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2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8" r:id="rId2"/>
    <p:sldMasterId id="2147483755" r:id="rId3"/>
  </p:sldMasterIdLst>
  <p:sldIdLst>
    <p:sldId id="258" r:id="rId4"/>
    <p:sldId id="256" r:id="rId5"/>
    <p:sldId id="25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3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474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microsoft.com/office/2016/11/relationships/changesInfo" Target="changesInfos/changesInfo1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w Yoo" userId="ce5f7e62-1434-4f19-bf7a-01f18c4f4a0c" providerId="ADAL" clId="{F89C0E3F-1111-4DF1-AA79-DF441BBC9606}"/>
    <pc:docChg chg="undo custSel addSld modSld sldOrd">
      <pc:chgData name="Andrew Yoo" userId="ce5f7e62-1434-4f19-bf7a-01f18c4f4a0c" providerId="ADAL" clId="{F89C0E3F-1111-4DF1-AA79-DF441BBC9606}" dt="2025-07-10T21:33:33.321" v="277" actId="20577"/>
      <pc:docMkLst>
        <pc:docMk/>
      </pc:docMkLst>
      <pc:sldChg chg="modSp mod">
        <pc:chgData name="Andrew Yoo" userId="ce5f7e62-1434-4f19-bf7a-01f18c4f4a0c" providerId="ADAL" clId="{F89C0E3F-1111-4DF1-AA79-DF441BBC9606}" dt="2025-07-10T21:33:33.321" v="277" actId="20577"/>
        <pc:sldMkLst>
          <pc:docMk/>
          <pc:sldMk cId="2075480799" sldId="256"/>
        </pc:sldMkLst>
        <pc:spChg chg="mod">
          <ac:chgData name="Andrew Yoo" userId="ce5f7e62-1434-4f19-bf7a-01f18c4f4a0c" providerId="ADAL" clId="{F89C0E3F-1111-4DF1-AA79-DF441BBC9606}" dt="2025-07-10T21:33:33.321" v="277" actId="20577"/>
          <ac:spMkLst>
            <pc:docMk/>
            <pc:sldMk cId="2075480799" sldId="256"/>
            <ac:spMk id="10" creationId="{8A7CC4C9-D1F5-CBEB-1E60-0073CDF99763}"/>
          </ac:spMkLst>
        </pc:spChg>
      </pc:sldChg>
      <pc:sldChg chg="delSp modSp new mod ord">
        <pc:chgData name="Andrew Yoo" userId="ce5f7e62-1434-4f19-bf7a-01f18c4f4a0c" providerId="ADAL" clId="{F89C0E3F-1111-4DF1-AA79-DF441BBC9606}" dt="2025-07-10T21:29:22.009" v="36" actId="478"/>
        <pc:sldMkLst>
          <pc:docMk/>
          <pc:sldMk cId="1419858521" sldId="258"/>
        </pc:sldMkLst>
        <pc:spChg chg="mod">
          <ac:chgData name="Andrew Yoo" userId="ce5f7e62-1434-4f19-bf7a-01f18c4f4a0c" providerId="ADAL" clId="{F89C0E3F-1111-4DF1-AA79-DF441BBC9606}" dt="2025-07-10T21:29:17.760" v="34" actId="404"/>
          <ac:spMkLst>
            <pc:docMk/>
            <pc:sldMk cId="1419858521" sldId="258"/>
            <ac:spMk id="2" creationId="{D3E6BD48-14E1-04E5-BFA6-D2A50B054664}"/>
          </ac:spMkLst>
        </pc:spChg>
        <pc:spChg chg="del">
          <ac:chgData name="Andrew Yoo" userId="ce5f7e62-1434-4f19-bf7a-01f18c4f4a0c" providerId="ADAL" clId="{F89C0E3F-1111-4DF1-AA79-DF441BBC9606}" dt="2025-07-10T21:29:20.585" v="35" actId="478"/>
          <ac:spMkLst>
            <pc:docMk/>
            <pc:sldMk cId="1419858521" sldId="258"/>
            <ac:spMk id="3" creationId="{15F7D5DA-38F5-1D0E-D83A-B31DCE9D07CE}"/>
          </ac:spMkLst>
        </pc:spChg>
        <pc:spChg chg="del">
          <ac:chgData name="Andrew Yoo" userId="ce5f7e62-1434-4f19-bf7a-01f18c4f4a0c" providerId="ADAL" clId="{F89C0E3F-1111-4DF1-AA79-DF441BBC9606}" dt="2025-07-10T21:29:22.009" v="36" actId="478"/>
          <ac:spMkLst>
            <pc:docMk/>
            <pc:sldMk cId="1419858521" sldId="258"/>
            <ac:spMk id="4" creationId="{5B4A95D6-150F-93BF-FFA6-A4550824D3B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svg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svg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svg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svg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svg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svg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svg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svg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svg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svg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svg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svg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8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sv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sv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sv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sv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sv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sv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sv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sv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sv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sv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sv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sv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sv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sv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sv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sv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svg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svg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svg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svg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svg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svg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svg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-up of a computer&#10;&#10;Description automatically generated">
            <a:extLst>
              <a:ext uri="{FF2B5EF4-FFF2-40B4-BE49-F238E27FC236}">
                <a16:creationId xmlns:a16="http://schemas.microsoft.com/office/drawing/2014/main" id="{754FE60F-4D39-0320-9D95-2E76F7E2D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93"/>
            <a:ext cx="12192000" cy="685621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5D927F9C-7F5A-C9FA-F5D6-00F5CAD998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40131" y="471743"/>
            <a:ext cx="3001277" cy="886111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91" y="2473862"/>
            <a:ext cx="5621373" cy="1155458"/>
          </a:xfrm>
        </p:spPr>
        <p:txBody>
          <a:bodyPr lIns="0" anchor="b" anchorCtr="0"/>
          <a:lstStyle>
            <a:lvl1pPr algn="l">
              <a:lnSpc>
                <a:spcPct val="96000"/>
              </a:lnSpc>
              <a:defRPr sz="3800" b="1" i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8030EE1-64F0-EE41-B4AD-B849CAF72B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5791" y="3784509"/>
            <a:ext cx="5989114" cy="429273"/>
          </a:xfrm>
          <a:noFill/>
        </p:spPr>
        <p:txBody>
          <a:bodyPr lIns="0" anchor="t" anchorCtr="0">
            <a:noAutofit/>
          </a:bodyPr>
          <a:lstStyle>
            <a:lvl1pPr marL="0" indent="0" algn="l">
              <a:spcBef>
                <a:spcPts val="900"/>
              </a:spcBef>
              <a:buNone/>
              <a:defRPr sz="2800" b="0" i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Inter Italic" panose="020B05020300000000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F0D898-3C25-0220-C51C-7CDC964144CE}"/>
              </a:ext>
            </a:extLst>
          </p:cNvPr>
          <p:cNvSpPr txBox="1"/>
          <p:nvPr/>
        </p:nvSpPr>
        <p:spPr>
          <a:xfrm>
            <a:off x="362959" y="6251340"/>
            <a:ext cx="1787815" cy="15388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 panose="020B0604020202020204" pitchFamily="34" charset="0"/>
                <a:ea typeface="Inter Italic" panose="020B0502030000000004" pitchFamily="34" charset="0"/>
                <a:cs typeface="Arial" panose="020B0604020202020204" pitchFamily="34" charset="0"/>
              </a:rPr>
              <a:t>©</a:t>
            </a:r>
            <a:r>
              <a:rPr kumimoji="0" lang="en-US" sz="1000" b="0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 panose="020B0604020202020204" pitchFamily="34" charset="0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kumimoji="0" lang="en-US" sz="1000" b="1" i="0" u="none" strike="noStrike" kern="700" cap="none" spc="10" normalizeH="0" baseline="0" noProof="0" err="1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 panose="020B0604020202020204" pitchFamily="34" charset="0"/>
                <a:ea typeface="Inter Italic" panose="020B0502030000000004" pitchFamily="34" charset="0"/>
                <a:cs typeface="Arial" panose="020B0604020202020204" pitchFamily="34" charset="0"/>
              </a:rPr>
              <a:t>onsemi</a:t>
            </a: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 panose="020B0604020202020204" pitchFamily="34" charset="0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fld id="{601AC06A-C625-1F40-8059-6D01A867AC3C}" type="datetimeyyyy">
              <a:rPr kumimoji="0" lang="en-US" sz="1000" b="1" i="0" u="none" strike="noStrike" kern="700" cap="none" spc="10" normalizeH="0" baseline="0" noProof="0" smtClean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 panose="020B0604020202020204" pitchFamily="34" charset="0"/>
                <a:ea typeface="Inter Italic" panose="020B0502030000000004" pitchFamily="34" charset="0"/>
                <a:cs typeface="Arial" panose="020B0604020202020204" pitchFamily="34" charset="0"/>
              </a:rPr>
              <a:t>2025</a:t>
            </a:fld>
            <a:r>
              <a:rPr lang="en-US" sz="1000" b="1" i="0" kern="700" spc="10">
                <a:solidFill>
                  <a:srgbClr val="1D3546"/>
                </a:solidFill>
                <a:latin typeface="Arial" panose="020B0604020202020204" pitchFamily="34" charset="0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 panose="020B0604020202020204" pitchFamily="34" charset="0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b="0" i="0" kern="700" spc="10">
                <a:solidFill>
                  <a:srgbClr val="1D3546"/>
                </a:solidFill>
                <a:latin typeface="Arial" panose="020B0604020202020204" pitchFamily="34" charset="0"/>
                <a:ea typeface="Inter Italic" panose="020B0502030000000004" pitchFamily="34" charset="0"/>
                <a:cs typeface="Arial" panose="020B0604020202020204" pitchFamily="34" charset="0"/>
              </a:rPr>
              <a:t>|  Confidential</a:t>
            </a:r>
            <a:endParaRPr lang="en-US" sz="1000" b="0" i="0">
              <a:solidFill>
                <a:srgbClr val="1D3546"/>
              </a:solidFill>
              <a:latin typeface="Arial" panose="020B0604020202020204" pitchFamily="34" charset="0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42AD088-CA92-B78C-8319-B9350A4152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792" y="5721002"/>
            <a:ext cx="5621214" cy="274638"/>
          </a:xfrm>
        </p:spPr>
        <p:txBody>
          <a:bodyPr lIns="0" anchor="ctr" anchorCtr="0"/>
          <a:lstStyle>
            <a:lvl1pPr marL="0" indent="0">
              <a:buNone/>
              <a:defRPr sz="18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 marL="338138" indent="0">
              <a:buNone/>
              <a:defRPr b="1"/>
            </a:lvl2pPr>
            <a:lvl3pPr marL="690562" indent="0">
              <a:buNone/>
              <a:defRPr b="1"/>
            </a:lvl3pPr>
            <a:lvl4pPr marL="1050925" indent="0">
              <a:buNone/>
              <a:defRPr b="1"/>
            </a:lvl4pPr>
            <a:lvl5pPr marL="1262063" indent="0">
              <a:buNone/>
              <a:defRPr b="1"/>
            </a:lvl5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41028522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8393" y="6601688"/>
            <a:ext cx="157135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fld id="{5853B473-0271-47CF-900A-D77E281FB591}" type="slidenum">
              <a:rPr lang="en-US" sz="1000" b="1" smtClean="0">
                <a:solidFill>
                  <a:schemeClr val="tx2"/>
                </a:solidFill>
                <a:latin typeface="+mj-lt"/>
                <a:ea typeface="Inter Italic" panose="020B05020300000000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000" b="1">
              <a:solidFill>
                <a:schemeClr val="tx2"/>
              </a:solidFill>
              <a:latin typeface="+mj-lt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person holding a small soil with trees and plants&#10;&#10;Description automatically generated">
            <a:extLst>
              <a:ext uri="{FF2B5EF4-FFF2-40B4-BE49-F238E27FC236}">
                <a16:creationId xmlns:a16="http://schemas.microsoft.com/office/drawing/2014/main" id="{E274182C-3C12-8B3C-A3A8-7C7544447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3"/>
            <a:ext cx="12191999" cy="6857108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23818925-3031-FF1A-B1B0-CDF37694E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38393" y="471743"/>
            <a:ext cx="3001276" cy="886111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6B2E6A79-39DE-6B4D-8FD8-FC4836345BE6}"/>
              </a:ext>
            </a:extLst>
          </p:cNvPr>
          <p:cNvSpPr/>
          <p:nvPr/>
        </p:nvSpPr>
        <p:spPr>
          <a:xfrm>
            <a:off x="0" y="2515889"/>
            <a:ext cx="4999382" cy="162542"/>
          </a:xfrm>
          <a:custGeom>
            <a:avLst/>
            <a:gdLst>
              <a:gd name="connsiteX0" fmla="*/ 0 w 4998080"/>
              <a:gd name="connsiteY0" fmla="*/ 0 h 162542"/>
              <a:gd name="connsiteX1" fmla="*/ 4998080 w 4998080"/>
              <a:gd name="connsiteY1" fmla="*/ 0 h 162542"/>
              <a:gd name="connsiteX2" fmla="*/ 4916411 w 4998080"/>
              <a:gd name="connsiteY2" fmla="*/ 162542 h 162542"/>
              <a:gd name="connsiteX3" fmla="*/ 0 w 4998080"/>
              <a:gd name="connsiteY3" fmla="*/ 162542 h 16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8080" h="162542">
                <a:moveTo>
                  <a:pt x="0" y="0"/>
                </a:moveTo>
                <a:lnTo>
                  <a:pt x="4998080" y="0"/>
                </a:lnTo>
                <a:lnTo>
                  <a:pt x="4916411" y="162542"/>
                </a:lnTo>
                <a:lnTo>
                  <a:pt x="0" y="162542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>
                  <a:alpha val="45694"/>
                </a:srgb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47ADDEE-E36A-40E2-375F-5E3F7873A843}"/>
              </a:ext>
            </a:extLst>
          </p:cNvPr>
          <p:cNvSpPr/>
          <p:nvPr/>
        </p:nvSpPr>
        <p:spPr>
          <a:xfrm>
            <a:off x="0" y="1829596"/>
            <a:ext cx="5328056" cy="579238"/>
          </a:xfrm>
          <a:custGeom>
            <a:avLst/>
            <a:gdLst>
              <a:gd name="connsiteX0" fmla="*/ 0 w 5326668"/>
              <a:gd name="connsiteY0" fmla="*/ 0 h 579238"/>
              <a:gd name="connsiteX1" fmla="*/ 5326668 w 5326668"/>
              <a:gd name="connsiteY1" fmla="*/ 0 h 579238"/>
              <a:gd name="connsiteX2" fmla="*/ 5035630 w 5326668"/>
              <a:gd name="connsiteY2" fmla="*/ 579238 h 579238"/>
              <a:gd name="connsiteX3" fmla="*/ 0 w 5326668"/>
              <a:gd name="connsiteY3" fmla="*/ 579238 h 57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6668" h="579238">
                <a:moveTo>
                  <a:pt x="0" y="0"/>
                </a:moveTo>
                <a:lnTo>
                  <a:pt x="5326668" y="0"/>
                </a:lnTo>
                <a:lnTo>
                  <a:pt x="5035630" y="579238"/>
                </a:lnTo>
                <a:lnTo>
                  <a:pt x="0" y="579238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A8DAF6F8-0CB8-F93E-AE0A-0C75759FA8EA}"/>
              </a:ext>
            </a:extLst>
          </p:cNvPr>
          <p:cNvSpPr/>
          <p:nvPr/>
        </p:nvSpPr>
        <p:spPr>
          <a:xfrm>
            <a:off x="766917" y="4408423"/>
            <a:ext cx="10813056" cy="1729141"/>
          </a:xfrm>
          <a:prstGeom prst="parallelogram">
            <a:avLst>
              <a:gd name="adj" fmla="val 50806"/>
            </a:avLst>
          </a:prstGeom>
          <a:solidFill>
            <a:srgbClr val="1D3546"/>
          </a:solidFill>
          <a:ln>
            <a:noFill/>
          </a:ln>
          <a:effectLst>
            <a:innerShdw blurRad="5207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778" y="5023858"/>
            <a:ext cx="7773969" cy="490823"/>
          </a:xfrm>
          <a:noFill/>
        </p:spPr>
        <p:txBody>
          <a:bodyPr wrap="square" lIns="0" tIns="91440" bIns="91440" anchor="ctr" anchorCtr="0">
            <a:noAutofit/>
          </a:bodyPr>
          <a:lstStyle>
            <a:lvl1pPr algn="l">
              <a:lnSpc>
                <a:spcPct val="95000"/>
              </a:lnSpc>
              <a:defRPr sz="30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B9A6197D-EB42-639D-2D3E-2185E7C0F6A9}"/>
              </a:ext>
            </a:extLst>
          </p:cNvPr>
          <p:cNvSpPr/>
          <p:nvPr/>
        </p:nvSpPr>
        <p:spPr>
          <a:xfrm>
            <a:off x="2" y="3999869"/>
            <a:ext cx="1529975" cy="2902580"/>
          </a:xfrm>
          <a:custGeom>
            <a:avLst/>
            <a:gdLst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  <a:gd name="connsiteX0" fmla="*/ 3740 w 1533317"/>
              <a:gd name="connsiteY0" fmla="*/ 0 h 2902580"/>
              <a:gd name="connsiteX1" fmla="*/ 1533317 w 1533317"/>
              <a:gd name="connsiteY1" fmla="*/ 0 h 2902580"/>
              <a:gd name="connsiteX2" fmla="*/ 58633 w 1533317"/>
              <a:gd name="connsiteY2" fmla="*/ 2902580 h 2902580"/>
              <a:gd name="connsiteX3" fmla="*/ 3740 w 1533317"/>
              <a:gd name="connsiteY3" fmla="*/ 2902580 h 2902580"/>
              <a:gd name="connsiteX4" fmla="*/ 0 w 1533317"/>
              <a:gd name="connsiteY4" fmla="*/ 1165221 h 2902580"/>
              <a:gd name="connsiteX5" fmla="*/ 3740 w 1533317"/>
              <a:gd name="connsiteY5" fmla="*/ 0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5" fmla="*/ 91440 w 1533317"/>
              <a:gd name="connsiteY5" fmla="*/ 1256661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9577" h="2902580">
                <a:moveTo>
                  <a:pt x="0" y="0"/>
                </a:moveTo>
                <a:lnTo>
                  <a:pt x="1529577" y="0"/>
                </a:lnTo>
                <a:lnTo>
                  <a:pt x="54893" y="2902580"/>
                </a:lnTo>
                <a:lnTo>
                  <a:pt x="0" y="2902580"/>
                </a:lnTo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76200">
            <a:solidFill>
              <a:schemeClr val="accent1"/>
            </a:solidFill>
          </a:ln>
          <a:effectLst>
            <a:innerShdw blurRad="139700" dist="762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971257-791A-82B7-94EF-6991D43D39CC}"/>
              </a:ext>
            </a:extLst>
          </p:cNvPr>
          <p:cNvSpPr txBox="1"/>
          <p:nvPr/>
        </p:nvSpPr>
        <p:spPr>
          <a:xfrm>
            <a:off x="723945" y="6418750"/>
            <a:ext cx="1787815" cy="15388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© </a:t>
            </a:r>
            <a:r>
              <a:rPr kumimoji="0" lang="en-US" sz="1000" b="1" i="0" u="none" strike="noStrike" kern="700" cap="none" spc="10" normalizeH="0" baseline="0" noProof="0" err="1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onsemi</a:t>
            </a: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fld id="{F62D7A96-581F-6C4B-9F21-7111AA491FF2}" type="datetimeyyyy">
              <a:rPr kumimoji="0" lang="en-US" sz="1000" b="1" i="0" u="none" strike="noStrike" kern="700" cap="none" spc="10" normalizeH="0" baseline="0" noProof="0" smtClean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2025</a:t>
            </a:fld>
            <a:r>
              <a:rPr lang="en-US" sz="1000" b="1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| </a:t>
            </a:r>
            <a:r>
              <a:rPr lang="en-US" sz="1000" b="1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Confidential</a:t>
            </a:r>
            <a:endParaRPr lang="en-US" sz="1000">
              <a:solidFill>
                <a:srgbClr val="1D3546"/>
              </a:solidFill>
              <a:latin typeface="Arial" panose="020B0604020202020204" pitchFamily="34" charset="0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585968"/>
      </p:ext>
    </p:extLst>
  </p:cSld>
  <p:clrMapOvr>
    <a:masterClrMapping/>
  </p:clrMapOvr>
  <p:transition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8393" y="6601688"/>
            <a:ext cx="157135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fld id="{5853B473-0271-47CF-900A-D77E281FB591}" type="slidenum">
              <a:rPr lang="en-US" sz="1000" b="1" smtClean="0">
                <a:solidFill>
                  <a:schemeClr val="tx2"/>
                </a:solidFill>
                <a:latin typeface="+mj-lt"/>
                <a:ea typeface="Inter Italic" panose="020B05020300000000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000" b="1">
              <a:solidFill>
                <a:schemeClr val="tx2"/>
              </a:solidFill>
              <a:latin typeface="+mj-lt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close-up of a person's face&#10;&#10;Description automatically generated">
            <a:extLst>
              <a:ext uri="{FF2B5EF4-FFF2-40B4-BE49-F238E27FC236}">
                <a16:creationId xmlns:a16="http://schemas.microsoft.com/office/drawing/2014/main" id="{BFE4BD98-F41C-F5F5-F9E0-F4992C2AE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93"/>
            <a:ext cx="12192000" cy="6857108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23818925-3031-FF1A-B1B0-CDF37694E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38393" y="471743"/>
            <a:ext cx="3001276" cy="886111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6B2E6A79-39DE-6B4D-8FD8-FC4836345BE6}"/>
              </a:ext>
            </a:extLst>
          </p:cNvPr>
          <p:cNvSpPr/>
          <p:nvPr/>
        </p:nvSpPr>
        <p:spPr>
          <a:xfrm>
            <a:off x="0" y="2515889"/>
            <a:ext cx="4999382" cy="162542"/>
          </a:xfrm>
          <a:custGeom>
            <a:avLst/>
            <a:gdLst>
              <a:gd name="connsiteX0" fmla="*/ 0 w 4998080"/>
              <a:gd name="connsiteY0" fmla="*/ 0 h 162542"/>
              <a:gd name="connsiteX1" fmla="*/ 4998080 w 4998080"/>
              <a:gd name="connsiteY1" fmla="*/ 0 h 162542"/>
              <a:gd name="connsiteX2" fmla="*/ 4916411 w 4998080"/>
              <a:gd name="connsiteY2" fmla="*/ 162542 h 162542"/>
              <a:gd name="connsiteX3" fmla="*/ 0 w 4998080"/>
              <a:gd name="connsiteY3" fmla="*/ 162542 h 16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8080" h="162542">
                <a:moveTo>
                  <a:pt x="0" y="0"/>
                </a:moveTo>
                <a:lnTo>
                  <a:pt x="4998080" y="0"/>
                </a:lnTo>
                <a:lnTo>
                  <a:pt x="4916411" y="162542"/>
                </a:lnTo>
                <a:lnTo>
                  <a:pt x="0" y="162542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>
                  <a:alpha val="45694"/>
                </a:srgb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47ADDEE-E36A-40E2-375F-5E3F7873A843}"/>
              </a:ext>
            </a:extLst>
          </p:cNvPr>
          <p:cNvSpPr/>
          <p:nvPr/>
        </p:nvSpPr>
        <p:spPr>
          <a:xfrm>
            <a:off x="0" y="1829596"/>
            <a:ext cx="5328056" cy="579238"/>
          </a:xfrm>
          <a:custGeom>
            <a:avLst/>
            <a:gdLst>
              <a:gd name="connsiteX0" fmla="*/ 0 w 5326668"/>
              <a:gd name="connsiteY0" fmla="*/ 0 h 579238"/>
              <a:gd name="connsiteX1" fmla="*/ 5326668 w 5326668"/>
              <a:gd name="connsiteY1" fmla="*/ 0 h 579238"/>
              <a:gd name="connsiteX2" fmla="*/ 5035630 w 5326668"/>
              <a:gd name="connsiteY2" fmla="*/ 579238 h 579238"/>
              <a:gd name="connsiteX3" fmla="*/ 0 w 5326668"/>
              <a:gd name="connsiteY3" fmla="*/ 579238 h 57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6668" h="579238">
                <a:moveTo>
                  <a:pt x="0" y="0"/>
                </a:moveTo>
                <a:lnTo>
                  <a:pt x="5326668" y="0"/>
                </a:lnTo>
                <a:lnTo>
                  <a:pt x="5035630" y="579238"/>
                </a:lnTo>
                <a:lnTo>
                  <a:pt x="0" y="579238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A8DAF6F8-0CB8-F93E-AE0A-0C75759FA8EA}"/>
              </a:ext>
            </a:extLst>
          </p:cNvPr>
          <p:cNvSpPr/>
          <p:nvPr/>
        </p:nvSpPr>
        <p:spPr>
          <a:xfrm>
            <a:off x="766917" y="4408423"/>
            <a:ext cx="10813056" cy="1729141"/>
          </a:xfrm>
          <a:prstGeom prst="parallelogram">
            <a:avLst>
              <a:gd name="adj" fmla="val 50806"/>
            </a:avLst>
          </a:prstGeom>
          <a:solidFill>
            <a:srgbClr val="1D3546"/>
          </a:solidFill>
          <a:ln>
            <a:noFill/>
          </a:ln>
          <a:effectLst>
            <a:innerShdw blurRad="5207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778" y="5023858"/>
            <a:ext cx="7773969" cy="490823"/>
          </a:xfrm>
          <a:noFill/>
        </p:spPr>
        <p:txBody>
          <a:bodyPr wrap="square" lIns="0" tIns="91440" bIns="91440" anchor="ctr" anchorCtr="0">
            <a:noAutofit/>
          </a:bodyPr>
          <a:lstStyle>
            <a:lvl1pPr algn="l">
              <a:lnSpc>
                <a:spcPct val="95000"/>
              </a:lnSpc>
              <a:defRPr sz="30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AF40F504-4000-A5D4-308C-BE6B6F7EFEE2}"/>
              </a:ext>
            </a:extLst>
          </p:cNvPr>
          <p:cNvSpPr/>
          <p:nvPr/>
        </p:nvSpPr>
        <p:spPr>
          <a:xfrm>
            <a:off x="2" y="3999869"/>
            <a:ext cx="1529975" cy="2902580"/>
          </a:xfrm>
          <a:custGeom>
            <a:avLst/>
            <a:gdLst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  <a:gd name="connsiteX0" fmla="*/ 3740 w 1533317"/>
              <a:gd name="connsiteY0" fmla="*/ 0 h 2902580"/>
              <a:gd name="connsiteX1" fmla="*/ 1533317 w 1533317"/>
              <a:gd name="connsiteY1" fmla="*/ 0 h 2902580"/>
              <a:gd name="connsiteX2" fmla="*/ 58633 w 1533317"/>
              <a:gd name="connsiteY2" fmla="*/ 2902580 h 2902580"/>
              <a:gd name="connsiteX3" fmla="*/ 3740 w 1533317"/>
              <a:gd name="connsiteY3" fmla="*/ 2902580 h 2902580"/>
              <a:gd name="connsiteX4" fmla="*/ 0 w 1533317"/>
              <a:gd name="connsiteY4" fmla="*/ 1165221 h 2902580"/>
              <a:gd name="connsiteX5" fmla="*/ 3740 w 1533317"/>
              <a:gd name="connsiteY5" fmla="*/ 0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5" fmla="*/ 91440 w 1533317"/>
              <a:gd name="connsiteY5" fmla="*/ 1256661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9577" h="2902580">
                <a:moveTo>
                  <a:pt x="0" y="0"/>
                </a:moveTo>
                <a:lnTo>
                  <a:pt x="1529577" y="0"/>
                </a:lnTo>
                <a:lnTo>
                  <a:pt x="54893" y="2902580"/>
                </a:lnTo>
                <a:lnTo>
                  <a:pt x="0" y="2902580"/>
                </a:lnTo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76200">
            <a:solidFill>
              <a:schemeClr val="accent1"/>
            </a:solidFill>
          </a:ln>
          <a:effectLst>
            <a:innerShdw blurRad="139700" dist="762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10A2A0-478E-5DEE-8508-23C4BD6BF8D4}"/>
              </a:ext>
            </a:extLst>
          </p:cNvPr>
          <p:cNvSpPr txBox="1"/>
          <p:nvPr/>
        </p:nvSpPr>
        <p:spPr>
          <a:xfrm>
            <a:off x="723944" y="6418750"/>
            <a:ext cx="2137039" cy="15388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l"/>
            <a:r>
              <a:rPr kumimoji="0" lang="en-US" sz="1000" b="1" i="0" u="none" strike="noStrike" kern="700" cap="none" spc="10" normalizeH="0" baseline="0" noProof="0" dirty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© </a:t>
            </a:r>
            <a:r>
              <a:rPr kumimoji="0" lang="en-US" sz="1000" b="1" i="0" u="none" strike="noStrike" kern="700" cap="none" spc="10" normalizeH="0" baseline="0" noProof="0" dirty="0" err="1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onsemi</a:t>
            </a:r>
            <a:r>
              <a:rPr kumimoji="0" lang="en-US" sz="1000" b="1" i="0" u="none" strike="noStrike" kern="700" cap="none" spc="10" normalizeH="0" baseline="0" noProof="0" dirty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fld id="{E231E878-16A1-394D-8703-A4A51E4E1EEF}" type="datetimeyyyy">
              <a:rPr kumimoji="0" lang="en-US" sz="1000" b="1" i="0" u="none" strike="noStrike" kern="700" cap="none" spc="10" normalizeH="0" baseline="0" noProof="0" smtClean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pPr algn="l"/>
              <a:t>2025</a:t>
            </a:fld>
            <a:r>
              <a:rPr lang="en-US" sz="1000" b="1" kern="700" spc="10" dirty="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kumimoji="0" lang="en-US" sz="1000" b="1" i="0" u="none" strike="noStrike" kern="700" cap="none" spc="10" normalizeH="0" baseline="0" noProof="0" dirty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 dirty="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| </a:t>
            </a:r>
            <a:r>
              <a:rPr lang="en-US" sz="1000" b="1" kern="700" spc="10" dirty="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 dirty="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Public Information</a:t>
            </a:r>
            <a:endParaRPr lang="en-US" sz="1000" dirty="0">
              <a:solidFill>
                <a:srgbClr val="1D3546"/>
              </a:solidFill>
              <a:latin typeface="Arial" panose="020B0604020202020204" pitchFamily="34" charset="0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392639"/>
      </p:ext>
    </p:extLst>
  </p:cSld>
  <p:clrMapOvr>
    <a:masterClrMapping/>
  </p:clrMapOvr>
  <p:transition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8393" y="6601688"/>
            <a:ext cx="157135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fld id="{5853B473-0271-47CF-900A-D77E281FB591}" type="slidenum">
              <a:rPr lang="en-US" sz="1000" b="1" smtClean="0">
                <a:solidFill>
                  <a:schemeClr val="tx2"/>
                </a:solidFill>
                <a:latin typeface="+mj-lt"/>
                <a:ea typeface="Inter Italic" panose="020B05020300000000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000" b="1">
              <a:solidFill>
                <a:schemeClr val="tx2"/>
              </a:solidFill>
              <a:latin typeface="+mj-lt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close-up of a screen&#10;&#10;Description automatically generated">
            <a:extLst>
              <a:ext uri="{FF2B5EF4-FFF2-40B4-BE49-F238E27FC236}">
                <a16:creationId xmlns:a16="http://schemas.microsoft.com/office/drawing/2014/main" id="{054989BD-F022-696F-6C83-D94AFE25A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3"/>
            <a:ext cx="12191999" cy="6857108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23818925-3031-FF1A-B1B0-CDF37694E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38393" y="471743"/>
            <a:ext cx="3001276" cy="886111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6B2E6A79-39DE-6B4D-8FD8-FC4836345BE6}"/>
              </a:ext>
            </a:extLst>
          </p:cNvPr>
          <p:cNvSpPr/>
          <p:nvPr/>
        </p:nvSpPr>
        <p:spPr>
          <a:xfrm>
            <a:off x="0" y="2515889"/>
            <a:ext cx="4999382" cy="162542"/>
          </a:xfrm>
          <a:custGeom>
            <a:avLst/>
            <a:gdLst>
              <a:gd name="connsiteX0" fmla="*/ 0 w 4998080"/>
              <a:gd name="connsiteY0" fmla="*/ 0 h 162542"/>
              <a:gd name="connsiteX1" fmla="*/ 4998080 w 4998080"/>
              <a:gd name="connsiteY1" fmla="*/ 0 h 162542"/>
              <a:gd name="connsiteX2" fmla="*/ 4916411 w 4998080"/>
              <a:gd name="connsiteY2" fmla="*/ 162542 h 162542"/>
              <a:gd name="connsiteX3" fmla="*/ 0 w 4998080"/>
              <a:gd name="connsiteY3" fmla="*/ 162542 h 16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8080" h="162542">
                <a:moveTo>
                  <a:pt x="0" y="0"/>
                </a:moveTo>
                <a:lnTo>
                  <a:pt x="4998080" y="0"/>
                </a:lnTo>
                <a:lnTo>
                  <a:pt x="4916411" y="162542"/>
                </a:lnTo>
                <a:lnTo>
                  <a:pt x="0" y="162542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>
                  <a:alpha val="45694"/>
                </a:srgb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47ADDEE-E36A-40E2-375F-5E3F7873A843}"/>
              </a:ext>
            </a:extLst>
          </p:cNvPr>
          <p:cNvSpPr/>
          <p:nvPr/>
        </p:nvSpPr>
        <p:spPr>
          <a:xfrm>
            <a:off x="0" y="1829596"/>
            <a:ext cx="5328056" cy="579238"/>
          </a:xfrm>
          <a:custGeom>
            <a:avLst/>
            <a:gdLst>
              <a:gd name="connsiteX0" fmla="*/ 0 w 5326668"/>
              <a:gd name="connsiteY0" fmla="*/ 0 h 579238"/>
              <a:gd name="connsiteX1" fmla="*/ 5326668 w 5326668"/>
              <a:gd name="connsiteY1" fmla="*/ 0 h 579238"/>
              <a:gd name="connsiteX2" fmla="*/ 5035630 w 5326668"/>
              <a:gd name="connsiteY2" fmla="*/ 579238 h 579238"/>
              <a:gd name="connsiteX3" fmla="*/ 0 w 5326668"/>
              <a:gd name="connsiteY3" fmla="*/ 579238 h 57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6668" h="579238">
                <a:moveTo>
                  <a:pt x="0" y="0"/>
                </a:moveTo>
                <a:lnTo>
                  <a:pt x="5326668" y="0"/>
                </a:lnTo>
                <a:lnTo>
                  <a:pt x="5035630" y="579238"/>
                </a:lnTo>
                <a:lnTo>
                  <a:pt x="0" y="579238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A8DAF6F8-0CB8-F93E-AE0A-0C75759FA8EA}"/>
              </a:ext>
            </a:extLst>
          </p:cNvPr>
          <p:cNvSpPr/>
          <p:nvPr/>
        </p:nvSpPr>
        <p:spPr>
          <a:xfrm>
            <a:off x="766917" y="4408423"/>
            <a:ext cx="10813056" cy="1729141"/>
          </a:xfrm>
          <a:prstGeom prst="parallelogram">
            <a:avLst>
              <a:gd name="adj" fmla="val 50806"/>
            </a:avLst>
          </a:prstGeom>
          <a:solidFill>
            <a:srgbClr val="1D3546"/>
          </a:solidFill>
          <a:ln>
            <a:noFill/>
          </a:ln>
          <a:effectLst>
            <a:innerShdw blurRad="5207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778" y="5023858"/>
            <a:ext cx="7773969" cy="490823"/>
          </a:xfrm>
          <a:noFill/>
        </p:spPr>
        <p:txBody>
          <a:bodyPr wrap="square" lIns="0" tIns="91440" bIns="91440" anchor="ctr" anchorCtr="0">
            <a:noAutofit/>
          </a:bodyPr>
          <a:lstStyle>
            <a:lvl1pPr algn="l">
              <a:lnSpc>
                <a:spcPct val="95000"/>
              </a:lnSpc>
              <a:defRPr sz="30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3EB47793-46C2-00B4-134D-35435EBFBB6F}"/>
              </a:ext>
            </a:extLst>
          </p:cNvPr>
          <p:cNvSpPr/>
          <p:nvPr/>
        </p:nvSpPr>
        <p:spPr>
          <a:xfrm>
            <a:off x="2" y="3999869"/>
            <a:ext cx="1529975" cy="2902580"/>
          </a:xfrm>
          <a:custGeom>
            <a:avLst/>
            <a:gdLst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  <a:gd name="connsiteX0" fmla="*/ 3740 w 1533317"/>
              <a:gd name="connsiteY0" fmla="*/ 0 h 2902580"/>
              <a:gd name="connsiteX1" fmla="*/ 1533317 w 1533317"/>
              <a:gd name="connsiteY1" fmla="*/ 0 h 2902580"/>
              <a:gd name="connsiteX2" fmla="*/ 58633 w 1533317"/>
              <a:gd name="connsiteY2" fmla="*/ 2902580 h 2902580"/>
              <a:gd name="connsiteX3" fmla="*/ 3740 w 1533317"/>
              <a:gd name="connsiteY3" fmla="*/ 2902580 h 2902580"/>
              <a:gd name="connsiteX4" fmla="*/ 0 w 1533317"/>
              <a:gd name="connsiteY4" fmla="*/ 1165221 h 2902580"/>
              <a:gd name="connsiteX5" fmla="*/ 3740 w 1533317"/>
              <a:gd name="connsiteY5" fmla="*/ 0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5" fmla="*/ 91440 w 1533317"/>
              <a:gd name="connsiteY5" fmla="*/ 1256661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9577" h="2902580">
                <a:moveTo>
                  <a:pt x="0" y="0"/>
                </a:moveTo>
                <a:lnTo>
                  <a:pt x="1529577" y="0"/>
                </a:lnTo>
                <a:lnTo>
                  <a:pt x="54893" y="2902580"/>
                </a:lnTo>
                <a:lnTo>
                  <a:pt x="0" y="2902580"/>
                </a:lnTo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76200">
            <a:solidFill>
              <a:schemeClr val="accent1"/>
            </a:solidFill>
          </a:ln>
          <a:effectLst>
            <a:innerShdw blurRad="139700" dist="762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4E9654-B189-48F8-0C06-F8CEC5C8D9BD}"/>
              </a:ext>
            </a:extLst>
          </p:cNvPr>
          <p:cNvSpPr txBox="1"/>
          <p:nvPr/>
        </p:nvSpPr>
        <p:spPr>
          <a:xfrm>
            <a:off x="723944" y="6418750"/>
            <a:ext cx="2137039" cy="15388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l"/>
            <a:r>
              <a:rPr kumimoji="0" lang="en-US" sz="1000" b="1" i="0" u="none" strike="noStrike" kern="700" cap="none" spc="10" normalizeH="0" baseline="0" noProof="0" dirty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© </a:t>
            </a:r>
            <a:r>
              <a:rPr kumimoji="0" lang="en-US" sz="1000" b="1" i="0" u="none" strike="noStrike" kern="700" cap="none" spc="10" normalizeH="0" baseline="0" noProof="0" dirty="0" err="1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onsemi</a:t>
            </a:r>
            <a:r>
              <a:rPr kumimoji="0" lang="en-US" sz="1000" b="1" i="0" u="none" strike="noStrike" kern="700" cap="none" spc="10" normalizeH="0" baseline="0" noProof="0" dirty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fld id="{E231E878-16A1-394D-8703-A4A51E4E1EEF}" type="datetimeyyyy">
              <a:rPr kumimoji="0" lang="en-US" sz="1000" b="1" i="0" u="none" strike="noStrike" kern="700" cap="none" spc="10" normalizeH="0" baseline="0" noProof="0" smtClean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pPr algn="l"/>
              <a:t>2025</a:t>
            </a:fld>
            <a:r>
              <a:rPr lang="en-US" sz="1000" b="1" kern="700" spc="10" dirty="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kumimoji="0" lang="en-US" sz="1000" b="1" i="0" u="none" strike="noStrike" kern="700" cap="none" spc="10" normalizeH="0" baseline="0" noProof="0" dirty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 dirty="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| </a:t>
            </a:r>
            <a:r>
              <a:rPr lang="en-US" sz="1000" b="1" kern="700" spc="10" dirty="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 dirty="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Public Information</a:t>
            </a:r>
            <a:endParaRPr lang="en-US" sz="1000" dirty="0">
              <a:solidFill>
                <a:srgbClr val="1D3546"/>
              </a:solidFill>
              <a:latin typeface="Arial" panose="020B0604020202020204" pitchFamily="34" charset="0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29851"/>
      </p:ext>
    </p:extLst>
  </p:cSld>
  <p:clrMapOvr>
    <a:masterClrMapping/>
  </p:clrMapOvr>
  <p:transition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8393" y="6601688"/>
            <a:ext cx="157135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fld id="{5853B473-0271-47CF-900A-D77E281FB591}" type="slidenum">
              <a:rPr lang="en-US" sz="1000" b="1" smtClean="0">
                <a:solidFill>
                  <a:schemeClr val="tx2"/>
                </a:solidFill>
                <a:latin typeface="+mj-lt"/>
                <a:ea typeface="Inter Italic" panose="020B05020300000000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000" b="1">
              <a:solidFill>
                <a:schemeClr val="tx2"/>
              </a:solidFill>
              <a:latin typeface="+mj-lt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A close-up of a graph&#10;&#10;Description automatically generated">
            <a:extLst>
              <a:ext uri="{FF2B5EF4-FFF2-40B4-BE49-F238E27FC236}">
                <a16:creationId xmlns:a16="http://schemas.microsoft.com/office/drawing/2014/main" id="{4119F07A-C974-44D0-4D3A-29ED8FC4C5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2"/>
            <a:ext cx="12191999" cy="6857108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23818925-3031-FF1A-B1B0-CDF37694E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38393" y="471743"/>
            <a:ext cx="3001276" cy="886111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6B2E6A79-39DE-6B4D-8FD8-FC4836345BE6}"/>
              </a:ext>
            </a:extLst>
          </p:cNvPr>
          <p:cNvSpPr/>
          <p:nvPr/>
        </p:nvSpPr>
        <p:spPr>
          <a:xfrm>
            <a:off x="0" y="2515889"/>
            <a:ext cx="4999382" cy="162542"/>
          </a:xfrm>
          <a:custGeom>
            <a:avLst/>
            <a:gdLst>
              <a:gd name="connsiteX0" fmla="*/ 0 w 4998080"/>
              <a:gd name="connsiteY0" fmla="*/ 0 h 162542"/>
              <a:gd name="connsiteX1" fmla="*/ 4998080 w 4998080"/>
              <a:gd name="connsiteY1" fmla="*/ 0 h 162542"/>
              <a:gd name="connsiteX2" fmla="*/ 4916411 w 4998080"/>
              <a:gd name="connsiteY2" fmla="*/ 162542 h 162542"/>
              <a:gd name="connsiteX3" fmla="*/ 0 w 4998080"/>
              <a:gd name="connsiteY3" fmla="*/ 162542 h 16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8080" h="162542">
                <a:moveTo>
                  <a:pt x="0" y="0"/>
                </a:moveTo>
                <a:lnTo>
                  <a:pt x="4998080" y="0"/>
                </a:lnTo>
                <a:lnTo>
                  <a:pt x="4916411" y="162542"/>
                </a:lnTo>
                <a:lnTo>
                  <a:pt x="0" y="162542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>
                  <a:alpha val="45694"/>
                </a:srgb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47ADDEE-E36A-40E2-375F-5E3F7873A843}"/>
              </a:ext>
            </a:extLst>
          </p:cNvPr>
          <p:cNvSpPr/>
          <p:nvPr/>
        </p:nvSpPr>
        <p:spPr>
          <a:xfrm>
            <a:off x="0" y="1829596"/>
            <a:ext cx="5328056" cy="579238"/>
          </a:xfrm>
          <a:custGeom>
            <a:avLst/>
            <a:gdLst>
              <a:gd name="connsiteX0" fmla="*/ 0 w 5326668"/>
              <a:gd name="connsiteY0" fmla="*/ 0 h 579238"/>
              <a:gd name="connsiteX1" fmla="*/ 5326668 w 5326668"/>
              <a:gd name="connsiteY1" fmla="*/ 0 h 579238"/>
              <a:gd name="connsiteX2" fmla="*/ 5035630 w 5326668"/>
              <a:gd name="connsiteY2" fmla="*/ 579238 h 579238"/>
              <a:gd name="connsiteX3" fmla="*/ 0 w 5326668"/>
              <a:gd name="connsiteY3" fmla="*/ 579238 h 57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6668" h="579238">
                <a:moveTo>
                  <a:pt x="0" y="0"/>
                </a:moveTo>
                <a:lnTo>
                  <a:pt x="5326668" y="0"/>
                </a:lnTo>
                <a:lnTo>
                  <a:pt x="5035630" y="579238"/>
                </a:lnTo>
                <a:lnTo>
                  <a:pt x="0" y="579238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A8DAF6F8-0CB8-F93E-AE0A-0C75759FA8EA}"/>
              </a:ext>
            </a:extLst>
          </p:cNvPr>
          <p:cNvSpPr/>
          <p:nvPr/>
        </p:nvSpPr>
        <p:spPr>
          <a:xfrm>
            <a:off x="766917" y="4408423"/>
            <a:ext cx="10813056" cy="1729141"/>
          </a:xfrm>
          <a:prstGeom prst="parallelogram">
            <a:avLst>
              <a:gd name="adj" fmla="val 50806"/>
            </a:avLst>
          </a:prstGeom>
          <a:solidFill>
            <a:srgbClr val="1D3546"/>
          </a:solidFill>
          <a:ln>
            <a:noFill/>
          </a:ln>
          <a:effectLst>
            <a:innerShdw blurRad="5207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778" y="5023858"/>
            <a:ext cx="7773969" cy="490823"/>
          </a:xfrm>
          <a:noFill/>
        </p:spPr>
        <p:txBody>
          <a:bodyPr wrap="square" lIns="0" tIns="91440" bIns="91440" anchor="ctr" anchorCtr="0">
            <a:noAutofit/>
          </a:bodyPr>
          <a:lstStyle>
            <a:lvl1pPr algn="l">
              <a:lnSpc>
                <a:spcPct val="95000"/>
              </a:lnSpc>
              <a:defRPr sz="30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9938D249-C4B2-780B-3542-E1E4D2D86D43}"/>
              </a:ext>
            </a:extLst>
          </p:cNvPr>
          <p:cNvSpPr/>
          <p:nvPr/>
        </p:nvSpPr>
        <p:spPr>
          <a:xfrm>
            <a:off x="2" y="3999869"/>
            <a:ext cx="1529975" cy="2902580"/>
          </a:xfrm>
          <a:custGeom>
            <a:avLst/>
            <a:gdLst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  <a:gd name="connsiteX0" fmla="*/ 3740 w 1533317"/>
              <a:gd name="connsiteY0" fmla="*/ 0 h 2902580"/>
              <a:gd name="connsiteX1" fmla="*/ 1533317 w 1533317"/>
              <a:gd name="connsiteY1" fmla="*/ 0 h 2902580"/>
              <a:gd name="connsiteX2" fmla="*/ 58633 w 1533317"/>
              <a:gd name="connsiteY2" fmla="*/ 2902580 h 2902580"/>
              <a:gd name="connsiteX3" fmla="*/ 3740 w 1533317"/>
              <a:gd name="connsiteY3" fmla="*/ 2902580 h 2902580"/>
              <a:gd name="connsiteX4" fmla="*/ 0 w 1533317"/>
              <a:gd name="connsiteY4" fmla="*/ 1165221 h 2902580"/>
              <a:gd name="connsiteX5" fmla="*/ 3740 w 1533317"/>
              <a:gd name="connsiteY5" fmla="*/ 0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5" fmla="*/ 91440 w 1533317"/>
              <a:gd name="connsiteY5" fmla="*/ 1256661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9577" h="2902580">
                <a:moveTo>
                  <a:pt x="0" y="0"/>
                </a:moveTo>
                <a:lnTo>
                  <a:pt x="1529577" y="0"/>
                </a:lnTo>
                <a:lnTo>
                  <a:pt x="54893" y="2902580"/>
                </a:lnTo>
                <a:lnTo>
                  <a:pt x="0" y="2902580"/>
                </a:lnTo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76200">
            <a:solidFill>
              <a:schemeClr val="accent1"/>
            </a:solidFill>
          </a:ln>
          <a:effectLst>
            <a:innerShdw blurRad="139700" dist="762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981F36-06A1-C2C7-0003-80F2B1B47716}"/>
              </a:ext>
            </a:extLst>
          </p:cNvPr>
          <p:cNvSpPr txBox="1"/>
          <p:nvPr/>
        </p:nvSpPr>
        <p:spPr>
          <a:xfrm>
            <a:off x="723944" y="6418750"/>
            <a:ext cx="2137039" cy="15388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l"/>
            <a:r>
              <a:rPr kumimoji="0" lang="en-US" sz="1000" b="1" i="0" u="none" strike="noStrike" kern="700" cap="none" spc="10" normalizeH="0" baseline="0" noProof="0" dirty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© </a:t>
            </a:r>
            <a:r>
              <a:rPr kumimoji="0" lang="en-US" sz="1000" b="1" i="0" u="none" strike="noStrike" kern="700" cap="none" spc="10" normalizeH="0" baseline="0" noProof="0" dirty="0" err="1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onsemi</a:t>
            </a:r>
            <a:r>
              <a:rPr kumimoji="0" lang="en-US" sz="1000" b="1" i="0" u="none" strike="noStrike" kern="700" cap="none" spc="10" normalizeH="0" baseline="0" noProof="0" dirty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fld id="{E231E878-16A1-394D-8703-A4A51E4E1EEF}" type="datetimeyyyy">
              <a:rPr kumimoji="0" lang="en-US" sz="1000" b="1" i="0" u="none" strike="noStrike" kern="700" cap="none" spc="10" normalizeH="0" baseline="0" noProof="0" smtClean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pPr algn="l"/>
              <a:t>2025</a:t>
            </a:fld>
            <a:r>
              <a:rPr lang="en-US" sz="1000" b="1" kern="700" spc="10" dirty="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kumimoji="0" lang="en-US" sz="1000" b="1" i="0" u="none" strike="noStrike" kern="700" cap="none" spc="10" normalizeH="0" baseline="0" noProof="0" dirty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 dirty="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| </a:t>
            </a:r>
            <a:r>
              <a:rPr lang="en-US" sz="1000" b="1" kern="700" spc="10" dirty="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 dirty="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Public Information</a:t>
            </a:r>
            <a:endParaRPr lang="en-US" sz="1000" dirty="0">
              <a:solidFill>
                <a:srgbClr val="1D3546"/>
              </a:solidFill>
              <a:latin typeface="Arial" panose="020B0604020202020204" pitchFamily="34" charset="0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636756"/>
      </p:ext>
    </p:extLst>
  </p:cSld>
  <p:clrMapOvr>
    <a:masterClrMapping/>
  </p:clrMapOvr>
  <p:transition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8393" y="6601688"/>
            <a:ext cx="157135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fld id="{5853B473-0271-47CF-900A-D77E281FB591}" type="slidenum">
              <a:rPr lang="en-US" sz="1000" b="1" smtClean="0">
                <a:solidFill>
                  <a:schemeClr val="tx2"/>
                </a:solidFill>
                <a:latin typeface="+mj-lt"/>
                <a:ea typeface="Inter Italic" panose="020B05020300000000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000" b="1">
              <a:solidFill>
                <a:schemeClr val="tx2"/>
              </a:solidFill>
              <a:latin typeface="+mj-lt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person holding a small soil with trees and plants&#10;&#10;Description automatically generated">
            <a:extLst>
              <a:ext uri="{FF2B5EF4-FFF2-40B4-BE49-F238E27FC236}">
                <a16:creationId xmlns:a16="http://schemas.microsoft.com/office/drawing/2014/main" id="{E274182C-3C12-8B3C-A3A8-7C7544447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3"/>
            <a:ext cx="12191999" cy="6857108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23818925-3031-FF1A-B1B0-CDF37694E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38393" y="471743"/>
            <a:ext cx="3001276" cy="886111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6B2E6A79-39DE-6B4D-8FD8-FC4836345BE6}"/>
              </a:ext>
            </a:extLst>
          </p:cNvPr>
          <p:cNvSpPr/>
          <p:nvPr/>
        </p:nvSpPr>
        <p:spPr>
          <a:xfrm>
            <a:off x="0" y="2515889"/>
            <a:ext cx="4999382" cy="162542"/>
          </a:xfrm>
          <a:custGeom>
            <a:avLst/>
            <a:gdLst>
              <a:gd name="connsiteX0" fmla="*/ 0 w 4998080"/>
              <a:gd name="connsiteY0" fmla="*/ 0 h 162542"/>
              <a:gd name="connsiteX1" fmla="*/ 4998080 w 4998080"/>
              <a:gd name="connsiteY1" fmla="*/ 0 h 162542"/>
              <a:gd name="connsiteX2" fmla="*/ 4916411 w 4998080"/>
              <a:gd name="connsiteY2" fmla="*/ 162542 h 162542"/>
              <a:gd name="connsiteX3" fmla="*/ 0 w 4998080"/>
              <a:gd name="connsiteY3" fmla="*/ 162542 h 16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8080" h="162542">
                <a:moveTo>
                  <a:pt x="0" y="0"/>
                </a:moveTo>
                <a:lnTo>
                  <a:pt x="4998080" y="0"/>
                </a:lnTo>
                <a:lnTo>
                  <a:pt x="4916411" y="162542"/>
                </a:lnTo>
                <a:lnTo>
                  <a:pt x="0" y="162542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>
                  <a:alpha val="45694"/>
                </a:srgb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47ADDEE-E36A-40E2-375F-5E3F7873A843}"/>
              </a:ext>
            </a:extLst>
          </p:cNvPr>
          <p:cNvSpPr/>
          <p:nvPr/>
        </p:nvSpPr>
        <p:spPr>
          <a:xfrm>
            <a:off x="0" y="1829596"/>
            <a:ext cx="5328056" cy="579238"/>
          </a:xfrm>
          <a:custGeom>
            <a:avLst/>
            <a:gdLst>
              <a:gd name="connsiteX0" fmla="*/ 0 w 5326668"/>
              <a:gd name="connsiteY0" fmla="*/ 0 h 579238"/>
              <a:gd name="connsiteX1" fmla="*/ 5326668 w 5326668"/>
              <a:gd name="connsiteY1" fmla="*/ 0 h 579238"/>
              <a:gd name="connsiteX2" fmla="*/ 5035630 w 5326668"/>
              <a:gd name="connsiteY2" fmla="*/ 579238 h 579238"/>
              <a:gd name="connsiteX3" fmla="*/ 0 w 5326668"/>
              <a:gd name="connsiteY3" fmla="*/ 579238 h 57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6668" h="579238">
                <a:moveTo>
                  <a:pt x="0" y="0"/>
                </a:moveTo>
                <a:lnTo>
                  <a:pt x="5326668" y="0"/>
                </a:lnTo>
                <a:lnTo>
                  <a:pt x="5035630" y="579238"/>
                </a:lnTo>
                <a:lnTo>
                  <a:pt x="0" y="579238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A8DAF6F8-0CB8-F93E-AE0A-0C75759FA8EA}"/>
              </a:ext>
            </a:extLst>
          </p:cNvPr>
          <p:cNvSpPr/>
          <p:nvPr/>
        </p:nvSpPr>
        <p:spPr>
          <a:xfrm>
            <a:off x="766917" y="4408423"/>
            <a:ext cx="10813056" cy="1729141"/>
          </a:xfrm>
          <a:prstGeom prst="parallelogram">
            <a:avLst>
              <a:gd name="adj" fmla="val 50806"/>
            </a:avLst>
          </a:prstGeom>
          <a:solidFill>
            <a:srgbClr val="1D3546"/>
          </a:solidFill>
          <a:ln>
            <a:noFill/>
          </a:ln>
          <a:effectLst>
            <a:innerShdw blurRad="5207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778" y="5023858"/>
            <a:ext cx="7773969" cy="490823"/>
          </a:xfrm>
          <a:noFill/>
        </p:spPr>
        <p:txBody>
          <a:bodyPr wrap="square" lIns="0" tIns="91440" bIns="91440" anchor="ctr" anchorCtr="0">
            <a:noAutofit/>
          </a:bodyPr>
          <a:lstStyle>
            <a:lvl1pPr algn="l">
              <a:lnSpc>
                <a:spcPct val="95000"/>
              </a:lnSpc>
              <a:defRPr sz="30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B9A6197D-EB42-639D-2D3E-2185E7C0F6A9}"/>
              </a:ext>
            </a:extLst>
          </p:cNvPr>
          <p:cNvSpPr/>
          <p:nvPr/>
        </p:nvSpPr>
        <p:spPr>
          <a:xfrm>
            <a:off x="2" y="3999869"/>
            <a:ext cx="1529975" cy="2902580"/>
          </a:xfrm>
          <a:custGeom>
            <a:avLst/>
            <a:gdLst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  <a:gd name="connsiteX0" fmla="*/ 3740 w 1533317"/>
              <a:gd name="connsiteY0" fmla="*/ 0 h 2902580"/>
              <a:gd name="connsiteX1" fmla="*/ 1533317 w 1533317"/>
              <a:gd name="connsiteY1" fmla="*/ 0 h 2902580"/>
              <a:gd name="connsiteX2" fmla="*/ 58633 w 1533317"/>
              <a:gd name="connsiteY2" fmla="*/ 2902580 h 2902580"/>
              <a:gd name="connsiteX3" fmla="*/ 3740 w 1533317"/>
              <a:gd name="connsiteY3" fmla="*/ 2902580 h 2902580"/>
              <a:gd name="connsiteX4" fmla="*/ 0 w 1533317"/>
              <a:gd name="connsiteY4" fmla="*/ 1165221 h 2902580"/>
              <a:gd name="connsiteX5" fmla="*/ 3740 w 1533317"/>
              <a:gd name="connsiteY5" fmla="*/ 0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5" fmla="*/ 91440 w 1533317"/>
              <a:gd name="connsiteY5" fmla="*/ 1256661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9577" h="2902580">
                <a:moveTo>
                  <a:pt x="0" y="0"/>
                </a:moveTo>
                <a:lnTo>
                  <a:pt x="1529577" y="0"/>
                </a:lnTo>
                <a:lnTo>
                  <a:pt x="54893" y="2902580"/>
                </a:lnTo>
                <a:lnTo>
                  <a:pt x="0" y="2902580"/>
                </a:lnTo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76200">
            <a:solidFill>
              <a:schemeClr val="accent1"/>
            </a:solidFill>
          </a:ln>
          <a:effectLst>
            <a:innerShdw blurRad="139700" dist="762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567093-6A84-5046-09F4-C71F45C822EA}"/>
              </a:ext>
            </a:extLst>
          </p:cNvPr>
          <p:cNvSpPr txBox="1"/>
          <p:nvPr/>
        </p:nvSpPr>
        <p:spPr>
          <a:xfrm>
            <a:off x="723944" y="6418750"/>
            <a:ext cx="2137039" cy="15388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l"/>
            <a:r>
              <a:rPr kumimoji="0" lang="en-US" sz="1000" b="1" i="0" u="none" strike="noStrike" kern="700" cap="none" spc="10" normalizeH="0" baseline="0" noProof="0" dirty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© </a:t>
            </a:r>
            <a:r>
              <a:rPr kumimoji="0" lang="en-US" sz="1000" b="1" i="0" u="none" strike="noStrike" kern="700" cap="none" spc="10" normalizeH="0" baseline="0" noProof="0" dirty="0" err="1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onsemi</a:t>
            </a:r>
            <a:r>
              <a:rPr kumimoji="0" lang="en-US" sz="1000" b="1" i="0" u="none" strike="noStrike" kern="700" cap="none" spc="10" normalizeH="0" baseline="0" noProof="0" dirty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fld id="{E231E878-16A1-394D-8703-A4A51E4E1EEF}" type="datetimeyyyy">
              <a:rPr kumimoji="0" lang="en-US" sz="1000" b="1" i="0" u="none" strike="noStrike" kern="700" cap="none" spc="10" normalizeH="0" baseline="0" noProof="0" smtClean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pPr algn="l"/>
              <a:t>2025</a:t>
            </a:fld>
            <a:r>
              <a:rPr lang="en-US" sz="1000" b="1" kern="700" spc="10" dirty="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kumimoji="0" lang="en-US" sz="1000" b="1" i="0" u="none" strike="noStrike" kern="700" cap="none" spc="10" normalizeH="0" baseline="0" noProof="0" dirty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 dirty="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| </a:t>
            </a:r>
            <a:r>
              <a:rPr lang="en-US" sz="1000" b="1" kern="700" spc="10" dirty="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 dirty="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Public Information</a:t>
            </a:r>
            <a:endParaRPr lang="en-US" sz="1000" dirty="0">
              <a:solidFill>
                <a:srgbClr val="1D3546"/>
              </a:solidFill>
              <a:latin typeface="Arial" panose="020B0604020202020204" pitchFamily="34" charset="0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212110"/>
      </p:ext>
    </p:extLst>
  </p:cSld>
  <p:clrMapOvr>
    <a:masterClrMapping/>
  </p:clrMapOvr>
  <p:transition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8393" y="6601688"/>
            <a:ext cx="157135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fld id="{5853B473-0271-47CF-900A-D77E281FB591}" type="slidenum">
              <a:rPr lang="en-US" sz="1000" b="1" smtClean="0">
                <a:solidFill>
                  <a:schemeClr val="tx2"/>
                </a:solidFill>
                <a:latin typeface="+mj-lt"/>
                <a:ea typeface="Inter Italic" panose="020B05020300000000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000" b="1">
              <a:solidFill>
                <a:schemeClr val="tx2"/>
              </a:solidFill>
              <a:latin typeface="+mj-lt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tree growing from a computer chip&#10;&#10;Description automatically generated">
            <a:extLst>
              <a:ext uri="{FF2B5EF4-FFF2-40B4-BE49-F238E27FC236}">
                <a16:creationId xmlns:a16="http://schemas.microsoft.com/office/drawing/2014/main" id="{79C88369-E2E5-45D5-4584-ADE5E7766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93"/>
            <a:ext cx="12192000" cy="6857108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23818925-3031-FF1A-B1B0-CDF37694E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38393" y="471743"/>
            <a:ext cx="3001276" cy="886111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6B2E6A79-39DE-6B4D-8FD8-FC4836345BE6}"/>
              </a:ext>
            </a:extLst>
          </p:cNvPr>
          <p:cNvSpPr/>
          <p:nvPr/>
        </p:nvSpPr>
        <p:spPr>
          <a:xfrm>
            <a:off x="0" y="2515889"/>
            <a:ext cx="4999382" cy="162542"/>
          </a:xfrm>
          <a:custGeom>
            <a:avLst/>
            <a:gdLst>
              <a:gd name="connsiteX0" fmla="*/ 0 w 4998080"/>
              <a:gd name="connsiteY0" fmla="*/ 0 h 162542"/>
              <a:gd name="connsiteX1" fmla="*/ 4998080 w 4998080"/>
              <a:gd name="connsiteY1" fmla="*/ 0 h 162542"/>
              <a:gd name="connsiteX2" fmla="*/ 4916411 w 4998080"/>
              <a:gd name="connsiteY2" fmla="*/ 162542 h 162542"/>
              <a:gd name="connsiteX3" fmla="*/ 0 w 4998080"/>
              <a:gd name="connsiteY3" fmla="*/ 162542 h 16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8080" h="162542">
                <a:moveTo>
                  <a:pt x="0" y="0"/>
                </a:moveTo>
                <a:lnTo>
                  <a:pt x="4998080" y="0"/>
                </a:lnTo>
                <a:lnTo>
                  <a:pt x="4916411" y="162542"/>
                </a:lnTo>
                <a:lnTo>
                  <a:pt x="0" y="162542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>
                  <a:alpha val="45694"/>
                </a:srgb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47ADDEE-E36A-40E2-375F-5E3F7873A843}"/>
              </a:ext>
            </a:extLst>
          </p:cNvPr>
          <p:cNvSpPr/>
          <p:nvPr/>
        </p:nvSpPr>
        <p:spPr>
          <a:xfrm>
            <a:off x="0" y="1829596"/>
            <a:ext cx="5328056" cy="579238"/>
          </a:xfrm>
          <a:custGeom>
            <a:avLst/>
            <a:gdLst>
              <a:gd name="connsiteX0" fmla="*/ 0 w 5326668"/>
              <a:gd name="connsiteY0" fmla="*/ 0 h 579238"/>
              <a:gd name="connsiteX1" fmla="*/ 5326668 w 5326668"/>
              <a:gd name="connsiteY1" fmla="*/ 0 h 579238"/>
              <a:gd name="connsiteX2" fmla="*/ 5035630 w 5326668"/>
              <a:gd name="connsiteY2" fmla="*/ 579238 h 579238"/>
              <a:gd name="connsiteX3" fmla="*/ 0 w 5326668"/>
              <a:gd name="connsiteY3" fmla="*/ 579238 h 57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6668" h="579238">
                <a:moveTo>
                  <a:pt x="0" y="0"/>
                </a:moveTo>
                <a:lnTo>
                  <a:pt x="5326668" y="0"/>
                </a:lnTo>
                <a:lnTo>
                  <a:pt x="5035630" y="579238"/>
                </a:lnTo>
                <a:lnTo>
                  <a:pt x="0" y="579238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A8DAF6F8-0CB8-F93E-AE0A-0C75759FA8EA}"/>
              </a:ext>
            </a:extLst>
          </p:cNvPr>
          <p:cNvSpPr/>
          <p:nvPr/>
        </p:nvSpPr>
        <p:spPr>
          <a:xfrm>
            <a:off x="766917" y="4408423"/>
            <a:ext cx="10813056" cy="1729141"/>
          </a:xfrm>
          <a:prstGeom prst="parallelogram">
            <a:avLst>
              <a:gd name="adj" fmla="val 50806"/>
            </a:avLst>
          </a:prstGeom>
          <a:solidFill>
            <a:srgbClr val="1D3546"/>
          </a:solidFill>
          <a:ln>
            <a:noFill/>
          </a:ln>
          <a:effectLst>
            <a:innerShdw blurRad="5207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778" y="5023858"/>
            <a:ext cx="7773969" cy="490823"/>
          </a:xfrm>
          <a:noFill/>
        </p:spPr>
        <p:txBody>
          <a:bodyPr wrap="square" lIns="0" tIns="91440" bIns="91440" anchor="ctr" anchorCtr="0">
            <a:noAutofit/>
          </a:bodyPr>
          <a:lstStyle>
            <a:lvl1pPr algn="l">
              <a:lnSpc>
                <a:spcPct val="95000"/>
              </a:lnSpc>
              <a:defRPr sz="30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76F260A4-14E5-71A1-8173-73FE33D112F7}"/>
              </a:ext>
            </a:extLst>
          </p:cNvPr>
          <p:cNvSpPr/>
          <p:nvPr/>
        </p:nvSpPr>
        <p:spPr>
          <a:xfrm>
            <a:off x="2" y="3999869"/>
            <a:ext cx="1529975" cy="2902580"/>
          </a:xfrm>
          <a:custGeom>
            <a:avLst/>
            <a:gdLst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  <a:gd name="connsiteX0" fmla="*/ 3740 w 1533317"/>
              <a:gd name="connsiteY0" fmla="*/ 0 h 2902580"/>
              <a:gd name="connsiteX1" fmla="*/ 1533317 w 1533317"/>
              <a:gd name="connsiteY1" fmla="*/ 0 h 2902580"/>
              <a:gd name="connsiteX2" fmla="*/ 58633 w 1533317"/>
              <a:gd name="connsiteY2" fmla="*/ 2902580 h 2902580"/>
              <a:gd name="connsiteX3" fmla="*/ 3740 w 1533317"/>
              <a:gd name="connsiteY3" fmla="*/ 2902580 h 2902580"/>
              <a:gd name="connsiteX4" fmla="*/ 0 w 1533317"/>
              <a:gd name="connsiteY4" fmla="*/ 1165221 h 2902580"/>
              <a:gd name="connsiteX5" fmla="*/ 3740 w 1533317"/>
              <a:gd name="connsiteY5" fmla="*/ 0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5" fmla="*/ 91440 w 1533317"/>
              <a:gd name="connsiteY5" fmla="*/ 1256661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9577" h="2902580">
                <a:moveTo>
                  <a:pt x="0" y="0"/>
                </a:moveTo>
                <a:lnTo>
                  <a:pt x="1529577" y="0"/>
                </a:lnTo>
                <a:lnTo>
                  <a:pt x="54893" y="2902580"/>
                </a:lnTo>
                <a:lnTo>
                  <a:pt x="0" y="2902580"/>
                </a:lnTo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76200">
            <a:solidFill>
              <a:schemeClr val="accent1"/>
            </a:solidFill>
          </a:ln>
          <a:effectLst>
            <a:innerShdw blurRad="139700" dist="762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95CE00-298C-C03A-4D6B-1DFCE244B3B9}"/>
              </a:ext>
            </a:extLst>
          </p:cNvPr>
          <p:cNvSpPr txBox="1"/>
          <p:nvPr/>
        </p:nvSpPr>
        <p:spPr>
          <a:xfrm>
            <a:off x="723944" y="6418750"/>
            <a:ext cx="2137039" cy="15388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l"/>
            <a:r>
              <a:rPr kumimoji="0" lang="en-US" sz="1000" b="1" i="0" u="none" strike="noStrike" kern="700" cap="none" spc="10" normalizeH="0" baseline="0" noProof="0" dirty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© </a:t>
            </a:r>
            <a:r>
              <a:rPr kumimoji="0" lang="en-US" sz="1000" b="1" i="0" u="none" strike="noStrike" kern="700" cap="none" spc="10" normalizeH="0" baseline="0" noProof="0" dirty="0" err="1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onsemi</a:t>
            </a:r>
            <a:r>
              <a:rPr kumimoji="0" lang="en-US" sz="1000" b="1" i="0" u="none" strike="noStrike" kern="700" cap="none" spc="10" normalizeH="0" baseline="0" noProof="0" dirty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fld id="{E231E878-16A1-394D-8703-A4A51E4E1EEF}" type="datetimeyyyy">
              <a:rPr kumimoji="0" lang="en-US" sz="1000" b="1" i="0" u="none" strike="noStrike" kern="700" cap="none" spc="10" normalizeH="0" baseline="0" noProof="0" smtClean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pPr algn="l"/>
              <a:t>2025</a:t>
            </a:fld>
            <a:r>
              <a:rPr lang="en-US" sz="1000" b="1" kern="700" spc="10" dirty="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kumimoji="0" lang="en-US" sz="1000" b="1" i="0" u="none" strike="noStrike" kern="700" cap="none" spc="10" normalizeH="0" baseline="0" noProof="0" dirty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 dirty="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| </a:t>
            </a:r>
            <a:r>
              <a:rPr lang="en-US" sz="1000" b="1" kern="700" spc="10" dirty="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 dirty="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Public Information</a:t>
            </a:r>
            <a:endParaRPr lang="en-US" sz="1000" dirty="0">
              <a:solidFill>
                <a:srgbClr val="1D3546"/>
              </a:solidFill>
              <a:latin typeface="Arial" panose="020B0604020202020204" pitchFamily="34" charset="0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865999"/>
      </p:ext>
    </p:extLst>
  </p:cSld>
  <p:clrMapOvr>
    <a:masterClrMapping/>
  </p:clrMapOvr>
  <p:transition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8393" y="6601688"/>
            <a:ext cx="157135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fld id="{5853B473-0271-47CF-900A-D77E281FB591}" type="slidenum">
              <a:rPr lang="en-US" sz="1000" b="1" smtClean="0">
                <a:solidFill>
                  <a:schemeClr val="tx2"/>
                </a:solidFill>
                <a:latin typeface="+mj-lt"/>
                <a:ea typeface="Inter Italic" panose="020B05020300000000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000" b="1">
              <a:solidFill>
                <a:schemeClr val="tx2"/>
              </a:solidFill>
              <a:latin typeface="+mj-lt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robot arm moving a car&#10;&#10;Description automatically generated with medium confidence">
            <a:extLst>
              <a:ext uri="{FF2B5EF4-FFF2-40B4-BE49-F238E27FC236}">
                <a16:creationId xmlns:a16="http://schemas.microsoft.com/office/drawing/2014/main" id="{553FFA59-960A-E590-16D4-FEC531710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3"/>
            <a:ext cx="12191999" cy="6857107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23818925-3031-FF1A-B1B0-CDF37694E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38393" y="471743"/>
            <a:ext cx="3001276" cy="886111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6B2E6A79-39DE-6B4D-8FD8-FC4836345BE6}"/>
              </a:ext>
            </a:extLst>
          </p:cNvPr>
          <p:cNvSpPr/>
          <p:nvPr/>
        </p:nvSpPr>
        <p:spPr>
          <a:xfrm>
            <a:off x="0" y="2515889"/>
            <a:ext cx="4999382" cy="162542"/>
          </a:xfrm>
          <a:custGeom>
            <a:avLst/>
            <a:gdLst>
              <a:gd name="connsiteX0" fmla="*/ 0 w 4998080"/>
              <a:gd name="connsiteY0" fmla="*/ 0 h 162542"/>
              <a:gd name="connsiteX1" fmla="*/ 4998080 w 4998080"/>
              <a:gd name="connsiteY1" fmla="*/ 0 h 162542"/>
              <a:gd name="connsiteX2" fmla="*/ 4916411 w 4998080"/>
              <a:gd name="connsiteY2" fmla="*/ 162542 h 162542"/>
              <a:gd name="connsiteX3" fmla="*/ 0 w 4998080"/>
              <a:gd name="connsiteY3" fmla="*/ 162542 h 16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8080" h="162542">
                <a:moveTo>
                  <a:pt x="0" y="0"/>
                </a:moveTo>
                <a:lnTo>
                  <a:pt x="4998080" y="0"/>
                </a:lnTo>
                <a:lnTo>
                  <a:pt x="4916411" y="162542"/>
                </a:lnTo>
                <a:lnTo>
                  <a:pt x="0" y="162542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>
                  <a:alpha val="45694"/>
                </a:srgb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47ADDEE-E36A-40E2-375F-5E3F7873A843}"/>
              </a:ext>
            </a:extLst>
          </p:cNvPr>
          <p:cNvSpPr/>
          <p:nvPr/>
        </p:nvSpPr>
        <p:spPr>
          <a:xfrm>
            <a:off x="0" y="1829596"/>
            <a:ext cx="5328056" cy="579238"/>
          </a:xfrm>
          <a:custGeom>
            <a:avLst/>
            <a:gdLst>
              <a:gd name="connsiteX0" fmla="*/ 0 w 5326668"/>
              <a:gd name="connsiteY0" fmla="*/ 0 h 579238"/>
              <a:gd name="connsiteX1" fmla="*/ 5326668 w 5326668"/>
              <a:gd name="connsiteY1" fmla="*/ 0 h 579238"/>
              <a:gd name="connsiteX2" fmla="*/ 5035630 w 5326668"/>
              <a:gd name="connsiteY2" fmla="*/ 579238 h 579238"/>
              <a:gd name="connsiteX3" fmla="*/ 0 w 5326668"/>
              <a:gd name="connsiteY3" fmla="*/ 579238 h 57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6668" h="579238">
                <a:moveTo>
                  <a:pt x="0" y="0"/>
                </a:moveTo>
                <a:lnTo>
                  <a:pt x="5326668" y="0"/>
                </a:lnTo>
                <a:lnTo>
                  <a:pt x="5035630" y="579238"/>
                </a:lnTo>
                <a:lnTo>
                  <a:pt x="0" y="579238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A8DAF6F8-0CB8-F93E-AE0A-0C75759FA8EA}"/>
              </a:ext>
            </a:extLst>
          </p:cNvPr>
          <p:cNvSpPr/>
          <p:nvPr/>
        </p:nvSpPr>
        <p:spPr>
          <a:xfrm>
            <a:off x="766917" y="4408423"/>
            <a:ext cx="10813056" cy="1729141"/>
          </a:xfrm>
          <a:prstGeom prst="parallelogram">
            <a:avLst>
              <a:gd name="adj" fmla="val 50806"/>
            </a:avLst>
          </a:prstGeom>
          <a:solidFill>
            <a:srgbClr val="1D3546"/>
          </a:solidFill>
          <a:ln>
            <a:noFill/>
          </a:ln>
          <a:effectLst>
            <a:innerShdw blurRad="5207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778" y="5023858"/>
            <a:ext cx="7773969" cy="490823"/>
          </a:xfrm>
          <a:noFill/>
        </p:spPr>
        <p:txBody>
          <a:bodyPr wrap="square" lIns="0" tIns="91440" bIns="91440" anchor="ctr" anchorCtr="0">
            <a:noAutofit/>
          </a:bodyPr>
          <a:lstStyle>
            <a:lvl1pPr algn="l">
              <a:lnSpc>
                <a:spcPct val="95000"/>
              </a:lnSpc>
              <a:defRPr sz="30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76F260A4-14E5-71A1-8173-73FE33D112F7}"/>
              </a:ext>
            </a:extLst>
          </p:cNvPr>
          <p:cNvSpPr/>
          <p:nvPr/>
        </p:nvSpPr>
        <p:spPr>
          <a:xfrm>
            <a:off x="2" y="3999869"/>
            <a:ext cx="1529975" cy="2902580"/>
          </a:xfrm>
          <a:custGeom>
            <a:avLst/>
            <a:gdLst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  <a:gd name="connsiteX0" fmla="*/ 3740 w 1533317"/>
              <a:gd name="connsiteY0" fmla="*/ 0 h 2902580"/>
              <a:gd name="connsiteX1" fmla="*/ 1533317 w 1533317"/>
              <a:gd name="connsiteY1" fmla="*/ 0 h 2902580"/>
              <a:gd name="connsiteX2" fmla="*/ 58633 w 1533317"/>
              <a:gd name="connsiteY2" fmla="*/ 2902580 h 2902580"/>
              <a:gd name="connsiteX3" fmla="*/ 3740 w 1533317"/>
              <a:gd name="connsiteY3" fmla="*/ 2902580 h 2902580"/>
              <a:gd name="connsiteX4" fmla="*/ 0 w 1533317"/>
              <a:gd name="connsiteY4" fmla="*/ 1165221 h 2902580"/>
              <a:gd name="connsiteX5" fmla="*/ 3740 w 1533317"/>
              <a:gd name="connsiteY5" fmla="*/ 0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5" fmla="*/ 91440 w 1533317"/>
              <a:gd name="connsiteY5" fmla="*/ 1256661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9577" h="2902580">
                <a:moveTo>
                  <a:pt x="0" y="0"/>
                </a:moveTo>
                <a:lnTo>
                  <a:pt x="1529577" y="0"/>
                </a:lnTo>
                <a:lnTo>
                  <a:pt x="54893" y="2902580"/>
                </a:lnTo>
                <a:lnTo>
                  <a:pt x="0" y="2902580"/>
                </a:lnTo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76200">
            <a:solidFill>
              <a:schemeClr val="accent1"/>
            </a:solidFill>
          </a:ln>
          <a:effectLst>
            <a:innerShdw blurRad="139700" dist="762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D4640E-55C2-98C8-591C-8A33E61C911E}"/>
              </a:ext>
            </a:extLst>
          </p:cNvPr>
          <p:cNvSpPr txBox="1"/>
          <p:nvPr/>
        </p:nvSpPr>
        <p:spPr>
          <a:xfrm>
            <a:off x="723944" y="6418750"/>
            <a:ext cx="2137039" cy="15388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l"/>
            <a:r>
              <a:rPr kumimoji="0" lang="en-US" sz="1000" b="1" i="0" u="none" strike="noStrike" kern="700" cap="none" spc="10" normalizeH="0" baseline="0" noProof="0" dirty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© </a:t>
            </a:r>
            <a:r>
              <a:rPr kumimoji="0" lang="en-US" sz="1000" b="1" i="0" u="none" strike="noStrike" kern="700" cap="none" spc="10" normalizeH="0" baseline="0" noProof="0" dirty="0" err="1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onsemi</a:t>
            </a:r>
            <a:r>
              <a:rPr kumimoji="0" lang="en-US" sz="1000" b="1" i="0" u="none" strike="noStrike" kern="700" cap="none" spc="10" normalizeH="0" baseline="0" noProof="0" dirty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fld id="{E231E878-16A1-394D-8703-A4A51E4E1EEF}" type="datetimeyyyy">
              <a:rPr kumimoji="0" lang="en-US" sz="1000" b="1" i="0" u="none" strike="noStrike" kern="700" cap="none" spc="10" normalizeH="0" baseline="0" noProof="0" smtClean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pPr algn="l"/>
              <a:t>2025</a:t>
            </a:fld>
            <a:r>
              <a:rPr lang="en-US" sz="1000" b="1" kern="700" spc="10" dirty="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kumimoji="0" lang="en-US" sz="1000" b="1" i="0" u="none" strike="noStrike" kern="700" cap="none" spc="10" normalizeH="0" baseline="0" noProof="0" dirty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 dirty="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| </a:t>
            </a:r>
            <a:r>
              <a:rPr lang="en-US" sz="1000" b="1" kern="700" spc="10" dirty="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 dirty="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Public Information</a:t>
            </a:r>
            <a:endParaRPr lang="en-US" sz="1000" dirty="0">
              <a:solidFill>
                <a:srgbClr val="1D3546"/>
              </a:solidFill>
              <a:latin typeface="Arial" panose="020B0604020202020204" pitchFamily="34" charset="0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338425"/>
      </p:ext>
    </p:extLst>
  </p:cSld>
  <p:clrMapOvr>
    <a:masterClrMapping/>
  </p:clrMapOvr>
  <p:transition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8393" y="6601688"/>
            <a:ext cx="157135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fld id="{5853B473-0271-47CF-900A-D77E281FB591}" type="slidenum">
              <a:rPr lang="en-US" sz="1000" b="1" smtClean="0">
                <a:solidFill>
                  <a:schemeClr val="tx2"/>
                </a:solidFill>
                <a:latin typeface="+mj-lt"/>
                <a:ea typeface="Inter Italic" panose="020B05020300000000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000" b="1">
              <a:solidFill>
                <a:schemeClr val="tx2"/>
              </a:solidFill>
              <a:latin typeface="+mj-lt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car on the road&#10;&#10;Description automatically generated">
            <a:extLst>
              <a:ext uri="{FF2B5EF4-FFF2-40B4-BE49-F238E27FC236}">
                <a16:creationId xmlns:a16="http://schemas.microsoft.com/office/drawing/2014/main" id="{4F81FA16-9ABA-FB5B-E280-8DE71C4E5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93"/>
            <a:ext cx="12192000" cy="6857107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23818925-3031-FF1A-B1B0-CDF37694E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38393" y="471743"/>
            <a:ext cx="3001276" cy="886111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6B2E6A79-39DE-6B4D-8FD8-FC4836345BE6}"/>
              </a:ext>
            </a:extLst>
          </p:cNvPr>
          <p:cNvSpPr/>
          <p:nvPr/>
        </p:nvSpPr>
        <p:spPr>
          <a:xfrm>
            <a:off x="0" y="2515889"/>
            <a:ext cx="4999382" cy="162542"/>
          </a:xfrm>
          <a:custGeom>
            <a:avLst/>
            <a:gdLst>
              <a:gd name="connsiteX0" fmla="*/ 0 w 4998080"/>
              <a:gd name="connsiteY0" fmla="*/ 0 h 162542"/>
              <a:gd name="connsiteX1" fmla="*/ 4998080 w 4998080"/>
              <a:gd name="connsiteY1" fmla="*/ 0 h 162542"/>
              <a:gd name="connsiteX2" fmla="*/ 4916411 w 4998080"/>
              <a:gd name="connsiteY2" fmla="*/ 162542 h 162542"/>
              <a:gd name="connsiteX3" fmla="*/ 0 w 4998080"/>
              <a:gd name="connsiteY3" fmla="*/ 162542 h 16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8080" h="162542">
                <a:moveTo>
                  <a:pt x="0" y="0"/>
                </a:moveTo>
                <a:lnTo>
                  <a:pt x="4998080" y="0"/>
                </a:lnTo>
                <a:lnTo>
                  <a:pt x="4916411" y="162542"/>
                </a:lnTo>
                <a:lnTo>
                  <a:pt x="0" y="162542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>
                  <a:alpha val="45694"/>
                </a:srgb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47ADDEE-E36A-40E2-375F-5E3F7873A843}"/>
              </a:ext>
            </a:extLst>
          </p:cNvPr>
          <p:cNvSpPr/>
          <p:nvPr/>
        </p:nvSpPr>
        <p:spPr>
          <a:xfrm>
            <a:off x="0" y="1829596"/>
            <a:ext cx="5328056" cy="579238"/>
          </a:xfrm>
          <a:custGeom>
            <a:avLst/>
            <a:gdLst>
              <a:gd name="connsiteX0" fmla="*/ 0 w 5326668"/>
              <a:gd name="connsiteY0" fmla="*/ 0 h 579238"/>
              <a:gd name="connsiteX1" fmla="*/ 5326668 w 5326668"/>
              <a:gd name="connsiteY1" fmla="*/ 0 h 579238"/>
              <a:gd name="connsiteX2" fmla="*/ 5035630 w 5326668"/>
              <a:gd name="connsiteY2" fmla="*/ 579238 h 579238"/>
              <a:gd name="connsiteX3" fmla="*/ 0 w 5326668"/>
              <a:gd name="connsiteY3" fmla="*/ 579238 h 57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6668" h="579238">
                <a:moveTo>
                  <a:pt x="0" y="0"/>
                </a:moveTo>
                <a:lnTo>
                  <a:pt x="5326668" y="0"/>
                </a:lnTo>
                <a:lnTo>
                  <a:pt x="5035630" y="579238"/>
                </a:lnTo>
                <a:lnTo>
                  <a:pt x="0" y="579238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A8DAF6F8-0CB8-F93E-AE0A-0C75759FA8EA}"/>
              </a:ext>
            </a:extLst>
          </p:cNvPr>
          <p:cNvSpPr/>
          <p:nvPr/>
        </p:nvSpPr>
        <p:spPr>
          <a:xfrm>
            <a:off x="766917" y="4408423"/>
            <a:ext cx="10813056" cy="1729141"/>
          </a:xfrm>
          <a:prstGeom prst="parallelogram">
            <a:avLst>
              <a:gd name="adj" fmla="val 50806"/>
            </a:avLst>
          </a:prstGeom>
          <a:solidFill>
            <a:srgbClr val="1D3546"/>
          </a:solidFill>
          <a:ln>
            <a:noFill/>
          </a:ln>
          <a:effectLst>
            <a:innerShdw blurRad="5207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778" y="5023858"/>
            <a:ext cx="7773969" cy="490823"/>
          </a:xfrm>
          <a:noFill/>
        </p:spPr>
        <p:txBody>
          <a:bodyPr wrap="square" lIns="0" tIns="91440" bIns="91440" anchor="ctr" anchorCtr="0">
            <a:noAutofit/>
          </a:bodyPr>
          <a:lstStyle>
            <a:lvl1pPr algn="l">
              <a:lnSpc>
                <a:spcPct val="95000"/>
              </a:lnSpc>
              <a:defRPr sz="30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76F260A4-14E5-71A1-8173-73FE33D112F7}"/>
              </a:ext>
            </a:extLst>
          </p:cNvPr>
          <p:cNvSpPr/>
          <p:nvPr/>
        </p:nvSpPr>
        <p:spPr>
          <a:xfrm>
            <a:off x="2" y="3999869"/>
            <a:ext cx="1529975" cy="2902580"/>
          </a:xfrm>
          <a:custGeom>
            <a:avLst/>
            <a:gdLst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  <a:gd name="connsiteX0" fmla="*/ 3740 w 1533317"/>
              <a:gd name="connsiteY0" fmla="*/ 0 h 2902580"/>
              <a:gd name="connsiteX1" fmla="*/ 1533317 w 1533317"/>
              <a:gd name="connsiteY1" fmla="*/ 0 h 2902580"/>
              <a:gd name="connsiteX2" fmla="*/ 58633 w 1533317"/>
              <a:gd name="connsiteY2" fmla="*/ 2902580 h 2902580"/>
              <a:gd name="connsiteX3" fmla="*/ 3740 w 1533317"/>
              <a:gd name="connsiteY3" fmla="*/ 2902580 h 2902580"/>
              <a:gd name="connsiteX4" fmla="*/ 0 w 1533317"/>
              <a:gd name="connsiteY4" fmla="*/ 1165221 h 2902580"/>
              <a:gd name="connsiteX5" fmla="*/ 3740 w 1533317"/>
              <a:gd name="connsiteY5" fmla="*/ 0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5" fmla="*/ 91440 w 1533317"/>
              <a:gd name="connsiteY5" fmla="*/ 1256661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9577" h="2902580">
                <a:moveTo>
                  <a:pt x="0" y="0"/>
                </a:moveTo>
                <a:lnTo>
                  <a:pt x="1529577" y="0"/>
                </a:lnTo>
                <a:lnTo>
                  <a:pt x="54893" y="2902580"/>
                </a:lnTo>
                <a:lnTo>
                  <a:pt x="0" y="2902580"/>
                </a:lnTo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76200">
            <a:solidFill>
              <a:schemeClr val="accent1"/>
            </a:solidFill>
          </a:ln>
          <a:effectLst>
            <a:innerShdw blurRad="139700" dist="762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209EE2-646E-9D64-FDC0-EA7B9929C5EF}"/>
              </a:ext>
            </a:extLst>
          </p:cNvPr>
          <p:cNvSpPr txBox="1"/>
          <p:nvPr/>
        </p:nvSpPr>
        <p:spPr>
          <a:xfrm>
            <a:off x="723944" y="6418750"/>
            <a:ext cx="2137039" cy="15388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l"/>
            <a:r>
              <a:rPr kumimoji="0" lang="en-US" sz="1000" b="1" i="0" u="none" strike="noStrike" kern="700" cap="none" spc="10" normalizeH="0" baseline="0" noProof="0" dirty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© </a:t>
            </a:r>
            <a:r>
              <a:rPr kumimoji="0" lang="en-US" sz="1000" b="1" i="0" u="none" strike="noStrike" kern="700" cap="none" spc="10" normalizeH="0" baseline="0" noProof="0" dirty="0" err="1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onsemi</a:t>
            </a:r>
            <a:r>
              <a:rPr kumimoji="0" lang="en-US" sz="1000" b="1" i="0" u="none" strike="noStrike" kern="700" cap="none" spc="10" normalizeH="0" baseline="0" noProof="0" dirty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fld id="{E231E878-16A1-394D-8703-A4A51E4E1EEF}" type="datetimeyyyy">
              <a:rPr kumimoji="0" lang="en-US" sz="1000" b="1" i="0" u="none" strike="noStrike" kern="700" cap="none" spc="10" normalizeH="0" baseline="0" noProof="0" smtClean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pPr algn="l"/>
              <a:t>2025</a:t>
            </a:fld>
            <a:r>
              <a:rPr lang="en-US" sz="1000" b="1" kern="700" spc="10" dirty="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kumimoji="0" lang="en-US" sz="1000" b="1" i="0" u="none" strike="noStrike" kern="700" cap="none" spc="10" normalizeH="0" baseline="0" noProof="0" dirty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 dirty="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| </a:t>
            </a:r>
            <a:r>
              <a:rPr lang="en-US" sz="1000" b="1" kern="700" spc="10" dirty="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 dirty="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Public Information</a:t>
            </a:r>
            <a:endParaRPr lang="en-US" sz="1000" dirty="0">
              <a:solidFill>
                <a:srgbClr val="1D3546"/>
              </a:solidFill>
              <a:latin typeface="Arial" panose="020B0604020202020204" pitchFamily="34" charset="0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429384"/>
      </p:ext>
    </p:extLst>
  </p:cSld>
  <p:clrMapOvr>
    <a:masterClrMapping/>
  </p:clrMapOvr>
  <p:transition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2EA4067-35D3-2C3B-7883-EBB24D750F0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1" y="893"/>
            <a:ext cx="12193589" cy="6857108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23818925-3031-FF1A-B1B0-CDF37694E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38393" y="471743"/>
            <a:ext cx="3001276" cy="886111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6B2E6A79-39DE-6B4D-8FD8-FC4836345BE6}"/>
              </a:ext>
            </a:extLst>
          </p:cNvPr>
          <p:cNvSpPr/>
          <p:nvPr/>
        </p:nvSpPr>
        <p:spPr>
          <a:xfrm>
            <a:off x="0" y="2515889"/>
            <a:ext cx="4999382" cy="162542"/>
          </a:xfrm>
          <a:custGeom>
            <a:avLst/>
            <a:gdLst>
              <a:gd name="connsiteX0" fmla="*/ 0 w 4998080"/>
              <a:gd name="connsiteY0" fmla="*/ 0 h 162542"/>
              <a:gd name="connsiteX1" fmla="*/ 4998080 w 4998080"/>
              <a:gd name="connsiteY1" fmla="*/ 0 h 162542"/>
              <a:gd name="connsiteX2" fmla="*/ 4916411 w 4998080"/>
              <a:gd name="connsiteY2" fmla="*/ 162542 h 162542"/>
              <a:gd name="connsiteX3" fmla="*/ 0 w 4998080"/>
              <a:gd name="connsiteY3" fmla="*/ 162542 h 16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8080" h="162542">
                <a:moveTo>
                  <a:pt x="0" y="0"/>
                </a:moveTo>
                <a:lnTo>
                  <a:pt x="4998080" y="0"/>
                </a:lnTo>
                <a:lnTo>
                  <a:pt x="4916411" y="162542"/>
                </a:lnTo>
                <a:lnTo>
                  <a:pt x="0" y="162542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>
                  <a:alpha val="45694"/>
                </a:srgb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 b="1" i="0">
              <a:latin typeface="Arial" panose="020B0604020202020204" pitchFamily="34" charset="0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47ADDEE-E36A-40E2-375F-5E3F7873A843}"/>
              </a:ext>
            </a:extLst>
          </p:cNvPr>
          <p:cNvSpPr/>
          <p:nvPr/>
        </p:nvSpPr>
        <p:spPr>
          <a:xfrm>
            <a:off x="0" y="1829596"/>
            <a:ext cx="5328056" cy="579238"/>
          </a:xfrm>
          <a:custGeom>
            <a:avLst/>
            <a:gdLst>
              <a:gd name="connsiteX0" fmla="*/ 0 w 5326668"/>
              <a:gd name="connsiteY0" fmla="*/ 0 h 579238"/>
              <a:gd name="connsiteX1" fmla="*/ 5326668 w 5326668"/>
              <a:gd name="connsiteY1" fmla="*/ 0 h 579238"/>
              <a:gd name="connsiteX2" fmla="*/ 5035630 w 5326668"/>
              <a:gd name="connsiteY2" fmla="*/ 579238 h 579238"/>
              <a:gd name="connsiteX3" fmla="*/ 0 w 5326668"/>
              <a:gd name="connsiteY3" fmla="*/ 579238 h 57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6668" h="579238">
                <a:moveTo>
                  <a:pt x="0" y="0"/>
                </a:moveTo>
                <a:lnTo>
                  <a:pt x="5326668" y="0"/>
                </a:lnTo>
                <a:lnTo>
                  <a:pt x="5035630" y="579238"/>
                </a:lnTo>
                <a:lnTo>
                  <a:pt x="0" y="579238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 b="1" i="0">
              <a:latin typeface="Arial" panose="020B0604020202020204" pitchFamily="34" charset="0"/>
            </a:endParaRPr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A8DAF6F8-0CB8-F93E-AE0A-0C75759FA8EA}"/>
              </a:ext>
            </a:extLst>
          </p:cNvPr>
          <p:cNvSpPr/>
          <p:nvPr/>
        </p:nvSpPr>
        <p:spPr>
          <a:xfrm>
            <a:off x="766917" y="4408423"/>
            <a:ext cx="10813056" cy="1729141"/>
          </a:xfrm>
          <a:prstGeom prst="parallelogram">
            <a:avLst>
              <a:gd name="adj" fmla="val 50806"/>
            </a:avLst>
          </a:prstGeom>
          <a:solidFill>
            <a:srgbClr val="1D3546"/>
          </a:solidFill>
          <a:ln>
            <a:noFill/>
          </a:ln>
          <a:effectLst>
            <a:innerShdw blurRad="5207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i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778" y="5023858"/>
            <a:ext cx="7773969" cy="490823"/>
          </a:xfrm>
          <a:noFill/>
        </p:spPr>
        <p:txBody>
          <a:bodyPr wrap="square" lIns="0" tIns="91440" bIns="91440" anchor="ctr" anchorCtr="0">
            <a:noAutofit/>
          </a:bodyPr>
          <a:lstStyle>
            <a:lvl1pPr algn="l">
              <a:lnSpc>
                <a:spcPct val="95000"/>
              </a:lnSpc>
              <a:defRPr sz="3000" b="1" i="0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C9A9FD15-0F88-1D35-C877-75E5F2DF52E6}"/>
              </a:ext>
            </a:extLst>
          </p:cNvPr>
          <p:cNvSpPr/>
          <p:nvPr/>
        </p:nvSpPr>
        <p:spPr>
          <a:xfrm>
            <a:off x="2" y="3999869"/>
            <a:ext cx="1529975" cy="2902580"/>
          </a:xfrm>
          <a:custGeom>
            <a:avLst/>
            <a:gdLst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  <a:gd name="connsiteX0" fmla="*/ 3740 w 1533317"/>
              <a:gd name="connsiteY0" fmla="*/ 0 h 2902580"/>
              <a:gd name="connsiteX1" fmla="*/ 1533317 w 1533317"/>
              <a:gd name="connsiteY1" fmla="*/ 0 h 2902580"/>
              <a:gd name="connsiteX2" fmla="*/ 58633 w 1533317"/>
              <a:gd name="connsiteY2" fmla="*/ 2902580 h 2902580"/>
              <a:gd name="connsiteX3" fmla="*/ 3740 w 1533317"/>
              <a:gd name="connsiteY3" fmla="*/ 2902580 h 2902580"/>
              <a:gd name="connsiteX4" fmla="*/ 0 w 1533317"/>
              <a:gd name="connsiteY4" fmla="*/ 1165221 h 2902580"/>
              <a:gd name="connsiteX5" fmla="*/ 3740 w 1533317"/>
              <a:gd name="connsiteY5" fmla="*/ 0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5" fmla="*/ 91440 w 1533317"/>
              <a:gd name="connsiteY5" fmla="*/ 1256661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9577" h="2902580">
                <a:moveTo>
                  <a:pt x="0" y="0"/>
                </a:moveTo>
                <a:lnTo>
                  <a:pt x="1529577" y="0"/>
                </a:lnTo>
                <a:lnTo>
                  <a:pt x="54893" y="2902580"/>
                </a:lnTo>
                <a:lnTo>
                  <a:pt x="0" y="2902580"/>
                </a:lnTo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76200">
            <a:solidFill>
              <a:schemeClr val="accent1"/>
            </a:solidFill>
          </a:ln>
          <a:effectLst>
            <a:innerShdw blurRad="139700" dist="762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2E8CD0-5E65-E21D-9897-ED5992894CEB}"/>
              </a:ext>
            </a:extLst>
          </p:cNvPr>
          <p:cNvSpPr txBox="1"/>
          <p:nvPr/>
        </p:nvSpPr>
        <p:spPr>
          <a:xfrm>
            <a:off x="723944" y="6418750"/>
            <a:ext cx="2137039" cy="15388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l"/>
            <a:r>
              <a:rPr kumimoji="0" lang="en-US" sz="1000" b="1" i="0" u="none" strike="noStrike" kern="700" cap="none" spc="10" normalizeH="0" baseline="0" noProof="0" dirty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© </a:t>
            </a:r>
            <a:r>
              <a:rPr kumimoji="0" lang="en-US" sz="1000" b="1" i="0" u="none" strike="noStrike" kern="700" cap="none" spc="10" normalizeH="0" baseline="0" noProof="0" dirty="0" err="1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onsemi</a:t>
            </a:r>
            <a:r>
              <a:rPr kumimoji="0" lang="en-US" sz="1000" b="1" i="0" u="none" strike="noStrike" kern="700" cap="none" spc="10" normalizeH="0" baseline="0" noProof="0" dirty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fld id="{E231E878-16A1-394D-8703-A4A51E4E1EEF}" type="datetimeyyyy">
              <a:rPr kumimoji="0" lang="en-US" sz="1000" b="1" i="0" u="none" strike="noStrike" kern="700" cap="none" spc="10" normalizeH="0" baseline="0" noProof="0" smtClean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pPr algn="l"/>
              <a:t>2025</a:t>
            </a:fld>
            <a:r>
              <a:rPr lang="en-US" sz="1000" b="1" kern="700" spc="10" dirty="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kumimoji="0" lang="en-US" sz="1000" b="1" i="0" u="none" strike="noStrike" kern="700" cap="none" spc="10" normalizeH="0" baseline="0" noProof="0" dirty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 dirty="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| </a:t>
            </a:r>
            <a:r>
              <a:rPr lang="en-US" sz="1000" b="1" kern="700" spc="10" dirty="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 dirty="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Public Information</a:t>
            </a:r>
            <a:endParaRPr lang="en-US" sz="1000" dirty="0">
              <a:solidFill>
                <a:srgbClr val="1D3546"/>
              </a:solidFill>
              <a:latin typeface="Arial" panose="020B0604020202020204" pitchFamily="34" charset="0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786805"/>
      </p:ext>
    </p:extLst>
  </p:cSld>
  <p:clrMapOvr>
    <a:masterClrMapping/>
  </p:clrMapOvr>
  <p:transition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6B93C37-2D6C-797D-57CB-F0F96DDF98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1" y="1339"/>
            <a:ext cx="12192000" cy="6856214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23818925-3031-FF1A-B1B0-CDF37694E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38393" y="471743"/>
            <a:ext cx="3001276" cy="886111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6B2E6A79-39DE-6B4D-8FD8-FC4836345BE6}"/>
              </a:ext>
            </a:extLst>
          </p:cNvPr>
          <p:cNvSpPr/>
          <p:nvPr/>
        </p:nvSpPr>
        <p:spPr>
          <a:xfrm>
            <a:off x="0" y="2515889"/>
            <a:ext cx="4999382" cy="162542"/>
          </a:xfrm>
          <a:custGeom>
            <a:avLst/>
            <a:gdLst>
              <a:gd name="connsiteX0" fmla="*/ 0 w 4998080"/>
              <a:gd name="connsiteY0" fmla="*/ 0 h 162542"/>
              <a:gd name="connsiteX1" fmla="*/ 4998080 w 4998080"/>
              <a:gd name="connsiteY1" fmla="*/ 0 h 162542"/>
              <a:gd name="connsiteX2" fmla="*/ 4916411 w 4998080"/>
              <a:gd name="connsiteY2" fmla="*/ 162542 h 162542"/>
              <a:gd name="connsiteX3" fmla="*/ 0 w 4998080"/>
              <a:gd name="connsiteY3" fmla="*/ 162542 h 16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8080" h="162542">
                <a:moveTo>
                  <a:pt x="0" y="0"/>
                </a:moveTo>
                <a:lnTo>
                  <a:pt x="4998080" y="0"/>
                </a:lnTo>
                <a:lnTo>
                  <a:pt x="4916411" y="162542"/>
                </a:lnTo>
                <a:lnTo>
                  <a:pt x="0" y="162542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>
                  <a:alpha val="45694"/>
                </a:srgb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 b="1" i="0">
              <a:latin typeface="Arial" panose="020B0604020202020204" pitchFamily="34" charset="0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47ADDEE-E36A-40E2-375F-5E3F7873A843}"/>
              </a:ext>
            </a:extLst>
          </p:cNvPr>
          <p:cNvSpPr/>
          <p:nvPr/>
        </p:nvSpPr>
        <p:spPr>
          <a:xfrm>
            <a:off x="0" y="1829596"/>
            <a:ext cx="5328056" cy="579238"/>
          </a:xfrm>
          <a:custGeom>
            <a:avLst/>
            <a:gdLst>
              <a:gd name="connsiteX0" fmla="*/ 0 w 5326668"/>
              <a:gd name="connsiteY0" fmla="*/ 0 h 579238"/>
              <a:gd name="connsiteX1" fmla="*/ 5326668 w 5326668"/>
              <a:gd name="connsiteY1" fmla="*/ 0 h 579238"/>
              <a:gd name="connsiteX2" fmla="*/ 5035630 w 5326668"/>
              <a:gd name="connsiteY2" fmla="*/ 579238 h 579238"/>
              <a:gd name="connsiteX3" fmla="*/ 0 w 5326668"/>
              <a:gd name="connsiteY3" fmla="*/ 579238 h 57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6668" h="579238">
                <a:moveTo>
                  <a:pt x="0" y="0"/>
                </a:moveTo>
                <a:lnTo>
                  <a:pt x="5326668" y="0"/>
                </a:lnTo>
                <a:lnTo>
                  <a:pt x="5035630" y="579238"/>
                </a:lnTo>
                <a:lnTo>
                  <a:pt x="0" y="579238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 b="1" i="0">
              <a:latin typeface="Arial" panose="020B0604020202020204" pitchFamily="34" charset="0"/>
            </a:endParaRPr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A8DAF6F8-0CB8-F93E-AE0A-0C75759FA8EA}"/>
              </a:ext>
            </a:extLst>
          </p:cNvPr>
          <p:cNvSpPr/>
          <p:nvPr/>
        </p:nvSpPr>
        <p:spPr>
          <a:xfrm>
            <a:off x="766917" y="4408423"/>
            <a:ext cx="10813056" cy="1729141"/>
          </a:xfrm>
          <a:prstGeom prst="parallelogram">
            <a:avLst>
              <a:gd name="adj" fmla="val 50806"/>
            </a:avLst>
          </a:prstGeom>
          <a:solidFill>
            <a:srgbClr val="1D3546"/>
          </a:solidFill>
          <a:ln>
            <a:noFill/>
          </a:ln>
          <a:effectLst>
            <a:innerShdw blurRad="5207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i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778" y="5023858"/>
            <a:ext cx="7773969" cy="490823"/>
          </a:xfrm>
          <a:noFill/>
        </p:spPr>
        <p:txBody>
          <a:bodyPr wrap="square" lIns="0" tIns="91440" bIns="91440" anchor="ctr" anchorCtr="0">
            <a:noAutofit/>
          </a:bodyPr>
          <a:lstStyle>
            <a:lvl1pPr algn="l">
              <a:lnSpc>
                <a:spcPct val="95000"/>
              </a:lnSpc>
              <a:defRPr sz="3000" b="1" i="0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E2D72EE7-7A66-2B91-3F9B-53E57FE61382}"/>
              </a:ext>
            </a:extLst>
          </p:cNvPr>
          <p:cNvSpPr/>
          <p:nvPr/>
        </p:nvSpPr>
        <p:spPr>
          <a:xfrm>
            <a:off x="2" y="3999869"/>
            <a:ext cx="1529975" cy="2902580"/>
          </a:xfrm>
          <a:custGeom>
            <a:avLst/>
            <a:gdLst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  <a:gd name="connsiteX0" fmla="*/ 3740 w 1533317"/>
              <a:gd name="connsiteY0" fmla="*/ 0 h 2902580"/>
              <a:gd name="connsiteX1" fmla="*/ 1533317 w 1533317"/>
              <a:gd name="connsiteY1" fmla="*/ 0 h 2902580"/>
              <a:gd name="connsiteX2" fmla="*/ 58633 w 1533317"/>
              <a:gd name="connsiteY2" fmla="*/ 2902580 h 2902580"/>
              <a:gd name="connsiteX3" fmla="*/ 3740 w 1533317"/>
              <a:gd name="connsiteY3" fmla="*/ 2902580 h 2902580"/>
              <a:gd name="connsiteX4" fmla="*/ 0 w 1533317"/>
              <a:gd name="connsiteY4" fmla="*/ 1165221 h 2902580"/>
              <a:gd name="connsiteX5" fmla="*/ 3740 w 1533317"/>
              <a:gd name="connsiteY5" fmla="*/ 0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5" fmla="*/ 91440 w 1533317"/>
              <a:gd name="connsiteY5" fmla="*/ 1256661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9577" h="2902580">
                <a:moveTo>
                  <a:pt x="0" y="0"/>
                </a:moveTo>
                <a:lnTo>
                  <a:pt x="1529577" y="0"/>
                </a:lnTo>
                <a:lnTo>
                  <a:pt x="54893" y="2902580"/>
                </a:lnTo>
                <a:lnTo>
                  <a:pt x="0" y="2902580"/>
                </a:lnTo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76200">
            <a:solidFill>
              <a:schemeClr val="accent1"/>
            </a:solidFill>
          </a:ln>
          <a:effectLst>
            <a:innerShdw blurRad="139700" dist="762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47BFC8-D636-BD95-3A78-C3F5C26BAB25}"/>
              </a:ext>
            </a:extLst>
          </p:cNvPr>
          <p:cNvSpPr txBox="1"/>
          <p:nvPr/>
        </p:nvSpPr>
        <p:spPr>
          <a:xfrm>
            <a:off x="723944" y="6418750"/>
            <a:ext cx="2137039" cy="15388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l"/>
            <a:r>
              <a:rPr kumimoji="0" lang="en-US" sz="1000" b="1" i="0" u="none" strike="noStrike" kern="700" cap="none" spc="10" normalizeH="0" baseline="0" noProof="0" dirty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© </a:t>
            </a:r>
            <a:r>
              <a:rPr kumimoji="0" lang="en-US" sz="1000" b="1" i="0" u="none" strike="noStrike" kern="700" cap="none" spc="10" normalizeH="0" baseline="0" noProof="0" dirty="0" err="1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onsemi</a:t>
            </a:r>
            <a:r>
              <a:rPr kumimoji="0" lang="en-US" sz="1000" b="1" i="0" u="none" strike="noStrike" kern="700" cap="none" spc="10" normalizeH="0" baseline="0" noProof="0" dirty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fld id="{E231E878-16A1-394D-8703-A4A51E4E1EEF}" type="datetimeyyyy">
              <a:rPr kumimoji="0" lang="en-US" sz="1000" b="1" i="0" u="none" strike="noStrike" kern="700" cap="none" spc="10" normalizeH="0" baseline="0" noProof="0" smtClean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pPr algn="l"/>
              <a:t>2025</a:t>
            </a:fld>
            <a:r>
              <a:rPr lang="en-US" sz="1000" b="1" kern="700" spc="10" dirty="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kumimoji="0" lang="en-US" sz="1000" b="1" i="0" u="none" strike="noStrike" kern="700" cap="none" spc="10" normalizeH="0" baseline="0" noProof="0" dirty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 dirty="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| </a:t>
            </a:r>
            <a:r>
              <a:rPr lang="en-US" sz="1000" b="1" kern="700" spc="10" dirty="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 dirty="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Public Information</a:t>
            </a:r>
            <a:endParaRPr lang="en-US" sz="1000" dirty="0">
              <a:solidFill>
                <a:srgbClr val="1D3546"/>
              </a:solidFill>
              <a:latin typeface="Arial" panose="020B0604020202020204" pitchFamily="34" charset="0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815634"/>
      </p:ext>
    </p:extLst>
  </p:cSld>
  <p:clrMapOvr>
    <a:masterClrMapping/>
  </p:clrMapOvr>
  <p:transition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FF7C1B-7F82-F0E5-B58E-BFBD86308B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893"/>
            <a:ext cx="12191996" cy="6856212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23818925-3031-FF1A-B1B0-CDF37694E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38393" y="471743"/>
            <a:ext cx="3001276" cy="886111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6B2E6A79-39DE-6B4D-8FD8-FC4836345BE6}"/>
              </a:ext>
            </a:extLst>
          </p:cNvPr>
          <p:cNvSpPr/>
          <p:nvPr/>
        </p:nvSpPr>
        <p:spPr>
          <a:xfrm>
            <a:off x="0" y="2515889"/>
            <a:ext cx="4999382" cy="162542"/>
          </a:xfrm>
          <a:custGeom>
            <a:avLst/>
            <a:gdLst>
              <a:gd name="connsiteX0" fmla="*/ 0 w 4998080"/>
              <a:gd name="connsiteY0" fmla="*/ 0 h 162542"/>
              <a:gd name="connsiteX1" fmla="*/ 4998080 w 4998080"/>
              <a:gd name="connsiteY1" fmla="*/ 0 h 162542"/>
              <a:gd name="connsiteX2" fmla="*/ 4916411 w 4998080"/>
              <a:gd name="connsiteY2" fmla="*/ 162542 h 162542"/>
              <a:gd name="connsiteX3" fmla="*/ 0 w 4998080"/>
              <a:gd name="connsiteY3" fmla="*/ 162542 h 16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8080" h="162542">
                <a:moveTo>
                  <a:pt x="0" y="0"/>
                </a:moveTo>
                <a:lnTo>
                  <a:pt x="4998080" y="0"/>
                </a:lnTo>
                <a:lnTo>
                  <a:pt x="4916411" y="162542"/>
                </a:lnTo>
                <a:lnTo>
                  <a:pt x="0" y="162542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>
                  <a:alpha val="45694"/>
                </a:srgb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 b="1" i="0">
              <a:latin typeface="Arial" panose="020B0604020202020204" pitchFamily="34" charset="0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47ADDEE-E36A-40E2-375F-5E3F7873A843}"/>
              </a:ext>
            </a:extLst>
          </p:cNvPr>
          <p:cNvSpPr/>
          <p:nvPr/>
        </p:nvSpPr>
        <p:spPr>
          <a:xfrm>
            <a:off x="0" y="1829596"/>
            <a:ext cx="5328056" cy="579238"/>
          </a:xfrm>
          <a:custGeom>
            <a:avLst/>
            <a:gdLst>
              <a:gd name="connsiteX0" fmla="*/ 0 w 5326668"/>
              <a:gd name="connsiteY0" fmla="*/ 0 h 579238"/>
              <a:gd name="connsiteX1" fmla="*/ 5326668 w 5326668"/>
              <a:gd name="connsiteY1" fmla="*/ 0 h 579238"/>
              <a:gd name="connsiteX2" fmla="*/ 5035630 w 5326668"/>
              <a:gd name="connsiteY2" fmla="*/ 579238 h 579238"/>
              <a:gd name="connsiteX3" fmla="*/ 0 w 5326668"/>
              <a:gd name="connsiteY3" fmla="*/ 579238 h 57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6668" h="579238">
                <a:moveTo>
                  <a:pt x="0" y="0"/>
                </a:moveTo>
                <a:lnTo>
                  <a:pt x="5326668" y="0"/>
                </a:lnTo>
                <a:lnTo>
                  <a:pt x="5035630" y="579238"/>
                </a:lnTo>
                <a:lnTo>
                  <a:pt x="0" y="579238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 b="1" i="0">
              <a:latin typeface="Arial" panose="020B0604020202020204" pitchFamily="34" charset="0"/>
            </a:endParaRPr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A8DAF6F8-0CB8-F93E-AE0A-0C75759FA8EA}"/>
              </a:ext>
            </a:extLst>
          </p:cNvPr>
          <p:cNvSpPr/>
          <p:nvPr/>
        </p:nvSpPr>
        <p:spPr>
          <a:xfrm>
            <a:off x="766917" y="4408423"/>
            <a:ext cx="10813056" cy="1729141"/>
          </a:xfrm>
          <a:prstGeom prst="parallelogram">
            <a:avLst>
              <a:gd name="adj" fmla="val 50806"/>
            </a:avLst>
          </a:prstGeom>
          <a:solidFill>
            <a:srgbClr val="1D3546"/>
          </a:solidFill>
          <a:ln>
            <a:noFill/>
          </a:ln>
          <a:effectLst>
            <a:innerShdw blurRad="5207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i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778" y="5023858"/>
            <a:ext cx="7773969" cy="490823"/>
          </a:xfrm>
          <a:noFill/>
        </p:spPr>
        <p:txBody>
          <a:bodyPr wrap="square" lIns="0" tIns="91440" bIns="91440" anchor="ctr" anchorCtr="0">
            <a:noAutofit/>
          </a:bodyPr>
          <a:lstStyle>
            <a:lvl1pPr algn="l">
              <a:lnSpc>
                <a:spcPct val="95000"/>
              </a:lnSpc>
              <a:defRPr sz="3000" b="1" i="0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7D01BA8B-31C1-5CE3-DD43-35873896E5FF}"/>
              </a:ext>
            </a:extLst>
          </p:cNvPr>
          <p:cNvSpPr/>
          <p:nvPr/>
        </p:nvSpPr>
        <p:spPr>
          <a:xfrm>
            <a:off x="2" y="3999869"/>
            <a:ext cx="1529975" cy="2902580"/>
          </a:xfrm>
          <a:custGeom>
            <a:avLst/>
            <a:gdLst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  <a:gd name="connsiteX0" fmla="*/ 3740 w 1533317"/>
              <a:gd name="connsiteY0" fmla="*/ 0 h 2902580"/>
              <a:gd name="connsiteX1" fmla="*/ 1533317 w 1533317"/>
              <a:gd name="connsiteY1" fmla="*/ 0 h 2902580"/>
              <a:gd name="connsiteX2" fmla="*/ 58633 w 1533317"/>
              <a:gd name="connsiteY2" fmla="*/ 2902580 h 2902580"/>
              <a:gd name="connsiteX3" fmla="*/ 3740 w 1533317"/>
              <a:gd name="connsiteY3" fmla="*/ 2902580 h 2902580"/>
              <a:gd name="connsiteX4" fmla="*/ 0 w 1533317"/>
              <a:gd name="connsiteY4" fmla="*/ 1165221 h 2902580"/>
              <a:gd name="connsiteX5" fmla="*/ 3740 w 1533317"/>
              <a:gd name="connsiteY5" fmla="*/ 0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5" fmla="*/ 91440 w 1533317"/>
              <a:gd name="connsiteY5" fmla="*/ 1256661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9577" h="2902580">
                <a:moveTo>
                  <a:pt x="0" y="0"/>
                </a:moveTo>
                <a:lnTo>
                  <a:pt x="1529577" y="0"/>
                </a:lnTo>
                <a:lnTo>
                  <a:pt x="54893" y="2902580"/>
                </a:lnTo>
                <a:lnTo>
                  <a:pt x="0" y="2902580"/>
                </a:lnTo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76200">
            <a:solidFill>
              <a:schemeClr val="accent1"/>
            </a:solidFill>
          </a:ln>
          <a:effectLst>
            <a:innerShdw blurRad="139700" dist="762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11E374-9947-1BA1-05B2-24B45FA0DD2D}"/>
              </a:ext>
            </a:extLst>
          </p:cNvPr>
          <p:cNvSpPr txBox="1"/>
          <p:nvPr/>
        </p:nvSpPr>
        <p:spPr>
          <a:xfrm>
            <a:off x="723944" y="6418750"/>
            <a:ext cx="2137039" cy="15388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l"/>
            <a:r>
              <a:rPr kumimoji="0" lang="en-US" sz="1000" b="1" i="0" u="none" strike="noStrike" kern="700" cap="none" spc="10" normalizeH="0" baseline="0" noProof="0" dirty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© </a:t>
            </a:r>
            <a:r>
              <a:rPr kumimoji="0" lang="en-US" sz="1000" b="1" i="0" u="none" strike="noStrike" kern="700" cap="none" spc="10" normalizeH="0" baseline="0" noProof="0" dirty="0" err="1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onsemi</a:t>
            </a:r>
            <a:r>
              <a:rPr kumimoji="0" lang="en-US" sz="1000" b="1" i="0" u="none" strike="noStrike" kern="700" cap="none" spc="10" normalizeH="0" baseline="0" noProof="0" dirty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fld id="{E231E878-16A1-394D-8703-A4A51E4E1EEF}" type="datetimeyyyy">
              <a:rPr kumimoji="0" lang="en-US" sz="1000" b="1" i="0" u="none" strike="noStrike" kern="700" cap="none" spc="10" normalizeH="0" baseline="0" noProof="0" smtClean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pPr algn="l"/>
              <a:t>2025</a:t>
            </a:fld>
            <a:r>
              <a:rPr lang="en-US" sz="1000" b="1" kern="700" spc="10" dirty="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kumimoji="0" lang="en-US" sz="1000" b="1" i="0" u="none" strike="noStrike" kern="700" cap="none" spc="10" normalizeH="0" baseline="0" noProof="0" dirty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 dirty="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| </a:t>
            </a:r>
            <a:r>
              <a:rPr lang="en-US" sz="1000" b="1" kern="700" spc="10" dirty="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 dirty="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Public Information</a:t>
            </a:r>
            <a:endParaRPr lang="en-US" sz="1000" dirty="0">
              <a:solidFill>
                <a:srgbClr val="1D3546"/>
              </a:solidFill>
              <a:latin typeface="Arial" panose="020B0604020202020204" pitchFamily="34" charset="0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46610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8393" y="6601688"/>
            <a:ext cx="157135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fld id="{5853B473-0271-47CF-900A-D77E281FB591}" type="slidenum">
              <a:rPr lang="en-US" sz="1000" b="1" smtClean="0">
                <a:solidFill>
                  <a:schemeClr val="tx2"/>
                </a:solidFill>
                <a:latin typeface="+mj-lt"/>
                <a:ea typeface="Inter Italic" panose="020B05020300000000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000" b="1">
              <a:solidFill>
                <a:schemeClr val="tx2"/>
              </a:solidFill>
              <a:latin typeface="+mj-lt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tree growing from a computer chip&#10;&#10;Description automatically generated">
            <a:extLst>
              <a:ext uri="{FF2B5EF4-FFF2-40B4-BE49-F238E27FC236}">
                <a16:creationId xmlns:a16="http://schemas.microsoft.com/office/drawing/2014/main" id="{79C88369-E2E5-45D5-4584-ADE5E7766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93"/>
            <a:ext cx="12192000" cy="6857108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23818925-3031-FF1A-B1B0-CDF37694E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38393" y="471743"/>
            <a:ext cx="3001276" cy="886111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6B2E6A79-39DE-6B4D-8FD8-FC4836345BE6}"/>
              </a:ext>
            </a:extLst>
          </p:cNvPr>
          <p:cNvSpPr/>
          <p:nvPr/>
        </p:nvSpPr>
        <p:spPr>
          <a:xfrm>
            <a:off x="0" y="2515889"/>
            <a:ext cx="4999382" cy="162542"/>
          </a:xfrm>
          <a:custGeom>
            <a:avLst/>
            <a:gdLst>
              <a:gd name="connsiteX0" fmla="*/ 0 w 4998080"/>
              <a:gd name="connsiteY0" fmla="*/ 0 h 162542"/>
              <a:gd name="connsiteX1" fmla="*/ 4998080 w 4998080"/>
              <a:gd name="connsiteY1" fmla="*/ 0 h 162542"/>
              <a:gd name="connsiteX2" fmla="*/ 4916411 w 4998080"/>
              <a:gd name="connsiteY2" fmla="*/ 162542 h 162542"/>
              <a:gd name="connsiteX3" fmla="*/ 0 w 4998080"/>
              <a:gd name="connsiteY3" fmla="*/ 162542 h 16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8080" h="162542">
                <a:moveTo>
                  <a:pt x="0" y="0"/>
                </a:moveTo>
                <a:lnTo>
                  <a:pt x="4998080" y="0"/>
                </a:lnTo>
                <a:lnTo>
                  <a:pt x="4916411" y="162542"/>
                </a:lnTo>
                <a:lnTo>
                  <a:pt x="0" y="162542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>
                  <a:alpha val="45694"/>
                </a:srgb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47ADDEE-E36A-40E2-375F-5E3F7873A843}"/>
              </a:ext>
            </a:extLst>
          </p:cNvPr>
          <p:cNvSpPr/>
          <p:nvPr/>
        </p:nvSpPr>
        <p:spPr>
          <a:xfrm>
            <a:off x="0" y="1829596"/>
            <a:ext cx="5328056" cy="579238"/>
          </a:xfrm>
          <a:custGeom>
            <a:avLst/>
            <a:gdLst>
              <a:gd name="connsiteX0" fmla="*/ 0 w 5326668"/>
              <a:gd name="connsiteY0" fmla="*/ 0 h 579238"/>
              <a:gd name="connsiteX1" fmla="*/ 5326668 w 5326668"/>
              <a:gd name="connsiteY1" fmla="*/ 0 h 579238"/>
              <a:gd name="connsiteX2" fmla="*/ 5035630 w 5326668"/>
              <a:gd name="connsiteY2" fmla="*/ 579238 h 579238"/>
              <a:gd name="connsiteX3" fmla="*/ 0 w 5326668"/>
              <a:gd name="connsiteY3" fmla="*/ 579238 h 57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6668" h="579238">
                <a:moveTo>
                  <a:pt x="0" y="0"/>
                </a:moveTo>
                <a:lnTo>
                  <a:pt x="5326668" y="0"/>
                </a:lnTo>
                <a:lnTo>
                  <a:pt x="5035630" y="579238"/>
                </a:lnTo>
                <a:lnTo>
                  <a:pt x="0" y="579238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A8DAF6F8-0CB8-F93E-AE0A-0C75759FA8EA}"/>
              </a:ext>
            </a:extLst>
          </p:cNvPr>
          <p:cNvSpPr/>
          <p:nvPr/>
        </p:nvSpPr>
        <p:spPr>
          <a:xfrm>
            <a:off x="766917" y="4408423"/>
            <a:ext cx="10813056" cy="1729141"/>
          </a:xfrm>
          <a:prstGeom prst="parallelogram">
            <a:avLst>
              <a:gd name="adj" fmla="val 50806"/>
            </a:avLst>
          </a:prstGeom>
          <a:solidFill>
            <a:srgbClr val="1D3546"/>
          </a:solidFill>
          <a:ln>
            <a:noFill/>
          </a:ln>
          <a:effectLst>
            <a:innerShdw blurRad="5207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778" y="5023858"/>
            <a:ext cx="7773969" cy="490823"/>
          </a:xfrm>
          <a:noFill/>
        </p:spPr>
        <p:txBody>
          <a:bodyPr wrap="square" lIns="0" tIns="91440" bIns="91440" anchor="ctr" anchorCtr="0">
            <a:noAutofit/>
          </a:bodyPr>
          <a:lstStyle>
            <a:lvl1pPr algn="l">
              <a:lnSpc>
                <a:spcPct val="95000"/>
              </a:lnSpc>
              <a:defRPr sz="30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76F260A4-14E5-71A1-8173-73FE33D112F7}"/>
              </a:ext>
            </a:extLst>
          </p:cNvPr>
          <p:cNvSpPr/>
          <p:nvPr/>
        </p:nvSpPr>
        <p:spPr>
          <a:xfrm>
            <a:off x="2" y="3999869"/>
            <a:ext cx="1529975" cy="2902580"/>
          </a:xfrm>
          <a:custGeom>
            <a:avLst/>
            <a:gdLst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  <a:gd name="connsiteX0" fmla="*/ 3740 w 1533317"/>
              <a:gd name="connsiteY0" fmla="*/ 0 h 2902580"/>
              <a:gd name="connsiteX1" fmla="*/ 1533317 w 1533317"/>
              <a:gd name="connsiteY1" fmla="*/ 0 h 2902580"/>
              <a:gd name="connsiteX2" fmla="*/ 58633 w 1533317"/>
              <a:gd name="connsiteY2" fmla="*/ 2902580 h 2902580"/>
              <a:gd name="connsiteX3" fmla="*/ 3740 w 1533317"/>
              <a:gd name="connsiteY3" fmla="*/ 2902580 h 2902580"/>
              <a:gd name="connsiteX4" fmla="*/ 0 w 1533317"/>
              <a:gd name="connsiteY4" fmla="*/ 1165221 h 2902580"/>
              <a:gd name="connsiteX5" fmla="*/ 3740 w 1533317"/>
              <a:gd name="connsiteY5" fmla="*/ 0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5" fmla="*/ 91440 w 1533317"/>
              <a:gd name="connsiteY5" fmla="*/ 1256661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9577" h="2902580">
                <a:moveTo>
                  <a:pt x="0" y="0"/>
                </a:moveTo>
                <a:lnTo>
                  <a:pt x="1529577" y="0"/>
                </a:lnTo>
                <a:lnTo>
                  <a:pt x="54893" y="2902580"/>
                </a:lnTo>
                <a:lnTo>
                  <a:pt x="0" y="2902580"/>
                </a:lnTo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76200">
            <a:solidFill>
              <a:schemeClr val="accent1"/>
            </a:solidFill>
          </a:ln>
          <a:effectLst>
            <a:innerShdw blurRad="139700" dist="762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1B82A5-538D-4F13-0132-4A8A9F9F2247}"/>
              </a:ext>
            </a:extLst>
          </p:cNvPr>
          <p:cNvSpPr txBox="1"/>
          <p:nvPr/>
        </p:nvSpPr>
        <p:spPr>
          <a:xfrm>
            <a:off x="723945" y="6418750"/>
            <a:ext cx="1787815" cy="15388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© </a:t>
            </a:r>
            <a:r>
              <a:rPr kumimoji="0" lang="en-US" sz="1000" b="1" i="0" u="none" strike="noStrike" kern="700" cap="none" spc="10" normalizeH="0" baseline="0" noProof="0" err="1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onsemi</a:t>
            </a: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fld id="{F62D7A96-581F-6C4B-9F21-7111AA491FF2}" type="datetimeyyyy">
              <a:rPr kumimoji="0" lang="en-US" sz="1000" b="1" i="0" u="none" strike="noStrike" kern="700" cap="none" spc="10" normalizeH="0" baseline="0" noProof="0" smtClean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2025</a:t>
            </a:fld>
            <a:r>
              <a:rPr lang="en-US" sz="1000" b="1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| </a:t>
            </a:r>
            <a:r>
              <a:rPr lang="en-US" sz="1000" b="1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Confidential</a:t>
            </a:r>
            <a:endParaRPr lang="en-US" sz="1000">
              <a:solidFill>
                <a:srgbClr val="1D3546"/>
              </a:solidFill>
              <a:latin typeface="Arial" panose="020B0604020202020204" pitchFamily="34" charset="0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934255"/>
      </p:ext>
    </p:extLst>
  </p:cSld>
  <p:clrMapOvr>
    <a:masterClrMapping/>
  </p:clrMapOvr>
  <p:transition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C797C4E-CBB8-F0D3-9940-A4D0B5CA90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893"/>
            <a:ext cx="12191996" cy="6856212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23818925-3031-FF1A-B1B0-CDF37694E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38393" y="471743"/>
            <a:ext cx="3001276" cy="886111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6B2E6A79-39DE-6B4D-8FD8-FC4836345BE6}"/>
              </a:ext>
            </a:extLst>
          </p:cNvPr>
          <p:cNvSpPr/>
          <p:nvPr/>
        </p:nvSpPr>
        <p:spPr>
          <a:xfrm>
            <a:off x="0" y="2515889"/>
            <a:ext cx="4999382" cy="162542"/>
          </a:xfrm>
          <a:custGeom>
            <a:avLst/>
            <a:gdLst>
              <a:gd name="connsiteX0" fmla="*/ 0 w 4998080"/>
              <a:gd name="connsiteY0" fmla="*/ 0 h 162542"/>
              <a:gd name="connsiteX1" fmla="*/ 4998080 w 4998080"/>
              <a:gd name="connsiteY1" fmla="*/ 0 h 162542"/>
              <a:gd name="connsiteX2" fmla="*/ 4916411 w 4998080"/>
              <a:gd name="connsiteY2" fmla="*/ 162542 h 162542"/>
              <a:gd name="connsiteX3" fmla="*/ 0 w 4998080"/>
              <a:gd name="connsiteY3" fmla="*/ 162542 h 16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8080" h="162542">
                <a:moveTo>
                  <a:pt x="0" y="0"/>
                </a:moveTo>
                <a:lnTo>
                  <a:pt x="4998080" y="0"/>
                </a:lnTo>
                <a:lnTo>
                  <a:pt x="4916411" y="162542"/>
                </a:lnTo>
                <a:lnTo>
                  <a:pt x="0" y="162542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>
                  <a:alpha val="45694"/>
                </a:srgb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 b="1" i="0">
              <a:latin typeface="Arial" panose="020B0604020202020204" pitchFamily="34" charset="0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47ADDEE-E36A-40E2-375F-5E3F7873A843}"/>
              </a:ext>
            </a:extLst>
          </p:cNvPr>
          <p:cNvSpPr/>
          <p:nvPr/>
        </p:nvSpPr>
        <p:spPr>
          <a:xfrm>
            <a:off x="0" y="1829596"/>
            <a:ext cx="5328056" cy="579238"/>
          </a:xfrm>
          <a:custGeom>
            <a:avLst/>
            <a:gdLst>
              <a:gd name="connsiteX0" fmla="*/ 0 w 5326668"/>
              <a:gd name="connsiteY0" fmla="*/ 0 h 579238"/>
              <a:gd name="connsiteX1" fmla="*/ 5326668 w 5326668"/>
              <a:gd name="connsiteY1" fmla="*/ 0 h 579238"/>
              <a:gd name="connsiteX2" fmla="*/ 5035630 w 5326668"/>
              <a:gd name="connsiteY2" fmla="*/ 579238 h 579238"/>
              <a:gd name="connsiteX3" fmla="*/ 0 w 5326668"/>
              <a:gd name="connsiteY3" fmla="*/ 579238 h 57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6668" h="579238">
                <a:moveTo>
                  <a:pt x="0" y="0"/>
                </a:moveTo>
                <a:lnTo>
                  <a:pt x="5326668" y="0"/>
                </a:lnTo>
                <a:lnTo>
                  <a:pt x="5035630" y="579238"/>
                </a:lnTo>
                <a:lnTo>
                  <a:pt x="0" y="579238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 b="1" i="0">
              <a:latin typeface="Arial" panose="020B0604020202020204" pitchFamily="34" charset="0"/>
            </a:endParaRPr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A8DAF6F8-0CB8-F93E-AE0A-0C75759FA8EA}"/>
              </a:ext>
            </a:extLst>
          </p:cNvPr>
          <p:cNvSpPr/>
          <p:nvPr/>
        </p:nvSpPr>
        <p:spPr>
          <a:xfrm>
            <a:off x="766917" y="4408423"/>
            <a:ext cx="10813056" cy="1729141"/>
          </a:xfrm>
          <a:prstGeom prst="parallelogram">
            <a:avLst>
              <a:gd name="adj" fmla="val 50806"/>
            </a:avLst>
          </a:prstGeom>
          <a:solidFill>
            <a:srgbClr val="1D3546"/>
          </a:solidFill>
          <a:ln>
            <a:noFill/>
          </a:ln>
          <a:effectLst>
            <a:innerShdw blurRad="5207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i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778" y="5023858"/>
            <a:ext cx="7773969" cy="490823"/>
          </a:xfrm>
          <a:noFill/>
        </p:spPr>
        <p:txBody>
          <a:bodyPr wrap="square" lIns="0" tIns="91440" bIns="91440" anchor="ctr" anchorCtr="0">
            <a:noAutofit/>
          </a:bodyPr>
          <a:lstStyle>
            <a:lvl1pPr algn="l">
              <a:lnSpc>
                <a:spcPct val="95000"/>
              </a:lnSpc>
              <a:defRPr sz="3000" b="1" i="0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0605917C-74FB-EF24-1886-2CD5D265C9B9}"/>
              </a:ext>
            </a:extLst>
          </p:cNvPr>
          <p:cNvSpPr/>
          <p:nvPr/>
        </p:nvSpPr>
        <p:spPr>
          <a:xfrm>
            <a:off x="2" y="3999869"/>
            <a:ext cx="1529975" cy="2902580"/>
          </a:xfrm>
          <a:custGeom>
            <a:avLst/>
            <a:gdLst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  <a:gd name="connsiteX0" fmla="*/ 3740 w 1533317"/>
              <a:gd name="connsiteY0" fmla="*/ 0 h 2902580"/>
              <a:gd name="connsiteX1" fmla="*/ 1533317 w 1533317"/>
              <a:gd name="connsiteY1" fmla="*/ 0 h 2902580"/>
              <a:gd name="connsiteX2" fmla="*/ 58633 w 1533317"/>
              <a:gd name="connsiteY2" fmla="*/ 2902580 h 2902580"/>
              <a:gd name="connsiteX3" fmla="*/ 3740 w 1533317"/>
              <a:gd name="connsiteY3" fmla="*/ 2902580 h 2902580"/>
              <a:gd name="connsiteX4" fmla="*/ 0 w 1533317"/>
              <a:gd name="connsiteY4" fmla="*/ 1165221 h 2902580"/>
              <a:gd name="connsiteX5" fmla="*/ 3740 w 1533317"/>
              <a:gd name="connsiteY5" fmla="*/ 0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5" fmla="*/ 91440 w 1533317"/>
              <a:gd name="connsiteY5" fmla="*/ 1256661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9577" h="2902580">
                <a:moveTo>
                  <a:pt x="0" y="0"/>
                </a:moveTo>
                <a:lnTo>
                  <a:pt x="1529577" y="0"/>
                </a:lnTo>
                <a:lnTo>
                  <a:pt x="54893" y="2902580"/>
                </a:lnTo>
                <a:lnTo>
                  <a:pt x="0" y="2902580"/>
                </a:lnTo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76200">
            <a:solidFill>
              <a:schemeClr val="accent1"/>
            </a:solidFill>
          </a:ln>
          <a:effectLst>
            <a:innerShdw blurRad="139700" dist="762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887BA7-430D-30A1-C440-2FAA99DC9E29}"/>
              </a:ext>
            </a:extLst>
          </p:cNvPr>
          <p:cNvSpPr txBox="1"/>
          <p:nvPr/>
        </p:nvSpPr>
        <p:spPr>
          <a:xfrm>
            <a:off x="723944" y="6418750"/>
            <a:ext cx="2137039" cy="15388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l"/>
            <a:r>
              <a:rPr kumimoji="0" lang="en-US" sz="1000" b="1" i="0" u="none" strike="noStrike" kern="700" cap="none" spc="10" normalizeH="0" baseline="0" noProof="0" dirty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© </a:t>
            </a:r>
            <a:r>
              <a:rPr kumimoji="0" lang="en-US" sz="1000" b="1" i="0" u="none" strike="noStrike" kern="700" cap="none" spc="10" normalizeH="0" baseline="0" noProof="0" dirty="0" err="1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onsemi</a:t>
            </a:r>
            <a:r>
              <a:rPr kumimoji="0" lang="en-US" sz="1000" b="1" i="0" u="none" strike="noStrike" kern="700" cap="none" spc="10" normalizeH="0" baseline="0" noProof="0" dirty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fld id="{E231E878-16A1-394D-8703-A4A51E4E1EEF}" type="datetimeyyyy">
              <a:rPr kumimoji="0" lang="en-US" sz="1000" b="1" i="0" u="none" strike="noStrike" kern="700" cap="none" spc="10" normalizeH="0" baseline="0" noProof="0" smtClean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pPr algn="l"/>
              <a:t>2025</a:t>
            </a:fld>
            <a:r>
              <a:rPr lang="en-US" sz="1000" b="1" kern="700" spc="10" dirty="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kumimoji="0" lang="en-US" sz="1000" b="1" i="0" u="none" strike="noStrike" kern="700" cap="none" spc="10" normalizeH="0" baseline="0" noProof="0" dirty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 dirty="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| </a:t>
            </a:r>
            <a:r>
              <a:rPr lang="en-US" sz="1000" b="1" kern="700" spc="10" dirty="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 dirty="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Public Information</a:t>
            </a:r>
            <a:endParaRPr lang="en-US" sz="1000" dirty="0">
              <a:solidFill>
                <a:srgbClr val="1D3546"/>
              </a:solidFill>
              <a:latin typeface="Arial" panose="020B0604020202020204" pitchFamily="34" charset="0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066645"/>
      </p:ext>
    </p:extLst>
  </p:cSld>
  <p:clrMapOvr>
    <a:masterClrMapping/>
  </p:clrMapOvr>
  <p:transition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6AD0FE-EF20-25BA-139B-14A03DB9B9D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893"/>
            <a:ext cx="12191996" cy="6856212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23818925-3031-FF1A-B1B0-CDF37694E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38393" y="471743"/>
            <a:ext cx="3001276" cy="886111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6B2E6A79-39DE-6B4D-8FD8-FC4836345BE6}"/>
              </a:ext>
            </a:extLst>
          </p:cNvPr>
          <p:cNvSpPr/>
          <p:nvPr/>
        </p:nvSpPr>
        <p:spPr>
          <a:xfrm>
            <a:off x="0" y="2515889"/>
            <a:ext cx="4999382" cy="162542"/>
          </a:xfrm>
          <a:custGeom>
            <a:avLst/>
            <a:gdLst>
              <a:gd name="connsiteX0" fmla="*/ 0 w 4998080"/>
              <a:gd name="connsiteY0" fmla="*/ 0 h 162542"/>
              <a:gd name="connsiteX1" fmla="*/ 4998080 w 4998080"/>
              <a:gd name="connsiteY1" fmla="*/ 0 h 162542"/>
              <a:gd name="connsiteX2" fmla="*/ 4916411 w 4998080"/>
              <a:gd name="connsiteY2" fmla="*/ 162542 h 162542"/>
              <a:gd name="connsiteX3" fmla="*/ 0 w 4998080"/>
              <a:gd name="connsiteY3" fmla="*/ 162542 h 16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8080" h="162542">
                <a:moveTo>
                  <a:pt x="0" y="0"/>
                </a:moveTo>
                <a:lnTo>
                  <a:pt x="4998080" y="0"/>
                </a:lnTo>
                <a:lnTo>
                  <a:pt x="4916411" y="162542"/>
                </a:lnTo>
                <a:lnTo>
                  <a:pt x="0" y="162542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>
                  <a:alpha val="45694"/>
                </a:srgb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 b="1" i="0">
              <a:latin typeface="Arial" panose="020B0604020202020204" pitchFamily="34" charset="0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47ADDEE-E36A-40E2-375F-5E3F7873A843}"/>
              </a:ext>
            </a:extLst>
          </p:cNvPr>
          <p:cNvSpPr/>
          <p:nvPr/>
        </p:nvSpPr>
        <p:spPr>
          <a:xfrm>
            <a:off x="0" y="1829596"/>
            <a:ext cx="5328056" cy="579238"/>
          </a:xfrm>
          <a:custGeom>
            <a:avLst/>
            <a:gdLst>
              <a:gd name="connsiteX0" fmla="*/ 0 w 5326668"/>
              <a:gd name="connsiteY0" fmla="*/ 0 h 579238"/>
              <a:gd name="connsiteX1" fmla="*/ 5326668 w 5326668"/>
              <a:gd name="connsiteY1" fmla="*/ 0 h 579238"/>
              <a:gd name="connsiteX2" fmla="*/ 5035630 w 5326668"/>
              <a:gd name="connsiteY2" fmla="*/ 579238 h 579238"/>
              <a:gd name="connsiteX3" fmla="*/ 0 w 5326668"/>
              <a:gd name="connsiteY3" fmla="*/ 579238 h 57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6668" h="579238">
                <a:moveTo>
                  <a:pt x="0" y="0"/>
                </a:moveTo>
                <a:lnTo>
                  <a:pt x="5326668" y="0"/>
                </a:lnTo>
                <a:lnTo>
                  <a:pt x="5035630" y="579238"/>
                </a:lnTo>
                <a:lnTo>
                  <a:pt x="0" y="579238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 b="1" i="0">
              <a:latin typeface="Arial" panose="020B0604020202020204" pitchFamily="34" charset="0"/>
            </a:endParaRPr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A8DAF6F8-0CB8-F93E-AE0A-0C75759FA8EA}"/>
              </a:ext>
            </a:extLst>
          </p:cNvPr>
          <p:cNvSpPr/>
          <p:nvPr/>
        </p:nvSpPr>
        <p:spPr>
          <a:xfrm>
            <a:off x="766917" y="4408423"/>
            <a:ext cx="10813056" cy="1729141"/>
          </a:xfrm>
          <a:prstGeom prst="parallelogram">
            <a:avLst>
              <a:gd name="adj" fmla="val 50806"/>
            </a:avLst>
          </a:prstGeom>
          <a:solidFill>
            <a:srgbClr val="1D3546"/>
          </a:solidFill>
          <a:ln>
            <a:noFill/>
          </a:ln>
          <a:effectLst>
            <a:innerShdw blurRad="5207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i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778" y="5023858"/>
            <a:ext cx="7773969" cy="490823"/>
          </a:xfrm>
          <a:noFill/>
        </p:spPr>
        <p:txBody>
          <a:bodyPr wrap="square" lIns="0" tIns="91440" bIns="91440" anchor="ctr" anchorCtr="0">
            <a:noAutofit/>
          </a:bodyPr>
          <a:lstStyle>
            <a:lvl1pPr algn="l">
              <a:lnSpc>
                <a:spcPct val="95000"/>
              </a:lnSpc>
              <a:defRPr sz="3000" b="1" i="0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8AD50CAA-8911-5371-66F7-F59F9B780A64}"/>
              </a:ext>
            </a:extLst>
          </p:cNvPr>
          <p:cNvSpPr/>
          <p:nvPr/>
        </p:nvSpPr>
        <p:spPr>
          <a:xfrm>
            <a:off x="2" y="3999869"/>
            <a:ext cx="1529975" cy="2902580"/>
          </a:xfrm>
          <a:custGeom>
            <a:avLst/>
            <a:gdLst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  <a:gd name="connsiteX0" fmla="*/ 3740 w 1533317"/>
              <a:gd name="connsiteY0" fmla="*/ 0 h 2902580"/>
              <a:gd name="connsiteX1" fmla="*/ 1533317 w 1533317"/>
              <a:gd name="connsiteY1" fmla="*/ 0 h 2902580"/>
              <a:gd name="connsiteX2" fmla="*/ 58633 w 1533317"/>
              <a:gd name="connsiteY2" fmla="*/ 2902580 h 2902580"/>
              <a:gd name="connsiteX3" fmla="*/ 3740 w 1533317"/>
              <a:gd name="connsiteY3" fmla="*/ 2902580 h 2902580"/>
              <a:gd name="connsiteX4" fmla="*/ 0 w 1533317"/>
              <a:gd name="connsiteY4" fmla="*/ 1165221 h 2902580"/>
              <a:gd name="connsiteX5" fmla="*/ 3740 w 1533317"/>
              <a:gd name="connsiteY5" fmla="*/ 0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5" fmla="*/ 91440 w 1533317"/>
              <a:gd name="connsiteY5" fmla="*/ 1256661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9577" h="2902580">
                <a:moveTo>
                  <a:pt x="0" y="0"/>
                </a:moveTo>
                <a:lnTo>
                  <a:pt x="1529577" y="0"/>
                </a:lnTo>
                <a:lnTo>
                  <a:pt x="54893" y="2902580"/>
                </a:lnTo>
                <a:lnTo>
                  <a:pt x="0" y="2902580"/>
                </a:lnTo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76200">
            <a:solidFill>
              <a:schemeClr val="accent1"/>
            </a:solidFill>
          </a:ln>
          <a:effectLst>
            <a:innerShdw blurRad="139700" dist="762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BA545D-BCEE-E5B3-2C0D-AE28698D6174}"/>
              </a:ext>
            </a:extLst>
          </p:cNvPr>
          <p:cNvSpPr txBox="1"/>
          <p:nvPr/>
        </p:nvSpPr>
        <p:spPr>
          <a:xfrm>
            <a:off x="723944" y="6418750"/>
            <a:ext cx="2137039" cy="15388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l"/>
            <a:r>
              <a:rPr kumimoji="0" lang="en-US" sz="1000" b="1" i="0" u="none" strike="noStrike" kern="700" cap="none" spc="10" normalizeH="0" baseline="0" noProof="0" dirty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© </a:t>
            </a:r>
            <a:r>
              <a:rPr kumimoji="0" lang="en-US" sz="1000" b="1" i="0" u="none" strike="noStrike" kern="700" cap="none" spc="10" normalizeH="0" baseline="0" noProof="0" dirty="0" err="1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onsemi</a:t>
            </a:r>
            <a:r>
              <a:rPr kumimoji="0" lang="en-US" sz="1000" b="1" i="0" u="none" strike="noStrike" kern="700" cap="none" spc="10" normalizeH="0" baseline="0" noProof="0" dirty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fld id="{E231E878-16A1-394D-8703-A4A51E4E1EEF}" type="datetimeyyyy">
              <a:rPr kumimoji="0" lang="en-US" sz="1000" b="1" i="0" u="none" strike="noStrike" kern="700" cap="none" spc="10" normalizeH="0" baseline="0" noProof="0" smtClean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pPr algn="l"/>
              <a:t>2025</a:t>
            </a:fld>
            <a:r>
              <a:rPr lang="en-US" sz="1000" b="1" kern="700" spc="10" dirty="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kumimoji="0" lang="en-US" sz="1000" b="1" i="0" u="none" strike="noStrike" kern="700" cap="none" spc="10" normalizeH="0" baseline="0" noProof="0" dirty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 dirty="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| </a:t>
            </a:r>
            <a:r>
              <a:rPr lang="en-US" sz="1000" b="1" kern="700" spc="10" dirty="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 dirty="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Public Information</a:t>
            </a:r>
            <a:endParaRPr lang="en-US" sz="1000" dirty="0">
              <a:solidFill>
                <a:srgbClr val="1D3546"/>
              </a:solidFill>
              <a:latin typeface="Arial" panose="020B0604020202020204" pitchFamily="34" charset="0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706267"/>
      </p:ext>
    </p:extLst>
  </p:cSld>
  <p:clrMapOvr>
    <a:masterClrMapping/>
  </p:clrMapOvr>
  <p:transition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C0B8474-4590-112E-8D0C-09E38B8D8E9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893"/>
            <a:ext cx="12191996" cy="6856212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23818925-3031-FF1A-B1B0-CDF37694E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38393" y="471743"/>
            <a:ext cx="3001276" cy="886111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6B2E6A79-39DE-6B4D-8FD8-FC4836345BE6}"/>
              </a:ext>
            </a:extLst>
          </p:cNvPr>
          <p:cNvSpPr/>
          <p:nvPr/>
        </p:nvSpPr>
        <p:spPr>
          <a:xfrm>
            <a:off x="0" y="2515889"/>
            <a:ext cx="4999382" cy="162542"/>
          </a:xfrm>
          <a:custGeom>
            <a:avLst/>
            <a:gdLst>
              <a:gd name="connsiteX0" fmla="*/ 0 w 4998080"/>
              <a:gd name="connsiteY0" fmla="*/ 0 h 162542"/>
              <a:gd name="connsiteX1" fmla="*/ 4998080 w 4998080"/>
              <a:gd name="connsiteY1" fmla="*/ 0 h 162542"/>
              <a:gd name="connsiteX2" fmla="*/ 4916411 w 4998080"/>
              <a:gd name="connsiteY2" fmla="*/ 162542 h 162542"/>
              <a:gd name="connsiteX3" fmla="*/ 0 w 4998080"/>
              <a:gd name="connsiteY3" fmla="*/ 162542 h 16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8080" h="162542">
                <a:moveTo>
                  <a:pt x="0" y="0"/>
                </a:moveTo>
                <a:lnTo>
                  <a:pt x="4998080" y="0"/>
                </a:lnTo>
                <a:lnTo>
                  <a:pt x="4916411" y="162542"/>
                </a:lnTo>
                <a:lnTo>
                  <a:pt x="0" y="162542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>
                  <a:alpha val="45694"/>
                </a:srgb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 b="1" i="0">
              <a:latin typeface="Arial" panose="020B0604020202020204" pitchFamily="34" charset="0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47ADDEE-E36A-40E2-375F-5E3F7873A843}"/>
              </a:ext>
            </a:extLst>
          </p:cNvPr>
          <p:cNvSpPr/>
          <p:nvPr/>
        </p:nvSpPr>
        <p:spPr>
          <a:xfrm>
            <a:off x="0" y="1829596"/>
            <a:ext cx="5328056" cy="579238"/>
          </a:xfrm>
          <a:custGeom>
            <a:avLst/>
            <a:gdLst>
              <a:gd name="connsiteX0" fmla="*/ 0 w 5326668"/>
              <a:gd name="connsiteY0" fmla="*/ 0 h 579238"/>
              <a:gd name="connsiteX1" fmla="*/ 5326668 w 5326668"/>
              <a:gd name="connsiteY1" fmla="*/ 0 h 579238"/>
              <a:gd name="connsiteX2" fmla="*/ 5035630 w 5326668"/>
              <a:gd name="connsiteY2" fmla="*/ 579238 h 579238"/>
              <a:gd name="connsiteX3" fmla="*/ 0 w 5326668"/>
              <a:gd name="connsiteY3" fmla="*/ 579238 h 57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6668" h="579238">
                <a:moveTo>
                  <a:pt x="0" y="0"/>
                </a:moveTo>
                <a:lnTo>
                  <a:pt x="5326668" y="0"/>
                </a:lnTo>
                <a:lnTo>
                  <a:pt x="5035630" y="579238"/>
                </a:lnTo>
                <a:lnTo>
                  <a:pt x="0" y="579238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 b="1" i="0">
              <a:latin typeface="Arial" panose="020B0604020202020204" pitchFamily="34" charset="0"/>
            </a:endParaRPr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A8DAF6F8-0CB8-F93E-AE0A-0C75759FA8EA}"/>
              </a:ext>
            </a:extLst>
          </p:cNvPr>
          <p:cNvSpPr/>
          <p:nvPr/>
        </p:nvSpPr>
        <p:spPr>
          <a:xfrm>
            <a:off x="766917" y="4408423"/>
            <a:ext cx="10813056" cy="1729141"/>
          </a:xfrm>
          <a:prstGeom prst="parallelogram">
            <a:avLst>
              <a:gd name="adj" fmla="val 50806"/>
            </a:avLst>
          </a:prstGeom>
          <a:solidFill>
            <a:srgbClr val="1D3546"/>
          </a:solidFill>
          <a:ln>
            <a:noFill/>
          </a:ln>
          <a:effectLst>
            <a:innerShdw blurRad="5207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i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778" y="5023858"/>
            <a:ext cx="7773969" cy="490823"/>
          </a:xfrm>
          <a:noFill/>
        </p:spPr>
        <p:txBody>
          <a:bodyPr wrap="square" lIns="0" tIns="91440" bIns="91440" anchor="ctr" anchorCtr="0">
            <a:noAutofit/>
          </a:bodyPr>
          <a:lstStyle>
            <a:lvl1pPr algn="l">
              <a:lnSpc>
                <a:spcPct val="95000"/>
              </a:lnSpc>
              <a:defRPr sz="3000" b="1" i="0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5376209D-BD7C-D1DB-62D4-0F806F1EF97C}"/>
              </a:ext>
            </a:extLst>
          </p:cNvPr>
          <p:cNvSpPr/>
          <p:nvPr/>
        </p:nvSpPr>
        <p:spPr>
          <a:xfrm>
            <a:off x="2" y="3999869"/>
            <a:ext cx="1529975" cy="2902580"/>
          </a:xfrm>
          <a:custGeom>
            <a:avLst/>
            <a:gdLst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  <a:gd name="connsiteX0" fmla="*/ 3740 w 1533317"/>
              <a:gd name="connsiteY0" fmla="*/ 0 h 2902580"/>
              <a:gd name="connsiteX1" fmla="*/ 1533317 w 1533317"/>
              <a:gd name="connsiteY1" fmla="*/ 0 h 2902580"/>
              <a:gd name="connsiteX2" fmla="*/ 58633 w 1533317"/>
              <a:gd name="connsiteY2" fmla="*/ 2902580 h 2902580"/>
              <a:gd name="connsiteX3" fmla="*/ 3740 w 1533317"/>
              <a:gd name="connsiteY3" fmla="*/ 2902580 h 2902580"/>
              <a:gd name="connsiteX4" fmla="*/ 0 w 1533317"/>
              <a:gd name="connsiteY4" fmla="*/ 1165221 h 2902580"/>
              <a:gd name="connsiteX5" fmla="*/ 3740 w 1533317"/>
              <a:gd name="connsiteY5" fmla="*/ 0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5" fmla="*/ 91440 w 1533317"/>
              <a:gd name="connsiteY5" fmla="*/ 1256661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9577" h="2902580">
                <a:moveTo>
                  <a:pt x="0" y="0"/>
                </a:moveTo>
                <a:lnTo>
                  <a:pt x="1529577" y="0"/>
                </a:lnTo>
                <a:lnTo>
                  <a:pt x="54893" y="2902580"/>
                </a:lnTo>
                <a:lnTo>
                  <a:pt x="0" y="2902580"/>
                </a:lnTo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76200">
            <a:solidFill>
              <a:schemeClr val="accent1"/>
            </a:solidFill>
          </a:ln>
          <a:effectLst>
            <a:innerShdw blurRad="139700" dist="762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9F9F5F-E2E0-06CF-1ABC-0F174B853518}"/>
              </a:ext>
            </a:extLst>
          </p:cNvPr>
          <p:cNvSpPr txBox="1"/>
          <p:nvPr/>
        </p:nvSpPr>
        <p:spPr>
          <a:xfrm>
            <a:off x="723944" y="6418750"/>
            <a:ext cx="2137039" cy="15388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l"/>
            <a:r>
              <a:rPr kumimoji="0" lang="en-US" sz="1000" b="1" i="0" u="none" strike="noStrike" kern="700" cap="none" spc="10" normalizeH="0" baseline="0" noProof="0" dirty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© </a:t>
            </a:r>
            <a:r>
              <a:rPr kumimoji="0" lang="en-US" sz="1000" b="1" i="0" u="none" strike="noStrike" kern="700" cap="none" spc="10" normalizeH="0" baseline="0" noProof="0" dirty="0" err="1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onsemi</a:t>
            </a:r>
            <a:r>
              <a:rPr kumimoji="0" lang="en-US" sz="1000" b="1" i="0" u="none" strike="noStrike" kern="700" cap="none" spc="10" normalizeH="0" baseline="0" noProof="0" dirty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fld id="{E231E878-16A1-394D-8703-A4A51E4E1EEF}" type="datetimeyyyy">
              <a:rPr kumimoji="0" lang="en-US" sz="1000" b="1" i="0" u="none" strike="noStrike" kern="700" cap="none" spc="10" normalizeH="0" baseline="0" noProof="0" smtClean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pPr algn="l"/>
              <a:t>2025</a:t>
            </a:fld>
            <a:r>
              <a:rPr lang="en-US" sz="1000" b="1" kern="700" spc="10" dirty="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kumimoji="0" lang="en-US" sz="1000" b="1" i="0" u="none" strike="noStrike" kern="700" cap="none" spc="10" normalizeH="0" baseline="0" noProof="0" dirty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 dirty="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| </a:t>
            </a:r>
            <a:r>
              <a:rPr lang="en-US" sz="1000" b="1" kern="700" spc="10" dirty="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 dirty="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Public Information</a:t>
            </a:r>
            <a:endParaRPr lang="en-US" sz="1000" dirty="0">
              <a:solidFill>
                <a:srgbClr val="1D3546"/>
              </a:solidFill>
              <a:latin typeface="Arial" panose="020B0604020202020204" pitchFamily="34" charset="0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501011"/>
      </p:ext>
    </p:extLst>
  </p:cSld>
  <p:clrMapOvr>
    <a:masterClrMapping/>
  </p:clrMapOvr>
  <p:transition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0799" y="325249"/>
            <a:ext cx="11571532" cy="374904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53455619"/>
      </p:ext>
    </p:extLst>
  </p:cSld>
  <p:clrMapOvr>
    <a:masterClrMapping/>
  </p:clrMapOvr>
  <p:transition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30799" y="325249"/>
            <a:ext cx="11530403" cy="374904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330799" y="702447"/>
            <a:ext cx="11530403" cy="299636"/>
          </a:xfrm>
          <a:noFill/>
        </p:spPr>
        <p:txBody>
          <a:bodyPr vert="horz" wrap="square" lIns="109728" tIns="45720" rIns="91440" bIns="45720" rtlCol="0" anchor="ctr" anchorCtr="0">
            <a:noAutofit/>
          </a:bodyPr>
          <a:lstStyle>
            <a:lvl1pPr marL="0" algn="l" defTabSz="456924" rtl="0" eaLnBrk="1" latinLnBrk="0" hangingPunct="1">
              <a:buNone/>
              <a:defRPr lang="en-US" sz="2000" b="0" i="0" kern="1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-231637" algn="l" defTabSz="456924" rtl="0" eaLnBrk="1" latinLnBrk="0" hangingPunct="1">
              <a:lnSpc>
                <a:spcPct val="95000"/>
              </a:lnSpc>
              <a:spcBef>
                <a:spcPts val="0"/>
              </a:spcBef>
              <a:buClr>
                <a:srgbClr val="0075BF"/>
              </a:buClr>
              <a:buFont typeface="Wingdings" pitchFamily="2" charset="2"/>
              <a:buNone/>
            </a:pPr>
            <a:r>
              <a:rPr lang="en-US"/>
              <a:t>Click to edit Master subtitle styles</a:t>
            </a:r>
          </a:p>
        </p:txBody>
      </p:sp>
    </p:spTree>
    <p:extLst>
      <p:ext uri="{BB962C8B-B14F-4D97-AF65-F5344CB8AC3E}">
        <p14:creationId xmlns:p14="http://schemas.microsoft.com/office/powerpoint/2010/main" val="1207742020"/>
      </p:ext>
    </p:extLst>
  </p:cSld>
  <p:clrMapOvr>
    <a:masterClrMapping/>
  </p:clrMapOvr>
  <p:transition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330799" y="325249"/>
            <a:ext cx="11530403" cy="374904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3553E6E-C997-B2D4-3D05-7B20148D2F9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29205" y="1370592"/>
            <a:ext cx="11533588" cy="4676641"/>
          </a:xfrm>
        </p:spPr>
        <p:txBody>
          <a:bodyPr l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4799865"/>
      </p:ext>
    </p:extLst>
  </p:cSld>
  <p:clrMapOvr>
    <a:masterClrMapping/>
  </p:clrMapOvr>
  <p:transition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30799" y="325249"/>
            <a:ext cx="11530403" cy="374904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330799" y="702447"/>
            <a:ext cx="11530403" cy="301752"/>
          </a:xfrm>
          <a:noFill/>
        </p:spPr>
        <p:txBody>
          <a:bodyPr vert="horz" wrap="square" lIns="109728" tIns="45720" rIns="91440" bIns="45720" rtlCol="0" anchor="ctr" anchorCtr="0">
            <a:noAutofit/>
          </a:bodyPr>
          <a:lstStyle>
            <a:lvl1pPr marL="0" algn="l" defTabSz="456924" rtl="0" eaLnBrk="1" latinLnBrk="0" hangingPunct="1">
              <a:buNone/>
              <a:defRPr lang="en-US" sz="2000" b="0" i="0" kern="1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-231637" algn="l" defTabSz="456924" rtl="0" eaLnBrk="1" latinLnBrk="0" hangingPunct="1">
              <a:lnSpc>
                <a:spcPct val="95000"/>
              </a:lnSpc>
              <a:spcBef>
                <a:spcPts val="0"/>
              </a:spcBef>
              <a:buClr>
                <a:srgbClr val="0075BF"/>
              </a:buClr>
              <a:buFont typeface="Wingdings" pitchFamily="2" charset="2"/>
              <a:buNone/>
            </a:pPr>
            <a:r>
              <a:rPr lang="en-US"/>
              <a:t>Click to edit Master subtitle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29205" y="1370592"/>
            <a:ext cx="11533588" cy="4676641"/>
          </a:xfrm>
        </p:spPr>
        <p:txBody>
          <a:bodyPr l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82D503-04F9-D183-3FDE-164F43837BF4}"/>
              </a:ext>
            </a:extLst>
          </p:cNvPr>
          <p:cNvSpPr txBox="1"/>
          <p:nvPr/>
        </p:nvSpPr>
        <p:spPr>
          <a:xfrm>
            <a:off x="-60975" y="1706880"/>
            <a:ext cx="184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88466466"/>
      </p:ext>
    </p:extLst>
  </p:cSld>
  <p:clrMapOvr>
    <a:masterClrMapping/>
  </p:clrMapOvr>
  <p:transition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330799" y="325249"/>
            <a:ext cx="11530403" cy="374904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377EFB5-C8AA-C0F7-CE8F-A3BD9616A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799" y="1017838"/>
            <a:ext cx="5595294" cy="50293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23D422A-4EA7-A107-167C-854F27F5E45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69319" y="1017838"/>
            <a:ext cx="5595294" cy="50293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99413678"/>
      </p:ext>
    </p:extLst>
  </p:cSld>
  <p:clrMapOvr>
    <a:masterClrMapping/>
  </p:clrMapOvr>
  <p:transition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Boxes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330799" y="325249"/>
            <a:ext cx="11530403" cy="374904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377EFB5-C8AA-C0F7-CE8F-A3BD9616A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799" y="1370585"/>
            <a:ext cx="5595294" cy="46766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23D422A-4EA7-A107-167C-854F27F5E45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69319" y="1370585"/>
            <a:ext cx="5595294" cy="46766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679113FB-E44B-384C-9B81-F5DE8DC1F6F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30799" y="702447"/>
            <a:ext cx="11530403" cy="301752"/>
          </a:xfrm>
          <a:noFill/>
        </p:spPr>
        <p:txBody>
          <a:bodyPr vert="horz" wrap="square" lIns="109728" tIns="45720" rIns="91440" bIns="45720" rtlCol="0" anchor="ctr" anchorCtr="0">
            <a:noAutofit/>
          </a:bodyPr>
          <a:lstStyle>
            <a:lvl1pPr marL="0" algn="l" defTabSz="456924" rtl="0" eaLnBrk="1" latinLnBrk="0" hangingPunct="1">
              <a:buNone/>
              <a:defRPr lang="en-US" sz="2000" b="0" i="0" kern="1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-231637" algn="l" defTabSz="456924" rtl="0" eaLnBrk="1" latinLnBrk="0" hangingPunct="1">
              <a:lnSpc>
                <a:spcPct val="95000"/>
              </a:lnSpc>
              <a:spcBef>
                <a:spcPts val="0"/>
              </a:spcBef>
              <a:buClr>
                <a:srgbClr val="0075BF"/>
              </a:buClr>
              <a:buFont typeface="Wingdings" pitchFamily="2" charset="2"/>
              <a:buNone/>
            </a:pPr>
            <a:r>
              <a:rPr lang="en-US"/>
              <a:t>Click to edit Master subtitle styles</a:t>
            </a:r>
          </a:p>
        </p:txBody>
      </p:sp>
    </p:spTree>
    <p:extLst>
      <p:ext uri="{BB962C8B-B14F-4D97-AF65-F5344CB8AC3E}">
        <p14:creationId xmlns:p14="http://schemas.microsoft.com/office/powerpoint/2010/main" val="364677003"/>
      </p:ext>
    </p:extLst>
  </p:cSld>
  <p:clrMapOvr>
    <a:masterClrMapping/>
  </p:clrMapOvr>
  <p:transition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haded Two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330799" y="325249"/>
            <a:ext cx="11530403" cy="374904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377EFB5-C8AA-C0F7-CE8F-A3BD9616A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799" y="1017838"/>
            <a:ext cx="5595294" cy="5029389"/>
          </a:xfrm>
          <a:prstGeom prst="rect">
            <a:avLst/>
          </a:prstGeo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23D422A-4EA7-A107-167C-854F27F5E45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69319" y="1017838"/>
            <a:ext cx="5595294" cy="5029389"/>
          </a:xfrm>
          <a:prstGeom prst="rect">
            <a:avLst/>
          </a:prstGeo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3809741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8393" y="6601688"/>
            <a:ext cx="157135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fld id="{5853B473-0271-47CF-900A-D77E281FB591}" type="slidenum">
              <a:rPr lang="en-US" sz="1000" b="1" smtClean="0">
                <a:solidFill>
                  <a:schemeClr val="tx2"/>
                </a:solidFill>
                <a:latin typeface="+mj-lt"/>
                <a:ea typeface="Inter Italic" panose="020B05020300000000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000" b="1">
              <a:solidFill>
                <a:schemeClr val="tx2"/>
              </a:solidFill>
              <a:latin typeface="+mj-lt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robot arm moving a car&#10;&#10;Description automatically generated with medium confidence">
            <a:extLst>
              <a:ext uri="{FF2B5EF4-FFF2-40B4-BE49-F238E27FC236}">
                <a16:creationId xmlns:a16="http://schemas.microsoft.com/office/drawing/2014/main" id="{553FFA59-960A-E590-16D4-FEC531710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3"/>
            <a:ext cx="12191999" cy="6857107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23818925-3031-FF1A-B1B0-CDF37694E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38393" y="471743"/>
            <a:ext cx="3001276" cy="886111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6B2E6A79-39DE-6B4D-8FD8-FC4836345BE6}"/>
              </a:ext>
            </a:extLst>
          </p:cNvPr>
          <p:cNvSpPr/>
          <p:nvPr/>
        </p:nvSpPr>
        <p:spPr>
          <a:xfrm>
            <a:off x="0" y="2515889"/>
            <a:ext cx="4999382" cy="162542"/>
          </a:xfrm>
          <a:custGeom>
            <a:avLst/>
            <a:gdLst>
              <a:gd name="connsiteX0" fmla="*/ 0 w 4998080"/>
              <a:gd name="connsiteY0" fmla="*/ 0 h 162542"/>
              <a:gd name="connsiteX1" fmla="*/ 4998080 w 4998080"/>
              <a:gd name="connsiteY1" fmla="*/ 0 h 162542"/>
              <a:gd name="connsiteX2" fmla="*/ 4916411 w 4998080"/>
              <a:gd name="connsiteY2" fmla="*/ 162542 h 162542"/>
              <a:gd name="connsiteX3" fmla="*/ 0 w 4998080"/>
              <a:gd name="connsiteY3" fmla="*/ 162542 h 16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8080" h="162542">
                <a:moveTo>
                  <a:pt x="0" y="0"/>
                </a:moveTo>
                <a:lnTo>
                  <a:pt x="4998080" y="0"/>
                </a:lnTo>
                <a:lnTo>
                  <a:pt x="4916411" y="162542"/>
                </a:lnTo>
                <a:lnTo>
                  <a:pt x="0" y="162542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>
                  <a:alpha val="45694"/>
                </a:srgb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47ADDEE-E36A-40E2-375F-5E3F7873A843}"/>
              </a:ext>
            </a:extLst>
          </p:cNvPr>
          <p:cNvSpPr/>
          <p:nvPr/>
        </p:nvSpPr>
        <p:spPr>
          <a:xfrm>
            <a:off x="0" y="1829596"/>
            <a:ext cx="5328056" cy="579238"/>
          </a:xfrm>
          <a:custGeom>
            <a:avLst/>
            <a:gdLst>
              <a:gd name="connsiteX0" fmla="*/ 0 w 5326668"/>
              <a:gd name="connsiteY0" fmla="*/ 0 h 579238"/>
              <a:gd name="connsiteX1" fmla="*/ 5326668 w 5326668"/>
              <a:gd name="connsiteY1" fmla="*/ 0 h 579238"/>
              <a:gd name="connsiteX2" fmla="*/ 5035630 w 5326668"/>
              <a:gd name="connsiteY2" fmla="*/ 579238 h 579238"/>
              <a:gd name="connsiteX3" fmla="*/ 0 w 5326668"/>
              <a:gd name="connsiteY3" fmla="*/ 579238 h 57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6668" h="579238">
                <a:moveTo>
                  <a:pt x="0" y="0"/>
                </a:moveTo>
                <a:lnTo>
                  <a:pt x="5326668" y="0"/>
                </a:lnTo>
                <a:lnTo>
                  <a:pt x="5035630" y="579238"/>
                </a:lnTo>
                <a:lnTo>
                  <a:pt x="0" y="579238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A8DAF6F8-0CB8-F93E-AE0A-0C75759FA8EA}"/>
              </a:ext>
            </a:extLst>
          </p:cNvPr>
          <p:cNvSpPr/>
          <p:nvPr/>
        </p:nvSpPr>
        <p:spPr>
          <a:xfrm>
            <a:off x="766917" y="4408423"/>
            <a:ext cx="10813056" cy="1729141"/>
          </a:xfrm>
          <a:prstGeom prst="parallelogram">
            <a:avLst>
              <a:gd name="adj" fmla="val 50806"/>
            </a:avLst>
          </a:prstGeom>
          <a:solidFill>
            <a:srgbClr val="1D3546"/>
          </a:solidFill>
          <a:ln>
            <a:noFill/>
          </a:ln>
          <a:effectLst>
            <a:innerShdw blurRad="5207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778" y="5023858"/>
            <a:ext cx="7773969" cy="490823"/>
          </a:xfrm>
          <a:noFill/>
        </p:spPr>
        <p:txBody>
          <a:bodyPr wrap="square" lIns="0" tIns="91440" bIns="91440" anchor="ctr" anchorCtr="0">
            <a:noAutofit/>
          </a:bodyPr>
          <a:lstStyle>
            <a:lvl1pPr algn="l">
              <a:lnSpc>
                <a:spcPct val="95000"/>
              </a:lnSpc>
              <a:defRPr sz="30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76F260A4-14E5-71A1-8173-73FE33D112F7}"/>
              </a:ext>
            </a:extLst>
          </p:cNvPr>
          <p:cNvSpPr/>
          <p:nvPr/>
        </p:nvSpPr>
        <p:spPr>
          <a:xfrm>
            <a:off x="2" y="3999869"/>
            <a:ext cx="1529975" cy="2902580"/>
          </a:xfrm>
          <a:custGeom>
            <a:avLst/>
            <a:gdLst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  <a:gd name="connsiteX0" fmla="*/ 3740 w 1533317"/>
              <a:gd name="connsiteY0" fmla="*/ 0 h 2902580"/>
              <a:gd name="connsiteX1" fmla="*/ 1533317 w 1533317"/>
              <a:gd name="connsiteY1" fmla="*/ 0 h 2902580"/>
              <a:gd name="connsiteX2" fmla="*/ 58633 w 1533317"/>
              <a:gd name="connsiteY2" fmla="*/ 2902580 h 2902580"/>
              <a:gd name="connsiteX3" fmla="*/ 3740 w 1533317"/>
              <a:gd name="connsiteY3" fmla="*/ 2902580 h 2902580"/>
              <a:gd name="connsiteX4" fmla="*/ 0 w 1533317"/>
              <a:gd name="connsiteY4" fmla="*/ 1165221 h 2902580"/>
              <a:gd name="connsiteX5" fmla="*/ 3740 w 1533317"/>
              <a:gd name="connsiteY5" fmla="*/ 0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5" fmla="*/ 91440 w 1533317"/>
              <a:gd name="connsiteY5" fmla="*/ 1256661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9577" h="2902580">
                <a:moveTo>
                  <a:pt x="0" y="0"/>
                </a:moveTo>
                <a:lnTo>
                  <a:pt x="1529577" y="0"/>
                </a:lnTo>
                <a:lnTo>
                  <a:pt x="54893" y="2902580"/>
                </a:lnTo>
                <a:lnTo>
                  <a:pt x="0" y="2902580"/>
                </a:lnTo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76200">
            <a:solidFill>
              <a:schemeClr val="accent1"/>
            </a:solidFill>
          </a:ln>
          <a:effectLst>
            <a:innerShdw blurRad="139700" dist="762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8E41BC-7C28-F5BD-7B97-3FA65D2FC469}"/>
              </a:ext>
            </a:extLst>
          </p:cNvPr>
          <p:cNvSpPr txBox="1"/>
          <p:nvPr/>
        </p:nvSpPr>
        <p:spPr>
          <a:xfrm>
            <a:off x="723945" y="6418750"/>
            <a:ext cx="1787815" cy="15388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© </a:t>
            </a:r>
            <a:r>
              <a:rPr kumimoji="0" lang="en-US" sz="1000" b="1" i="0" u="none" strike="noStrike" kern="700" cap="none" spc="10" normalizeH="0" baseline="0" noProof="0" err="1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onsemi</a:t>
            </a: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fld id="{F62D7A96-581F-6C4B-9F21-7111AA491FF2}" type="datetimeyyyy">
              <a:rPr kumimoji="0" lang="en-US" sz="1000" b="1" i="0" u="none" strike="noStrike" kern="700" cap="none" spc="10" normalizeH="0" baseline="0" noProof="0" smtClean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2025</a:t>
            </a:fld>
            <a:r>
              <a:rPr lang="en-US" sz="1000" b="1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| </a:t>
            </a:r>
            <a:r>
              <a:rPr lang="en-US" sz="1000" b="1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Confidential</a:t>
            </a:r>
            <a:endParaRPr lang="en-US" sz="1000">
              <a:solidFill>
                <a:srgbClr val="1D3546"/>
              </a:solidFill>
              <a:latin typeface="Arial" panose="020B0604020202020204" pitchFamily="34" charset="0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079753"/>
      </p:ext>
    </p:extLst>
  </p:cSld>
  <p:clrMapOvr>
    <a:masterClrMapping/>
  </p:clrMapOvr>
  <p:transition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haded Two Content Boxes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330799" y="325249"/>
            <a:ext cx="11530403" cy="374904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377EFB5-C8AA-C0F7-CE8F-A3BD9616A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799" y="1370585"/>
            <a:ext cx="5595294" cy="4676641"/>
          </a:xfrm>
          <a:prstGeom prst="rect">
            <a:avLst/>
          </a:prstGeo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23D422A-4EA7-A107-167C-854F27F5E45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69319" y="1370585"/>
            <a:ext cx="5595294" cy="4676641"/>
          </a:xfrm>
          <a:prstGeom prst="rect">
            <a:avLst/>
          </a:prstGeo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679113FB-E44B-384C-9B81-F5DE8DC1F6F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30799" y="702447"/>
            <a:ext cx="11530403" cy="301752"/>
          </a:xfrm>
          <a:noFill/>
        </p:spPr>
        <p:txBody>
          <a:bodyPr vert="horz" wrap="square" lIns="109728" tIns="45720" rIns="91440" bIns="45720" rtlCol="0" anchor="ctr" anchorCtr="0">
            <a:noAutofit/>
          </a:bodyPr>
          <a:lstStyle>
            <a:lvl1pPr marL="0" algn="l" defTabSz="456924" rtl="0" eaLnBrk="1" latinLnBrk="0" hangingPunct="1">
              <a:buNone/>
              <a:defRPr lang="en-US" sz="2000" b="0" i="0" kern="1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-231637" algn="l" defTabSz="456924" rtl="0" eaLnBrk="1" latinLnBrk="0" hangingPunct="1">
              <a:lnSpc>
                <a:spcPct val="95000"/>
              </a:lnSpc>
              <a:spcBef>
                <a:spcPts val="0"/>
              </a:spcBef>
              <a:buClr>
                <a:srgbClr val="0075BF"/>
              </a:buClr>
              <a:buFont typeface="Wingdings" pitchFamily="2" charset="2"/>
              <a:buNone/>
            </a:pPr>
            <a:r>
              <a:rPr lang="en-US"/>
              <a:t>Click to edit Master subtitle styles</a:t>
            </a:r>
          </a:p>
        </p:txBody>
      </p:sp>
    </p:spTree>
    <p:extLst>
      <p:ext uri="{BB962C8B-B14F-4D97-AF65-F5344CB8AC3E}">
        <p14:creationId xmlns:p14="http://schemas.microsoft.com/office/powerpoint/2010/main" val="1892673560"/>
      </p:ext>
    </p:extLst>
  </p:cSld>
  <p:clrMapOvr>
    <a:masterClrMapping/>
  </p:clrMapOvr>
  <p:transition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330799" y="325249"/>
            <a:ext cx="11530403" cy="374904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C8449-F8D7-0C83-16E2-5306CA3F6EA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0798" y="1125656"/>
            <a:ext cx="11530403" cy="4921574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/>
              <a:t>Useful for the majority of slide content.</a:t>
            </a:r>
          </a:p>
        </p:txBody>
      </p:sp>
      <p:sp>
        <p:nvSpPr>
          <p:cNvPr id="8" name="矩形 25">
            <a:extLst>
              <a:ext uri="{FF2B5EF4-FFF2-40B4-BE49-F238E27FC236}">
                <a16:creationId xmlns:a16="http://schemas.microsoft.com/office/drawing/2014/main" id="{BC4EA6CB-4FD2-6EB9-3A55-E69A2FF0DEB0}"/>
              </a:ext>
            </a:extLst>
          </p:cNvPr>
          <p:cNvSpPr/>
          <p:nvPr/>
        </p:nvSpPr>
        <p:spPr>
          <a:xfrm>
            <a:off x="434118" y="940015"/>
            <a:ext cx="1569573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2375777158"/>
      </p:ext>
    </p:extLst>
  </p:cSld>
  <p:clrMapOvr>
    <a:masterClrMapping/>
  </p:clrMapOvr>
  <p:transition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0799" y="325249"/>
            <a:ext cx="11530403" cy="374904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矩形 6">
            <a:extLst>
              <a:ext uri="{FF2B5EF4-FFF2-40B4-BE49-F238E27FC236}">
                <a16:creationId xmlns:a16="http://schemas.microsoft.com/office/drawing/2014/main" id="{06951F01-E224-3206-8E73-3908DB2F42A2}"/>
              </a:ext>
            </a:extLst>
          </p:cNvPr>
          <p:cNvSpPr/>
          <p:nvPr/>
        </p:nvSpPr>
        <p:spPr>
          <a:xfrm>
            <a:off x="456325" y="3754296"/>
            <a:ext cx="81876" cy="2578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4" name="矩形 6">
            <a:extLst>
              <a:ext uri="{FF2B5EF4-FFF2-40B4-BE49-F238E27FC236}">
                <a16:creationId xmlns:a16="http://schemas.microsoft.com/office/drawing/2014/main" id="{6C04FAB2-2B23-8D71-4CB0-C495CBB31AB0}"/>
              </a:ext>
            </a:extLst>
          </p:cNvPr>
          <p:cNvSpPr/>
          <p:nvPr/>
        </p:nvSpPr>
        <p:spPr>
          <a:xfrm>
            <a:off x="456325" y="1242592"/>
            <a:ext cx="81876" cy="2578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82AF341E-9E13-0FDF-DD1D-A467C8ADE75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13997" y="1185482"/>
            <a:ext cx="11347205" cy="485809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Subtitle </a:t>
            </a:r>
            <a:r>
              <a:rPr lang="en-US" altLang="zh-CN"/>
              <a:t>1</a:t>
            </a:r>
            <a:r>
              <a:rPr lang="zh-CN" altLang="en-US"/>
              <a:t> </a:t>
            </a:r>
            <a:r>
              <a:rPr lang="en-US"/>
              <a:t>Here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203046D5-43E4-6857-7664-861AC32AB13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3997" y="3676274"/>
            <a:ext cx="11347205" cy="485809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Subtitle </a:t>
            </a:r>
            <a:r>
              <a:rPr lang="en-US" altLang="zh-CN"/>
              <a:t>2</a:t>
            </a:r>
            <a:r>
              <a:rPr lang="zh-CN" altLang="en-US"/>
              <a:t> </a:t>
            </a:r>
            <a:r>
              <a:rPr lang="en-US"/>
              <a:t>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8C2281-0046-1FAD-EEFE-71CFB26779E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13998" y="1671290"/>
            <a:ext cx="11347717" cy="1589208"/>
          </a:xfrm>
        </p:spPr>
        <p:txBody>
          <a:bodyPr/>
          <a:lstStyle>
            <a:lvl1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Useful for the majority of slide content.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47D58D5-C876-5418-BD2D-95CFA345A59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13998" y="4161906"/>
            <a:ext cx="11347717" cy="1589208"/>
          </a:xfrm>
        </p:spPr>
        <p:txBody>
          <a:bodyPr/>
          <a:lstStyle>
            <a:lvl1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Useful for the majority of slide content.</a:t>
            </a:r>
          </a:p>
        </p:txBody>
      </p:sp>
    </p:spTree>
    <p:extLst>
      <p:ext uri="{BB962C8B-B14F-4D97-AF65-F5344CB8AC3E}">
        <p14:creationId xmlns:p14="http://schemas.microsoft.com/office/powerpoint/2010/main" val="3719523622"/>
      </p:ext>
    </p:extLst>
  </p:cSld>
  <p:clrMapOvr>
    <a:masterClrMapping/>
  </p:clrMapOvr>
  <p:transition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Conten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0799" y="325249"/>
            <a:ext cx="11530403" cy="374904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矩形 6">
            <a:extLst>
              <a:ext uri="{FF2B5EF4-FFF2-40B4-BE49-F238E27FC236}">
                <a16:creationId xmlns:a16="http://schemas.microsoft.com/office/drawing/2014/main" id="{957100C2-B64E-C3D9-05A3-F2FA9262BDCE}"/>
              </a:ext>
            </a:extLst>
          </p:cNvPr>
          <p:cNvSpPr/>
          <p:nvPr/>
        </p:nvSpPr>
        <p:spPr>
          <a:xfrm>
            <a:off x="456325" y="1463456"/>
            <a:ext cx="81876" cy="2578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8" name="矩形 12">
            <a:extLst>
              <a:ext uri="{FF2B5EF4-FFF2-40B4-BE49-F238E27FC236}">
                <a16:creationId xmlns:a16="http://schemas.microsoft.com/office/drawing/2014/main" id="{0EAD001A-538F-A64A-2C9D-315BD3ED22AA}"/>
              </a:ext>
            </a:extLst>
          </p:cNvPr>
          <p:cNvSpPr/>
          <p:nvPr/>
        </p:nvSpPr>
        <p:spPr>
          <a:xfrm>
            <a:off x="6925082" y="1463456"/>
            <a:ext cx="81876" cy="2578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cxnSp>
        <p:nvCxnSpPr>
          <p:cNvPr id="9" name="直线连接符 20">
            <a:extLst>
              <a:ext uri="{FF2B5EF4-FFF2-40B4-BE49-F238E27FC236}">
                <a16:creationId xmlns:a16="http://schemas.microsoft.com/office/drawing/2014/main" id="{6749660F-2C76-75F4-17CF-86954BB00A40}"/>
              </a:ext>
            </a:extLst>
          </p:cNvPr>
          <p:cNvCxnSpPr/>
          <p:nvPr/>
        </p:nvCxnSpPr>
        <p:spPr>
          <a:xfrm>
            <a:off x="5973138" y="1608769"/>
            <a:ext cx="0" cy="319357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6">
            <a:extLst>
              <a:ext uri="{FF2B5EF4-FFF2-40B4-BE49-F238E27FC236}">
                <a16:creationId xmlns:a16="http://schemas.microsoft.com/office/drawing/2014/main" id="{090B0A89-B9F2-F1D7-1717-55CE96EF4225}"/>
              </a:ext>
            </a:extLst>
          </p:cNvPr>
          <p:cNvSpPr/>
          <p:nvPr/>
        </p:nvSpPr>
        <p:spPr>
          <a:xfrm>
            <a:off x="456325" y="1463456"/>
            <a:ext cx="81876" cy="2578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694F551D-AC06-4BA4-36FE-30F505A197F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13997" y="1385433"/>
            <a:ext cx="4659545" cy="485808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Subtitle </a:t>
            </a:r>
            <a:r>
              <a:rPr lang="en-US" altLang="zh-CN"/>
              <a:t>1</a:t>
            </a:r>
            <a:r>
              <a:rPr lang="zh-CN" altLang="en-US"/>
              <a:t> </a:t>
            </a:r>
            <a:r>
              <a:rPr lang="en-US"/>
              <a:t>Here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4595860C-48D0-D97D-CCB6-D4D952F966F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82752" y="1385433"/>
            <a:ext cx="4659545" cy="485808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Subtitle </a:t>
            </a:r>
            <a:r>
              <a:rPr lang="en-US" altLang="zh-CN"/>
              <a:t>2</a:t>
            </a:r>
            <a:r>
              <a:rPr lang="zh-CN" altLang="en-US"/>
              <a:t> </a:t>
            </a:r>
            <a:r>
              <a:rPr lang="en-US"/>
              <a:t>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E021AE2-B06D-E07C-300D-ADA33E4D61C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13973" y="1871241"/>
            <a:ext cx="4659549" cy="3696812"/>
          </a:xfrm>
        </p:spPr>
        <p:txBody>
          <a:bodyPr/>
          <a:lstStyle>
            <a:lvl1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Useful for the majority of slide content. 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84E89E5E-6670-7507-2081-FE1636753DD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983694" y="1871241"/>
            <a:ext cx="4659549" cy="3696812"/>
          </a:xfrm>
        </p:spPr>
        <p:txBody>
          <a:bodyPr/>
          <a:lstStyle>
            <a:lvl1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Useful for the majority of slide content. </a:t>
            </a:r>
          </a:p>
        </p:txBody>
      </p:sp>
    </p:spTree>
    <p:extLst>
      <p:ext uri="{BB962C8B-B14F-4D97-AF65-F5344CB8AC3E}">
        <p14:creationId xmlns:p14="http://schemas.microsoft.com/office/powerpoint/2010/main" val="4152450964"/>
      </p:ext>
    </p:extLst>
  </p:cSld>
  <p:clrMapOvr>
    <a:masterClrMapping/>
  </p:clrMapOvr>
  <p:transition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Content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D09D880-71BD-9F90-9D8C-5B2C8D486A47}"/>
              </a:ext>
            </a:extLst>
          </p:cNvPr>
          <p:cNvSpPr/>
          <p:nvPr/>
        </p:nvSpPr>
        <p:spPr>
          <a:xfrm>
            <a:off x="0" y="0"/>
            <a:ext cx="12194643" cy="386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0" name="Freeform 2">
            <a:extLst>
              <a:ext uri="{FF2B5EF4-FFF2-40B4-BE49-F238E27FC236}">
                <a16:creationId xmlns:a16="http://schemas.microsoft.com/office/drawing/2014/main" id="{ECE3253F-56C1-C3A0-FFFF-0D719B03149F}"/>
              </a:ext>
            </a:extLst>
          </p:cNvPr>
          <p:cNvSpPr/>
          <p:nvPr/>
        </p:nvSpPr>
        <p:spPr>
          <a:xfrm flipH="1">
            <a:off x="7874269" y="-1"/>
            <a:ext cx="4317729" cy="6194855"/>
          </a:xfrm>
          <a:custGeom>
            <a:avLst/>
            <a:gdLst>
              <a:gd name="connsiteX0" fmla="*/ 3597156 w 4316605"/>
              <a:gd name="connsiteY0" fmla="*/ 0 h 6181344"/>
              <a:gd name="connsiteX1" fmla="*/ 0 w 4316605"/>
              <a:gd name="connsiteY1" fmla="*/ 0 h 6181344"/>
              <a:gd name="connsiteX2" fmla="*/ 0 w 4316605"/>
              <a:gd name="connsiteY2" fmla="*/ 6181344 h 6181344"/>
              <a:gd name="connsiteX3" fmla="*/ 4316605 w 4316605"/>
              <a:gd name="connsiteY3" fmla="*/ 6181344 h 6181344"/>
              <a:gd name="connsiteX4" fmla="*/ 4316605 w 4316605"/>
              <a:gd name="connsiteY4" fmla="*/ 719449 h 6181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16605" h="6181344">
                <a:moveTo>
                  <a:pt x="3597156" y="0"/>
                </a:moveTo>
                <a:lnTo>
                  <a:pt x="0" y="0"/>
                </a:lnTo>
                <a:lnTo>
                  <a:pt x="0" y="6181344"/>
                </a:lnTo>
                <a:lnTo>
                  <a:pt x="4316605" y="6181344"/>
                </a:lnTo>
                <a:lnTo>
                  <a:pt x="4316605" y="71944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innerShdw blurRad="190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800"/>
          </a:p>
        </p:txBody>
      </p:sp>
      <p:sp>
        <p:nvSpPr>
          <p:cNvPr id="21" name="Freeform 3">
            <a:extLst>
              <a:ext uri="{FF2B5EF4-FFF2-40B4-BE49-F238E27FC236}">
                <a16:creationId xmlns:a16="http://schemas.microsoft.com/office/drawing/2014/main" id="{7EB1DFB7-996D-F8B0-5FD6-AFE5959EC2BC}"/>
              </a:ext>
            </a:extLst>
          </p:cNvPr>
          <p:cNvSpPr/>
          <p:nvPr/>
        </p:nvSpPr>
        <p:spPr>
          <a:xfrm>
            <a:off x="11177392" y="5095092"/>
            <a:ext cx="1014608" cy="1099762"/>
          </a:xfrm>
          <a:custGeom>
            <a:avLst/>
            <a:gdLst>
              <a:gd name="connsiteX0" fmla="*/ 740250 w 1143549"/>
              <a:gd name="connsiteY0" fmla="*/ 0 h 1239847"/>
              <a:gd name="connsiteX1" fmla="*/ 1143549 w 1143549"/>
              <a:gd name="connsiteY1" fmla="*/ 224267 h 1239847"/>
              <a:gd name="connsiteX2" fmla="*/ 1143549 w 1143549"/>
              <a:gd name="connsiteY2" fmla="*/ 1239847 h 1239847"/>
              <a:gd name="connsiteX3" fmla="*/ 374 w 1143549"/>
              <a:gd name="connsiteY3" fmla="*/ 1239847 h 1239847"/>
              <a:gd name="connsiteX4" fmla="*/ 256 w 1143549"/>
              <a:gd name="connsiteY4" fmla="*/ 826628 h 1239847"/>
              <a:gd name="connsiteX5" fmla="*/ 138 w 1143549"/>
              <a:gd name="connsiteY5" fmla="*/ 411973 h 1239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3549" h="1239847">
                <a:moveTo>
                  <a:pt x="740250" y="0"/>
                </a:moveTo>
                <a:lnTo>
                  <a:pt x="1143549" y="224267"/>
                </a:lnTo>
                <a:lnTo>
                  <a:pt x="1143549" y="1239847"/>
                </a:lnTo>
                <a:lnTo>
                  <a:pt x="374" y="1239847"/>
                </a:lnTo>
                <a:lnTo>
                  <a:pt x="256" y="826628"/>
                </a:lnTo>
                <a:cubicBezTo>
                  <a:pt x="57" y="687945"/>
                  <a:pt x="-142" y="549263"/>
                  <a:pt x="138" y="411973"/>
                </a:cubicBezTo>
                <a:close/>
              </a:path>
            </a:pathLst>
          </a:custGeom>
          <a:solidFill>
            <a:srgbClr val="F06A0A"/>
          </a:solidFill>
          <a:ln>
            <a:noFill/>
          </a:ln>
          <a:effectLst>
            <a:innerShdw blurRad="190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0799" y="325249"/>
            <a:ext cx="7347347" cy="374904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页外连接符 14">
            <a:extLst>
              <a:ext uri="{FF2B5EF4-FFF2-40B4-BE49-F238E27FC236}">
                <a16:creationId xmlns:a16="http://schemas.microsoft.com/office/drawing/2014/main" id="{EB84C839-AFC0-E544-ACC1-A48841BCAECB}"/>
              </a:ext>
            </a:extLst>
          </p:cNvPr>
          <p:cNvSpPr/>
          <p:nvPr/>
        </p:nvSpPr>
        <p:spPr>
          <a:xfrm rot="16200000">
            <a:off x="1777715" y="-316025"/>
            <a:ext cx="368530" cy="326236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443"/>
              <a:gd name="connsiteX1" fmla="*/ 10000 w 10000"/>
              <a:gd name="connsiteY1" fmla="*/ 0 h 8443"/>
              <a:gd name="connsiteX2" fmla="*/ 10000 w 10000"/>
              <a:gd name="connsiteY2" fmla="*/ 8000 h 8443"/>
              <a:gd name="connsiteX3" fmla="*/ 5000 w 10000"/>
              <a:gd name="connsiteY3" fmla="*/ 8443 h 8443"/>
              <a:gd name="connsiteX4" fmla="*/ 0 w 10000"/>
              <a:gd name="connsiteY4" fmla="*/ 8000 h 8443"/>
              <a:gd name="connsiteX5" fmla="*/ 0 w 10000"/>
              <a:gd name="connsiteY5" fmla="*/ 0 h 8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8443">
                <a:moveTo>
                  <a:pt x="0" y="0"/>
                </a:moveTo>
                <a:lnTo>
                  <a:pt x="10000" y="0"/>
                </a:lnTo>
                <a:lnTo>
                  <a:pt x="10000" y="8000"/>
                </a:lnTo>
                <a:lnTo>
                  <a:pt x="5000" y="8443"/>
                </a:lnTo>
                <a:lnTo>
                  <a:pt x="0" y="8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8" name="页外连接符 14">
            <a:extLst>
              <a:ext uri="{FF2B5EF4-FFF2-40B4-BE49-F238E27FC236}">
                <a16:creationId xmlns:a16="http://schemas.microsoft.com/office/drawing/2014/main" id="{B2ED153B-F94B-0A18-D991-155236C09FE1}"/>
              </a:ext>
            </a:extLst>
          </p:cNvPr>
          <p:cNvSpPr/>
          <p:nvPr/>
        </p:nvSpPr>
        <p:spPr>
          <a:xfrm rot="16200000">
            <a:off x="5561833" y="-316025"/>
            <a:ext cx="368530" cy="326236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443"/>
              <a:gd name="connsiteX1" fmla="*/ 10000 w 10000"/>
              <a:gd name="connsiteY1" fmla="*/ 0 h 8443"/>
              <a:gd name="connsiteX2" fmla="*/ 10000 w 10000"/>
              <a:gd name="connsiteY2" fmla="*/ 8000 h 8443"/>
              <a:gd name="connsiteX3" fmla="*/ 5000 w 10000"/>
              <a:gd name="connsiteY3" fmla="*/ 8443 h 8443"/>
              <a:gd name="connsiteX4" fmla="*/ 0 w 10000"/>
              <a:gd name="connsiteY4" fmla="*/ 8000 h 8443"/>
              <a:gd name="connsiteX5" fmla="*/ 0 w 10000"/>
              <a:gd name="connsiteY5" fmla="*/ 0 h 8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8443">
                <a:moveTo>
                  <a:pt x="0" y="0"/>
                </a:moveTo>
                <a:lnTo>
                  <a:pt x="10000" y="0"/>
                </a:lnTo>
                <a:lnTo>
                  <a:pt x="10000" y="8000"/>
                </a:lnTo>
                <a:lnTo>
                  <a:pt x="5000" y="8443"/>
                </a:lnTo>
                <a:lnTo>
                  <a:pt x="0" y="8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1" name="页外连接符 14">
            <a:extLst>
              <a:ext uri="{FF2B5EF4-FFF2-40B4-BE49-F238E27FC236}">
                <a16:creationId xmlns:a16="http://schemas.microsoft.com/office/drawing/2014/main" id="{B008B760-1582-C07C-12FD-67B83E589B70}"/>
              </a:ext>
            </a:extLst>
          </p:cNvPr>
          <p:cNvSpPr/>
          <p:nvPr/>
        </p:nvSpPr>
        <p:spPr>
          <a:xfrm rot="16200000">
            <a:off x="1777715" y="2132785"/>
            <a:ext cx="368530" cy="326236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443"/>
              <a:gd name="connsiteX1" fmla="*/ 10000 w 10000"/>
              <a:gd name="connsiteY1" fmla="*/ 0 h 8443"/>
              <a:gd name="connsiteX2" fmla="*/ 10000 w 10000"/>
              <a:gd name="connsiteY2" fmla="*/ 8000 h 8443"/>
              <a:gd name="connsiteX3" fmla="*/ 5000 w 10000"/>
              <a:gd name="connsiteY3" fmla="*/ 8443 h 8443"/>
              <a:gd name="connsiteX4" fmla="*/ 0 w 10000"/>
              <a:gd name="connsiteY4" fmla="*/ 8000 h 8443"/>
              <a:gd name="connsiteX5" fmla="*/ 0 w 10000"/>
              <a:gd name="connsiteY5" fmla="*/ 0 h 8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8443">
                <a:moveTo>
                  <a:pt x="0" y="0"/>
                </a:moveTo>
                <a:lnTo>
                  <a:pt x="10000" y="0"/>
                </a:lnTo>
                <a:lnTo>
                  <a:pt x="10000" y="8000"/>
                </a:lnTo>
                <a:lnTo>
                  <a:pt x="5000" y="8443"/>
                </a:lnTo>
                <a:lnTo>
                  <a:pt x="0" y="8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页外连接符 14">
            <a:extLst>
              <a:ext uri="{FF2B5EF4-FFF2-40B4-BE49-F238E27FC236}">
                <a16:creationId xmlns:a16="http://schemas.microsoft.com/office/drawing/2014/main" id="{7F932220-4685-C4BB-53C0-96CD8749B470}"/>
              </a:ext>
            </a:extLst>
          </p:cNvPr>
          <p:cNvSpPr/>
          <p:nvPr/>
        </p:nvSpPr>
        <p:spPr>
          <a:xfrm rot="16200000">
            <a:off x="5561833" y="2132785"/>
            <a:ext cx="368530" cy="326236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443"/>
              <a:gd name="connsiteX1" fmla="*/ 10000 w 10000"/>
              <a:gd name="connsiteY1" fmla="*/ 0 h 8443"/>
              <a:gd name="connsiteX2" fmla="*/ 10000 w 10000"/>
              <a:gd name="connsiteY2" fmla="*/ 8000 h 8443"/>
              <a:gd name="connsiteX3" fmla="*/ 5000 w 10000"/>
              <a:gd name="connsiteY3" fmla="*/ 8443 h 8443"/>
              <a:gd name="connsiteX4" fmla="*/ 0 w 10000"/>
              <a:gd name="connsiteY4" fmla="*/ 8000 h 8443"/>
              <a:gd name="connsiteX5" fmla="*/ 0 w 10000"/>
              <a:gd name="connsiteY5" fmla="*/ 0 h 8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8443">
                <a:moveTo>
                  <a:pt x="0" y="0"/>
                </a:moveTo>
                <a:lnTo>
                  <a:pt x="10000" y="0"/>
                </a:lnTo>
                <a:lnTo>
                  <a:pt x="10000" y="8000"/>
                </a:lnTo>
                <a:lnTo>
                  <a:pt x="5000" y="8443"/>
                </a:lnTo>
                <a:lnTo>
                  <a:pt x="0" y="8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B9B8222-A450-7A5B-DEEA-242A637CE0C4}"/>
              </a:ext>
            </a:extLst>
          </p:cNvPr>
          <p:cNvCxnSpPr>
            <a:cxnSpLocks/>
          </p:cNvCxnSpPr>
          <p:nvPr/>
        </p:nvCxnSpPr>
        <p:spPr>
          <a:xfrm>
            <a:off x="1" y="6204604"/>
            <a:ext cx="12192000" cy="0"/>
          </a:xfrm>
          <a:prstGeom prst="line">
            <a:avLst/>
          </a:prstGeom>
          <a:ln w="254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2">
            <a:extLst>
              <a:ext uri="{FF2B5EF4-FFF2-40B4-BE49-F238E27FC236}">
                <a16:creationId xmlns:a16="http://schemas.microsoft.com/office/drawing/2014/main" id="{17F69788-11F6-3B00-52DC-0C0B22912E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0800" y="1129893"/>
            <a:ext cx="3090107" cy="384175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 marL="338138" indent="0">
              <a:buNone/>
              <a:defRPr b="1">
                <a:solidFill>
                  <a:schemeClr val="bg1"/>
                </a:solidFill>
              </a:defRPr>
            </a:lvl2pPr>
            <a:lvl3pPr marL="690562" indent="0">
              <a:buNone/>
              <a:defRPr b="1">
                <a:solidFill>
                  <a:schemeClr val="bg1"/>
                </a:solidFill>
              </a:defRPr>
            </a:lvl3pPr>
            <a:lvl4pPr marL="1050925" indent="0">
              <a:buNone/>
              <a:defRPr b="1">
                <a:solidFill>
                  <a:schemeClr val="bg1"/>
                </a:solidFill>
              </a:defRPr>
            </a:lvl4pPr>
            <a:lvl5pPr marL="1262063" indent="0"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r>
              <a:rPr lang="en-US" altLang="zh-CN" sz="2000" b="1">
                <a:solidFill>
                  <a:schemeClr val="bg1"/>
                </a:solidFill>
              </a:rPr>
              <a:t>Subtitle</a:t>
            </a:r>
            <a:r>
              <a:rPr lang="zh-CN" altLang="en-US" sz="2000" b="1">
                <a:solidFill>
                  <a:schemeClr val="bg1"/>
                </a:solidFill>
              </a:rPr>
              <a:t> </a:t>
            </a:r>
            <a:r>
              <a:rPr lang="en-US" altLang="zh-CN" sz="2000" b="1">
                <a:solidFill>
                  <a:schemeClr val="bg1"/>
                </a:solidFill>
              </a:rPr>
              <a:t>1</a:t>
            </a:r>
            <a:endParaRPr kumimoji="1" lang="zh-CN" altLang="en-US" sz="2000" b="1">
              <a:solidFill>
                <a:schemeClr val="bg1"/>
              </a:solidFill>
            </a:endParaRPr>
          </a:p>
          <a:p>
            <a:pPr lvl="4"/>
            <a:endParaRPr lang="en-US"/>
          </a:p>
        </p:txBody>
      </p:sp>
      <p:sp>
        <p:nvSpPr>
          <p:cNvPr id="4" name="Text Placeholder 22">
            <a:extLst>
              <a:ext uri="{FF2B5EF4-FFF2-40B4-BE49-F238E27FC236}">
                <a16:creationId xmlns:a16="http://schemas.microsoft.com/office/drawing/2014/main" id="{AD33268A-F745-4C2F-B4FE-6EA9428316D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140875" y="1129893"/>
            <a:ext cx="3090107" cy="384175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 marL="338138" indent="0">
              <a:buNone/>
              <a:defRPr b="1">
                <a:solidFill>
                  <a:schemeClr val="bg1"/>
                </a:solidFill>
              </a:defRPr>
            </a:lvl2pPr>
            <a:lvl3pPr marL="690562" indent="0">
              <a:buNone/>
              <a:defRPr b="1">
                <a:solidFill>
                  <a:schemeClr val="bg1"/>
                </a:solidFill>
              </a:defRPr>
            </a:lvl3pPr>
            <a:lvl4pPr marL="1050925" indent="0">
              <a:buNone/>
              <a:defRPr b="1">
                <a:solidFill>
                  <a:schemeClr val="bg1"/>
                </a:solidFill>
              </a:defRPr>
            </a:lvl4pPr>
            <a:lvl5pPr marL="1262063" indent="0"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r>
              <a:rPr lang="en-US" altLang="zh-CN" sz="2000" b="1">
                <a:solidFill>
                  <a:schemeClr val="bg1"/>
                </a:solidFill>
              </a:rPr>
              <a:t>Subtitle</a:t>
            </a:r>
            <a:r>
              <a:rPr lang="zh-CN" altLang="en-US" sz="2000" b="1">
                <a:solidFill>
                  <a:schemeClr val="bg1"/>
                </a:solidFill>
              </a:rPr>
              <a:t> </a:t>
            </a:r>
            <a:r>
              <a:rPr lang="en-US" altLang="zh-CN" sz="2000" b="1">
                <a:solidFill>
                  <a:schemeClr val="bg1"/>
                </a:solidFill>
              </a:rPr>
              <a:t>2</a:t>
            </a:r>
            <a:endParaRPr kumimoji="1" lang="zh-CN" altLang="en-US" sz="2000" b="1">
              <a:solidFill>
                <a:schemeClr val="bg1"/>
              </a:solidFill>
            </a:endParaRPr>
          </a:p>
          <a:p>
            <a:pPr lvl="4"/>
            <a:endParaRPr lang="en-US"/>
          </a:p>
        </p:txBody>
      </p:sp>
      <p:sp>
        <p:nvSpPr>
          <p:cNvPr id="22" name="Text Placeholder 22">
            <a:extLst>
              <a:ext uri="{FF2B5EF4-FFF2-40B4-BE49-F238E27FC236}">
                <a16:creationId xmlns:a16="http://schemas.microsoft.com/office/drawing/2014/main" id="{49F9D978-4917-FFB2-79B3-44DD369A5FC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30800" y="3574103"/>
            <a:ext cx="3090107" cy="384175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 marL="338138" indent="0">
              <a:buNone/>
              <a:defRPr b="1">
                <a:solidFill>
                  <a:schemeClr val="bg1"/>
                </a:solidFill>
              </a:defRPr>
            </a:lvl2pPr>
            <a:lvl3pPr marL="690562" indent="0">
              <a:buNone/>
              <a:defRPr b="1">
                <a:solidFill>
                  <a:schemeClr val="bg1"/>
                </a:solidFill>
              </a:defRPr>
            </a:lvl3pPr>
            <a:lvl4pPr marL="1050925" indent="0">
              <a:buNone/>
              <a:defRPr b="1">
                <a:solidFill>
                  <a:schemeClr val="bg1"/>
                </a:solidFill>
              </a:defRPr>
            </a:lvl4pPr>
            <a:lvl5pPr marL="1262063" indent="0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r>
              <a:rPr lang="en-US" altLang="zh-CN" sz="2000" b="1">
                <a:solidFill>
                  <a:schemeClr val="bg1"/>
                </a:solidFill>
              </a:rPr>
              <a:t>Subtitle</a:t>
            </a:r>
            <a:r>
              <a:rPr lang="zh-CN" altLang="en-US" sz="2000" b="1">
                <a:solidFill>
                  <a:schemeClr val="bg1"/>
                </a:solidFill>
              </a:rPr>
              <a:t> </a:t>
            </a:r>
            <a:r>
              <a:rPr lang="en-US" altLang="zh-CN" sz="2000" b="1">
                <a:solidFill>
                  <a:schemeClr val="bg1"/>
                </a:solidFill>
              </a:rPr>
              <a:t>3</a:t>
            </a:r>
            <a:endParaRPr kumimoji="1" lang="zh-CN" altLang="en-US" sz="2000" b="1">
              <a:solidFill>
                <a:schemeClr val="bg1"/>
              </a:solidFill>
            </a:endParaRPr>
          </a:p>
          <a:p>
            <a:pPr lvl="4"/>
            <a:endParaRPr lang="en-US"/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1A0E0D82-973D-9D06-524D-7D5B3C0FDEA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140875" y="3574103"/>
            <a:ext cx="3090107" cy="384175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 marL="338138" indent="0">
              <a:buNone/>
              <a:defRPr b="1">
                <a:solidFill>
                  <a:schemeClr val="bg1"/>
                </a:solidFill>
              </a:defRPr>
            </a:lvl2pPr>
            <a:lvl3pPr marL="690562" indent="0">
              <a:buNone/>
              <a:defRPr b="1">
                <a:solidFill>
                  <a:schemeClr val="bg1"/>
                </a:solidFill>
              </a:defRPr>
            </a:lvl3pPr>
            <a:lvl4pPr marL="1050925" indent="0">
              <a:buNone/>
              <a:defRPr b="1">
                <a:solidFill>
                  <a:schemeClr val="bg1"/>
                </a:solidFill>
              </a:defRPr>
            </a:lvl4pPr>
            <a:lvl5pPr marL="1262063" indent="0"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r>
              <a:rPr lang="en-US" altLang="zh-CN" sz="2000" b="1">
                <a:solidFill>
                  <a:schemeClr val="bg1"/>
                </a:solidFill>
              </a:rPr>
              <a:t>Subtitle</a:t>
            </a:r>
            <a:r>
              <a:rPr lang="zh-CN" altLang="en-US" sz="2000" b="1">
                <a:solidFill>
                  <a:schemeClr val="bg1"/>
                </a:solidFill>
              </a:rPr>
              <a:t> </a:t>
            </a:r>
            <a:r>
              <a:rPr lang="en-US" altLang="zh-CN" sz="2000" b="1">
                <a:solidFill>
                  <a:schemeClr val="bg1"/>
                </a:solidFill>
              </a:rPr>
              <a:t>4</a:t>
            </a:r>
            <a:endParaRPr kumimoji="1" lang="zh-CN" altLang="en-US" sz="2000" b="1">
              <a:solidFill>
                <a:schemeClr val="bg1"/>
              </a:solidFill>
            </a:endParaRPr>
          </a:p>
          <a:p>
            <a:pPr lvl="4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1365E3-C8D5-0593-B386-2EE207C6A53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30799" y="1518269"/>
            <a:ext cx="3090107" cy="191073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Description 1, You can add a description of diagram here.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</a:t>
            </a:r>
            <a:r>
              <a:rPr lang="en-US"/>
              <a:t> </a:t>
            </a:r>
            <a:r>
              <a:rPr lang="en-US" err="1"/>
              <a:t>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3AC1F8C5-EED8-B9D3-AE54-8DA85DCE071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146147" y="1518269"/>
            <a:ext cx="3090107" cy="191073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Description 2, You can add a description of diagram here.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</a:t>
            </a:r>
            <a:r>
              <a:rPr lang="en-US"/>
              <a:t> </a:t>
            </a:r>
            <a:r>
              <a:rPr lang="en-US" err="1"/>
              <a:t>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C0DC6614-22AE-2FCD-3490-C485677611B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30799" y="3974086"/>
            <a:ext cx="3090107" cy="191073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Description 3, You can add a description of diagram here.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</a:t>
            </a:r>
            <a:r>
              <a:rPr lang="en-US"/>
              <a:t> </a:t>
            </a:r>
            <a:r>
              <a:rPr lang="en-US" err="1"/>
              <a:t>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3908BE40-49E5-1133-86BC-9C8913676A2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146147" y="3974086"/>
            <a:ext cx="3090107" cy="191073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Description 4, You can add a description of diagram here.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</a:t>
            </a:r>
            <a:r>
              <a:rPr lang="en-US"/>
              <a:t> </a:t>
            </a:r>
            <a:r>
              <a:rPr lang="en-US" err="1"/>
              <a:t>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15" name="Content Placeholder 43">
            <a:extLst>
              <a:ext uri="{FF2B5EF4-FFF2-40B4-BE49-F238E27FC236}">
                <a16:creationId xmlns:a16="http://schemas.microsoft.com/office/drawing/2014/main" id="{9FA2BC7C-AFAA-A817-FFCC-1517E943F07B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8276736" y="2072000"/>
            <a:ext cx="3552536" cy="297736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338138" indent="0">
              <a:buNone/>
              <a:defRPr sz="1800">
                <a:solidFill>
                  <a:schemeClr val="bg1"/>
                </a:solidFill>
              </a:defRPr>
            </a:lvl2pPr>
            <a:lvl3pPr marL="690562" indent="0">
              <a:buNone/>
              <a:defRPr sz="1800">
                <a:solidFill>
                  <a:schemeClr val="bg1"/>
                </a:solidFill>
              </a:defRPr>
            </a:lvl3pPr>
            <a:lvl4pPr marL="1050925" indent="0">
              <a:buNone/>
              <a:defRPr sz="1800">
                <a:solidFill>
                  <a:schemeClr val="bg1"/>
                </a:solidFill>
              </a:defRPr>
            </a:lvl4pPr>
            <a:lvl5pPr marL="1262063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marL="0" indent="0">
              <a:buNone/>
            </a:pPr>
            <a:r>
              <a:rPr lang="en-US" sz="1800">
                <a:solidFill>
                  <a:schemeClr val="bg1"/>
                </a:solidFill>
              </a:rPr>
              <a:t>Describe or summarize the text in detail here. Lorem ipsum dolor sit </a:t>
            </a:r>
            <a:r>
              <a:rPr lang="en-US" sz="1800" err="1">
                <a:solidFill>
                  <a:schemeClr val="bg1"/>
                </a:solidFill>
              </a:rPr>
              <a:t>amet</a:t>
            </a:r>
            <a:r>
              <a:rPr lang="en-US" sz="1800">
                <a:solidFill>
                  <a:schemeClr val="bg1"/>
                </a:solidFill>
              </a:rPr>
              <a:t>, </a:t>
            </a:r>
            <a:r>
              <a:rPr lang="en-US" sz="1800" err="1">
                <a:solidFill>
                  <a:schemeClr val="bg1"/>
                </a:solidFill>
              </a:rPr>
              <a:t>consectetur</a:t>
            </a:r>
            <a:r>
              <a:rPr lang="en-US" sz="1800">
                <a:solidFill>
                  <a:schemeClr val="bg1"/>
                </a:solidFill>
              </a:rPr>
              <a:t> </a:t>
            </a:r>
            <a:r>
              <a:rPr lang="en-US" sz="1800" err="1">
                <a:solidFill>
                  <a:schemeClr val="bg1"/>
                </a:solidFill>
              </a:rPr>
              <a:t>adipiscing</a:t>
            </a:r>
            <a:r>
              <a:rPr lang="en-US" sz="1800">
                <a:solidFill>
                  <a:schemeClr val="bg1"/>
                </a:solidFill>
              </a:rPr>
              <a:t> </a:t>
            </a:r>
            <a:r>
              <a:rPr lang="en-US" sz="1800" err="1">
                <a:solidFill>
                  <a:schemeClr val="bg1"/>
                </a:solidFill>
              </a:rPr>
              <a:t>elit</a:t>
            </a:r>
            <a:r>
              <a:rPr lang="en-US" sz="1800">
                <a:solidFill>
                  <a:schemeClr val="bg1"/>
                </a:solidFill>
              </a:rPr>
              <a:t>, sed do </a:t>
            </a:r>
            <a:r>
              <a:rPr lang="en-US" sz="1800" err="1">
                <a:solidFill>
                  <a:schemeClr val="bg1"/>
                </a:solidFill>
              </a:rPr>
              <a:t>eiusmod</a:t>
            </a:r>
            <a:r>
              <a:rPr lang="en-US" sz="1800">
                <a:solidFill>
                  <a:schemeClr val="bg1"/>
                </a:solidFill>
              </a:rPr>
              <a:t> </a:t>
            </a:r>
            <a:r>
              <a:rPr lang="en-US" sz="1800" err="1">
                <a:solidFill>
                  <a:schemeClr val="bg1"/>
                </a:solidFill>
              </a:rPr>
              <a:t>tempor</a:t>
            </a:r>
            <a:r>
              <a:rPr lang="en-US" sz="1800">
                <a:solidFill>
                  <a:schemeClr val="bg1"/>
                </a:solidFill>
              </a:rPr>
              <a:t> </a:t>
            </a:r>
            <a:r>
              <a:rPr lang="en-US" sz="1800" err="1">
                <a:solidFill>
                  <a:schemeClr val="bg1"/>
                </a:solidFill>
              </a:rPr>
              <a:t>incididunt</a:t>
            </a:r>
            <a:r>
              <a:rPr lang="en-US" sz="1800">
                <a:solidFill>
                  <a:schemeClr val="bg1"/>
                </a:solidFill>
              </a:rPr>
              <a:t> </a:t>
            </a:r>
            <a:r>
              <a:rPr lang="en-US" sz="1800" err="1">
                <a:solidFill>
                  <a:schemeClr val="bg1"/>
                </a:solidFill>
              </a:rPr>
              <a:t>ut</a:t>
            </a:r>
            <a:r>
              <a:rPr lang="en-US" sz="1800">
                <a:solidFill>
                  <a:schemeClr val="bg1"/>
                </a:solidFill>
              </a:rPr>
              <a:t> labore et dolore magna </a:t>
            </a:r>
            <a:r>
              <a:rPr lang="en-US" sz="1800" err="1">
                <a:solidFill>
                  <a:schemeClr val="bg1"/>
                </a:solidFill>
              </a:rPr>
              <a:t>aliqua</a:t>
            </a:r>
            <a:r>
              <a:rPr lang="en-US" sz="1800">
                <a:solidFill>
                  <a:schemeClr val="bg1"/>
                </a:solidFill>
              </a:rPr>
              <a:t>. Lorem ipsum dolor sit </a:t>
            </a:r>
            <a:r>
              <a:rPr lang="en-US" sz="1800" err="1">
                <a:solidFill>
                  <a:schemeClr val="bg1"/>
                </a:solidFill>
              </a:rPr>
              <a:t>amet</a:t>
            </a:r>
            <a:r>
              <a:rPr lang="en-US" sz="1800">
                <a:solidFill>
                  <a:schemeClr val="bg1"/>
                </a:solidFill>
              </a:rPr>
              <a:t>, </a:t>
            </a:r>
            <a:r>
              <a:rPr lang="en-US" sz="1800" err="1">
                <a:solidFill>
                  <a:schemeClr val="bg1"/>
                </a:solidFill>
              </a:rPr>
              <a:t>consectetur</a:t>
            </a:r>
            <a:r>
              <a:rPr lang="en-US" sz="1800">
                <a:solidFill>
                  <a:schemeClr val="bg1"/>
                </a:solidFill>
              </a:rPr>
              <a:t> </a:t>
            </a:r>
            <a:r>
              <a:rPr lang="en-US" sz="1800" err="1">
                <a:solidFill>
                  <a:schemeClr val="bg1"/>
                </a:solidFill>
              </a:rPr>
              <a:t>adipiscing</a:t>
            </a:r>
            <a:r>
              <a:rPr lang="en-US" sz="1800">
                <a:solidFill>
                  <a:schemeClr val="bg1"/>
                </a:solidFill>
              </a:rPr>
              <a:t> </a:t>
            </a:r>
            <a:r>
              <a:rPr lang="en-US" sz="1800" err="1">
                <a:solidFill>
                  <a:schemeClr val="bg1"/>
                </a:solidFill>
              </a:rPr>
              <a:t>elit</a:t>
            </a:r>
            <a:r>
              <a:rPr lang="en-US" sz="1800">
                <a:solidFill>
                  <a:schemeClr val="bg1"/>
                </a:solidFill>
              </a:rPr>
              <a:t>, sed do </a:t>
            </a:r>
            <a:r>
              <a:rPr lang="en-US" sz="1800" err="1">
                <a:solidFill>
                  <a:schemeClr val="bg1"/>
                </a:solidFill>
              </a:rPr>
              <a:t>eiusmod</a:t>
            </a:r>
            <a:r>
              <a:rPr lang="en-US" sz="1800">
                <a:solidFill>
                  <a:schemeClr val="bg1"/>
                </a:solidFill>
              </a:rPr>
              <a:t> </a:t>
            </a:r>
            <a:r>
              <a:rPr lang="en-US" sz="1800" err="1">
                <a:solidFill>
                  <a:schemeClr val="bg1"/>
                </a:solidFill>
              </a:rPr>
              <a:t>tempor</a:t>
            </a:r>
            <a:r>
              <a:rPr lang="en-US" sz="1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D07DD80-5545-9163-E3CB-702AC884ECE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76205" y="1129893"/>
            <a:ext cx="3528467" cy="601663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</a:t>
            </a:r>
            <a:r>
              <a:rPr lang="en-US" altLang="zh-CN"/>
              <a:t>Subtitle</a:t>
            </a:r>
            <a:r>
              <a:rPr lang="en-US"/>
              <a:t> Here</a:t>
            </a:r>
          </a:p>
        </p:txBody>
      </p:sp>
      <p:sp>
        <p:nvSpPr>
          <p:cNvPr id="18" name="矩形 25">
            <a:extLst>
              <a:ext uri="{FF2B5EF4-FFF2-40B4-BE49-F238E27FC236}">
                <a16:creationId xmlns:a16="http://schemas.microsoft.com/office/drawing/2014/main" id="{00C86AB5-A695-977E-9E9C-62625F866EEE}"/>
              </a:ext>
            </a:extLst>
          </p:cNvPr>
          <p:cNvSpPr>
            <a:spLocks/>
          </p:cNvSpPr>
          <p:nvPr/>
        </p:nvSpPr>
        <p:spPr>
          <a:xfrm>
            <a:off x="8384753" y="1911514"/>
            <a:ext cx="1569573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680424018"/>
      </p:ext>
    </p:extLst>
  </p:cSld>
  <p:clrMapOvr>
    <a:masterClrMapping/>
  </p:clrMapOvr>
  <p:transition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+ Content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D09D880-71BD-9F90-9D8C-5B2C8D486A47}"/>
              </a:ext>
            </a:extLst>
          </p:cNvPr>
          <p:cNvSpPr/>
          <p:nvPr/>
        </p:nvSpPr>
        <p:spPr>
          <a:xfrm>
            <a:off x="0" y="0"/>
            <a:ext cx="12194643" cy="386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0" name="Freeform 2">
            <a:extLst>
              <a:ext uri="{FF2B5EF4-FFF2-40B4-BE49-F238E27FC236}">
                <a16:creationId xmlns:a16="http://schemas.microsoft.com/office/drawing/2014/main" id="{ECE3253F-56C1-C3A0-FFFF-0D719B03149F}"/>
              </a:ext>
            </a:extLst>
          </p:cNvPr>
          <p:cNvSpPr/>
          <p:nvPr/>
        </p:nvSpPr>
        <p:spPr>
          <a:xfrm flipH="1">
            <a:off x="7874269" y="-1"/>
            <a:ext cx="4317729" cy="6194855"/>
          </a:xfrm>
          <a:custGeom>
            <a:avLst/>
            <a:gdLst>
              <a:gd name="connsiteX0" fmla="*/ 3597156 w 4316605"/>
              <a:gd name="connsiteY0" fmla="*/ 0 h 6181344"/>
              <a:gd name="connsiteX1" fmla="*/ 0 w 4316605"/>
              <a:gd name="connsiteY1" fmla="*/ 0 h 6181344"/>
              <a:gd name="connsiteX2" fmla="*/ 0 w 4316605"/>
              <a:gd name="connsiteY2" fmla="*/ 6181344 h 6181344"/>
              <a:gd name="connsiteX3" fmla="*/ 4316605 w 4316605"/>
              <a:gd name="connsiteY3" fmla="*/ 6181344 h 6181344"/>
              <a:gd name="connsiteX4" fmla="*/ 4316605 w 4316605"/>
              <a:gd name="connsiteY4" fmla="*/ 719449 h 6181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16605" h="6181344">
                <a:moveTo>
                  <a:pt x="3597156" y="0"/>
                </a:moveTo>
                <a:lnTo>
                  <a:pt x="0" y="0"/>
                </a:lnTo>
                <a:lnTo>
                  <a:pt x="0" y="6181344"/>
                </a:lnTo>
                <a:lnTo>
                  <a:pt x="4316605" y="6181344"/>
                </a:lnTo>
                <a:lnTo>
                  <a:pt x="4316605" y="71944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innerShdw blurRad="190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800"/>
          </a:p>
        </p:txBody>
      </p:sp>
      <p:sp>
        <p:nvSpPr>
          <p:cNvPr id="21" name="Freeform 3">
            <a:extLst>
              <a:ext uri="{FF2B5EF4-FFF2-40B4-BE49-F238E27FC236}">
                <a16:creationId xmlns:a16="http://schemas.microsoft.com/office/drawing/2014/main" id="{7EB1DFB7-996D-F8B0-5FD6-AFE5959EC2BC}"/>
              </a:ext>
            </a:extLst>
          </p:cNvPr>
          <p:cNvSpPr/>
          <p:nvPr/>
        </p:nvSpPr>
        <p:spPr>
          <a:xfrm>
            <a:off x="11177392" y="5095092"/>
            <a:ext cx="1014608" cy="1099762"/>
          </a:xfrm>
          <a:custGeom>
            <a:avLst/>
            <a:gdLst>
              <a:gd name="connsiteX0" fmla="*/ 740250 w 1143549"/>
              <a:gd name="connsiteY0" fmla="*/ 0 h 1239847"/>
              <a:gd name="connsiteX1" fmla="*/ 1143549 w 1143549"/>
              <a:gd name="connsiteY1" fmla="*/ 224267 h 1239847"/>
              <a:gd name="connsiteX2" fmla="*/ 1143549 w 1143549"/>
              <a:gd name="connsiteY2" fmla="*/ 1239847 h 1239847"/>
              <a:gd name="connsiteX3" fmla="*/ 374 w 1143549"/>
              <a:gd name="connsiteY3" fmla="*/ 1239847 h 1239847"/>
              <a:gd name="connsiteX4" fmla="*/ 256 w 1143549"/>
              <a:gd name="connsiteY4" fmla="*/ 826628 h 1239847"/>
              <a:gd name="connsiteX5" fmla="*/ 138 w 1143549"/>
              <a:gd name="connsiteY5" fmla="*/ 411973 h 1239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3549" h="1239847">
                <a:moveTo>
                  <a:pt x="740250" y="0"/>
                </a:moveTo>
                <a:lnTo>
                  <a:pt x="1143549" y="224267"/>
                </a:lnTo>
                <a:lnTo>
                  <a:pt x="1143549" y="1239847"/>
                </a:lnTo>
                <a:lnTo>
                  <a:pt x="374" y="1239847"/>
                </a:lnTo>
                <a:lnTo>
                  <a:pt x="256" y="826628"/>
                </a:lnTo>
                <a:cubicBezTo>
                  <a:pt x="57" y="687945"/>
                  <a:pt x="-142" y="549263"/>
                  <a:pt x="138" y="411973"/>
                </a:cubicBezTo>
                <a:close/>
              </a:path>
            </a:pathLst>
          </a:custGeom>
          <a:solidFill>
            <a:srgbClr val="F06A0A"/>
          </a:solidFill>
          <a:ln>
            <a:noFill/>
          </a:ln>
          <a:effectLst>
            <a:innerShdw blurRad="190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800"/>
          </a:p>
        </p:txBody>
      </p:sp>
      <p:sp>
        <p:nvSpPr>
          <p:cNvPr id="5" name="剪去单角的矩形 36">
            <a:extLst>
              <a:ext uri="{FF2B5EF4-FFF2-40B4-BE49-F238E27FC236}">
                <a16:creationId xmlns:a16="http://schemas.microsoft.com/office/drawing/2014/main" id="{A75E0EFB-FB14-70CD-711C-CF5E7AC04AB9}"/>
              </a:ext>
            </a:extLst>
          </p:cNvPr>
          <p:cNvSpPr/>
          <p:nvPr/>
        </p:nvSpPr>
        <p:spPr>
          <a:xfrm>
            <a:off x="4113549" y="1130890"/>
            <a:ext cx="3262360" cy="2245079"/>
          </a:xfrm>
          <a:custGeom>
            <a:avLst/>
            <a:gdLst>
              <a:gd name="connsiteX0" fmla="*/ 0 w 2668461"/>
              <a:gd name="connsiteY0" fmla="*/ 0 h 2084569"/>
              <a:gd name="connsiteX1" fmla="*/ 2321026 w 2668461"/>
              <a:gd name="connsiteY1" fmla="*/ 0 h 2084569"/>
              <a:gd name="connsiteX2" fmla="*/ 2668461 w 2668461"/>
              <a:gd name="connsiteY2" fmla="*/ 347435 h 2084569"/>
              <a:gd name="connsiteX3" fmla="*/ 2668461 w 2668461"/>
              <a:gd name="connsiteY3" fmla="*/ 2084569 h 2084569"/>
              <a:gd name="connsiteX4" fmla="*/ 0 w 2668461"/>
              <a:gd name="connsiteY4" fmla="*/ 2084569 h 2084569"/>
              <a:gd name="connsiteX5" fmla="*/ 0 w 2668461"/>
              <a:gd name="connsiteY5" fmla="*/ 0 h 2084569"/>
              <a:gd name="connsiteX0" fmla="*/ 0 w 2668461"/>
              <a:gd name="connsiteY0" fmla="*/ 0 h 2084569"/>
              <a:gd name="connsiteX1" fmla="*/ 2321026 w 2668461"/>
              <a:gd name="connsiteY1" fmla="*/ 0 h 2084569"/>
              <a:gd name="connsiteX2" fmla="*/ 2668461 w 2668461"/>
              <a:gd name="connsiteY2" fmla="*/ 202392 h 2084569"/>
              <a:gd name="connsiteX3" fmla="*/ 2668461 w 2668461"/>
              <a:gd name="connsiteY3" fmla="*/ 2084569 h 2084569"/>
              <a:gd name="connsiteX4" fmla="*/ 0 w 2668461"/>
              <a:gd name="connsiteY4" fmla="*/ 2084569 h 2084569"/>
              <a:gd name="connsiteX5" fmla="*/ 0 w 2668461"/>
              <a:gd name="connsiteY5" fmla="*/ 0 h 2084569"/>
              <a:gd name="connsiteX0" fmla="*/ 0 w 2668461"/>
              <a:gd name="connsiteY0" fmla="*/ 0 h 2084569"/>
              <a:gd name="connsiteX1" fmla="*/ 2535129 w 2668461"/>
              <a:gd name="connsiteY1" fmla="*/ 8921 h 2084569"/>
              <a:gd name="connsiteX2" fmla="*/ 2668461 w 2668461"/>
              <a:gd name="connsiteY2" fmla="*/ 202392 h 2084569"/>
              <a:gd name="connsiteX3" fmla="*/ 2668461 w 2668461"/>
              <a:gd name="connsiteY3" fmla="*/ 2084569 h 2084569"/>
              <a:gd name="connsiteX4" fmla="*/ 0 w 2668461"/>
              <a:gd name="connsiteY4" fmla="*/ 2084569 h 2084569"/>
              <a:gd name="connsiteX5" fmla="*/ 0 w 2668461"/>
              <a:gd name="connsiteY5" fmla="*/ 0 h 2084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8461" h="2084569">
                <a:moveTo>
                  <a:pt x="0" y="0"/>
                </a:moveTo>
                <a:lnTo>
                  <a:pt x="2535129" y="8921"/>
                </a:lnTo>
                <a:lnTo>
                  <a:pt x="2668461" y="202392"/>
                </a:lnTo>
                <a:lnTo>
                  <a:pt x="2668461" y="2084569"/>
                </a:lnTo>
                <a:lnTo>
                  <a:pt x="0" y="208456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>
                  <a:alpha val="19000"/>
                </a:schemeClr>
              </a:gs>
              <a:gs pos="100000">
                <a:schemeClr val="tx2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6" name="剪去单角的矩形 36">
            <a:extLst>
              <a:ext uri="{FF2B5EF4-FFF2-40B4-BE49-F238E27FC236}">
                <a16:creationId xmlns:a16="http://schemas.microsoft.com/office/drawing/2014/main" id="{70AB6554-A25D-9418-4B79-D92532EDA445}"/>
              </a:ext>
            </a:extLst>
          </p:cNvPr>
          <p:cNvSpPr/>
          <p:nvPr/>
        </p:nvSpPr>
        <p:spPr>
          <a:xfrm>
            <a:off x="330798" y="1130890"/>
            <a:ext cx="3262360" cy="2084569"/>
          </a:xfrm>
          <a:custGeom>
            <a:avLst/>
            <a:gdLst>
              <a:gd name="connsiteX0" fmla="*/ 0 w 2668461"/>
              <a:gd name="connsiteY0" fmla="*/ 0 h 2084569"/>
              <a:gd name="connsiteX1" fmla="*/ 2321026 w 2668461"/>
              <a:gd name="connsiteY1" fmla="*/ 0 h 2084569"/>
              <a:gd name="connsiteX2" fmla="*/ 2668461 w 2668461"/>
              <a:gd name="connsiteY2" fmla="*/ 347435 h 2084569"/>
              <a:gd name="connsiteX3" fmla="*/ 2668461 w 2668461"/>
              <a:gd name="connsiteY3" fmla="*/ 2084569 h 2084569"/>
              <a:gd name="connsiteX4" fmla="*/ 0 w 2668461"/>
              <a:gd name="connsiteY4" fmla="*/ 2084569 h 2084569"/>
              <a:gd name="connsiteX5" fmla="*/ 0 w 2668461"/>
              <a:gd name="connsiteY5" fmla="*/ 0 h 2084569"/>
              <a:gd name="connsiteX0" fmla="*/ 0 w 2668461"/>
              <a:gd name="connsiteY0" fmla="*/ 0 h 2084569"/>
              <a:gd name="connsiteX1" fmla="*/ 2321026 w 2668461"/>
              <a:gd name="connsiteY1" fmla="*/ 0 h 2084569"/>
              <a:gd name="connsiteX2" fmla="*/ 2668461 w 2668461"/>
              <a:gd name="connsiteY2" fmla="*/ 202392 h 2084569"/>
              <a:gd name="connsiteX3" fmla="*/ 2668461 w 2668461"/>
              <a:gd name="connsiteY3" fmla="*/ 2084569 h 2084569"/>
              <a:gd name="connsiteX4" fmla="*/ 0 w 2668461"/>
              <a:gd name="connsiteY4" fmla="*/ 2084569 h 2084569"/>
              <a:gd name="connsiteX5" fmla="*/ 0 w 2668461"/>
              <a:gd name="connsiteY5" fmla="*/ 0 h 2084569"/>
              <a:gd name="connsiteX0" fmla="*/ 0 w 2668461"/>
              <a:gd name="connsiteY0" fmla="*/ 0 h 2084569"/>
              <a:gd name="connsiteX1" fmla="*/ 2535129 w 2668461"/>
              <a:gd name="connsiteY1" fmla="*/ 8921 h 2084569"/>
              <a:gd name="connsiteX2" fmla="*/ 2668461 w 2668461"/>
              <a:gd name="connsiteY2" fmla="*/ 202392 h 2084569"/>
              <a:gd name="connsiteX3" fmla="*/ 2668461 w 2668461"/>
              <a:gd name="connsiteY3" fmla="*/ 2084569 h 2084569"/>
              <a:gd name="connsiteX4" fmla="*/ 0 w 2668461"/>
              <a:gd name="connsiteY4" fmla="*/ 2084569 h 2084569"/>
              <a:gd name="connsiteX5" fmla="*/ 0 w 2668461"/>
              <a:gd name="connsiteY5" fmla="*/ 0 h 2084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8461" h="2084569">
                <a:moveTo>
                  <a:pt x="0" y="0"/>
                </a:moveTo>
                <a:lnTo>
                  <a:pt x="2535129" y="8921"/>
                </a:lnTo>
                <a:lnTo>
                  <a:pt x="2668461" y="202392"/>
                </a:lnTo>
                <a:lnTo>
                  <a:pt x="2668461" y="2084569"/>
                </a:lnTo>
                <a:lnTo>
                  <a:pt x="0" y="208456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>
                  <a:alpha val="18705"/>
                </a:schemeClr>
              </a:gs>
              <a:gs pos="100000">
                <a:schemeClr val="tx2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7" name="页外连接符 14">
            <a:extLst>
              <a:ext uri="{FF2B5EF4-FFF2-40B4-BE49-F238E27FC236}">
                <a16:creationId xmlns:a16="http://schemas.microsoft.com/office/drawing/2014/main" id="{EB84C839-AFC0-E544-ACC1-A48841BCAECB}"/>
              </a:ext>
            </a:extLst>
          </p:cNvPr>
          <p:cNvSpPr/>
          <p:nvPr/>
        </p:nvSpPr>
        <p:spPr>
          <a:xfrm rot="16200000">
            <a:off x="1777715" y="-316025"/>
            <a:ext cx="368530" cy="326236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443"/>
              <a:gd name="connsiteX1" fmla="*/ 10000 w 10000"/>
              <a:gd name="connsiteY1" fmla="*/ 0 h 8443"/>
              <a:gd name="connsiteX2" fmla="*/ 10000 w 10000"/>
              <a:gd name="connsiteY2" fmla="*/ 8000 h 8443"/>
              <a:gd name="connsiteX3" fmla="*/ 5000 w 10000"/>
              <a:gd name="connsiteY3" fmla="*/ 8443 h 8443"/>
              <a:gd name="connsiteX4" fmla="*/ 0 w 10000"/>
              <a:gd name="connsiteY4" fmla="*/ 8000 h 8443"/>
              <a:gd name="connsiteX5" fmla="*/ 0 w 10000"/>
              <a:gd name="connsiteY5" fmla="*/ 0 h 8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8443">
                <a:moveTo>
                  <a:pt x="0" y="0"/>
                </a:moveTo>
                <a:lnTo>
                  <a:pt x="10000" y="0"/>
                </a:lnTo>
                <a:lnTo>
                  <a:pt x="10000" y="8000"/>
                </a:lnTo>
                <a:lnTo>
                  <a:pt x="5000" y="8443"/>
                </a:lnTo>
                <a:lnTo>
                  <a:pt x="0" y="8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8" name="页外连接符 14">
            <a:extLst>
              <a:ext uri="{FF2B5EF4-FFF2-40B4-BE49-F238E27FC236}">
                <a16:creationId xmlns:a16="http://schemas.microsoft.com/office/drawing/2014/main" id="{B2ED153B-F94B-0A18-D991-155236C09FE1}"/>
              </a:ext>
            </a:extLst>
          </p:cNvPr>
          <p:cNvSpPr/>
          <p:nvPr/>
        </p:nvSpPr>
        <p:spPr>
          <a:xfrm rot="16200000">
            <a:off x="5561833" y="-316025"/>
            <a:ext cx="368530" cy="326236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443"/>
              <a:gd name="connsiteX1" fmla="*/ 10000 w 10000"/>
              <a:gd name="connsiteY1" fmla="*/ 0 h 8443"/>
              <a:gd name="connsiteX2" fmla="*/ 10000 w 10000"/>
              <a:gd name="connsiteY2" fmla="*/ 8000 h 8443"/>
              <a:gd name="connsiteX3" fmla="*/ 5000 w 10000"/>
              <a:gd name="connsiteY3" fmla="*/ 8443 h 8443"/>
              <a:gd name="connsiteX4" fmla="*/ 0 w 10000"/>
              <a:gd name="connsiteY4" fmla="*/ 8000 h 8443"/>
              <a:gd name="connsiteX5" fmla="*/ 0 w 10000"/>
              <a:gd name="connsiteY5" fmla="*/ 0 h 8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8443">
                <a:moveTo>
                  <a:pt x="0" y="0"/>
                </a:moveTo>
                <a:lnTo>
                  <a:pt x="10000" y="0"/>
                </a:lnTo>
                <a:lnTo>
                  <a:pt x="10000" y="8000"/>
                </a:lnTo>
                <a:lnTo>
                  <a:pt x="5000" y="8443"/>
                </a:lnTo>
                <a:lnTo>
                  <a:pt x="0" y="8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9" name="剪去单角的矩形 36">
            <a:extLst>
              <a:ext uri="{FF2B5EF4-FFF2-40B4-BE49-F238E27FC236}">
                <a16:creationId xmlns:a16="http://schemas.microsoft.com/office/drawing/2014/main" id="{944657C6-D231-7708-AB1D-EC0086BB477D}"/>
              </a:ext>
            </a:extLst>
          </p:cNvPr>
          <p:cNvSpPr/>
          <p:nvPr/>
        </p:nvSpPr>
        <p:spPr>
          <a:xfrm>
            <a:off x="4113549" y="3579700"/>
            <a:ext cx="3262360" cy="2327371"/>
          </a:xfrm>
          <a:custGeom>
            <a:avLst/>
            <a:gdLst>
              <a:gd name="connsiteX0" fmla="*/ 0 w 2668461"/>
              <a:gd name="connsiteY0" fmla="*/ 0 h 2084569"/>
              <a:gd name="connsiteX1" fmla="*/ 2321026 w 2668461"/>
              <a:gd name="connsiteY1" fmla="*/ 0 h 2084569"/>
              <a:gd name="connsiteX2" fmla="*/ 2668461 w 2668461"/>
              <a:gd name="connsiteY2" fmla="*/ 347435 h 2084569"/>
              <a:gd name="connsiteX3" fmla="*/ 2668461 w 2668461"/>
              <a:gd name="connsiteY3" fmla="*/ 2084569 h 2084569"/>
              <a:gd name="connsiteX4" fmla="*/ 0 w 2668461"/>
              <a:gd name="connsiteY4" fmla="*/ 2084569 h 2084569"/>
              <a:gd name="connsiteX5" fmla="*/ 0 w 2668461"/>
              <a:gd name="connsiteY5" fmla="*/ 0 h 2084569"/>
              <a:gd name="connsiteX0" fmla="*/ 0 w 2668461"/>
              <a:gd name="connsiteY0" fmla="*/ 0 h 2084569"/>
              <a:gd name="connsiteX1" fmla="*/ 2321026 w 2668461"/>
              <a:gd name="connsiteY1" fmla="*/ 0 h 2084569"/>
              <a:gd name="connsiteX2" fmla="*/ 2668461 w 2668461"/>
              <a:gd name="connsiteY2" fmla="*/ 202392 h 2084569"/>
              <a:gd name="connsiteX3" fmla="*/ 2668461 w 2668461"/>
              <a:gd name="connsiteY3" fmla="*/ 2084569 h 2084569"/>
              <a:gd name="connsiteX4" fmla="*/ 0 w 2668461"/>
              <a:gd name="connsiteY4" fmla="*/ 2084569 h 2084569"/>
              <a:gd name="connsiteX5" fmla="*/ 0 w 2668461"/>
              <a:gd name="connsiteY5" fmla="*/ 0 h 2084569"/>
              <a:gd name="connsiteX0" fmla="*/ 0 w 2668461"/>
              <a:gd name="connsiteY0" fmla="*/ 0 h 2084569"/>
              <a:gd name="connsiteX1" fmla="*/ 2535129 w 2668461"/>
              <a:gd name="connsiteY1" fmla="*/ 8921 h 2084569"/>
              <a:gd name="connsiteX2" fmla="*/ 2668461 w 2668461"/>
              <a:gd name="connsiteY2" fmla="*/ 202392 h 2084569"/>
              <a:gd name="connsiteX3" fmla="*/ 2668461 w 2668461"/>
              <a:gd name="connsiteY3" fmla="*/ 2084569 h 2084569"/>
              <a:gd name="connsiteX4" fmla="*/ 0 w 2668461"/>
              <a:gd name="connsiteY4" fmla="*/ 2084569 h 2084569"/>
              <a:gd name="connsiteX5" fmla="*/ 0 w 2668461"/>
              <a:gd name="connsiteY5" fmla="*/ 0 h 2084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8461" h="2084569">
                <a:moveTo>
                  <a:pt x="0" y="0"/>
                </a:moveTo>
                <a:lnTo>
                  <a:pt x="2535129" y="8921"/>
                </a:lnTo>
                <a:lnTo>
                  <a:pt x="2668461" y="202392"/>
                </a:lnTo>
                <a:lnTo>
                  <a:pt x="2668461" y="2084569"/>
                </a:lnTo>
                <a:lnTo>
                  <a:pt x="0" y="208456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>
                  <a:alpha val="19000"/>
                </a:schemeClr>
              </a:gs>
              <a:gs pos="100000">
                <a:schemeClr val="tx2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0" name="剪去单角的矩形 36">
            <a:extLst>
              <a:ext uri="{FF2B5EF4-FFF2-40B4-BE49-F238E27FC236}">
                <a16:creationId xmlns:a16="http://schemas.microsoft.com/office/drawing/2014/main" id="{D0031620-3DBC-E094-5363-5FFD485C47A6}"/>
              </a:ext>
            </a:extLst>
          </p:cNvPr>
          <p:cNvSpPr/>
          <p:nvPr/>
        </p:nvSpPr>
        <p:spPr>
          <a:xfrm>
            <a:off x="330798" y="3579700"/>
            <a:ext cx="3262360" cy="2327371"/>
          </a:xfrm>
          <a:custGeom>
            <a:avLst/>
            <a:gdLst>
              <a:gd name="connsiteX0" fmla="*/ 0 w 2668461"/>
              <a:gd name="connsiteY0" fmla="*/ 0 h 2084569"/>
              <a:gd name="connsiteX1" fmla="*/ 2321026 w 2668461"/>
              <a:gd name="connsiteY1" fmla="*/ 0 h 2084569"/>
              <a:gd name="connsiteX2" fmla="*/ 2668461 w 2668461"/>
              <a:gd name="connsiteY2" fmla="*/ 347435 h 2084569"/>
              <a:gd name="connsiteX3" fmla="*/ 2668461 w 2668461"/>
              <a:gd name="connsiteY3" fmla="*/ 2084569 h 2084569"/>
              <a:gd name="connsiteX4" fmla="*/ 0 w 2668461"/>
              <a:gd name="connsiteY4" fmla="*/ 2084569 h 2084569"/>
              <a:gd name="connsiteX5" fmla="*/ 0 w 2668461"/>
              <a:gd name="connsiteY5" fmla="*/ 0 h 2084569"/>
              <a:gd name="connsiteX0" fmla="*/ 0 w 2668461"/>
              <a:gd name="connsiteY0" fmla="*/ 0 h 2084569"/>
              <a:gd name="connsiteX1" fmla="*/ 2321026 w 2668461"/>
              <a:gd name="connsiteY1" fmla="*/ 0 h 2084569"/>
              <a:gd name="connsiteX2" fmla="*/ 2668461 w 2668461"/>
              <a:gd name="connsiteY2" fmla="*/ 202392 h 2084569"/>
              <a:gd name="connsiteX3" fmla="*/ 2668461 w 2668461"/>
              <a:gd name="connsiteY3" fmla="*/ 2084569 h 2084569"/>
              <a:gd name="connsiteX4" fmla="*/ 0 w 2668461"/>
              <a:gd name="connsiteY4" fmla="*/ 2084569 h 2084569"/>
              <a:gd name="connsiteX5" fmla="*/ 0 w 2668461"/>
              <a:gd name="connsiteY5" fmla="*/ 0 h 2084569"/>
              <a:gd name="connsiteX0" fmla="*/ 0 w 2668461"/>
              <a:gd name="connsiteY0" fmla="*/ 0 h 2084569"/>
              <a:gd name="connsiteX1" fmla="*/ 2535129 w 2668461"/>
              <a:gd name="connsiteY1" fmla="*/ 8921 h 2084569"/>
              <a:gd name="connsiteX2" fmla="*/ 2668461 w 2668461"/>
              <a:gd name="connsiteY2" fmla="*/ 202392 h 2084569"/>
              <a:gd name="connsiteX3" fmla="*/ 2668461 w 2668461"/>
              <a:gd name="connsiteY3" fmla="*/ 2084569 h 2084569"/>
              <a:gd name="connsiteX4" fmla="*/ 0 w 2668461"/>
              <a:gd name="connsiteY4" fmla="*/ 2084569 h 2084569"/>
              <a:gd name="connsiteX5" fmla="*/ 0 w 2668461"/>
              <a:gd name="connsiteY5" fmla="*/ 0 h 2084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8461" h="2084569">
                <a:moveTo>
                  <a:pt x="0" y="0"/>
                </a:moveTo>
                <a:lnTo>
                  <a:pt x="2535129" y="8921"/>
                </a:lnTo>
                <a:lnTo>
                  <a:pt x="2668461" y="202392"/>
                </a:lnTo>
                <a:lnTo>
                  <a:pt x="2668461" y="2084569"/>
                </a:lnTo>
                <a:lnTo>
                  <a:pt x="0" y="208456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>
                  <a:alpha val="19000"/>
                </a:schemeClr>
              </a:gs>
              <a:gs pos="100000">
                <a:schemeClr val="tx2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1" name="页外连接符 14">
            <a:extLst>
              <a:ext uri="{FF2B5EF4-FFF2-40B4-BE49-F238E27FC236}">
                <a16:creationId xmlns:a16="http://schemas.microsoft.com/office/drawing/2014/main" id="{B008B760-1582-C07C-12FD-67B83E589B70}"/>
              </a:ext>
            </a:extLst>
          </p:cNvPr>
          <p:cNvSpPr/>
          <p:nvPr/>
        </p:nvSpPr>
        <p:spPr>
          <a:xfrm rot="16200000">
            <a:off x="1777715" y="2132785"/>
            <a:ext cx="368530" cy="326236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443"/>
              <a:gd name="connsiteX1" fmla="*/ 10000 w 10000"/>
              <a:gd name="connsiteY1" fmla="*/ 0 h 8443"/>
              <a:gd name="connsiteX2" fmla="*/ 10000 w 10000"/>
              <a:gd name="connsiteY2" fmla="*/ 8000 h 8443"/>
              <a:gd name="connsiteX3" fmla="*/ 5000 w 10000"/>
              <a:gd name="connsiteY3" fmla="*/ 8443 h 8443"/>
              <a:gd name="connsiteX4" fmla="*/ 0 w 10000"/>
              <a:gd name="connsiteY4" fmla="*/ 8000 h 8443"/>
              <a:gd name="connsiteX5" fmla="*/ 0 w 10000"/>
              <a:gd name="connsiteY5" fmla="*/ 0 h 8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8443">
                <a:moveTo>
                  <a:pt x="0" y="0"/>
                </a:moveTo>
                <a:lnTo>
                  <a:pt x="10000" y="0"/>
                </a:lnTo>
                <a:lnTo>
                  <a:pt x="10000" y="8000"/>
                </a:lnTo>
                <a:lnTo>
                  <a:pt x="5000" y="8443"/>
                </a:lnTo>
                <a:lnTo>
                  <a:pt x="0" y="8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2" name="页外连接符 14">
            <a:extLst>
              <a:ext uri="{FF2B5EF4-FFF2-40B4-BE49-F238E27FC236}">
                <a16:creationId xmlns:a16="http://schemas.microsoft.com/office/drawing/2014/main" id="{7F932220-4685-C4BB-53C0-96CD8749B470}"/>
              </a:ext>
            </a:extLst>
          </p:cNvPr>
          <p:cNvSpPr/>
          <p:nvPr/>
        </p:nvSpPr>
        <p:spPr>
          <a:xfrm rot="16200000">
            <a:off x="5561833" y="2132785"/>
            <a:ext cx="368530" cy="326236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443"/>
              <a:gd name="connsiteX1" fmla="*/ 10000 w 10000"/>
              <a:gd name="connsiteY1" fmla="*/ 0 h 8443"/>
              <a:gd name="connsiteX2" fmla="*/ 10000 w 10000"/>
              <a:gd name="connsiteY2" fmla="*/ 8000 h 8443"/>
              <a:gd name="connsiteX3" fmla="*/ 5000 w 10000"/>
              <a:gd name="connsiteY3" fmla="*/ 8443 h 8443"/>
              <a:gd name="connsiteX4" fmla="*/ 0 w 10000"/>
              <a:gd name="connsiteY4" fmla="*/ 8000 h 8443"/>
              <a:gd name="connsiteX5" fmla="*/ 0 w 10000"/>
              <a:gd name="connsiteY5" fmla="*/ 0 h 8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8443">
                <a:moveTo>
                  <a:pt x="0" y="0"/>
                </a:moveTo>
                <a:lnTo>
                  <a:pt x="10000" y="0"/>
                </a:lnTo>
                <a:lnTo>
                  <a:pt x="10000" y="8000"/>
                </a:lnTo>
                <a:lnTo>
                  <a:pt x="5000" y="8443"/>
                </a:lnTo>
                <a:lnTo>
                  <a:pt x="0" y="8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B9B8222-A450-7A5B-DEEA-242A637CE0C4}"/>
              </a:ext>
            </a:extLst>
          </p:cNvPr>
          <p:cNvCxnSpPr>
            <a:cxnSpLocks/>
          </p:cNvCxnSpPr>
          <p:nvPr/>
        </p:nvCxnSpPr>
        <p:spPr>
          <a:xfrm>
            <a:off x="1" y="6204604"/>
            <a:ext cx="12192000" cy="0"/>
          </a:xfrm>
          <a:prstGeom prst="line">
            <a:avLst/>
          </a:prstGeom>
          <a:ln w="254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2">
            <a:extLst>
              <a:ext uri="{FF2B5EF4-FFF2-40B4-BE49-F238E27FC236}">
                <a16:creationId xmlns:a16="http://schemas.microsoft.com/office/drawing/2014/main" id="{17F69788-11F6-3B00-52DC-0C0B22912E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0800" y="1129893"/>
            <a:ext cx="3090107" cy="384175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  <a:lvl2pPr marL="338138" indent="0">
              <a:buNone/>
              <a:defRPr b="1">
                <a:solidFill>
                  <a:schemeClr val="bg1"/>
                </a:solidFill>
              </a:defRPr>
            </a:lvl2pPr>
            <a:lvl3pPr marL="690562" indent="0">
              <a:buNone/>
              <a:defRPr b="1">
                <a:solidFill>
                  <a:schemeClr val="bg1"/>
                </a:solidFill>
              </a:defRPr>
            </a:lvl3pPr>
            <a:lvl4pPr marL="1050925" indent="0">
              <a:buNone/>
              <a:defRPr b="1">
                <a:solidFill>
                  <a:schemeClr val="bg1"/>
                </a:solidFill>
              </a:defRPr>
            </a:lvl4pPr>
            <a:lvl5pPr marL="1262063" indent="0"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r>
              <a:rPr lang="en-US" altLang="zh-CN" sz="2000" b="1">
                <a:solidFill>
                  <a:schemeClr val="bg1"/>
                </a:solidFill>
              </a:rPr>
              <a:t>Subtitle</a:t>
            </a:r>
            <a:r>
              <a:rPr lang="zh-CN" altLang="en-US" sz="2000" b="1">
                <a:solidFill>
                  <a:schemeClr val="bg1"/>
                </a:solidFill>
              </a:rPr>
              <a:t> </a:t>
            </a:r>
            <a:r>
              <a:rPr lang="en-US" altLang="zh-CN" sz="2000" b="1">
                <a:solidFill>
                  <a:schemeClr val="bg1"/>
                </a:solidFill>
              </a:rPr>
              <a:t>1</a:t>
            </a:r>
            <a:endParaRPr kumimoji="1" lang="zh-CN" altLang="en-US" sz="2000" b="1">
              <a:solidFill>
                <a:schemeClr val="bg1"/>
              </a:solidFill>
            </a:endParaRPr>
          </a:p>
          <a:p>
            <a:pPr lvl="4"/>
            <a:endParaRPr lang="en-US"/>
          </a:p>
        </p:txBody>
      </p:sp>
      <p:sp>
        <p:nvSpPr>
          <p:cNvPr id="4" name="Text Placeholder 22">
            <a:extLst>
              <a:ext uri="{FF2B5EF4-FFF2-40B4-BE49-F238E27FC236}">
                <a16:creationId xmlns:a16="http://schemas.microsoft.com/office/drawing/2014/main" id="{AD33268A-F745-4C2F-B4FE-6EA9428316D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140875" y="1129893"/>
            <a:ext cx="3090107" cy="384175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 marL="338138" indent="0">
              <a:buNone/>
              <a:defRPr b="1">
                <a:solidFill>
                  <a:schemeClr val="bg1"/>
                </a:solidFill>
              </a:defRPr>
            </a:lvl2pPr>
            <a:lvl3pPr marL="690562" indent="0">
              <a:buNone/>
              <a:defRPr b="1">
                <a:solidFill>
                  <a:schemeClr val="bg1"/>
                </a:solidFill>
              </a:defRPr>
            </a:lvl3pPr>
            <a:lvl4pPr marL="1050925" indent="0">
              <a:buNone/>
              <a:defRPr b="1">
                <a:solidFill>
                  <a:schemeClr val="bg1"/>
                </a:solidFill>
              </a:defRPr>
            </a:lvl4pPr>
            <a:lvl5pPr marL="1262063" indent="0"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r>
              <a:rPr lang="en-US" altLang="zh-CN" sz="2000" b="1">
                <a:solidFill>
                  <a:schemeClr val="bg1"/>
                </a:solidFill>
              </a:rPr>
              <a:t>Subtitle</a:t>
            </a:r>
            <a:r>
              <a:rPr lang="zh-CN" altLang="en-US" sz="2000" b="1">
                <a:solidFill>
                  <a:schemeClr val="bg1"/>
                </a:solidFill>
              </a:rPr>
              <a:t> </a:t>
            </a:r>
            <a:r>
              <a:rPr lang="en-US" altLang="zh-CN" sz="2000" b="1">
                <a:solidFill>
                  <a:schemeClr val="bg1"/>
                </a:solidFill>
              </a:rPr>
              <a:t>2</a:t>
            </a:r>
            <a:endParaRPr kumimoji="1" lang="zh-CN" altLang="en-US" sz="2000" b="1">
              <a:solidFill>
                <a:schemeClr val="bg1"/>
              </a:solidFill>
            </a:endParaRPr>
          </a:p>
          <a:p>
            <a:pPr lvl="4"/>
            <a:endParaRPr lang="en-US"/>
          </a:p>
        </p:txBody>
      </p:sp>
      <p:sp>
        <p:nvSpPr>
          <p:cNvPr id="22" name="Text Placeholder 22">
            <a:extLst>
              <a:ext uri="{FF2B5EF4-FFF2-40B4-BE49-F238E27FC236}">
                <a16:creationId xmlns:a16="http://schemas.microsoft.com/office/drawing/2014/main" id="{49F9D978-4917-FFB2-79B3-44DD369A5FC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30800" y="3574103"/>
            <a:ext cx="3090107" cy="384175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 marL="338138" indent="0">
              <a:buNone/>
              <a:defRPr b="1">
                <a:solidFill>
                  <a:schemeClr val="bg1"/>
                </a:solidFill>
              </a:defRPr>
            </a:lvl2pPr>
            <a:lvl3pPr marL="690562" indent="0">
              <a:buNone/>
              <a:defRPr b="1">
                <a:solidFill>
                  <a:schemeClr val="bg1"/>
                </a:solidFill>
              </a:defRPr>
            </a:lvl3pPr>
            <a:lvl4pPr marL="1050925" indent="0">
              <a:buNone/>
              <a:defRPr b="1">
                <a:solidFill>
                  <a:schemeClr val="bg1"/>
                </a:solidFill>
              </a:defRPr>
            </a:lvl4pPr>
            <a:lvl5pPr marL="1262063" indent="0"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r>
              <a:rPr lang="en-US" altLang="zh-CN" sz="2000" b="1">
                <a:solidFill>
                  <a:schemeClr val="bg1"/>
                </a:solidFill>
              </a:rPr>
              <a:t>Subtitle</a:t>
            </a:r>
            <a:r>
              <a:rPr lang="zh-CN" altLang="en-US" sz="2000" b="1">
                <a:solidFill>
                  <a:schemeClr val="bg1"/>
                </a:solidFill>
              </a:rPr>
              <a:t> </a:t>
            </a:r>
            <a:r>
              <a:rPr lang="en-US" altLang="zh-CN" sz="2000" b="1">
                <a:solidFill>
                  <a:schemeClr val="bg1"/>
                </a:solidFill>
              </a:rPr>
              <a:t>3</a:t>
            </a:r>
            <a:endParaRPr kumimoji="1" lang="zh-CN" altLang="en-US" sz="2000" b="1">
              <a:solidFill>
                <a:schemeClr val="bg1"/>
              </a:solidFill>
            </a:endParaRPr>
          </a:p>
          <a:p>
            <a:pPr lvl="4"/>
            <a:endParaRPr lang="en-US"/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1A0E0D82-973D-9D06-524D-7D5B3C0FDEA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140875" y="3574103"/>
            <a:ext cx="3090107" cy="384175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 marL="338138" indent="0">
              <a:buNone/>
              <a:defRPr b="1">
                <a:solidFill>
                  <a:schemeClr val="bg1"/>
                </a:solidFill>
              </a:defRPr>
            </a:lvl2pPr>
            <a:lvl3pPr marL="690562" indent="0">
              <a:buNone/>
              <a:defRPr b="1">
                <a:solidFill>
                  <a:schemeClr val="bg1"/>
                </a:solidFill>
              </a:defRPr>
            </a:lvl3pPr>
            <a:lvl4pPr marL="1050925" indent="0">
              <a:buNone/>
              <a:defRPr b="1">
                <a:solidFill>
                  <a:schemeClr val="bg1"/>
                </a:solidFill>
              </a:defRPr>
            </a:lvl4pPr>
            <a:lvl5pPr marL="1262063" indent="0"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r>
              <a:rPr lang="en-US" altLang="zh-CN" sz="2000" b="1">
                <a:solidFill>
                  <a:schemeClr val="bg1"/>
                </a:solidFill>
              </a:rPr>
              <a:t>Subtitle</a:t>
            </a:r>
            <a:r>
              <a:rPr lang="zh-CN" altLang="en-US" sz="2000" b="1">
                <a:solidFill>
                  <a:schemeClr val="bg1"/>
                </a:solidFill>
              </a:rPr>
              <a:t> </a:t>
            </a:r>
            <a:r>
              <a:rPr lang="en-US" altLang="zh-CN" sz="2000" b="1">
                <a:solidFill>
                  <a:schemeClr val="bg1"/>
                </a:solidFill>
              </a:rPr>
              <a:t>4</a:t>
            </a:r>
            <a:endParaRPr kumimoji="1" lang="zh-CN" altLang="en-US" sz="2000" b="1">
              <a:solidFill>
                <a:schemeClr val="bg1"/>
              </a:solidFill>
            </a:endParaRPr>
          </a:p>
          <a:p>
            <a:pPr lvl="4"/>
            <a:endParaRPr lang="en-US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DA10EB61-A3B1-A294-F940-0CF95CAC548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30799" y="1518269"/>
            <a:ext cx="3090107" cy="191073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Description 1, You can add a description of diagram here.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</a:t>
            </a:r>
            <a:r>
              <a:rPr lang="en-US"/>
              <a:t> </a:t>
            </a:r>
            <a:r>
              <a:rPr lang="en-US" err="1"/>
              <a:t>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851C253F-4A9A-7855-940D-2A069E5CF90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146147" y="1518269"/>
            <a:ext cx="3090107" cy="191073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Description 2, You can add a description of diagram here.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</a:t>
            </a:r>
            <a:r>
              <a:rPr lang="en-US"/>
              <a:t> </a:t>
            </a:r>
            <a:r>
              <a:rPr lang="en-US" err="1"/>
              <a:t>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AC946A42-4ECB-6448-43B2-278B4AD989C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30799" y="3974086"/>
            <a:ext cx="3090107" cy="191073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Description 3, You can add a description of diagram here.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</a:t>
            </a:r>
            <a:r>
              <a:rPr lang="en-US"/>
              <a:t> </a:t>
            </a:r>
            <a:r>
              <a:rPr lang="en-US" err="1"/>
              <a:t>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8A0588B0-D88A-2CF9-7984-7932D57D115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146147" y="3974086"/>
            <a:ext cx="3090107" cy="191073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Description 4, You can add a description of diagram here.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</a:t>
            </a:r>
            <a:r>
              <a:rPr lang="en-US"/>
              <a:t> </a:t>
            </a:r>
            <a:r>
              <a:rPr lang="en-US" err="1"/>
              <a:t>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18" name="Content Placeholder 43">
            <a:extLst>
              <a:ext uri="{FF2B5EF4-FFF2-40B4-BE49-F238E27FC236}">
                <a16:creationId xmlns:a16="http://schemas.microsoft.com/office/drawing/2014/main" id="{6220A7A9-AC73-A633-B415-045C72E00DED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8276736" y="2072000"/>
            <a:ext cx="3552536" cy="297736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338138" indent="0">
              <a:buNone/>
              <a:defRPr sz="1800">
                <a:solidFill>
                  <a:schemeClr val="bg1"/>
                </a:solidFill>
              </a:defRPr>
            </a:lvl2pPr>
            <a:lvl3pPr marL="690562" indent="0">
              <a:buNone/>
              <a:defRPr sz="1800">
                <a:solidFill>
                  <a:schemeClr val="bg1"/>
                </a:solidFill>
              </a:defRPr>
            </a:lvl3pPr>
            <a:lvl4pPr marL="1050925" indent="0">
              <a:buNone/>
              <a:defRPr sz="1800">
                <a:solidFill>
                  <a:schemeClr val="bg1"/>
                </a:solidFill>
              </a:defRPr>
            </a:lvl4pPr>
            <a:lvl5pPr marL="1262063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marL="0" indent="0">
              <a:buNone/>
            </a:pPr>
            <a:r>
              <a:rPr lang="en-US" sz="1800">
                <a:solidFill>
                  <a:schemeClr val="bg1"/>
                </a:solidFill>
              </a:rPr>
              <a:t>Describe or summarize the text in detail here. Lorem ipsum dolor sit </a:t>
            </a:r>
            <a:r>
              <a:rPr lang="en-US" sz="1800" err="1">
                <a:solidFill>
                  <a:schemeClr val="bg1"/>
                </a:solidFill>
              </a:rPr>
              <a:t>amet</a:t>
            </a:r>
            <a:r>
              <a:rPr lang="en-US" sz="1800">
                <a:solidFill>
                  <a:schemeClr val="bg1"/>
                </a:solidFill>
              </a:rPr>
              <a:t>, </a:t>
            </a:r>
            <a:r>
              <a:rPr lang="en-US" sz="1800" err="1">
                <a:solidFill>
                  <a:schemeClr val="bg1"/>
                </a:solidFill>
              </a:rPr>
              <a:t>consectetur</a:t>
            </a:r>
            <a:r>
              <a:rPr lang="en-US" sz="1800">
                <a:solidFill>
                  <a:schemeClr val="bg1"/>
                </a:solidFill>
              </a:rPr>
              <a:t> </a:t>
            </a:r>
            <a:r>
              <a:rPr lang="en-US" sz="1800" err="1">
                <a:solidFill>
                  <a:schemeClr val="bg1"/>
                </a:solidFill>
              </a:rPr>
              <a:t>adipiscing</a:t>
            </a:r>
            <a:r>
              <a:rPr lang="en-US" sz="1800">
                <a:solidFill>
                  <a:schemeClr val="bg1"/>
                </a:solidFill>
              </a:rPr>
              <a:t> </a:t>
            </a:r>
            <a:r>
              <a:rPr lang="en-US" sz="1800" err="1">
                <a:solidFill>
                  <a:schemeClr val="bg1"/>
                </a:solidFill>
              </a:rPr>
              <a:t>elit</a:t>
            </a:r>
            <a:r>
              <a:rPr lang="en-US" sz="1800">
                <a:solidFill>
                  <a:schemeClr val="bg1"/>
                </a:solidFill>
              </a:rPr>
              <a:t>, sed do </a:t>
            </a:r>
            <a:r>
              <a:rPr lang="en-US" sz="1800" err="1">
                <a:solidFill>
                  <a:schemeClr val="bg1"/>
                </a:solidFill>
              </a:rPr>
              <a:t>eiusmod</a:t>
            </a:r>
            <a:r>
              <a:rPr lang="en-US" sz="1800">
                <a:solidFill>
                  <a:schemeClr val="bg1"/>
                </a:solidFill>
              </a:rPr>
              <a:t> </a:t>
            </a:r>
            <a:r>
              <a:rPr lang="en-US" sz="1800" err="1">
                <a:solidFill>
                  <a:schemeClr val="bg1"/>
                </a:solidFill>
              </a:rPr>
              <a:t>tempor</a:t>
            </a:r>
            <a:r>
              <a:rPr lang="en-US" sz="1800">
                <a:solidFill>
                  <a:schemeClr val="bg1"/>
                </a:solidFill>
              </a:rPr>
              <a:t> </a:t>
            </a:r>
            <a:r>
              <a:rPr lang="en-US" sz="1800" err="1">
                <a:solidFill>
                  <a:schemeClr val="bg1"/>
                </a:solidFill>
              </a:rPr>
              <a:t>incididunt</a:t>
            </a:r>
            <a:r>
              <a:rPr lang="en-US" sz="1800">
                <a:solidFill>
                  <a:schemeClr val="bg1"/>
                </a:solidFill>
              </a:rPr>
              <a:t> </a:t>
            </a:r>
            <a:r>
              <a:rPr lang="en-US" sz="1800" err="1">
                <a:solidFill>
                  <a:schemeClr val="bg1"/>
                </a:solidFill>
              </a:rPr>
              <a:t>ut</a:t>
            </a:r>
            <a:r>
              <a:rPr lang="en-US" sz="1800">
                <a:solidFill>
                  <a:schemeClr val="bg1"/>
                </a:solidFill>
              </a:rPr>
              <a:t> labore et dolore magna </a:t>
            </a:r>
            <a:r>
              <a:rPr lang="en-US" sz="1800" err="1">
                <a:solidFill>
                  <a:schemeClr val="bg1"/>
                </a:solidFill>
              </a:rPr>
              <a:t>aliqua</a:t>
            </a:r>
            <a:r>
              <a:rPr lang="en-US" sz="1800">
                <a:solidFill>
                  <a:schemeClr val="bg1"/>
                </a:solidFill>
              </a:rPr>
              <a:t>. Lorem ipsum dolor sit </a:t>
            </a:r>
            <a:r>
              <a:rPr lang="en-US" sz="1800" err="1">
                <a:solidFill>
                  <a:schemeClr val="bg1"/>
                </a:solidFill>
              </a:rPr>
              <a:t>amet</a:t>
            </a:r>
            <a:r>
              <a:rPr lang="en-US" sz="1800">
                <a:solidFill>
                  <a:schemeClr val="bg1"/>
                </a:solidFill>
              </a:rPr>
              <a:t>, </a:t>
            </a:r>
            <a:r>
              <a:rPr lang="en-US" sz="1800" err="1">
                <a:solidFill>
                  <a:schemeClr val="bg1"/>
                </a:solidFill>
              </a:rPr>
              <a:t>consectetur</a:t>
            </a:r>
            <a:r>
              <a:rPr lang="en-US" sz="1800">
                <a:solidFill>
                  <a:schemeClr val="bg1"/>
                </a:solidFill>
              </a:rPr>
              <a:t> </a:t>
            </a:r>
            <a:r>
              <a:rPr lang="en-US" sz="1800" err="1">
                <a:solidFill>
                  <a:schemeClr val="bg1"/>
                </a:solidFill>
              </a:rPr>
              <a:t>adipiscing</a:t>
            </a:r>
            <a:r>
              <a:rPr lang="en-US" sz="1800">
                <a:solidFill>
                  <a:schemeClr val="bg1"/>
                </a:solidFill>
              </a:rPr>
              <a:t> </a:t>
            </a:r>
            <a:r>
              <a:rPr lang="en-US" sz="1800" err="1">
                <a:solidFill>
                  <a:schemeClr val="bg1"/>
                </a:solidFill>
              </a:rPr>
              <a:t>elit</a:t>
            </a:r>
            <a:r>
              <a:rPr lang="en-US" sz="1800">
                <a:solidFill>
                  <a:schemeClr val="bg1"/>
                </a:solidFill>
              </a:rPr>
              <a:t>, sed do </a:t>
            </a:r>
            <a:r>
              <a:rPr lang="en-US" sz="1800" err="1">
                <a:solidFill>
                  <a:schemeClr val="bg1"/>
                </a:solidFill>
              </a:rPr>
              <a:t>eiusmod</a:t>
            </a:r>
            <a:r>
              <a:rPr lang="en-US" sz="1800">
                <a:solidFill>
                  <a:schemeClr val="bg1"/>
                </a:solidFill>
              </a:rPr>
              <a:t> </a:t>
            </a:r>
            <a:r>
              <a:rPr lang="en-US" sz="1800" err="1">
                <a:solidFill>
                  <a:schemeClr val="bg1"/>
                </a:solidFill>
              </a:rPr>
              <a:t>tempor</a:t>
            </a:r>
            <a:r>
              <a:rPr lang="en-US" sz="1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D94BE79-6FBE-F937-E48B-132ECFCA6A5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76205" y="1129893"/>
            <a:ext cx="3528467" cy="601663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</a:t>
            </a:r>
            <a:r>
              <a:rPr lang="en-US" altLang="zh-CN"/>
              <a:t>Subtitle</a:t>
            </a:r>
            <a:r>
              <a:rPr lang="en-US"/>
              <a:t> Here</a:t>
            </a:r>
          </a:p>
        </p:txBody>
      </p:sp>
      <p:sp>
        <p:nvSpPr>
          <p:cNvPr id="28" name="矩形 25">
            <a:extLst>
              <a:ext uri="{FF2B5EF4-FFF2-40B4-BE49-F238E27FC236}">
                <a16:creationId xmlns:a16="http://schemas.microsoft.com/office/drawing/2014/main" id="{1DF84A9A-545E-61EB-2EF2-171987023476}"/>
              </a:ext>
            </a:extLst>
          </p:cNvPr>
          <p:cNvSpPr>
            <a:spLocks/>
          </p:cNvSpPr>
          <p:nvPr/>
        </p:nvSpPr>
        <p:spPr>
          <a:xfrm>
            <a:off x="8384753" y="1911514"/>
            <a:ext cx="1569573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416518A7-84D8-64E2-BAD2-71BA660AF7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0799" y="325249"/>
            <a:ext cx="7347347" cy="374904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3221765"/>
      </p:ext>
    </p:extLst>
  </p:cSld>
  <p:clrMapOvr>
    <a:masterClrMapping/>
  </p:clrMapOvr>
  <p:transition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1 Pictur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08C6222A-B4BE-B245-AA8D-6B2A37CA048B}"/>
              </a:ext>
            </a:extLst>
          </p:cNvPr>
          <p:cNvSpPr txBox="1">
            <a:spLocks/>
          </p:cNvSpPr>
          <p:nvPr/>
        </p:nvSpPr>
        <p:spPr>
          <a:xfrm rot="16200000">
            <a:off x="6815294" y="453270"/>
            <a:ext cx="4470479" cy="5621337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lIns="182880" tIns="109728" rIns="182880" anchor="t" anchorCtr="0"/>
          <a:lstStyle>
            <a:lvl1pPr marL="0" indent="0">
              <a:buNone/>
              <a:defRPr sz="23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188913" marR="0" lvl="0" indent="-188913" algn="l" defTabSz="914400" rtl="0" eaLnBrk="1" fontAlgn="auto" latinLnBrk="0" hangingPunct="1">
              <a:lnSpc>
                <a:spcPct val="96000"/>
              </a:lnSpc>
              <a:spcAft>
                <a:spcPts val="80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0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AFB1FC8F-8FBE-A286-2AC8-DEE229EBFC3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68463" y="1354854"/>
            <a:ext cx="4902538" cy="601663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Title Here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CB74D-27B0-92B2-C9CD-02BF4D9FBFBC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30799" y="1028621"/>
            <a:ext cx="5909702" cy="4470480"/>
          </a:xfrm>
          <a:solidFill>
            <a:schemeClr val="tx2"/>
          </a:solidFill>
          <a:effectLst>
            <a:outerShdw blurRad="635000" dist="114300" dir="2700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5" name="矩形 25">
            <a:extLst>
              <a:ext uri="{FF2B5EF4-FFF2-40B4-BE49-F238E27FC236}">
                <a16:creationId xmlns:a16="http://schemas.microsoft.com/office/drawing/2014/main" id="{499D9E34-5C92-3E0A-BE60-0C8CE10B558A}"/>
              </a:ext>
            </a:extLst>
          </p:cNvPr>
          <p:cNvSpPr>
            <a:spLocks/>
          </p:cNvSpPr>
          <p:nvPr/>
        </p:nvSpPr>
        <p:spPr>
          <a:xfrm>
            <a:off x="6676609" y="2139643"/>
            <a:ext cx="1569573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BDC83C58-10AF-ABB8-8808-3C7107EC2C3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567610" y="2302919"/>
            <a:ext cx="4903477" cy="2945356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/>
            </a:lvl1pPr>
          </a:lstStyle>
          <a:p>
            <a:pPr lvl="0"/>
            <a:r>
              <a:rPr lang="en-US"/>
              <a:t>Useful for the majority of slide content with 1 picture description.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245B872-1124-D649-6896-BBBA7D0999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0799" y="325249"/>
            <a:ext cx="11530403" cy="374904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65648762"/>
      </p:ext>
    </p:extLst>
  </p:cSld>
  <p:clrMapOvr>
    <a:masterClrMapping/>
  </p:clrMapOvr>
  <p:transition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1 Pictu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1">
            <a:extLst>
              <a:ext uri="{FF2B5EF4-FFF2-40B4-BE49-F238E27FC236}">
                <a16:creationId xmlns:a16="http://schemas.microsoft.com/office/drawing/2014/main" id="{2C3B24AC-C066-D731-795A-32786845EE19}"/>
              </a:ext>
            </a:extLst>
          </p:cNvPr>
          <p:cNvSpPr/>
          <p:nvPr/>
        </p:nvSpPr>
        <p:spPr>
          <a:xfrm>
            <a:off x="341402" y="1404512"/>
            <a:ext cx="2899266" cy="38658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矩形 2">
            <a:extLst>
              <a:ext uri="{FF2B5EF4-FFF2-40B4-BE49-F238E27FC236}">
                <a16:creationId xmlns:a16="http://schemas.microsoft.com/office/drawing/2014/main" id="{FCF44CD6-2C78-D400-22FA-A7F0D6B36926}"/>
              </a:ext>
            </a:extLst>
          </p:cNvPr>
          <p:cNvSpPr/>
          <p:nvPr/>
        </p:nvSpPr>
        <p:spPr>
          <a:xfrm>
            <a:off x="3240666" y="4544930"/>
            <a:ext cx="8648043" cy="7253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339849A2-2C58-4268-48C2-30922AAAAA4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77606" y="2007321"/>
            <a:ext cx="2596832" cy="2737951"/>
          </a:xfrm>
        </p:spPr>
        <p:txBody>
          <a:bodyPr anchor="ctr" anchorCtr="0"/>
          <a:lstStyle>
            <a:lvl1pPr marL="0" indent="0"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338138" indent="0">
              <a:buNone/>
              <a:defRPr sz="2000" b="1">
                <a:solidFill>
                  <a:schemeClr val="bg1"/>
                </a:solidFill>
              </a:defRPr>
            </a:lvl2pPr>
            <a:lvl3pPr marL="690562" indent="0">
              <a:buNone/>
              <a:defRPr sz="2000" b="1">
                <a:solidFill>
                  <a:schemeClr val="bg1"/>
                </a:solidFill>
              </a:defRPr>
            </a:lvl3pPr>
            <a:lvl4pPr marL="1050925" indent="0">
              <a:buNone/>
              <a:defRPr sz="2000" b="1">
                <a:solidFill>
                  <a:schemeClr val="bg1"/>
                </a:solidFill>
              </a:defRPr>
            </a:lvl4pPr>
            <a:lvl5pPr marL="1262063" indent="0"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r>
              <a:rPr lang="en-US" altLang="zh-CN" sz="2000">
                <a:solidFill>
                  <a:schemeClr val="bg1"/>
                </a:solidFill>
              </a:rPr>
              <a:t>Click to Add Subtitle Here </a:t>
            </a:r>
          </a:p>
          <a:p>
            <a:pPr lvl="4"/>
            <a:endParaRPr lang="en-US"/>
          </a:p>
        </p:txBody>
      </p:sp>
      <p:sp>
        <p:nvSpPr>
          <p:cNvPr id="16" name="Picture Placeholder 16">
            <a:extLst>
              <a:ext uri="{FF2B5EF4-FFF2-40B4-BE49-F238E27FC236}">
                <a16:creationId xmlns:a16="http://schemas.microsoft.com/office/drawing/2014/main" id="{DBD478E3-82BE-79FB-3E65-FF1B3E49399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240666" y="1404511"/>
            <a:ext cx="8648043" cy="3140418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Picture</a:t>
            </a:r>
            <a:endParaRPr kumimoji="1" lang="zh-CN" alt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8BAFAA-F52E-9566-8A4E-D44872727C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40665" y="4596760"/>
            <a:ext cx="8648041" cy="67356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/>
              <a:t>You can add a description of the image here.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3AB6875-6BB1-671D-B4F7-5DA9197D2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0799" y="325249"/>
            <a:ext cx="11530403" cy="374904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048449"/>
      </p:ext>
    </p:extLst>
  </p:cSld>
  <p:clrMapOvr>
    <a:masterClrMapping/>
  </p:clrMapOvr>
  <p:transition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1 Pictur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形状 5">
            <a:extLst>
              <a:ext uri="{FF2B5EF4-FFF2-40B4-BE49-F238E27FC236}">
                <a16:creationId xmlns:a16="http://schemas.microsoft.com/office/drawing/2014/main" id="{657A2DA8-36DB-E6C4-8BBB-D77B99249977}"/>
              </a:ext>
            </a:extLst>
          </p:cNvPr>
          <p:cNvSpPr/>
          <p:nvPr/>
        </p:nvSpPr>
        <p:spPr>
          <a:xfrm rot="5400000">
            <a:off x="462967" y="829090"/>
            <a:ext cx="1965148" cy="2497665"/>
          </a:xfrm>
          <a:custGeom>
            <a:avLst/>
            <a:gdLst>
              <a:gd name="connsiteX0" fmla="*/ 0 w 1965148"/>
              <a:gd name="connsiteY0" fmla="*/ 2497015 h 2497015"/>
              <a:gd name="connsiteX1" fmla="*/ 0 w 1965148"/>
              <a:gd name="connsiteY1" fmla="*/ 474632 h 2497015"/>
              <a:gd name="connsiteX2" fmla="*/ 1008986 w 1965148"/>
              <a:gd name="connsiteY2" fmla="*/ 0 h 2497015"/>
              <a:gd name="connsiteX3" fmla="*/ 1965148 w 1965148"/>
              <a:gd name="connsiteY3" fmla="*/ 463426 h 2497015"/>
              <a:gd name="connsiteX4" fmla="*/ 1965148 w 1965148"/>
              <a:gd name="connsiteY4" fmla="*/ 2497015 h 2497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5148" h="2497015">
                <a:moveTo>
                  <a:pt x="0" y="2497015"/>
                </a:moveTo>
                <a:lnTo>
                  <a:pt x="0" y="474632"/>
                </a:lnTo>
                <a:lnTo>
                  <a:pt x="1008986" y="0"/>
                </a:lnTo>
                <a:lnTo>
                  <a:pt x="1965148" y="463426"/>
                </a:lnTo>
                <a:lnTo>
                  <a:pt x="1965148" y="24970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800"/>
          </a:p>
        </p:txBody>
      </p:sp>
      <p:sp>
        <p:nvSpPr>
          <p:cNvPr id="7" name="任意形状 6">
            <a:extLst>
              <a:ext uri="{FF2B5EF4-FFF2-40B4-BE49-F238E27FC236}">
                <a16:creationId xmlns:a16="http://schemas.microsoft.com/office/drawing/2014/main" id="{9BE92BD1-28B3-F844-6DCB-1088E7BF02AB}"/>
              </a:ext>
            </a:extLst>
          </p:cNvPr>
          <p:cNvSpPr/>
          <p:nvPr/>
        </p:nvSpPr>
        <p:spPr>
          <a:xfrm rot="5400000">
            <a:off x="266258" y="829090"/>
            <a:ext cx="1965148" cy="2497665"/>
          </a:xfrm>
          <a:custGeom>
            <a:avLst/>
            <a:gdLst>
              <a:gd name="connsiteX0" fmla="*/ 0 w 1965148"/>
              <a:gd name="connsiteY0" fmla="*/ 2497015 h 2497015"/>
              <a:gd name="connsiteX1" fmla="*/ 0 w 1965148"/>
              <a:gd name="connsiteY1" fmla="*/ 474632 h 2497015"/>
              <a:gd name="connsiteX2" fmla="*/ 1008986 w 1965148"/>
              <a:gd name="connsiteY2" fmla="*/ 0 h 2497015"/>
              <a:gd name="connsiteX3" fmla="*/ 1965148 w 1965148"/>
              <a:gd name="connsiteY3" fmla="*/ 463426 h 2497015"/>
              <a:gd name="connsiteX4" fmla="*/ 1965148 w 1965148"/>
              <a:gd name="connsiteY4" fmla="*/ 2497015 h 2497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5148" h="2497015">
                <a:moveTo>
                  <a:pt x="0" y="2497015"/>
                </a:moveTo>
                <a:lnTo>
                  <a:pt x="0" y="474632"/>
                </a:lnTo>
                <a:lnTo>
                  <a:pt x="1008986" y="0"/>
                </a:lnTo>
                <a:lnTo>
                  <a:pt x="1965148" y="463426"/>
                </a:lnTo>
                <a:lnTo>
                  <a:pt x="1965148" y="249701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1016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800"/>
          </a:p>
        </p:txBody>
      </p:sp>
      <p:sp>
        <p:nvSpPr>
          <p:cNvPr id="9" name="任意形状 8">
            <a:extLst>
              <a:ext uri="{FF2B5EF4-FFF2-40B4-BE49-F238E27FC236}">
                <a16:creationId xmlns:a16="http://schemas.microsoft.com/office/drawing/2014/main" id="{33EDCE67-9A8F-0364-5B09-2C950C788924}"/>
              </a:ext>
            </a:extLst>
          </p:cNvPr>
          <p:cNvSpPr/>
          <p:nvPr/>
        </p:nvSpPr>
        <p:spPr>
          <a:xfrm rot="5400000">
            <a:off x="10512282" y="1410223"/>
            <a:ext cx="1965148" cy="1335399"/>
          </a:xfrm>
          <a:custGeom>
            <a:avLst/>
            <a:gdLst>
              <a:gd name="connsiteX0" fmla="*/ 0 w 1965148"/>
              <a:gd name="connsiteY0" fmla="*/ 1335051 h 1335051"/>
              <a:gd name="connsiteX1" fmla="*/ 0 w 1965148"/>
              <a:gd name="connsiteY1" fmla="*/ 0 h 1335051"/>
              <a:gd name="connsiteX2" fmla="*/ 1965148 w 1965148"/>
              <a:gd name="connsiteY2" fmla="*/ 0 h 1335051"/>
              <a:gd name="connsiteX3" fmla="*/ 1965148 w 1965148"/>
              <a:gd name="connsiteY3" fmla="*/ 1323845 h 1335051"/>
              <a:gd name="connsiteX4" fmla="*/ 1008986 w 1965148"/>
              <a:gd name="connsiteY4" fmla="*/ 860419 h 1335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5148" h="1335051">
                <a:moveTo>
                  <a:pt x="0" y="1335051"/>
                </a:moveTo>
                <a:lnTo>
                  <a:pt x="0" y="0"/>
                </a:lnTo>
                <a:lnTo>
                  <a:pt x="1965148" y="0"/>
                </a:lnTo>
                <a:lnTo>
                  <a:pt x="1965148" y="1323845"/>
                </a:lnTo>
                <a:lnTo>
                  <a:pt x="1008986" y="86041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800"/>
          </a:p>
        </p:txBody>
      </p:sp>
      <p:sp>
        <p:nvSpPr>
          <p:cNvPr id="10" name="任意形状 9">
            <a:extLst>
              <a:ext uri="{FF2B5EF4-FFF2-40B4-BE49-F238E27FC236}">
                <a16:creationId xmlns:a16="http://schemas.microsoft.com/office/drawing/2014/main" id="{F4C6E6E2-C3B4-53C6-E61D-061656CC36FC}"/>
              </a:ext>
            </a:extLst>
          </p:cNvPr>
          <p:cNvSpPr/>
          <p:nvPr/>
        </p:nvSpPr>
        <p:spPr>
          <a:xfrm rot="5400000">
            <a:off x="10670204" y="1534408"/>
            <a:ext cx="1965148" cy="1087032"/>
          </a:xfrm>
          <a:custGeom>
            <a:avLst/>
            <a:gdLst>
              <a:gd name="connsiteX0" fmla="*/ 0 w 1965148"/>
              <a:gd name="connsiteY0" fmla="*/ 1086749 h 1086749"/>
              <a:gd name="connsiteX1" fmla="*/ 0 w 1965148"/>
              <a:gd name="connsiteY1" fmla="*/ 0 h 1086749"/>
              <a:gd name="connsiteX2" fmla="*/ 1965148 w 1965148"/>
              <a:gd name="connsiteY2" fmla="*/ 0 h 1086749"/>
              <a:gd name="connsiteX3" fmla="*/ 1965148 w 1965148"/>
              <a:gd name="connsiteY3" fmla="*/ 1075543 h 1086749"/>
              <a:gd name="connsiteX4" fmla="*/ 1008986 w 1965148"/>
              <a:gd name="connsiteY4" fmla="*/ 612117 h 1086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5148" h="1086749">
                <a:moveTo>
                  <a:pt x="0" y="1086749"/>
                </a:moveTo>
                <a:lnTo>
                  <a:pt x="0" y="0"/>
                </a:lnTo>
                <a:lnTo>
                  <a:pt x="1965148" y="0"/>
                </a:lnTo>
                <a:lnTo>
                  <a:pt x="1965148" y="1075543"/>
                </a:lnTo>
                <a:lnTo>
                  <a:pt x="1008986" y="61211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90500" dist="50800" dir="7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800"/>
          </a:p>
        </p:txBody>
      </p:sp>
      <p:sp>
        <p:nvSpPr>
          <p:cNvPr id="4" name="图片占位符 12">
            <a:extLst>
              <a:ext uri="{FF2B5EF4-FFF2-40B4-BE49-F238E27FC236}">
                <a16:creationId xmlns:a16="http://schemas.microsoft.com/office/drawing/2014/main" id="{F907FC30-5D6C-C17D-04D8-4A0977A67A6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19017" y="1095346"/>
            <a:ext cx="9097417" cy="1966861"/>
          </a:xfrm>
          <a:custGeom>
            <a:avLst/>
            <a:gdLst>
              <a:gd name="connsiteX0" fmla="*/ 0 w 9652899"/>
              <a:gd name="connsiteY0" fmla="*/ 982575 h 1965149"/>
              <a:gd name="connsiteX1" fmla="*/ 491287 w 9652899"/>
              <a:gd name="connsiteY1" fmla="*/ 0 h 1965149"/>
              <a:gd name="connsiteX2" fmla="*/ 9161612 w 9652899"/>
              <a:gd name="connsiteY2" fmla="*/ 0 h 1965149"/>
              <a:gd name="connsiteX3" fmla="*/ 9652899 w 9652899"/>
              <a:gd name="connsiteY3" fmla="*/ 982575 h 1965149"/>
              <a:gd name="connsiteX4" fmla="*/ 9161612 w 9652899"/>
              <a:gd name="connsiteY4" fmla="*/ 1965149 h 1965149"/>
              <a:gd name="connsiteX5" fmla="*/ 491287 w 9652899"/>
              <a:gd name="connsiteY5" fmla="*/ 1965149 h 1965149"/>
              <a:gd name="connsiteX6" fmla="*/ 0 w 9652899"/>
              <a:gd name="connsiteY6" fmla="*/ 982575 h 1965149"/>
              <a:gd name="connsiteX0" fmla="*/ 196501 w 9161612"/>
              <a:gd name="connsiteY0" fmla="*/ 1010405 h 1965149"/>
              <a:gd name="connsiteX1" fmla="*/ 0 w 9161612"/>
              <a:gd name="connsiteY1" fmla="*/ 0 h 1965149"/>
              <a:gd name="connsiteX2" fmla="*/ 8670325 w 9161612"/>
              <a:gd name="connsiteY2" fmla="*/ 0 h 1965149"/>
              <a:gd name="connsiteX3" fmla="*/ 9161612 w 9161612"/>
              <a:gd name="connsiteY3" fmla="*/ 982575 h 1965149"/>
              <a:gd name="connsiteX4" fmla="*/ 8670325 w 9161612"/>
              <a:gd name="connsiteY4" fmla="*/ 1965149 h 1965149"/>
              <a:gd name="connsiteX5" fmla="*/ 0 w 9161612"/>
              <a:gd name="connsiteY5" fmla="*/ 1965149 h 1965149"/>
              <a:gd name="connsiteX6" fmla="*/ 196501 w 9161612"/>
              <a:gd name="connsiteY6" fmla="*/ 1010405 h 1965149"/>
              <a:gd name="connsiteX0" fmla="*/ 470821 w 9435932"/>
              <a:gd name="connsiteY0" fmla="*/ 1010405 h 1965149"/>
              <a:gd name="connsiteX1" fmla="*/ 0 w 9435932"/>
              <a:gd name="connsiteY1" fmla="*/ 3976 h 1965149"/>
              <a:gd name="connsiteX2" fmla="*/ 8944645 w 9435932"/>
              <a:gd name="connsiteY2" fmla="*/ 0 h 1965149"/>
              <a:gd name="connsiteX3" fmla="*/ 9435932 w 9435932"/>
              <a:gd name="connsiteY3" fmla="*/ 982575 h 1965149"/>
              <a:gd name="connsiteX4" fmla="*/ 8944645 w 9435932"/>
              <a:gd name="connsiteY4" fmla="*/ 1965149 h 1965149"/>
              <a:gd name="connsiteX5" fmla="*/ 274320 w 9435932"/>
              <a:gd name="connsiteY5" fmla="*/ 1965149 h 1965149"/>
              <a:gd name="connsiteX6" fmla="*/ 470821 w 9435932"/>
              <a:gd name="connsiteY6" fmla="*/ 1010405 h 1965149"/>
              <a:gd name="connsiteX0" fmla="*/ 470821 w 9435932"/>
              <a:gd name="connsiteY0" fmla="*/ 1010405 h 1965149"/>
              <a:gd name="connsiteX1" fmla="*/ 0 w 9435932"/>
              <a:gd name="connsiteY1" fmla="*/ 3976 h 1965149"/>
              <a:gd name="connsiteX2" fmla="*/ 8944645 w 9435932"/>
              <a:gd name="connsiteY2" fmla="*/ 0 h 1965149"/>
              <a:gd name="connsiteX3" fmla="*/ 9435932 w 9435932"/>
              <a:gd name="connsiteY3" fmla="*/ 982575 h 1965149"/>
              <a:gd name="connsiteX4" fmla="*/ 8944645 w 9435932"/>
              <a:gd name="connsiteY4" fmla="*/ 1965149 h 1965149"/>
              <a:gd name="connsiteX5" fmla="*/ 11927 w 9435932"/>
              <a:gd name="connsiteY5" fmla="*/ 1961174 h 1965149"/>
              <a:gd name="connsiteX6" fmla="*/ 470821 w 9435932"/>
              <a:gd name="connsiteY6" fmla="*/ 1010405 h 1965149"/>
              <a:gd name="connsiteX0" fmla="*/ 470821 w 9129807"/>
              <a:gd name="connsiteY0" fmla="*/ 1010405 h 1965149"/>
              <a:gd name="connsiteX1" fmla="*/ 0 w 9129807"/>
              <a:gd name="connsiteY1" fmla="*/ 3976 h 1965149"/>
              <a:gd name="connsiteX2" fmla="*/ 8944645 w 9129807"/>
              <a:gd name="connsiteY2" fmla="*/ 0 h 1965149"/>
              <a:gd name="connsiteX3" fmla="*/ 9129807 w 9129807"/>
              <a:gd name="connsiteY3" fmla="*/ 1018355 h 1965149"/>
              <a:gd name="connsiteX4" fmla="*/ 8944645 w 9129807"/>
              <a:gd name="connsiteY4" fmla="*/ 1965149 h 1965149"/>
              <a:gd name="connsiteX5" fmla="*/ 11927 w 9129807"/>
              <a:gd name="connsiteY5" fmla="*/ 1961174 h 1965149"/>
              <a:gd name="connsiteX6" fmla="*/ 470821 w 9129807"/>
              <a:gd name="connsiteY6" fmla="*/ 1010405 h 1965149"/>
              <a:gd name="connsiteX0" fmla="*/ 470821 w 9129807"/>
              <a:gd name="connsiteY0" fmla="*/ 1014380 h 1969124"/>
              <a:gd name="connsiteX1" fmla="*/ 0 w 9129807"/>
              <a:gd name="connsiteY1" fmla="*/ 7951 h 1969124"/>
              <a:gd name="connsiteX2" fmla="*/ 8650447 w 9129807"/>
              <a:gd name="connsiteY2" fmla="*/ 0 h 1969124"/>
              <a:gd name="connsiteX3" fmla="*/ 9129807 w 9129807"/>
              <a:gd name="connsiteY3" fmla="*/ 1022330 h 1969124"/>
              <a:gd name="connsiteX4" fmla="*/ 8944645 w 9129807"/>
              <a:gd name="connsiteY4" fmla="*/ 1969124 h 1969124"/>
              <a:gd name="connsiteX5" fmla="*/ 11927 w 9129807"/>
              <a:gd name="connsiteY5" fmla="*/ 1965149 h 1969124"/>
              <a:gd name="connsiteX6" fmla="*/ 470821 w 9129807"/>
              <a:gd name="connsiteY6" fmla="*/ 1014380 h 1969124"/>
              <a:gd name="connsiteX0" fmla="*/ 470821 w 9129807"/>
              <a:gd name="connsiteY0" fmla="*/ 1014380 h 1965149"/>
              <a:gd name="connsiteX1" fmla="*/ 0 w 9129807"/>
              <a:gd name="connsiteY1" fmla="*/ 7951 h 1965149"/>
              <a:gd name="connsiteX2" fmla="*/ 8650447 w 9129807"/>
              <a:gd name="connsiteY2" fmla="*/ 0 h 1965149"/>
              <a:gd name="connsiteX3" fmla="*/ 9129807 w 9129807"/>
              <a:gd name="connsiteY3" fmla="*/ 1022330 h 1965149"/>
              <a:gd name="connsiteX4" fmla="*/ 8666349 w 9129807"/>
              <a:gd name="connsiteY4" fmla="*/ 1965148 h 1965149"/>
              <a:gd name="connsiteX5" fmla="*/ 11927 w 9129807"/>
              <a:gd name="connsiteY5" fmla="*/ 1965149 h 1965149"/>
              <a:gd name="connsiteX6" fmla="*/ 470821 w 9129807"/>
              <a:gd name="connsiteY6" fmla="*/ 1014380 h 1965149"/>
              <a:gd name="connsiteX0" fmla="*/ 470821 w 9129807"/>
              <a:gd name="connsiteY0" fmla="*/ 1014380 h 1965149"/>
              <a:gd name="connsiteX1" fmla="*/ 0 w 9129807"/>
              <a:gd name="connsiteY1" fmla="*/ 7951 h 1965149"/>
              <a:gd name="connsiteX2" fmla="*/ 8650447 w 9129807"/>
              <a:gd name="connsiteY2" fmla="*/ 0 h 1965149"/>
              <a:gd name="connsiteX3" fmla="*/ 9129807 w 9129807"/>
              <a:gd name="connsiteY3" fmla="*/ 1015980 h 1965149"/>
              <a:gd name="connsiteX4" fmla="*/ 8666349 w 9129807"/>
              <a:gd name="connsiteY4" fmla="*/ 1965148 h 1965149"/>
              <a:gd name="connsiteX5" fmla="*/ 11927 w 9129807"/>
              <a:gd name="connsiteY5" fmla="*/ 1965149 h 1965149"/>
              <a:gd name="connsiteX6" fmla="*/ 470821 w 9129807"/>
              <a:gd name="connsiteY6" fmla="*/ 1014380 h 1965149"/>
              <a:gd name="connsiteX0" fmla="*/ 470821 w 9129807"/>
              <a:gd name="connsiteY0" fmla="*/ 1014380 h 1965149"/>
              <a:gd name="connsiteX1" fmla="*/ 0 w 9129807"/>
              <a:gd name="connsiteY1" fmla="*/ 7951 h 1965149"/>
              <a:gd name="connsiteX2" fmla="*/ 8650447 w 9129807"/>
              <a:gd name="connsiteY2" fmla="*/ 0 h 1965149"/>
              <a:gd name="connsiteX3" fmla="*/ 9129807 w 9129807"/>
              <a:gd name="connsiteY3" fmla="*/ 1003280 h 1965149"/>
              <a:gd name="connsiteX4" fmla="*/ 8666349 w 9129807"/>
              <a:gd name="connsiteY4" fmla="*/ 1965148 h 1965149"/>
              <a:gd name="connsiteX5" fmla="*/ 11927 w 9129807"/>
              <a:gd name="connsiteY5" fmla="*/ 1965149 h 1965149"/>
              <a:gd name="connsiteX6" fmla="*/ 470821 w 9129807"/>
              <a:gd name="connsiteY6" fmla="*/ 1014380 h 1965149"/>
              <a:gd name="connsiteX0" fmla="*/ 470821 w 9148857"/>
              <a:gd name="connsiteY0" fmla="*/ 1014380 h 1965149"/>
              <a:gd name="connsiteX1" fmla="*/ 0 w 9148857"/>
              <a:gd name="connsiteY1" fmla="*/ 7951 h 1965149"/>
              <a:gd name="connsiteX2" fmla="*/ 8650447 w 9148857"/>
              <a:gd name="connsiteY2" fmla="*/ 0 h 1965149"/>
              <a:gd name="connsiteX3" fmla="*/ 9148857 w 9148857"/>
              <a:gd name="connsiteY3" fmla="*/ 1012805 h 1965149"/>
              <a:gd name="connsiteX4" fmla="*/ 8666349 w 9148857"/>
              <a:gd name="connsiteY4" fmla="*/ 1965148 h 1965149"/>
              <a:gd name="connsiteX5" fmla="*/ 11927 w 9148857"/>
              <a:gd name="connsiteY5" fmla="*/ 1965149 h 1965149"/>
              <a:gd name="connsiteX6" fmla="*/ 470821 w 9148857"/>
              <a:gd name="connsiteY6" fmla="*/ 1014380 h 1965149"/>
              <a:gd name="connsiteX0" fmla="*/ 470821 w 9126632"/>
              <a:gd name="connsiteY0" fmla="*/ 1014380 h 1965149"/>
              <a:gd name="connsiteX1" fmla="*/ 0 w 9126632"/>
              <a:gd name="connsiteY1" fmla="*/ 7951 h 1965149"/>
              <a:gd name="connsiteX2" fmla="*/ 8650447 w 9126632"/>
              <a:gd name="connsiteY2" fmla="*/ 0 h 1965149"/>
              <a:gd name="connsiteX3" fmla="*/ 9126632 w 9126632"/>
              <a:gd name="connsiteY3" fmla="*/ 1019155 h 1965149"/>
              <a:gd name="connsiteX4" fmla="*/ 8666349 w 9126632"/>
              <a:gd name="connsiteY4" fmla="*/ 1965148 h 1965149"/>
              <a:gd name="connsiteX5" fmla="*/ 11927 w 9126632"/>
              <a:gd name="connsiteY5" fmla="*/ 1965149 h 1965149"/>
              <a:gd name="connsiteX6" fmla="*/ 470821 w 9126632"/>
              <a:gd name="connsiteY6" fmla="*/ 1014380 h 1965149"/>
              <a:gd name="connsiteX0" fmla="*/ 470821 w 9126632"/>
              <a:gd name="connsiteY0" fmla="*/ 1014380 h 1965149"/>
              <a:gd name="connsiteX1" fmla="*/ 0 w 9126632"/>
              <a:gd name="connsiteY1" fmla="*/ 7951 h 1965149"/>
              <a:gd name="connsiteX2" fmla="*/ 8650447 w 9126632"/>
              <a:gd name="connsiteY2" fmla="*/ 0 h 1965149"/>
              <a:gd name="connsiteX3" fmla="*/ 9126632 w 9126632"/>
              <a:gd name="connsiteY3" fmla="*/ 1019155 h 1965149"/>
              <a:gd name="connsiteX4" fmla="*/ 8666349 w 9126632"/>
              <a:gd name="connsiteY4" fmla="*/ 1965148 h 1965149"/>
              <a:gd name="connsiteX5" fmla="*/ 11927 w 9126632"/>
              <a:gd name="connsiteY5" fmla="*/ 1965149 h 1965149"/>
              <a:gd name="connsiteX6" fmla="*/ 470821 w 9126632"/>
              <a:gd name="connsiteY6" fmla="*/ 1014380 h 1965149"/>
              <a:gd name="connsiteX0" fmla="*/ 470821 w 9123457"/>
              <a:gd name="connsiteY0" fmla="*/ 1014380 h 1965149"/>
              <a:gd name="connsiteX1" fmla="*/ 0 w 9123457"/>
              <a:gd name="connsiteY1" fmla="*/ 7951 h 1965149"/>
              <a:gd name="connsiteX2" fmla="*/ 8650447 w 9123457"/>
              <a:gd name="connsiteY2" fmla="*/ 0 h 1965149"/>
              <a:gd name="connsiteX3" fmla="*/ 9123457 w 9123457"/>
              <a:gd name="connsiteY3" fmla="*/ 1012805 h 1965149"/>
              <a:gd name="connsiteX4" fmla="*/ 8666349 w 9123457"/>
              <a:gd name="connsiteY4" fmla="*/ 1965148 h 1965149"/>
              <a:gd name="connsiteX5" fmla="*/ 11927 w 9123457"/>
              <a:gd name="connsiteY5" fmla="*/ 1965149 h 1965149"/>
              <a:gd name="connsiteX6" fmla="*/ 470821 w 9123457"/>
              <a:gd name="connsiteY6" fmla="*/ 1014380 h 1965149"/>
              <a:gd name="connsiteX0" fmla="*/ 470821 w 9123457"/>
              <a:gd name="connsiteY0" fmla="*/ 1014380 h 1965149"/>
              <a:gd name="connsiteX1" fmla="*/ 0 w 9123457"/>
              <a:gd name="connsiteY1" fmla="*/ 4776 h 1965149"/>
              <a:gd name="connsiteX2" fmla="*/ 8650447 w 9123457"/>
              <a:gd name="connsiteY2" fmla="*/ 0 h 1965149"/>
              <a:gd name="connsiteX3" fmla="*/ 9123457 w 9123457"/>
              <a:gd name="connsiteY3" fmla="*/ 1012805 h 1965149"/>
              <a:gd name="connsiteX4" fmla="*/ 8666349 w 9123457"/>
              <a:gd name="connsiteY4" fmla="*/ 1965148 h 1965149"/>
              <a:gd name="connsiteX5" fmla="*/ 11927 w 9123457"/>
              <a:gd name="connsiteY5" fmla="*/ 1965149 h 1965149"/>
              <a:gd name="connsiteX6" fmla="*/ 470821 w 9123457"/>
              <a:gd name="connsiteY6" fmla="*/ 1014380 h 1965149"/>
              <a:gd name="connsiteX0" fmla="*/ 470821 w 9123457"/>
              <a:gd name="connsiteY0" fmla="*/ 1014380 h 1965149"/>
              <a:gd name="connsiteX1" fmla="*/ 0 w 9123457"/>
              <a:gd name="connsiteY1" fmla="*/ 4776 h 1965149"/>
              <a:gd name="connsiteX2" fmla="*/ 8650447 w 9123457"/>
              <a:gd name="connsiteY2" fmla="*/ 0 h 1965149"/>
              <a:gd name="connsiteX3" fmla="*/ 9123457 w 9123457"/>
              <a:gd name="connsiteY3" fmla="*/ 1012805 h 1965149"/>
              <a:gd name="connsiteX4" fmla="*/ 8666349 w 9123457"/>
              <a:gd name="connsiteY4" fmla="*/ 1965148 h 1965149"/>
              <a:gd name="connsiteX5" fmla="*/ 11927 w 9123457"/>
              <a:gd name="connsiteY5" fmla="*/ 1965149 h 1965149"/>
              <a:gd name="connsiteX6" fmla="*/ 470821 w 9123457"/>
              <a:gd name="connsiteY6" fmla="*/ 1014380 h 1965149"/>
              <a:gd name="connsiteX0" fmla="*/ 470821 w 9123457"/>
              <a:gd name="connsiteY0" fmla="*/ 1011205 h 1961974"/>
              <a:gd name="connsiteX1" fmla="*/ 0 w 9123457"/>
              <a:gd name="connsiteY1" fmla="*/ 1601 h 1961974"/>
              <a:gd name="connsiteX2" fmla="*/ 8650447 w 9123457"/>
              <a:gd name="connsiteY2" fmla="*/ 0 h 1961974"/>
              <a:gd name="connsiteX3" fmla="*/ 9123457 w 9123457"/>
              <a:gd name="connsiteY3" fmla="*/ 1009630 h 1961974"/>
              <a:gd name="connsiteX4" fmla="*/ 8666349 w 9123457"/>
              <a:gd name="connsiteY4" fmla="*/ 1961973 h 1961974"/>
              <a:gd name="connsiteX5" fmla="*/ 11927 w 9123457"/>
              <a:gd name="connsiteY5" fmla="*/ 1961974 h 1961974"/>
              <a:gd name="connsiteX6" fmla="*/ 470821 w 9123457"/>
              <a:gd name="connsiteY6" fmla="*/ 1011205 h 1961974"/>
              <a:gd name="connsiteX0" fmla="*/ 470821 w 9037488"/>
              <a:gd name="connsiteY0" fmla="*/ 1011205 h 1961974"/>
              <a:gd name="connsiteX1" fmla="*/ 0 w 9037488"/>
              <a:gd name="connsiteY1" fmla="*/ 1601 h 1961974"/>
              <a:gd name="connsiteX2" fmla="*/ 8650447 w 9037488"/>
              <a:gd name="connsiteY2" fmla="*/ 0 h 1961974"/>
              <a:gd name="connsiteX3" fmla="*/ 9037488 w 9037488"/>
              <a:gd name="connsiteY3" fmla="*/ 1009630 h 1961974"/>
              <a:gd name="connsiteX4" fmla="*/ 8666349 w 9037488"/>
              <a:gd name="connsiteY4" fmla="*/ 1961973 h 1961974"/>
              <a:gd name="connsiteX5" fmla="*/ 11927 w 9037488"/>
              <a:gd name="connsiteY5" fmla="*/ 1961974 h 1961974"/>
              <a:gd name="connsiteX6" fmla="*/ 470821 w 9037488"/>
              <a:gd name="connsiteY6" fmla="*/ 1011205 h 1961974"/>
              <a:gd name="connsiteX0" fmla="*/ 470821 w 9073524"/>
              <a:gd name="connsiteY0" fmla="*/ 1011205 h 1961974"/>
              <a:gd name="connsiteX1" fmla="*/ 0 w 9073524"/>
              <a:gd name="connsiteY1" fmla="*/ 1601 h 1961974"/>
              <a:gd name="connsiteX2" fmla="*/ 8650447 w 9073524"/>
              <a:gd name="connsiteY2" fmla="*/ 0 h 1961974"/>
              <a:gd name="connsiteX3" fmla="*/ 9073524 w 9073524"/>
              <a:gd name="connsiteY3" fmla="*/ 1018639 h 1961974"/>
              <a:gd name="connsiteX4" fmla="*/ 8666349 w 9073524"/>
              <a:gd name="connsiteY4" fmla="*/ 1961973 h 1961974"/>
              <a:gd name="connsiteX5" fmla="*/ 11927 w 9073524"/>
              <a:gd name="connsiteY5" fmla="*/ 1961974 h 1961974"/>
              <a:gd name="connsiteX6" fmla="*/ 470821 w 9073524"/>
              <a:gd name="connsiteY6" fmla="*/ 1011205 h 1961974"/>
              <a:gd name="connsiteX0" fmla="*/ 470821 w 9073524"/>
              <a:gd name="connsiteY0" fmla="*/ 1009604 h 1960373"/>
              <a:gd name="connsiteX1" fmla="*/ 0 w 9073524"/>
              <a:gd name="connsiteY1" fmla="*/ 0 h 1960373"/>
              <a:gd name="connsiteX2" fmla="*/ 8596394 w 9073524"/>
              <a:gd name="connsiteY2" fmla="*/ 2903 h 1960373"/>
              <a:gd name="connsiteX3" fmla="*/ 9073524 w 9073524"/>
              <a:gd name="connsiteY3" fmla="*/ 1017038 h 1960373"/>
              <a:gd name="connsiteX4" fmla="*/ 8666349 w 9073524"/>
              <a:gd name="connsiteY4" fmla="*/ 1960372 h 1960373"/>
              <a:gd name="connsiteX5" fmla="*/ 11927 w 9073524"/>
              <a:gd name="connsiteY5" fmla="*/ 1960373 h 1960373"/>
              <a:gd name="connsiteX6" fmla="*/ 470821 w 9073524"/>
              <a:gd name="connsiteY6" fmla="*/ 1009604 h 1960373"/>
              <a:gd name="connsiteX0" fmla="*/ 470821 w 9073524"/>
              <a:gd name="connsiteY0" fmla="*/ 1009604 h 1978389"/>
              <a:gd name="connsiteX1" fmla="*/ 0 w 9073524"/>
              <a:gd name="connsiteY1" fmla="*/ 0 h 1978389"/>
              <a:gd name="connsiteX2" fmla="*/ 8596394 w 9073524"/>
              <a:gd name="connsiteY2" fmla="*/ 2903 h 1978389"/>
              <a:gd name="connsiteX3" fmla="*/ 9073524 w 9073524"/>
              <a:gd name="connsiteY3" fmla="*/ 1017038 h 1978389"/>
              <a:gd name="connsiteX4" fmla="*/ 8607792 w 9073524"/>
              <a:gd name="connsiteY4" fmla="*/ 1978389 h 1978389"/>
              <a:gd name="connsiteX5" fmla="*/ 11927 w 9073524"/>
              <a:gd name="connsiteY5" fmla="*/ 1960373 h 1978389"/>
              <a:gd name="connsiteX6" fmla="*/ 470821 w 9073524"/>
              <a:gd name="connsiteY6" fmla="*/ 1009604 h 1978389"/>
              <a:gd name="connsiteX0" fmla="*/ 450039 w 9073524"/>
              <a:gd name="connsiteY0" fmla="*/ 1013067 h 1978389"/>
              <a:gd name="connsiteX1" fmla="*/ 0 w 9073524"/>
              <a:gd name="connsiteY1" fmla="*/ 0 h 1978389"/>
              <a:gd name="connsiteX2" fmla="*/ 8596394 w 9073524"/>
              <a:gd name="connsiteY2" fmla="*/ 2903 h 1978389"/>
              <a:gd name="connsiteX3" fmla="*/ 9073524 w 9073524"/>
              <a:gd name="connsiteY3" fmla="*/ 1017038 h 1978389"/>
              <a:gd name="connsiteX4" fmla="*/ 8607792 w 9073524"/>
              <a:gd name="connsiteY4" fmla="*/ 1978389 h 1978389"/>
              <a:gd name="connsiteX5" fmla="*/ 11927 w 9073524"/>
              <a:gd name="connsiteY5" fmla="*/ 1960373 h 1978389"/>
              <a:gd name="connsiteX6" fmla="*/ 450039 w 9073524"/>
              <a:gd name="connsiteY6" fmla="*/ 1013067 h 1978389"/>
              <a:gd name="connsiteX0" fmla="*/ 470821 w 9094306"/>
              <a:gd name="connsiteY0" fmla="*/ 1010164 h 1975486"/>
              <a:gd name="connsiteX1" fmla="*/ 0 w 9094306"/>
              <a:gd name="connsiteY1" fmla="*/ 560 h 1975486"/>
              <a:gd name="connsiteX2" fmla="*/ 8617176 w 9094306"/>
              <a:gd name="connsiteY2" fmla="*/ 0 h 1975486"/>
              <a:gd name="connsiteX3" fmla="*/ 9094306 w 9094306"/>
              <a:gd name="connsiteY3" fmla="*/ 1014135 h 1975486"/>
              <a:gd name="connsiteX4" fmla="*/ 8628574 w 9094306"/>
              <a:gd name="connsiteY4" fmla="*/ 1975486 h 1975486"/>
              <a:gd name="connsiteX5" fmla="*/ 32709 w 9094306"/>
              <a:gd name="connsiteY5" fmla="*/ 1957470 h 1975486"/>
              <a:gd name="connsiteX6" fmla="*/ 470821 w 9094306"/>
              <a:gd name="connsiteY6" fmla="*/ 1010164 h 1975486"/>
              <a:gd name="connsiteX0" fmla="*/ 470821 w 9094306"/>
              <a:gd name="connsiteY0" fmla="*/ 1010164 h 1975486"/>
              <a:gd name="connsiteX1" fmla="*/ 0 w 9094306"/>
              <a:gd name="connsiteY1" fmla="*/ 560 h 1975486"/>
              <a:gd name="connsiteX2" fmla="*/ 8617176 w 9094306"/>
              <a:gd name="connsiteY2" fmla="*/ 0 h 1975486"/>
              <a:gd name="connsiteX3" fmla="*/ 9094306 w 9094306"/>
              <a:gd name="connsiteY3" fmla="*/ 1014135 h 1975486"/>
              <a:gd name="connsiteX4" fmla="*/ 8628574 w 9094306"/>
              <a:gd name="connsiteY4" fmla="*/ 1975486 h 1975486"/>
              <a:gd name="connsiteX5" fmla="*/ 11927 w 9094306"/>
              <a:gd name="connsiteY5" fmla="*/ 1964397 h 1975486"/>
              <a:gd name="connsiteX6" fmla="*/ 470821 w 9094306"/>
              <a:gd name="connsiteY6" fmla="*/ 1010164 h 1975486"/>
              <a:gd name="connsiteX0" fmla="*/ 474285 w 9097770"/>
              <a:gd name="connsiteY0" fmla="*/ 1010164 h 1975486"/>
              <a:gd name="connsiteX1" fmla="*/ 0 w 9097770"/>
              <a:gd name="connsiteY1" fmla="*/ 560 h 1975486"/>
              <a:gd name="connsiteX2" fmla="*/ 8620640 w 9097770"/>
              <a:gd name="connsiteY2" fmla="*/ 0 h 1975486"/>
              <a:gd name="connsiteX3" fmla="*/ 9097770 w 9097770"/>
              <a:gd name="connsiteY3" fmla="*/ 1014135 h 1975486"/>
              <a:gd name="connsiteX4" fmla="*/ 8632038 w 9097770"/>
              <a:gd name="connsiteY4" fmla="*/ 1975486 h 1975486"/>
              <a:gd name="connsiteX5" fmla="*/ 15391 w 9097770"/>
              <a:gd name="connsiteY5" fmla="*/ 1964397 h 1975486"/>
              <a:gd name="connsiteX6" fmla="*/ 474285 w 9097770"/>
              <a:gd name="connsiteY6" fmla="*/ 1010164 h 1975486"/>
              <a:gd name="connsiteX0" fmla="*/ 474285 w 9097770"/>
              <a:gd name="connsiteY0" fmla="*/ 1009604 h 1974926"/>
              <a:gd name="connsiteX1" fmla="*/ 0 w 9097770"/>
              <a:gd name="connsiteY1" fmla="*/ 0 h 1974926"/>
              <a:gd name="connsiteX2" fmla="*/ 8617465 w 9097770"/>
              <a:gd name="connsiteY2" fmla="*/ 88340 h 1974926"/>
              <a:gd name="connsiteX3" fmla="*/ 9097770 w 9097770"/>
              <a:gd name="connsiteY3" fmla="*/ 1013575 h 1974926"/>
              <a:gd name="connsiteX4" fmla="*/ 8632038 w 9097770"/>
              <a:gd name="connsiteY4" fmla="*/ 1974926 h 1974926"/>
              <a:gd name="connsiteX5" fmla="*/ 15391 w 9097770"/>
              <a:gd name="connsiteY5" fmla="*/ 1963837 h 1974926"/>
              <a:gd name="connsiteX6" fmla="*/ 474285 w 9097770"/>
              <a:gd name="connsiteY6" fmla="*/ 1009604 h 1974926"/>
              <a:gd name="connsiteX0" fmla="*/ 474285 w 9097770"/>
              <a:gd name="connsiteY0" fmla="*/ 1009604 h 1974926"/>
              <a:gd name="connsiteX1" fmla="*/ 0 w 9097770"/>
              <a:gd name="connsiteY1" fmla="*/ 0 h 1974926"/>
              <a:gd name="connsiteX2" fmla="*/ 8620640 w 9097770"/>
              <a:gd name="connsiteY2" fmla="*/ 2615 h 1974926"/>
              <a:gd name="connsiteX3" fmla="*/ 9097770 w 9097770"/>
              <a:gd name="connsiteY3" fmla="*/ 1013575 h 1974926"/>
              <a:gd name="connsiteX4" fmla="*/ 8632038 w 9097770"/>
              <a:gd name="connsiteY4" fmla="*/ 1974926 h 1974926"/>
              <a:gd name="connsiteX5" fmla="*/ 15391 w 9097770"/>
              <a:gd name="connsiteY5" fmla="*/ 1963837 h 1974926"/>
              <a:gd name="connsiteX6" fmla="*/ 474285 w 9097770"/>
              <a:gd name="connsiteY6" fmla="*/ 1009604 h 1974926"/>
              <a:gd name="connsiteX0" fmla="*/ 474285 w 9097770"/>
              <a:gd name="connsiteY0" fmla="*/ 1009604 h 1965401"/>
              <a:gd name="connsiteX1" fmla="*/ 0 w 9097770"/>
              <a:gd name="connsiteY1" fmla="*/ 0 h 1965401"/>
              <a:gd name="connsiteX2" fmla="*/ 8620640 w 9097770"/>
              <a:gd name="connsiteY2" fmla="*/ 2615 h 1965401"/>
              <a:gd name="connsiteX3" fmla="*/ 9097770 w 9097770"/>
              <a:gd name="connsiteY3" fmla="*/ 1013575 h 1965401"/>
              <a:gd name="connsiteX4" fmla="*/ 8628863 w 9097770"/>
              <a:gd name="connsiteY4" fmla="*/ 1965401 h 1965401"/>
              <a:gd name="connsiteX5" fmla="*/ 15391 w 9097770"/>
              <a:gd name="connsiteY5" fmla="*/ 1963837 h 1965401"/>
              <a:gd name="connsiteX6" fmla="*/ 474285 w 9097770"/>
              <a:gd name="connsiteY6" fmla="*/ 1009604 h 1965401"/>
              <a:gd name="connsiteX0" fmla="*/ 474285 w 9097770"/>
              <a:gd name="connsiteY0" fmla="*/ 1009604 h 1971751"/>
              <a:gd name="connsiteX1" fmla="*/ 0 w 9097770"/>
              <a:gd name="connsiteY1" fmla="*/ 0 h 1971751"/>
              <a:gd name="connsiteX2" fmla="*/ 8620640 w 9097770"/>
              <a:gd name="connsiteY2" fmla="*/ 2615 h 1971751"/>
              <a:gd name="connsiteX3" fmla="*/ 9097770 w 9097770"/>
              <a:gd name="connsiteY3" fmla="*/ 1013575 h 1971751"/>
              <a:gd name="connsiteX4" fmla="*/ 8651088 w 9097770"/>
              <a:gd name="connsiteY4" fmla="*/ 1971751 h 1971751"/>
              <a:gd name="connsiteX5" fmla="*/ 15391 w 9097770"/>
              <a:gd name="connsiteY5" fmla="*/ 1963837 h 1971751"/>
              <a:gd name="connsiteX6" fmla="*/ 474285 w 9097770"/>
              <a:gd name="connsiteY6" fmla="*/ 1009604 h 1971751"/>
              <a:gd name="connsiteX0" fmla="*/ 474285 w 9097770"/>
              <a:gd name="connsiteY0" fmla="*/ 1009604 h 1963837"/>
              <a:gd name="connsiteX1" fmla="*/ 0 w 9097770"/>
              <a:gd name="connsiteY1" fmla="*/ 0 h 1963837"/>
              <a:gd name="connsiteX2" fmla="*/ 8620640 w 9097770"/>
              <a:gd name="connsiteY2" fmla="*/ 2615 h 1963837"/>
              <a:gd name="connsiteX3" fmla="*/ 9097770 w 9097770"/>
              <a:gd name="connsiteY3" fmla="*/ 1013575 h 1963837"/>
              <a:gd name="connsiteX4" fmla="*/ 8616163 w 9097770"/>
              <a:gd name="connsiteY4" fmla="*/ 1946351 h 1963837"/>
              <a:gd name="connsiteX5" fmla="*/ 15391 w 9097770"/>
              <a:gd name="connsiteY5" fmla="*/ 1963837 h 1963837"/>
              <a:gd name="connsiteX6" fmla="*/ 474285 w 9097770"/>
              <a:gd name="connsiteY6" fmla="*/ 1009604 h 1963837"/>
              <a:gd name="connsiteX0" fmla="*/ 474285 w 9097770"/>
              <a:gd name="connsiteY0" fmla="*/ 1009604 h 1968576"/>
              <a:gd name="connsiteX1" fmla="*/ 0 w 9097770"/>
              <a:gd name="connsiteY1" fmla="*/ 0 h 1968576"/>
              <a:gd name="connsiteX2" fmla="*/ 8620640 w 9097770"/>
              <a:gd name="connsiteY2" fmla="*/ 2615 h 1968576"/>
              <a:gd name="connsiteX3" fmla="*/ 9097770 w 9097770"/>
              <a:gd name="connsiteY3" fmla="*/ 1013575 h 1968576"/>
              <a:gd name="connsiteX4" fmla="*/ 8632038 w 9097770"/>
              <a:gd name="connsiteY4" fmla="*/ 1968576 h 1968576"/>
              <a:gd name="connsiteX5" fmla="*/ 15391 w 9097770"/>
              <a:gd name="connsiteY5" fmla="*/ 1963837 h 1968576"/>
              <a:gd name="connsiteX6" fmla="*/ 474285 w 9097770"/>
              <a:gd name="connsiteY6" fmla="*/ 1009604 h 1968576"/>
              <a:gd name="connsiteX0" fmla="*/ 458894 w 9082379"/>
              <a:gd name="connsiteY0" fmla="*/ 1006989 h 1965961"/>
              <a:gd name="connsiteX1" fmla="*/ 124309 w 9082379"/>
              <a:gd name="connsiteY1" fmla="*/ 111685 h 1965961"/>
              <a:gd name="connsiteX2" fmla="*/ 8605249 w 9082379"/>
              <a:gd name="connsiteY2" fmla="*/ 0 h 1965961"/>
              <a:gd name="connsiteX3" fmla="*/ 9082379 w 9082379"/>
              <a:gd name="connsiteY3" fmla="*/ 1010960 h 1965961"/>
              <a:gd name="connsiteX4" fmla="*/ 8616647 w 9082379"/>
              <a:gd name="connsiteY4" fmla="*/ 1965961 h 1965961"/>
              <a:gd name="connsiteX5" fmla="*/ 0 w 9082379"/>
              <a:gd name="connsiteY5" fmla="*/ 1961222 h 1965961"/>
              <a:gd name="connsiteX6" fmla="*/ 458894 w 9082379"/>
              <a:gd name="connsiteY6" fmla="*/ 1006989 h 1965961"/>
              <a:gd name="connsiteX0" fmla="*/ 467935 w 9091420"/>
              <a:gd name="connsiteY0" fmla="*/ 1006989 h 1965961"/>
              <a:gd name="connsiteX1" fmla="*/ 0 w 9091420"/>
              <a:gd name="connsiteY1" fmla="*/ 3735 h 1965961"/>
              <a:gd name="connsiteX2" fmla="*/ 8614290 w 9091420"/>
              <a:gd name="connsiteY2" fmla="*/ 0 h 1965961"/>
              <a:gd name="connsiteX3" fmla="*/ 9091420 w 9091420"/>
              <a:gd name="connsiteY3" fmla="*/ 1010960 h 1965961"/>
              <a:gd name="connsiteX4" fmla="*/ 8625688 w 9091420"/>
              <a:gd name="connsiteY4" fmla="*/ 1965961 h 1965961"/>
              <a:gd name="connsiteX5" fmla="*/ 9041 w 9091420"/>
              <a:gd name="connsiteY5" fmla="*/ 1961222 h 1965961"/>
              <a:gd name="connsiteX6" fmla="*/ 467935 w 9091420"/>
              <a:gd name="connsiteY6" fmla="*/ 1006989 h 1965961"/>
              <a:gd name="connsiteX0" fmla="*/ 458894 w 9082379"/>
              <a:gd name="connsiteY0" fmla="*/ 1006989 h 1965961"/>
              <a:gd name="connsiteX1" fmla="*/ 205045 w 9082379"/>
              <a:gd name="connsiteY1" fmla="*/ 145249 h 1965961"/>
              <a:gd name="connsiteX2" fmla="*/ 8605249 w 9082379"/>
              <a:gd name="connsiteY2" fmla="*/ 0 h 1965961"/>
              <a:gd name="connsiteX3" fmla="*/ 9082379 w 9082379"/>
              <a:gd name="connsiteY3" fmla="*/ 1010960 h 1965961"/>
              <a:gd name="connsiteX4" fmla="*/ 8616647 w 9082379"/>
              <a:gd name="connsiteY4" fmla="*/ 1965961 h 1965961"/>
              <a:gd name="connsiteX5" fmla="*/ 0 w 9082379"/>
              <a:gd name="connsiteY5" fmla="*/ 1961222 h 1965961"/>
              <a:gd name="connsiteX6" fmla="*/ 458894 w 9082379"/>
              <a:gd name="connsiteY6" fmla="*/ 1006989 h 1965961"/>
              <a:gd name="connsiteX0" fmla="*/ 471563 w 9095048"/>
              <a:gd name="connsiteY0" fmla="*/ 1006989 h 1965961"/>
              <a:gd name="connsiteX1" fmla="*/ 0 w 9095048"/>
              <a:gd name="connsiteY1" fmla="*/ 106 h 1965961"/>
              <a:gd name="connsiteX2" fmla="*/ 8617918 w 9095048"/>
              <a:gd name="connsiteY2" fmla="*/ 0 h 1965961"/>
              <a:gd name="connsiteX3" fmla="*/ 9095048 w 9095048"/>
              <a:gd name="connsiteY3" fmla="*/ 1010960 h 1965961"/>
              <a:gd name="connsiteX4" fmla="*/ 8629316 w 9095048"/>
              <a:gd name="connsiteY4" fmla="*/ 1965961 h 1965961"/>
              <a:gd name="connsiteX5" fmla="*/ 12669 w 9095048"/>
              <a:gd name="connsiteY5" fmla="*/ 1961222 h 1965961"/>
              <a:gd name="connsiteX6" fmla="*/ 471563 w 9095048"/>
              <a:gd name="connsiteY6" fmla="*/ 1006989 h 1965961"/>
              <a:gd name="connsiteX0" fmla="*/ 471563 w 9095048"/>
              <a:gd name="connsiteY0" fmla="*/ 1006989 h 1965961"/>
              <a:gd name="connsiteX1" fmla="*/ 0 w 9095048"/>
              <a:gd name="connsiteY1" fmla="*/ 106 h 1965961"/>
              <a:gd name="connsiteX2" fmla="*/ 8617918 w 9095048"/>
              <a:gd name="connsiteY2" fmla="*/ 0 h 1965961"/>
              <a:gd name="connsiteX3" fmla="*/ 9095048 w 9095048"/>
              <a:gd name="connsiteY3" fmla="*/ 1010960 h 1965961"/>
              <a:gd name="connsiteX4" fmla="*/ 8629316 w 9095048"/>
              <a:gd name="connsiteY4" fmla="*/ 1965961 h 1965961"/>
              <a:gd name="connsiteX5" fmla="*/ 51505 w 9095048"/>
              <a:gd name="connsiteY5" fmla="*/ 1954161 h 1965961"/>
              <a:gd name="connsiteX6" fmla="*/ 471563 w 9095048"/>
              <a:gd name="connsiteY6" fmla="*/ 1006989 h 1965961"/>
              <a:gd name="connsiteX0" fmla="*/ 471563 w 9095048"/>
              <a:gd name="connsiteY0" fmla="*/ 1006989 h 1966861"/>
              <a:gd name="connsiteX1" fmla="*/ 0 w 9095048"/>
              <a:gd name="connsiteY1" fmla="*/ 106 h 1966861"/>
              <a:gd name="connsiteX2" fmla="*/ 8617918 w 9095048"/>
              <a:gd name="connsiteY2" fmla="*/ 0 h 1966861"/>
              <a:gd name="connsiteX3" fmla="*/ 9095048 w 9095048"/>
              <a:gd name="connsiteY3" fmla="*/ 1010960 h 1966861"/>
              <a:gd name="connsiteX4" fmla="*/ 8629316 w 9095048"/>
              <a:gd name="connsiteY4" fmla="*/ 1965961 h 1966861"/>
              <a:gd name="connsiteX5" fmla="*/ 10230 w 9095048"/>
              <a:gd name="connsiteY5" fmla="*/ 1966861 h 1966861"/>
              <a:gd name="connsiteX6" fmla="*/ 471563 w 9095048"/>
              <a:gd name="connsiteY6" fmla="*/ 1006989 h 1966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95048" h="1966861">
                <a:moveTo>
                  <a:pt x="471563" y="1006989"/>
                </a:moveTo>
                <a:lnTo>
                  <a:pt x="0" y="106"/>
                </a:lnTo>
                <a:lnTo>
                  <a:pt x="8617918" y="0"/>
                </a:lnTo>
                <a:lnTo>
                  <a:pt x="9095048" y="1010960"/>
                </a:lnTo>
                <a:lnTo>
                  <a:pt x="8629316" y="1965961"/>
                </a:lnTo>
                <a:lnTo>
                  <a:pt x="10230" y="1966861"/>
                </a:lnTo>
                <a:lnTo>
                  <a:pt x="471563" y="1006989"/>
                </a:lnTo>
                <a:close/>
              </a:path>
            </a:pathLst>
          </a:custGeom>
          <a:solidFill>
            <a:schemeClr val="tx2"/>
          </a:solidFill>
          <a:effectLst>
            <a:outerShdw blurRad="342900" dist="38100" algn="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61938" marR="0" lvl="0" indent="-261938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1" lang="en-US" altLang="zh-CN"/>
              <a:t>      Click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Picture</a:t>
            </a:r>
            <a:endParaRPr kumimoji="1" lang="zh-CN" altLang="en-US"/>
          </a:p>
        </p:txBody>
      </p:sp>
      <p:sp>
        <p:nvSpPr>
          <p:cNvPr id="2" name="Text Placeholder 15">
            <a:extLst>
              <a:ext uri="{FF2B5EF4-FFF2-40B4-BE49-F238E27FC236}">
                <a16:creationId xmlns:a16="http://schemas.microsoft.com/office/drawing/2014/main" id="{0BA64C38-45D8-3F63-EF11-BBE232921A9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1380" y="3109515"/>
            <a:ext cx="11289239" cy="717090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Subtitle Here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8923726-F603-4336-C915-DE9BF8A13EB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51380" y="3873914"/>
            <a:ext cx="11289239" cy="2186569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/>
            </a:lvl1pPr>
          </a:lstStyle>
          <a:p>
            <a:pPr lvl="0"/>
            <a:r>
              <a:rPr lang="en-US"/>
              <a:t>Useful for the majority of slide content. </a:t>
            </a:r>
          </a:p>
        </p:txBody>
      </p:sp>
      <p:sp>
        <p:nvSpPr>
          <p:cNvPr id="12" name="矩形 25">
            <a:extLst>
              <a:ext uri="{FF2B5EF4-FFF2-40B4-BE49-F238E27FC236}">
                <a16:creationId xmlns:a16="http://schemas.microsoft.com/office/drawing/2014/main" id="{68FB6E9A-76FE-72F0-F6DF-905A130F0745}"/>
              </a:ext>
            </a:extLst>
          </p:cNvPr>
          <p:cNvSpPr>
            <a:spLocks/>
          </p:cNvSpPr>
          <p:nvPr/>
        </p:nvSpPr>
        <p:spPr>
          <a:xfrm>
            <a:off x="560978" y="3719991"/>
            <a:ext cx="1569573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8E5AFD-2A07-01FE-9E36-BF5831648B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0799" y="325249"/>
            <a:ext cx="11530403" cy="374904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94854211"/>
      </p:ext>
    </p:extLst>
  </p:cSld>
  <p:clrMapOvr>
    <a:masterClrMapping/>
  </p:clrMapOvr>
  <p:transition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1 Pictur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D09D880-71BD-9F90-9D8C-5B2C8D486A47}"/>
              </a:ext>
            </a:extLst>
          </p:cNvPr>
          <p:cNvSpPr/>
          <p:nvPr/>
        </p:nvSpPr>
        <p:spPr>
          <a:xfrm>
            <a:off x="0" y="0"/>
            <a:ext cx="7347347" cy="386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CF16BED8-AEFC-E956-2A29-A1CEC3A56D52}"/>
              </a:ext>
            </a:extLst>
          </p:cNvPr>
          <p:cNvSpPr/>
          <p:nvPr/>
        </p:nvSpPr>
        <p:spPr>
          <a:xfrm>
            <a:off x="5247068" y="-6348"/>
            <a:ext cx="6944931" cy="6197796"/>
          </a:xfrm>
          <a:custGeom>
            <a:avLst/>
            <a:gdLst>
              <a:gd name="connsiteX0" fmla="*/ 1553418 w 6943122"/>
              <a:gd name="connsiteY0" fmla="*/ 0 h 6181342"/>
              <a:gd name="connsiteX1" fmla="*/ 6110335 w 6943122"/>
              <a:gd name="connsiteY1" fmla="*/ 0 h 6181342"/>
              <a:gd name="connsiteX2" fmla="*/ 6943122 w 6943122"/>
              <a:gd name="connsiteY2" fmla="*/ 1656563 h 6181342"/>
              <a:gd name="connsiteX3" fmla="*/ 6943122 w 6943122"/>
              <a:gd name="connsiteY3" fmla="*/ 4523483 h 6181342"/>
              <a:gd name="connsiteX4" fmla="*/ 6109683 w 6943122"/>
              <a:gd name="connsiteY4" fmla="*/ 6181342 h 6181342"/>
              <a:gd name="connsiteX5" fmla="*/ 1554069 w 6943122"/>
              <a:gd name="connsiteY5" fmla="*/ 6181342 h 6181342"/>
              <a:gd name="connsiteX6" fmla="*/ 0 w 6943122"/>
              <a:gd name="connsiteY6" fmla="*/ 3090023 h 6181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43122" h="6181342">
                <a:moveTo>
                  <a:pt x="1553418" y="0"/>
                </a:moveTo>
                <a:lnTo>
                  <a:pt x="6110335" y="0"/>
                </a:lnTo>
                <a:lnTo>
                  <a:pt x="6943122" y="1656563"/>
                </a:lnTo>
                <a:lnTo>
                  <a:pt x="6943122" y="4523483"/>
                </a:lnTo>
                <a:lnTo>
                  <a:pt x="6109683" y="6181342"/>
                </a:lnTo>
                <a:lnTo>
                  <a:pt x="1554069" y="6181342"/>
                </a:lnTo>
                <a:lnTo>
                  <a:pt x="0" y="309002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663690" dist="38100" dir="10800000" algn="r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800">
              <a:solidFill>
                <a:schemeClr val="bg1"/>
              </a:solidFill>
            </a:endParaRPr>
          </a:p>
        </p:txBody>
      </p:sp>
      <p:sp>
        <p:nvSpPr>
          <p:cNvPr id="27" name="Freeform 22">
            <a:extLst>
              <a:ext uri="{FF2B5EF4-FFF2-40B4-BE49-F238E27FC236}">
                <a16:creationId xmlns:a16="http://schemas.microsoft.com/office/drawing/2014/main" id="{0377185B-927E-4865-165A-D224382A8A53}"/>
              </a:ext>
            </a:extLst>
          </p:cNvPr>
          <p:cNvSpPr/>
          <p:nvPr/>
        </p:nvSpPr>
        <p:spPr>
          <a:xfrm>
            <a:off x="6100695" y="-6348"/>
            <a:ext cx="6091304" cy="6197796"/>
          </a:xfrm>
          <a:custGeom>
            <a:avLst/>
            <a:gdLst>
              <a:gd name="connsiteX0" fmla="*/ 1553418 w 6089718"/>
              <a:gd name="connsiteY0" fmla="*/ 0 h 6181342"/>
              <a:gd name="connsiteX1" fmla="*/ 6089718 w 6089718"/>
              <a:gd name="connsiteY1" fmla="*/ 0 h 6181342"/>
              <a:gd name="connsiteX2" fmla="*/ 6089718 w 6089718"/>
              <a:gd name="connsiteY2" fmla="*/ 6181342 h 6181342"/>
              <a:gd name="connsiteX3" fmla="*/ 1554069 w 6089718"/>
              <a:gd name="connsiteY3" fmla="*/ 6181342 h 6181342"/>
              <a:gd name="connsiteX4" fmla="*/ 0 w 6089718"/>
              <a:gd name="connsiteY4" fmla="*/ 3090023 h 6181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89718" h="6181342">
                <a:moveTo>
                  <a:pt x="1553418" y="0"/>
                </a:moveTo>
                <a:lnTo>
                  <a:pt x="6089718" y="0"/>
                </a:lnTo>
                <a:lnTo>
                  <a:pt x="6089718" y="6181342"/>
                </a:lnTo>
                <a:lnTo>
                  <a:pt x="1554069" y="6181342"/>
                </a:lnTo>
                <a:lnTo>
                  <a:pt x="0" y="309002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342900" dist="38100" dir="10800000" algn="r" rotWithShape="0">
              <a:prstClr val="black">
                <a:alpha val="5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800">
              <a:solidFill>
                <a:schemeClr val="bg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B9B8222-A450-7A5B-DEEA-242A637CE0C4}"/>
              </a:ext>
            </a:extLst>
          </p:cNvPr>
          <p:cNvCxnSpPr>
            <a:cxnSpLocks/>
          </p:cNvCxnSpPr>
          <p:nvPr/>
        </p:nvCxnSpPr>
        <p:spPr>
          <a:xfrm>
            <a:off x="1" y="6204604"/>
            <a:ext cx="12192000" cy="0"/>
          </a:xfrm>
          <a:prstGeom prst="line">
            <a:avLst/>
          </a:prstGeom>
          <a:ln w="254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 14">
            <a:extLst>
              <a:ext uri="{FF2B5EF4-FFF2-40B4-BE49-F238E27FC236}">
                <a16:creationId xmlns:a16="http://schemas.microsoft.com/office/drawing/2014/main" id="{84746391-1851-8C28-96FD-9B39012E95FC}"/>
              </a:ext>
            </a:extLst>
          </p:cNvPr>
          <p:cNvSpPr/>
          <p:nvPr/>
        </p:nvSpPr>
        <p:spPr>
          <a:xfrm>
            <a:off x="1" y="5563303"/>
            <a:ext cx="1264835" cy="634227"/>
          </a:xfrm>
          <a:custGeom>
            <a:avLst/>
            <a:gdLst>
              <a:gd name="connsiteX0" fmla="*/ 271884 w 1264506"/>
              <a:gd name="connsiteY0" fmla="*/ 0 h 634227"/>
              <a:gd name="connsiteX1" fmla="*/ 1264506 w 1264506"/>
              <a:gd name="connsiteY1" fmla="*/ 553259 h 634227"/>
              <a:gd name="connsiteX2" fmla="*/ 1264370 w 1264506"/>
              <a:gd name="connsiteY2" fmla="*/ 634227 h 634227"/>
              <a:gd name="connsiteX3" fmla="*/ 0 w 1264506"/>
              <a:gd name="connsiteY3" fmla="*/ 634227 h 634227"/>
              <a:gd name="connsiteX4" fmla="*/ 0 w 1264506"/>
              <a:gd name="connsiteY4" fmla="*/ 151692 h 634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4506" h="634227">
                <a:moveTo>
                  <a:pt x="271884" y="0"/>
                </a:moveTo>
                <a:lnTo>
                  <a:pt x="1264506" y="553259"/>
                </a:lnTo>
                <a:lnTo>
                  <a:pt x="1264370" y="634227"/>
                </a:lnTo>
                <a:lnTo>
                  <a:pt x="0" y="634227"/>
                </a:lnTo>
                <a:lnTo>
                  <a:pt x="0" y="151692"/>
                </a:lnTo>
                <a:close/>
              </a:path>
            </a:pathLst>
          </a:custGeom>
          <a:ln>
            <a:noFill/>
          </a:ln>
          <a:effectLst>
            <a:innerShdw blurRad="190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800"/>
          </a:p>
        </p:txBody>
      </p:sp>
      <p:sp>
        <p:nvSpPr>
          <p:cNvPr id="35" name="图片占位符 34">
            <a:extLst>
              <a:ext uri="{FF2B5EF4-FFF2-40B4-BE49-F238E27FC236}">
                <a16:creationId xmlns:a16="http://schemas.microsoft.com/office/drawing/2014/main" id="{3CBEC648-5BE4-BED0-7E85-30A424706D4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80220" y="-6964"/>
            <a:ext cx="5711780" cy="6199297"/>
          </a:xfrm>
          <a:custGeom>
            <a:avLst/>
            <a:gdLst>
              <a:gd name="connsiteX0" fmla="*/ 4 w 3511550"/>
              <a:gd name="connsiteY0" fmla="*/ 1341289 h 3511550"/>
              <a:gd name="connsiteX1" fmla="*/ 1755775 w 3511550"/>
              <a:gd name="connsiteY1" fmla="*/ 0 h 3511550"/>
              <a:gd name="connsiteX2" fmla="*/ 3511546 w 3511550"/>
              <a:gd name="connsiteY2" fmla="*/ 1341289 h 3511550"/>
              <a:gd name="connsiteX3" fmla="*/ 2840901 w 3511550"/>
              <a:gd name="connsiteY3" fmla="*/ 3511541 h 3511550"/>
              <a:gd name="connsiteX4" fmla="*/ 670649 w 3511550"/>
              <a:gd name="connsiteY4" fmla="*/ 3511541 h 3511550"/>
              <a:gd name="connsiteX5" fmla="*/ 4 w 3511550"/>
              <a:gd name="connsiteY5" fmla="*/ 1341289 h 3511550"/>
              <a:gd name="connsiteX0" fmla="*/ 0 w 5207820"/>
              <a:gd name="connsiteY0" fmla="*/ 1314784 h 3511541"/>
              <a:gd name="connsiteX1" fmla="*/ 3452049 w 5207820"/>
              <a:gd name="connsiteY1" fmla="*/ 0 h 3511541"/>
              <a:gd name="connsiteX2" fmla="*/ 5207820 w 5207820"/>
              <a:gd name="connsiteY2" fmla="*/ 1341289 h 3511541"/>
              <a:gd name="connsiteX3" fmla="*/ 4537175 w 5207820"/>
              <a:gd name="connsiteY3" fmla="*/ 3511541 h 3511541"/>
              <a:gd name="connsiteX4" fmla="*/ 2366923 w 5207820"/>
              <a:gd name="connsiteY4" fmla="*/ 3511541 h 3511541"/>
              <a:gd name="connsiteX5" fmla="*/ 0 w 5207820"/>
              <a:gd name="connsiteY5" fmla="*/ 1314784 h 3511541"/>
              <a:gd name="connsiteX0" fmla="*/ 0 w 5207820"/>
              <a:gd name="connsiteY0" fmla="*/ 3156836 h 5353593"/>
              <a:gd name="connsiteX1" fmla="*/ 1663005 w 5207820"/>
              <a:gd name="connsiteY1" fmla="*/ 0 h 5353593"/>
              <a:gd name="connsiteX2" fmla="*/ 5207820 w 5207820"/>
              <a:gd name="connsiteY2" fmla="*/ 3183341 h 5353593"/>
              <a:gd name="connsiteX3" fmla="*/ 4537175 w 5207820"/>
              <a:gd name="connsiteY3" fmla="*/ 5353593 h 5353593"/>
              <a:gd name="connsiteX4" fmla="*/ 2366923 w 5207820"/>
              <a:gd name="connsiteY4" fmla="*/ 5353593 h 5353593"/>
              <a:gd name="connsiteX5" fmla="*/ 0 w 5207820"/>
              <a:gd name="connsiteY5" fmla="*/ 3156836 h 5353593"/>
              <a:gd name="connsiteX0" fmla="*/ 0 w 5207820"/>
              <a:gd name="connsiteY0" fmla="*/ 3156836 h 6267993"/>
              <a:gd name="connsiteX1" fmla="*/ 1663005 w 5207820"/>
              <a:gd name="connsiteY1" fmla="*/ 0 h 6267993"/>
              <a:gd name="connsiteX2" fmla="*/ 5207820 w 5207820"/>
              <a:gd name="connsiteY2" fmla="*/ 3183341 h 6267993"/>
              <a:gd name="connsiteX3" fmla="*/ 4537175 w 5207820"/>
              <a:gd name="connsiteY3" fmla="*/ 5353593 h 6267993"/>
              <a:gd name="connsiteX4" fmla="*/ 1624802 w 5207820"/>
              <a:gd name="connsiteY4" fmla="*/ 6267993 h 6267993"/>
              <a:gd name="connsiteX5" fmla="*/ 0 w 5207820"/>
              <a:gd name="connsiteY5" fmla="*/ 3156836 h 6267993"/>
              <a:gd name="connsiteX0" fmla="*/ 0 w 5716618"/>
              <a:gd name="connsiteY0" fmla="*/ 3156836 h 6267993"/>
              <a:gd name="connsiteX1" fmla="*/ 1663005 w 5716618"/>
              <a:gd name="connsiteY1" fmla="*/ 0 h 6267993"/>
              <a:gd name="connsiteX2" fmla="*/ 5207820 w 5716618"/>
              <a:gd name="connsiteY2" fmla="*/ 3183341 h 6267993"/>
              <a:gd name="connsiteX3" fmla="*/ 5716618 w 5716618"/>
              <a:gd name="connsiteY3" fmla="*/ 6241489 h 6267993"/>
              <a:gd name="connsiteX4" fmla="*/ 1624802 w 5716618"/>
              <a:gd name="connsiteY4" fmla="*/ 6267993 h 6267993"/>
              <a:gd name="connsiteX5" fmla="*/ 0 w 5716618"/>
              <a:gd name="connsiteY5" fmla="*/ 3156836 h 6267993"/>
              <a:gd name="connsiteX0" fmla="*/ 0 w 5751159"/>
              <a:gd name="connsiteY0" fmla="*/ 3156836 h 6267993"/>
              <a:gd name="connsiteX1" fmla="*/ 1663005 w 5751159"/>
              <a:gd name="connsiteY1" fmla="*/ 0 h 6267993"/>
              <a:gd name="connsiteX2" fmla="*/ 5751159 w 5751159"/>
              <a:gd name="connsiteY2" fmla="*/ 42576 h 6267993"/>
              <a:gd name="connsiteX3" fmla="*/ 5716618 w 5751159"/>
              <a:gd name="connsiteY3" fmla="*/ 6241489 h 6267993"/>
              <a:gd name="connsiteX4" fmla="*/ 1624802 w 5751159"/>
              <a:gd name="connsiteY4" fmla="*/ 6267993 h 6267993"/>
              <a:gd name="connsiteX5" fmla="*/ 0 w 5751159"/>
              <a:gd name="connsiteY5" fmla="*/ 3156836 h 6267993"/>
              <a:gd name="connsiteX0" fmla="*/ 0 w 5475307"/>
              <a:gd name="connsiteY0" fmla="*/ 3161945 h 6267993"/>
              <a:gd name="connsiteX1" fmla="*/ 1387153 w 5475307"/>
              <a:gd name="connsiteY1" fmla="*/ 0 h 6267993"/>
              <a:gd name="connsiteX2" fmla="*/ 5475307 w 5475307"/>
              <a:gd name="connsiteY2" fmla="*/ 42576 h 6267993"/>
              <a:gd name="connsiteX3" fmla="*/ 5440766 w 5475307"/>
              <a:gd name="connsiteY3" fmla="*/ 6241489 h 6267993"/>
              <a:gd name="connsiteX4" fmla="*/ 1348950 w 5475307"/>
              <a:gd name="connsiteY4" fmla="*/ 6267993 h 6267993"/>
              <a:gd name="connsiteX5" fmla="*/ 0 w 5475307"/>
              <a:gd name="connsiteY5" fmla="*/ 3161945 h 6267993"/>
              <a:gd name="connsiteX0" fmla="*/ 0 w 5720510"/>
              <a:gd name="connsiteY0" fmla="*/ 3141512 h 6267993"/>
              <a:gd name="connsiteX1" fmla="*/ 1632356 w 5720510"/>
              <a:gd name="connsiteY1" fmla="*/ 0 h 6267993"/>
              <a:gd name="connsiteX2" fmla="*/ 5720510 w 5720510"/>
              <a:gd name="connsiteY2" fmla="*/ 42576 h 6267993"/>
              <a:gd name="connsiteX3" fmla="*/ 5685969 w 5720510"/>
              <a:gd name="connsiteY3" fmla="*/ 6241489 h 6267993"/>
              <a:gd name="connsiteX4" fmla="*/ 1594153 w 5720510"/>
              <a:gd name="connsiteY4" fmla="*/ 6267993 h 6267993"/>
              <a:gd name="connsiteX5" fmla="*/ 0 w 5720510"/>
              <a:gd name="connsiteY5" fmla="*/ 3141512 h 6267993"/>
              <a:gd name="connsiteX0" fmla="*/ 0 w 5720510"/>
              <a:gd name="connsiteY0" fmla="*/ 3098936 h 6225417"/>
              <a:gd name="connsiteX1" fmla="*/ 1647681 w 5720510"/>
              <a:gd name="connsiteY1" fmla="*/ 44267 h 6225417"/>
              <a:gd name="connsiteX2" fmla="*/ 5720510 w 5720510"/>
              <a:gd name="connsiteY2" fmla="*/ 0 h 6225417"/>
              <a:gd name="connsiteX3" fmla="*/ 5685969 w 5720510"/>
              <a:gd name="connsiteY3" fmla="*/ 6198913 h 6225417"/>
              <a:gd name="connsiteX4" fmla="*/ 1594153 w 5720510"/>
              <a:gd name="connsiteY4" fmla="*/ 6225417 h 6225417"/>
              <a:gd name="connsiteX5" fmla="*/ 0 w 5720510"/>
              <a:gd name="connsiteY5" fmla="*/ 3098936 h 6225417"/>
              <a:gd name="connsiteX0" fmla="*/ 0 w 5720510"/>
              <a:gd name="connsiteY0" fmla="*/ 3098936 h 6225417"/>
              <a:gd name="connsiteX1" fmla="*/ 1586380 w 5720510"/>
              <a:gd name="connsiteY1" fmla="*/ 3399 h 6225417"/>
              <a:gd name="connsiteX2" fmla="*/ 5720510 w 5720510"/>
              <a:gd name="connsiteY2" fmla="*/ 0 h 6225417"/>
              <a:gd name="connsiteX3" fmla="*/ 5685969 w 5720510"/>
              <a:gd name="connsiteY3" fmla="*/ 6198913 h 6225417"/>
              <a:gd name="connsiteX4" fmla="*/ 1594153 w 5720510"/>
              <a:gd name="connsiteY4" fmla="*/ 6225417 h 6225417"/>
              <a:gd name="connsiteX5" fmla="*/ 0 w 5720510"/>
              <a:gd name="connsiteY5" fmla="*/ 3098936 h 6225417"/>
              <a:gd name="connsiteX0" fmla="*/ 0 w 5720510"/>
              <a:gd name="connsiteY0" fmla="*/ 3098936 h 6225417"/>
              <a:gd name="connsiteX1" fmla="*/ 1596597 w 5720510"/>
              <a:gd name="connsiteY1" fmla="*/ 54483 h 6225417"/>
              <a:gd name="connsiteX2" fmla="*/ 5720510 w 5720510"/>
              <a:gd name="connsiteY2" fmla="*/ 0 h 6225417"/>
              <a:gd name="connsiteX3" fmla="*/ 5685969 w 5720510"/>
              <a:gd name="connsiteY3" fmla="*/ 6198913 h 6225417"/>
              <a:gd name="connsiteX4" fmla="*/ 1594153 w 5720510"/>
              <a:gd name="connsiteY4" fmla="*/ 6225417 h 6225417"/>
              <a:gd name="connsiteX5" fmla="*/ 0 w 5720510"/>
              <a:gd name="connsiteY5" fmla="*/ 3098936 h 6225417"/>
              <a:gd name="connsiteX0" fmla="*/ 0 w 5720510"/>
              <a:gd name="connsiteY0" fmla="*/ 3098936 h 6225417"/>
              <a:gd name="connsiteX1" fmla="*/ 1591489 w 5720510"/>
              <a:gd name="connsiteY1" fmla="*/ 3399 h 6225417"/>
              <a:gd name="connsiteX2" fmla="*/ 5720510 w 5720510"/>
              <a:gd name="connsiteY2" fmla="*/ 0 h 6225417"/>
              <a:gd name="connsiteX3" fmla="*/ 5685969 w 5720510"/>
              <a:gd name="connsiteY3" fmla="*/ 6198913 h 6225417"/>
              <a:gd name="connsiteX4" fmla="*/ 1594153 w 5720510"/>
              <a:gd name="connsiteY4" fmla="*/ 6225417 h 6225417"/>
              <a:gd name="connsiteX5" fmla="*/ 0 w 5720510"/>
              <a:gd name="connsiteY5" fmla="*/ 3098936 h 6225417"/>
              <a:gd name="connsiteX0" fmla="*/ 0 w 5685969"/>
              <a:gd name="connsiteY0" fmla="*/ 3095537 h 6222018"/>
              <a:gd name="connsiteX1" fmla="*/ 1591489 w 5685969"/>
              <a:gd name="connsiteY1" fmla="*/ 0 h 6222018"/>
              <a:gd name="connsiteX2" fmla="*/ 5500850 w 5685969"/>
              <a:gd name="connsiteY2" fmla="*/ 364404 h 6222018"/>
              <a:gd name="connsiteX3" fmla="*/ 5685969 w 5685969"/>
              <a:gd name="connsiteY3" fmla="*/ 6195514 h 6222018"/>
              <a:gd name="connsiteX4" fmla="*/ 1594153 w 5685969"/>
              <a:gd name="connsiteY4" fmla="*/ 6222018 h 6222018"/>
              <a:gd name="connsiteX5" fmla="*/ 0 w 5685969"/>
              <a:gd name="connsiteY5" fmla="*/ 3095537 h 6222018"/>
              <a:gd name="connsiteX0" fmla="*/ 0 w 5710293"/>
              <a:gd name="connsiteY0" fmla="*/ 3095537 h 6222018"/>
              <a:gd name="connsiteX1" fmla="*/ 1591489 w 5710293"/>
              <a:gd name="connsiteY1" fmla="*/ 0 h 6222018"/>
              <a:gd name="connsiteX2" fmla="*/ 5710293 w 5710293"/>
              <a:gd name="connsiteY2" fmla="*/ 1709 h 6222018"/>
              <a:gd name="connsiteX3" fmla="*/ 5685969 w 5710293"/>
              <a:gd name="connsiteY3" fmla="*/ 6195514 h 6222018"/>
              <a:gd name="connsiteX4" fmla="*/ 1594153 w 5710293"/>
              <a:gd name="connsiteY4" fmla="*/ 6222018 h 6222018"/>
              <a:gd name="connsiteX5" fmla="*/ 0 w 5710293"/>
              <a:gd name="connsiteY5" fmla="*/ 3095537 h 6222018"/>
              <a:gd name="connsiteX0" fmla="*/ 0 w 5710293"/>
              <a:gd name="connsiteY0" fmla="*/ 3095537 h 6222018"/>
              <a:gd name="connsiteX1" fmla="*/ 1591489 w 5710293"/>
              <a:gd name="connsiteY1" fmla="*/ 0 h 6222018"/>
              <a:gd name="connsiteX2" fmla="*/ 5710293 w 5710293"/>
              <a:gd name="connsiteY2" fmla="*/ 1709 h 6222018"/>
              <a:gd name="connsiteX3" fmla="*/ 5691077 w 5710293"/>
              <a:gd name="connsiteY3" fmla="*/ 5929878 h 6222018"/>
              <a:gd name="connsiteX4" fmla="*/ 1594153 w 5710293"/>
              <a:gd name="connsiteY4" fmla="*/ 6222018 h 6222018"/>
              <a:gd name="connsiteX5" fmla="*/ 0 w 5710293"/>
              <a:gd name="connsiteY5" fmla="*/ 3095537 h 6222018"/>
              <a:gd name="connsiteX0" fmla="*/ 0 w 5710293"/>
              <a:gd name="connsiteY0" fmla="*/ 3095537 h 6222018"/>
              <a:gd name="connsiteX1" fmla="*/ 1591489 w 5710293"/>
              <a:gd name="connsiteY1" fmla="*/ 0 h 6222018"/>
              <a:gd name="connsiteX2" fmla="*/ 5710293 w 5710293"/>
              <a:gd name="connsiteY2" fmla="*/ 1709 h 6222018"/>
              <a:gd name="connsiteX3" fmla="*/ 5706402 w 5710293"/>
              <a:gd name="connsiteY3" fmla="*/ 6195514 h 6222018"/>
              <a:gd name="connsiteX4" fmla="*/ 1594153 w 5710293"/>
              <a:gd name="connsiteY4" fmla="*/ 6222018 h 6222018"/>
              <a:gd name="connsiteX5" fmla="*/ 0 w 5710293"/>
              <a:gd name="connsiteY5" fmla="*/ 3095537 h 6222018"/>
              <a:gd name="connsiteX0" fmla="*/ 0 w 5710293"/>
              <a:gd name="connsiteY0" fmla="*/ 3095537 h 6195514"/>
              <a:gd name="connsiteX1" fmla="*/ 1591489 w 5710293"/>
              <a:gd name="connsiteY1" fmla="*/ 0 h 6195514"/>
              <a:gd name="connsiteX2" fmla="*/ 5710293 w 5710293"/>
              <a:gd name="connsiteY2" fmla="*/ 1709 h 6195514"/>
              <a:gd name="connsiteX3" fmla="*/ 5706402 w 5710293"/>
              <a:gd name="connsiteY3" fmla="*/ 6195514 h 6195514"/>
              <a:gd name="connsiteX4" fmla="*/ 1636486 w 5710293"/>
              <a:gd name="connsiteY4" fmla="*/ 6124652 h 6195514"/>
              <a:gd name="connsiteX5" fmla="*/ 0 w 5710293"/>
              <a:gd name="connsiteY5" fmla="*/ 3095537 h 6195514"/>
              <a:gd name="connsiteX0" fmla="*/ 0 w 5710293"/>
              <a:gd name="connsiteY0" fmla="*/ 3095537 h 6199297"/>
              <a:gd name="connsiteX1" fmla="*/ 1591489 w 5710293"/>
              <a:gd name="connsiteY1" fmla="*/ 0 h 6199297"/>
              <a:gd name="connsiteX2" fmla="*/ 5710293 w 5710293"/>
              <a:gd name="connsiteY2" fmla="*/ 1709 h 6199297"/>
              <a:gd name="connsiteX3" fmla="*/ 5706402 w 5710293"/>
              <a:gd name="connsiteY3" fmla="*/ 6195514 h 6199297"/>
              <a:gd name="connsiteX4" fmla="*/ 1587967 w 5710293"/>
              <a:gd name="connsiteY4" fmla="*/ 6199297 h 6199297"/>
              <a:gd name="connsiteX5" fmla="*/ 0 w 5710293"/>
              <a:gd name="connsiteY5" fmla="*/ 3095537 h 6199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0293" h="6199297">
                <a:moveTo>
                  <a:pt x="0" y="3095537"/>
                </a:moveTo>
                <a:lnTo>
                  <a:pt x="1591489" y="0"/>
                </a:lnTo>
                <a:lnTo>
                  <a:pt x="5710293" y="1709"/>
                </a:lnTo>
                <a:cubicBezTo>
                  <a:pt x="5703888" y="1977765"/>
                  <a:pt x="5712807" y="4219458"/>
                  <a:pt x="5706402" y="6195514"/>
                </a:cubicBezTo>
                <a:lnTo>
                  <a:pt x="1587967" y="6199297"/>
                </a:lnTo>
                <a:lnTo>
                  <a:pt x="0" y="3095537"/>
                </a:lnTo>
                <a:close/>
              </a:path>
            </a:pathLst>
          </a:cu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Picture</a:t>
            </a:r>
            <a:endParaRPr kumimoji="1" lang="zh-CN" altLang="en-US"/>
          </a:p>
        </p:txBody>
      </p:sp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6C1C2709-3F6F-4FE1-D0DA-C588298D9F6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0799" y="1312519"/>
            <a:ext cx="4852527" cy="626141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Subtitle Here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0C14ACC-F3EB-0228-9E32-43D426F4402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0799" y="2130115"/>
            <a:ext cx="4852527" cy="3690687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/>
            </a:lvl1pPr>
          </a:lstStyle>
          <a:p>
            <a:pPr lvl="0"/>
            <a:r>
              <a:rPr lang="en-US"/>
              <a:t>Useful for the majority of slide content with 1 long pictures description You can add a description of the image here.</a:t>
            </a:r>
          </a:p>
        </p:txBody>
      </p:sp>
      <p:sp>
        <p:nvSpPr>
          <p:cNvPr id="8" name="矩形 25">
            <a:extLst>
              <a:ext uri="{FF2B5EF4-FFF2-40B4-BE49-F238E27FC236}">
                <a16:creationId xmlns:a16="http://schemas.microsoft.com/office/drawing/2014/main" id="{A9B60168-41C7-728A-0915-3C82D53B2B78}"/>
              </a:ext>
            </a:extLst>
          </p:cNvPr>
          <p:cNvSpPr>
            <a:spLocks/>
          </p:cNvSpPr>
          <p:nvPr/>
        </p:nvSpPr>
        <p:spPr>
          <a:xfrm>
            <a:off x="438335" y="1967228"/>
            <a:ext cx="1569573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0D953A1-2C0F-68A8-30DF-85A2DE3E9C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0800" y="325249"/>
            <a:ext cx="5949716" cy="374904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4507271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8393" y="6601688"/>
            <a:ext cx="157135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fld id="{5853B473-0271-47CF-900A-D77E281FB591}" type="slidenum">
              <a:rPr lang="en-US" sz="1000" b="1" smtClean="0">
                <a:solidFill>
                  <a:schemeClr val="tx2"/>
                </a:solidFill>
                <a:latin typeface="+mj-lt"/>
                <a:ea typeface="Inter Italic" panose="020B05020300000000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000" b="1">
              <a:solidFill>
                <a:schemeClr val="tx2"/>
              </a:solidFill>
              <a:latin typeface="+mj-lt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car on the road&#10;&#10;Description automatically generated">
            <a:extLst>
              <a:ext uri="{FF2B5EF4-FFF2-40B4-BE49-F238E27FC236}">
                <a16:creationId xmlns:a16="http://schemas.microsoft.com/office/drawing/2014/main" id="{4F81FA16-9ABA-FB5B-E280-8DE71C4E5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93"/>
            <a:ext cx="12192000" cy="6857107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23818925-3031-FF1A-B1B0-CDF37694E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38393" y="471743"/>
            <a:ext cx="3001276" cy="886111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6B2E6A79-39DE-6B4D-8FD8-FC4836345BE6}"/>
              </a:ext>
            </a:extLst>
          </p:cNvPr>
          <p:cNvSpPr/>
          <p:nvPr/>
        </p:nvSpPr>
        <p:spPr>
          <a:xfrm>
            <a:off x="0" y="2515889"/>
            <a:ext cx="4999382" cy="162542"/>
          </a:xfrm>
          <a:custGeom>
            <a:avLst/>
            <a:gdLst>
              <a:gd name="connsiteX0" fmla="*/ 0 w 4998080"/>
              <a:gd name="connsiteY0" fmla="*/ 0 h 162542"/>
              <a:gd name="connsiteX1" fmla="*/ 4998080 w 4998080"/>
              <a:gd name="connsiteY1" fmla="*/ 0 h 162542"/>
              <a:gd name="connsiteX2" fmla="*/ 4916411 w 4998080"/>
              <a:gd name="connsiteY2" fmla="*/ 162542 h 162542"/>
              <a:gd name="connsiteX3" fmla="*/ 0 w 4998080"/>
              <a:gd name="connsiteY3" fmla="*/ 162542 h 16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8080" h="162542">
                <a:moveTo>
                  <a:pt x="0" y="0"/>
                </a:moveTo>
                <a:lnTo>
                  <a:pt x="4998080" y="0"/>
                </a:lnTo>
                <a:lnTo>
                  <a:pt x="4916411" y="162542"/>
                </a:lnTo>
                <a:lnTo>
                  <a:pt x="0" y="162542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>
                  <a:alpha val="45694"/>
                </a:srgb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47ADDEE-E36A-40E2-375F-5E3F7873A843}"/>
              </a:ext>
            </a:extLst>
          </p:cNvPr>
          <p:cNvSpPr/>
          <p:nvPr/>
        </p:nvSpPr>
        <p:spPr>
          <a:xfrm>
            <a:off x="0" y="1829596"/>
            <a:ext cx="5328056" cy="579238"/>
          </a:xfrm>
          <a:custGeom>
            <a:avLst/>
            <a:gdLst>
              <a:gd name="connsiteX0" fmla="*/ 0 w 5326668"/>
              <a:gd name="connsiteY0" fmla="*/ 0 h 579238"/>
              <a:gd name="connsiteX1" fmla="*/ 5326668 w 5326668"/>
              <a:gd name="connsiteY1" fmla="*/ 0 h 579238"/>
              <a:gd name="connsiteX2" fmla="*/ 5035630 w 5326668"/>
              <a:gd name="connsiteY2" fmla="*/ 579238 h 579238"/>
              <a:gd name="connsiteX3" fmla="*/ 0 w 5326668"/>
              <a:gd name="connsiteY3" fmla="*/ 579238 h 57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6668" h="579238">
                <a:moveTo>
                  <a:pt x="0" y="0"/>
                </a:moveTo>
                <a:lnTo>
                  <a:pt x="5326668" y="0"/>
                </a:lnTo>
                <a:lnTo>
                  <a:pt x="5035630" y="579238"/>
                </a:lnTo>
                <a:lnTo>
                  <a:pt x="0" y="579238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A8DAF6F8-0CB8-F93E-AE0A-0C75759FA8EA}"/>
              </a:ext>
            </a:extLst>
          </p:cNvPr>
          <p:cNvSpPr/>
          <p:nvPr/>
        </p:nvSpPr>
        <p:spPr>
          <a:xfrm>
            <a:off x="766917" y="4408423"/>
            <a:ext cx="10813056" cy="1729141"/>
          </a:xfrm>
          <a:prstGeom prst="parallelogram">
            <a:avLst>
              <a:gd name="adj" fmla="val 50806"/>
            </a:avLst>
          </a:prstGeom>
          <a:solidFill>
            <a:srgbClr val="1D3546"/>
          </a:solidFill>
          <a:ln>
            <a:noFill/>
          </a:ln>
          <a:effectLst>
            <a:innerShdw blurRad="5207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778" y="5023858"/>
            <a:ext cx="7773969" cy="490823"/>
          </a:xfrm>
          <a:noFill/>
        </p:spPr>
        <p:txBody>
          <a:bodyPr wrap="square" lIns="0" tIns="91440" bIns="91440" anchor="ctr" anchorCtr="0">
            <a:noAutofit/>
          </a:bodyPr>
          <a:lstStyle>
            <a:lvl1pPr algn="l">
              <a:lnSpc>
                <a:spcPct val="95000"/>
              </a:lnSpc>
              <a:defRPr sz="30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76F260A4-14E5-71A1-8173-73FE33D112F7}"/>
              </a:ext>
            </a:extLst>
          </p:cNvPr>
          <p:cNvSpPr/>
          <p:nvPr/>
        </p:nvSpPr>
        <p:spPr>
          <a:xfrm>
            <a:off x="2" y="3999869"/>
            <a:ext cx="1529975" cy="2902580"/>
          </a:xfrm>
          <a:custGeom>
            <a:avLst/>
            <a:gdLst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  <a:gd name="connsiteX0" fmla="*/ 3740 w 1533317"/>
              <a:gd name="connsiteY0" fmla="*/ 0 h 2902580"/>
              <a:gd name="connsiteX1" fmla="*/ 1533317 w 1533317"/>
              <a:gd name="connsiteY1" fmla="*/ 0 h 2902580"/>
              <a:gd name="connsiteX2" fmla="*/ 58633 w 1533317"/>
              <a:gd name="connsiteY2" fmla="*/ 2902580 h 2902580"/>
              <a:gd name="connsiteX3" fmla="*/ 3740 w 1533317"/>
              <a:gd name="connsiteY3" fmla="*/ 2902580 h 2902580"/>
              <a:gd name="connsiteX4" fmla="*/ 0 w 1533317"/>
              <a:gd name="connsiteY4" fmla="*/ 1165221 h 2902580"/>
              <a:gd name="connsiteX5" fmla="*/ 3740 w 1533317"/>
              <a:gd name="connsiteY5" fmla="*/ 0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5" fmla="*/ 91440 w 1533317"/>
              <a:gd name="connsiteY5" fmla="*/ 1256661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9577" h="2902580">
                <a:moveTo>
                  <a:pt x="0" y="0"/>
                </a:moveTo>
                <a:lnTo>
                  <a:pt x="1529577" y="0"/>
                </a:lnTo>
                <a:lnTo>
                  <a:pt x="54893" y="2902580"/>
                </a:lnTo>
                <a:lnTo>
                  <a:pt x="0" y="2902580"/>
                </a:lnTo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76200">
            <a:solidFill>
              <a:schemeClr val="accent1"/>
            </a:solidFill>
          </a:ln>
          <a:effectLst>
            <a:innerShdw blurRad="139700" dist="762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398CB1-44A8-AE7F-904B-CF443CDC9856}"/>
              </a:ext>
            </a:extLst>
          </p:cNvPr>
          <p:cNvSpPr txBox="1"/>
          <p:nvPr/>
        </p:nvSpPr>
        <p:spPr>
          <a:xfrm>
            <a:off x="723945" y="6418750"/>
            <a:ext cx="1787815" cy="15388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© </a:t>
            </a:r>
            <a:r>
              <a:rPr kumimoji="0" lang="en-US" sz="1000" b="1" i="0" u="none" strike="noStrike" kern="700" cap="none" spc="10" normalizeH="0" baseline="0" noProof="0" err="1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onsemi</a:t>
            </a: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fld id="{F62D7A96-581F-6C4B-9F21-7111AA491FF2}" type="datetimeyyyy">
              <a:rPr kumimoji="0" lang="en-US" sz="1000" b="1" i="0" u="none" strike="noStrike" kern="700" cap="none" spc="10" normalizeH="0" baseline="0" noProof="0" smtClean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2025</a:t>
            </a:fld>
            <a:r>
              <a:rPr lang="en-US" sz="1000" b="1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| </a:t>
            </a:r>
            <a:r>
              <a:rPr lang="en-US" sz="1000" b="1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Confidential</a:t>
            </a:r>
            <a:endParaRPr lang="en-US" sz="1000">
              <a:solidFill>
                <a:srgbClr val="1D3546"/>
              </a:solidFill>
              <a:latin typeface="Arial" panose="020B0604020202020204" pitchFamily="34" charset="0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875279"/>
      </p:ext>
    </p:extLst>
  </p:cSld>
  <p:clrMapOvr>
    <a:masterClrMapping/>
  </p:clrMapOvr>
  <p:transition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1 Picture D Dark B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6AAA1B8-4C5E-9701-BE43-453820E7ABFC}"/>
              </a:ext>
            </a:extLst>
          </p:cNvPr>
          <p:cNvSpPr/>
          <p:nvPr/>
        </p:nvSpPr>
        <p:spPr>
          <a:xfrm>
            <a:off x="0" y="6226962"/>
            <a:ext cx="12191999" cy="631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D09D880-71BD-9F90-9D8C-5B2C8D486A47}"/>
              </a:ext>
            </a:extLst>
          </p:cNvPr>
          <p:cNvSpPr/>
          <p:nvPr/>
        </p:nvSpPr>
        <p:spPr>
          <a:xfrm>
            <a:off x="0" y="0"/>
            <a:ext cx="7347347" cy="3860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CF16BED8-AEFC-E956-2A29-A1CEC3A56D52}"/>
              </a:ext>
            </a:extLst>
          </p:cNvPr>
          <p:cNvSpPr/>
          <p:nvPr/>
        </p:nvSpPr>
        <p:spPr>
          <a:xfrm>
            <a:off x="5247068" y="-6348"/>
            <a:ext cx="6944931" cy="6197796"/>
          </a:xfrm>
          <a:custGeom>
            <a:avLst/>
            <a:gdLst>
              <a:gd name="connsiteX0" fmla="*/ 1553418 w 6943122"/>
              <a:gd name="connsiteY0" fmla="*/ 0 h 6181342"/>
              <a:gd name="connsiteX1" fmla="*/ 6110335 w 6943122"/>
              <a:gd name="connsiteY1" fmla="*/ 0 h 6181342"/>
              <a:gd name="connsiteX2" fmla="*/ 6943122 w 6943122"/>
              <a:gd name="connsiteY2" fmla="*/ 1656563 h 6181342"/>
              <a:gd name="connsiteX3" fmla="*/ 6943122 w 6943122"/>
              <a:gd name="connsiteY3" fmla="*/ 4523483 h 6181342"/>
              <a:gd name="connsiteX4" fmla="*/ 6109683 w 6943122"/>
              <a:gd name="connsiteY4" fmla="*/ 6181342 h 6181342"/>
              <a:gd name="connsiteX5" fmla="*/ 1554069 w 6943122"/>
              <a:gd name="connsiteY5" fmla="*/ 6181342 h 6181342"/>
              <a:gd name="connsiteX6" fmla="*/ 0 w 6943122"/>
              <a:gd name="connsiteY6" fmla="*/ 3090023 h 6181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43122" h="6181342">
                <a:moveTo>
                  <a:pt x="1553418" y="0"/>
                </a:moveTo>
                <a:lnTo>
                  <a:pt x="6110335" y="0"/>
                </a:lnTo>
                <a:lnTo>
                  <a:pt x="6943122" y="1656563"/>
                </a:lnTo>
                <a:lnTo>
                  <a:pt x="6943122" y="4523483"/>
                </a:lnTo>
                <a:lnTo>
                  <a:pt x="6109683" y="6181342"/>
                </a:lnTo>
                <a:lnTo>
                  <a:pt x="1554069" y="6181342"/>
                </a:lnTo>
                <a:lnTo>
                  <a:pt x="0" y="309002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663690" dist="38100" dir="10800000" algn="r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800">
              <a:solidFill>
                <a:schemeClr val="bg1"/>
              </a:solidFill>
            </a:endParaRPr>
          </a:p>
        </p:txBody>
      </p:sp>
      <p:sp>
        <p:nvSpPr>
          <p:cNvPr id="27" name="Freeform 22">
            <a:extLst>
              <a:ext uri="{FF2B5EF4-FFF2-40B4-BE49-F238E27FC236}">
                <a16:creationId xmlns:a16="http://schemas.microsoft.com/office/drawing/2014/main" id="{0377185B-927E-4865-165A-D224382A8A53}"/>
              </a:ext>
            </a:extLst>
          </p:cNvPr>
          <p:cNvSpPr/>
          <p:nvPr/>
        </p:nvSpPr>
        <p:spPr>
          <a:xfrm>
            <a:off x="6100695" y="-6348"/>
            <a:ext cx="6091304" cy="6197796"/>
          </a:xfrm>
          <a:custGeom>
            <a:avLst/>
            <a:gdLst>
              <a:gd name="connsiteX0" fmla="*/ 1553418 w 6089718"/>
              <a:gd name="connsiteY0" fmla="*/ 0 h 6181342"/>
              <a:gd name="connsiteX1" fmla="*/ 6089718 w 6089718"/>
              <a:gd name="connsiteY1" fmla="*/ 0 h 6181342"/>
              <a:gd name="connsiteX2" fmla="*/ 6089718 w 6089718"/>
              <a:gd name="connsiteY2" fmla="*/ 6181342 h 6181342"/>
              <a:gd name="connsiteX3" fmla="*/ 1554069 w 6089718"/>
              <a:gd name="connsiteY3" fmla="*/ 6181342 h 6181342"/>
              <a:gd name="connsiteX4" fmla="*/ 0 w 6089718"/>
              <a:gd name="connsiteY4" fmla="*/ 3090023 h 6181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89718" h="6181342">
                <a:moveTo>
                  <a:pt x="1553418" y="0"/>
                </a:moveTo>
                <a:lnTo>
                  <a:pt x="6089718" y="0"/>
                </a:lnTo>
                <a:lnTo>
                  <a:pt x="6089718" y="6181342"/>
                </a:lnTo>
                <a:lnTo>
                  <a:pt x="1554069" y="6181342"/>
                </a:lnTo>
                <a:lnTo>
                  <a:pt x="0" y="309002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342900" dist="38100" dir="10800000" algn="r" rotWithShape="0">
              <a:prstClr val="black">
                <a:alpha val="5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800">
              <a:solidFill>
                <a:schemeClr val="bg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B9B8222-A450-7A5B-DEEA-242A637CE0C4}"/>
              </a:ext>
            </a:extLst>
          </p:cNvPr>
          <p:cNvCxnSpPr>
            <a:cxnSpLocks/>
          </p:cNvCxnSpPr>
          <p:nvPr/>
        </p:nvCxnSpPr>
        <p:spPr>
          <a:xfrm>
            <a:off x="1" y="6204604"/>
            <a:ext cx="12192000" cy="0"/>
          </a:xfrm>
          <a:prstGeom prst="line">
            <a:avLst/>
          </a:prstGeom>
          <a:ln w="254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 14">
            <a:extLst>
              <a:ext uri="{FF2B5EF4-FFF2-40B4-BE49-F238E27FC236}">
                <a16:creationId xmlns:a16="http://schemas.microsoft.com/office/drawing/2014/main" id="{84746391-1851-8C28-96FD-9B39012E95FC}"/>
              </a:ext>
            </a:extLst>
          </p:cNvPr>
          <p:cNvSpPr/>
          <p:nvPr/>
        </p:nvSpPr>
        <p:spPr>
          <a:xfrm>
            <a:off x="1" y="5563303"/>
            <a:ext cx="1264835" cy="634227"/>
          </a:xfrm>
          <a:custGeom>
            <a:avLst/>
            <a:gdLst>
              <a:gd name="connsiteX0" fmla="*/ 271884 w 1264506"/>
              <a:gd name="connsiteY0" fmla="*/ 0 h 634227"/>
              <a:gd name="connsiteX1" fmla="*/ 1264506 w 1264506"/>
              <a:gd name="connsiteY1" fmla="*/ 553259 h 634227"/>
              <a:gd name="connsiteX2" fmla="*/ 1264370 w 1264506"/>
              <a:gd name="connsiteY2" fmla="*/ 634227 h 634227"/>
              <a:gd name="connsiteX3" fmla="*/ 0 w 1264506"/>
              <a:gd name="connsiteY3" fmla="*/ 634227 h 634227"/>
              <a:gd name="connsiteX4" fmla="*/ 0 w 1264506"/>
              <a:gd name="connsiteY4" fmla="*/ 151692 h 634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4506" h="634227">
                <a:moveTo>
                  <a:pt x="271884" y="0"/>
                </a:moveTo>
                <a:lnTo>
                  <a:pt x="1264506" y="553259"/>
                </a:lnTo>
                <a:lnTo>
                  <a:pt x="1264370" y="634227"/>
                </a:lnTo>
                <a:lnTo>
                  <a:pt x="0" y="634227"/>
                </a:lnTo>
                <a:lnTo>
                  <a:pt x="0" y="151692"/>
                </a:lnTo>
                <a:close/>
              </a:path>
            </a:pathLst>
          </a:custGeom>
          <a:ln>
            <a:noFill/>
          </a:ln>
          <a:effectLst>
            <a:innerShdw blurRad="190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800"/>
          </a:p>
        </p:txBody>
      </p:sp>
      <p:sp>
        <p:nvSpPr>
          <p:cNvPr id="35" name="图片占位符 34">
            <a:extLst>
              <a:ext uri="{FF2B5EF4-FFF2-40B4-BE49-F238E27FC236}">
                <a16:creationId xmlns:a16="http://schemas.microsoft.com/office/drawing/2014/main" id="{3CBEC648-5BE4-BED0-7E85-30A424706D4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80220" y="-6964"/>
            <a:ext cx="5711780" cy="6199297"/>
          </a:xfrm>
          <a:custGeom>
            <a:avLst/>
            <a:gdLst>
              <a:gd name="connsiteX0" fmla="*/ 4 w 3511550"/>
              <a:gd name="connsiteY0" fmla="*/ 1341289 h 3511550"/>
              <a:gd name="connsiteX1" fmla="*/ 1755775 w 3511550"/>
              <a:gd name="connsiteY1" fmla="*/ 0 h 3511550"/>
              <a:gd name="connsiteX2" fmla="*/ 3511546 w 3511550"/>
              <a:gd name="connsiteY2" fmla="*/ 1341289 h 3511550"/>
              <a:gd name="connsiteX3" fmla="*/ 2840901 w 3511550"/>
              <a:gd name="connsiteY3" fmla="*/ 3511541 h 3511550"/>
              <a:gd name="connsiteX4" fmla="*/ 670649 w 3511550"/>
              <a:gd name="connsiteY4" fmla="*/ 3511541 h 3511550"/>
              <a:gd name="connsiteX5" fmla="*/ 4 w 3511550"/>
              <a:gd name="connsiteY5" fmla="*/ 1341289 h 3511550"/>
              <a:gd name="connsiteX0" fmla="*/ 0 w 5207820"/>
              <a:gd name="connsiteY0" fmla="*/ 1314784 h 3511541"/>
              <a:gd name="connsiteX1" fmla="*/ 3452049 w 5207820"/>
              <a:gd name="connsiteY1" fmla="*/ 0 h 3511541"/>
              <a:gd name="connsiteX2" fmla="*/ 5207820 w 5207820"/>
              <a:gd name="connsiteY2" fmla="*/ 1341289 h 3511541"/>
              <a:gd name="connsiteX3" fmla="*/ 4537175 w 5207820"/>
              <a:gd name="connsiteY3" fmla="*/ 3511541 h 3511541"/>
              <a:gd name="connsiteX4" fmla="*/ 2366923 w 5207820"/>
              <a:gd name="connsiteY4" fmla="*/ 3511541 h 3511541"/>
              <a:gd name="connsiteX5" fmla="*/ 0 w 5207820"/>
              <a:gd name="connsiteY5" fmla="*/ 1314784 h 3511541"/>
              <a:gd name="connsiteX0" fmla="*/ 0 w 5207820"/>
              <a:gd name="connsiteY0" fmla="*/ 3156836 h 5353593"/>
              <a:gd name="connsiteX1" fmla="*/ 1663005 w 5207820"/>
              <a:gd name="connsiteY1" fmla="*/ 0 h 5353593"/>
              <a:gd name="connsiteX2" fmla="*/ 5207820 w 5207820"/>
              <a:gd name="connsiteY2" fmla="*/ 3183341 h 5353593"/>
              <a:gd name="connsiteX3" fmla="*/ 4537175 w 5207820"/>
              <a:gd name="connsiteY3" fmla="*/ 5353593 h 5353593"/>
              <a:gd name="connsiteX4" fmla="*/ 2366923 w 5207820"/>
              <a:gd name="connsiteY4" fmla="*/ 5353593 h 5353593"/>
              <a:gd name="connsiteX5" fmla="*/ 0 w 5207820"/>
              <a:gd name="connsiteY5" fmla="*/ 3156836 h 5353593"/>
              <a:gd name="connsiteX0" fmla="*/ 0 w 5207820"/>
              <a:gd name="connsiteY0" fmla="*/ 3156836 h 6267993"/>
              <a:gd name="connsiteX1" fmla="*/ 1663005 w 5207820"/>
              <a:gd name="connsiteY1" fmla="*/ 0 h 6267993"/>
              <a:gd name="connsiteX2" fmla="*/ 5207820 w 5207820"/>
              <a:gd name="connsiteY2" fmla="*/ 3183341 h 6267993"/>
              <a:gd name="connsiteX3" fmla="*/ 4537175 w 5207820"/>
              <a:gd name="connsiteY3" fmla="*/ 5353593 h 6267993"/>
              <a:gd name="connsiteX4" fmla="*/ 1624802 w 5207820"/>
              <a:gd name="connsiteY4" fmla="*/ 6267993 h 6267993"/>
              <a:gd name="connsiteX5" fmla="*/ 0 w 5207820"/>
              <a:gd name="connsiteY5" fmla="*/ 3156836 h 6267993"/>
              <a:gd name="connsiteX0" fmla="*/ 0 w 5716618"/>
              <a:gd name="connsiteY0" fmla="*/ 3156836 h 6267993"/>
              <a:gd name="connsiteX1" fmla="*/ 1663005 w 5716618"/>
              <a:gd name="connsiteY1" fmla="*/ 0 h 6267993"/>
              <a:gd name="connsiteX2" fmla="*/ 5207820 w 5716618"/>
              <a:gd name="connsiteY2" fmla="*/ 3183341 h 6267993"/>
              <a:gd name="connsiteX3" fmla="*/ 5716618 w 5716618"/>
              <a:gd name="connsiteY3" fmla="*/ 6241489 h 6267993"/>
              <a:gd name="connsiteX4" fmla="*/ 1624802 w 5716618"/>
              <a:gd name="connsiteY4" fmla="*/ 6267993 h 6267993"/>
              <a:gd name="connsiteX5" fmla="*/ 0 w 5716618"/>
              <a:gd name="connsiteY5" fmla="*/ 3156836 h 6267993"/>
              <a:gd name="connsiteX0" fmla="*/ 0 w 5751159"/>
              <a:gd name="connsiteY0" fmla="*/ 3156836 h 6267993"/>
              <a:gd name="connsiteX1" fmla="*/ 1663005 w 5751159"/>
              <a:gd name="connsiteY1" fmla="*/ 0 h 6267993"/>
              <a:gd name="connsiteX2" fmla="*/ 5751159 w 5751159"/>
              <a:gd name="connsiteY2" fmla="*/ 42576 h 6267993"/>
              <a:gd name="connsiteX3" fmla="*/ 5716618 w 5751159"/>
              <a:gd name="connsiteY3" fmla="*/ 6241489 h 6267993"/>
              <a:gd name="connsiteX4" fmla="*/ 1624802 w 5751159"/>
              <a:gd name="connsiteY4" fmla="*/ 6267993 h 6267993"/>
              <a:gd name="connsiteX5" fmla="*/ 0 w 5751159"/>
              <a:gd name="connsiteY5" fmla="*/ 3156836 h 6267993"/>
              <a:gd name="connsiteX0" fmla="*/ 0 w 5475307"/>
              <a:gd name="connsiteY0" fmla="*/ 3161945 h 6267993"/>
              <a:gd name="connsiteX1" fmla="*/ 1387153 w 5475307"/>
              <a:gd name="connsiteY1" fmla="*/ 0 h 6267993"/>
              <a:gd name="connsiteX2" fmla="*/ 5475307 w 5475307"/>
              <a:gd name="connsiteY2" fmla="*/ 42576 h 6267993"/>
              <a:gd name="connsiteX3" fmla="*/ 5440766 w 5475307"/>
              <a:gd name="connsiteY3" fmla="*/ 6241489 h 6267993"/>
              <a:gd name="connsiteX4" fmla="*/ 1348950 w 5475307"/>
              <a:gd name="connsiteY4" fmla="*/ 6267993 h 6267993"/>
              <a:gd name="connsiteX5" fmla="*/ 0 w 5475307"/>
              <a:gd name="connsiteY5" fmla="*/ 3161945 h 6267993"/>
              <a:gd name="connsiteX0" fmla="*/ 0 w 5720510"/>
              <a:gd name="connsiteY0" fmla="*/ 3141512 h 6267993"/>
              <a:gd name="connsiteX1" fmla="*/ 1632356 w 5720510"/>
              <a:gd name="connsiteY1" fmla="*/ 0 h 6267993"/>
              <a:gd name="connsiteX2" fmla="*/ 5720510 w 5720510"/>
              <a:gd name="connsiteY2" fmla="*/ 42576 h 6267993"/>
              <a:gd name="connsiteX3" fmla="*/ 5685969 w 5720510"/>
              <a:gd name="connsiteY3" fmla="*/ 6241489 h 6267993"/>
              <a:gd name="connsiteX4" fmla="*/ 1594153 w 5720510"/>
              <a:gd name="connsiteY4" fmla="*/ 6267993 h 6267993"/>
              <a:gd name="connsiteX5" fmla="*/ 0 w 5720510"/>
              <a:gd name="connsiteY5" fmla="*/ 3141512 h 6267993"/>
              <a:gd name="connsiteX0" fmla="*/ 0 w 5720510"/>
              <a:gd name="connsiteY0" fmla="*/ 3098936 h 6225417"/>
              <a:gd name="connsiteX1" fmla="*/ 1647681 w 5720510"/>
              <a:gd name="connsiteY1" fmla="*/ 44267 h 6225417"/>
              <a:gd name="connsiteX2" fmla="*/ 5720510 w 5720510"/>
              <a:gd name="connsiteY2" fmla="*/ 0 h 6225417"/>
              <a:gd name="connsiteX3" fmla="*/ 5685969 w 5720510"/>
              <a:gd name="connsiteY3" fmla="*/ 6198913 h 6225417"/>
              <a:gd name="connsiteX4" fmla="*/ 1594153 w 5720510"/>
              <a:gd name="connsiteY4" fmla="*/ 6225417 h 6225417"/>
              <a:gd name="connsiteX5" fmla="*/ 0 w 5720510"/>
              <a:gd name="connsiteY5" fmla="*/ 3098936 h 6225417"/>
              <a:gd name="connsiteX0" fmla="*/ 0 w 5720510"/>
              <a:gd name="connsiteY0" fmla="*/ 3098936 h 6225417"/>
              <a:gd name="connsiteX1" fmla="*/ 1586380 w 5720510"/>
              <a:gd name="connsiteY1" fmla="*/ 3399 h 6225417"/>
              <a:gd name="connsiteX2" fmla="*/ 5720510 w 5720510"/>
              <a:gd name="connsiteY2" fmla="*/ 0 h 6225417"/>
              <a:gd name="connsiteX3" fmla="*/ 5685969 w 5720510"/>
              <a:gd name="connsiteY3" fmla="*/ 6198913 h 6225417"/>
              <a:gd name="connsiteX4" fmla="*/ 1594153 w 5720510"/>
              <a:gd name="connsiteY4" fmla="*/ 6225417 h 6225417"/>
              <a:gd name="connsiteX5" fmla="*/ 0 w 5720510"/>
              <a:gd name="connsiteY5" fmla="*/ 3098936 h 6225417"/>
              <a:gd name="connsiteX0" fmla="*/ 0 w 5720510"/>
              <a:gd name="connsiteY0" fmla="*/ 3098936 h 6225417"/>
              <a:gd name="connsiteX1" fmla="*/ 1596597 w 5720510"/>
              <a:gd name="connsiteY1" fmla="*/ 54483 h 6225417"/>
              <a:gd name="connsiteX2" fmla="*/ 5720510 w 5720510"/>
              <a:gd name="connsiteY2" fmla="*/ 0 h 6225417"/>
              <a:gd name="connsiteX3" fmla="*/ 5685969 w 5720510"/>
              <a:gd name="connsiteY3" fmla="*/ 6198913 h 6225417"/>
              <a:gd name="connsiteX4" fmla="*/ 1594153 w 5720510"/>
              <a:gd name="connsiteY4" fmla="*/ 6225417 h 6225417"/>
              <a:gd name="connsiteX5" fmla="*/ 0 w 5720510"/>
              <a:gd name="connsiteY5" fmla="*/ 3098936 h 6225417"/>
              <a:gd name="connsiteX0" fmla="*/ 0 w 5720510"/>
              <a:gd name="connsiteY0" fmla="*/ 3098936 h 6225417"/>
              <a:gd name="connsiteX1" fmla="*/ 1591489 w 5720510"/>
              <a:gd name="connsiteY1" fmla="*/ 3399 h 6225417"/>
              <a:gd name="connsiteX2" fmla="*/ 5720510 w 5720510"/>
              <a:gd name="connsiteY2" fmla="*/ 0 h 6225417"/>
              <a:gd name="connsiteX3" fmla="*/ 5685969 w 5720510"/>
              <a:gd name="connsiteY3" fmla="*/ 6198913 h 6225417"/>
              <a:gd name="connsiteX4" fmla="*/ 1594153 w 5720510"/>
              <a:gd name="connsiteY4" fmla="*/ 6225417 h 6225417"/>
              <a:gd name="connsiteX5" fmla="*/ 0 w 5720510"/>
              <a:gd name="connsiteY5" fmla="*/ 3098936 h 6225417"/>
              <a:gd name="connsiteX0" fmla="*/ 0 w 5685969"/>
              <a:gd name="connsiteY0" fmla="*/ 3095537 h 6222018"/>
              <a:gd name="connsiteX1" fmla="*/ 1591489 w 5685969"/>
              <a:gd name="connsiteY1" fmla="*/ 0 h 6222018"/>
              <a:gd name="connsiteX2" fmla="*/ 5500850 w 5685969"/>
              <a:gd name="connsiteY2" fmla="*/ 364404 h 6222018"/>
              <a:gd name="connsiteX3" fmla="*/ 5685969 w 5685969"/>
              <a:gd name="connsiteY3" fmla="*/ 6195514 h 6222018"/>
              <a:gd name="connsiteX4" fmla="*/ 1594153 w 5685969"/>
              <a:gd name="connsiteY4" fmla="*/ 6222018 h 6222018"/>
              <a:gd name="connsiteX5" fmla="*/ 0 w 5685969"/>
              <a:gd name="connsiteY5" fmla="*/ 3095537 h 6222018"/>
              <a:gd name="connsiteX0" fmla="*/ 0 w 5710293"/>
              <a:gd name="connsiteY0" fmla="*/ 3095537 h 6222018"/>
              <a:gd name="connsiteX1" fmla="*/ 1591489 w 5710293"/>
              <a:gd name="connsiteY1" fmla="*/ 0 h 6222018"/>
              <a:gd name="connsiteX2" fmla="*/ 5710293 w 5710293"/>
              <a:gd name="connsiteY2" fmla="*/ 1709 h 6222018"/>
              <a:gd name="connsiteX3" fmla="*/ 5685969 w 5710293"/>
              <a:gd name="connsiteY3" fmla="*/ 6195514 h 6222018"/>
              <a:gd name="connsiteX4" fmla="*/ 1594153 w 5710293"/>
              <a:gd name="connsiteY4" fmla="*/ 6222018 h 6222018"/>
              <a:gd name="connsiteX5" fmla="*/ 0 w 5710293"/>
              <a:gd name="connsiteY5" fmla="*/ 3095537 h 6222018"/>
              <a:gd name="connsiteX0" fmla="*/ 0 w 5710293"/>
              <a:gd name="connsiteY0" fmla="*/ 3095537 h 6222018"/>
              <a:gd name="connsiteX1" fmla="*/ 1591489 w 5710293"/>
              <a:gd name="connsiteY1" fmla="*/ 0 h 6222018"/>
              <a:gd name="connsiteX2" fmla="*/ 5710293 w 5710293"/>
              <a:gd name="connsiteY2" fmla="*/ 1709 h 6222018"/>
              <a:gd name="connsiteX3" fmla="*/ 5691077 w 5710293"/>
              <a:gd name="connsiteY3" fmla="*/ 5929878 h 6222018"/>
              <a:gd name="connsiteX4" fmla="*/ 1594153 w 5710293"/>
              <a:gd name="connsiteY4" fmla="*/ 6222018 h 6222018"/>
              <a:gd name="connsiteX5" fmla="*/ 0 w 5710293"/>
              <a:gd name="connsiteY5" fmla="*/ 3095537 h 6222018"/>
              <a:gd name="connsiteX0" fmla="*/ 0 w 5710293"/>
              <a:gd name="connsiteY0" fmla="*/ 3095537 h 6222018"/>
              <a:gd name="connsiteX1" fmla="*/ 1591489 w 5710293"/>
              <a:gd name="connsiteY1" fmla="*/ 0 h 6222018"/>
              <a:gd name="connsiteX2" fmla="*/ 5710293 w 5710293"/>
              <a:gd name="connsiteY2" fmla="*/ 1709 h 6222018"/>
              <a:gd name="connsiteX3" fmla="*/ 5706402 w 5710293"/>
              <a:gd name="connsiteY3" fmla="*/ 6195514 h 6222018"/>
              <a:gd name="connsiteX4" fmla="*/ 1594153 w 5710293"/>
              <a:gd name="connsiteY4" fmla="*/ 6222018 h 6222018"/>
              <a:gd name="connsiteX5" fmla="*/ 0 w 5710293"/>
              <a:gd name="connsiteY5" fmla="*/ 3095537 h 6222018"/>
              <a:gd name="connsiteX0" fmla="*/ 0 w 5710293"/>
              <a:gd name="connsiteY0" fmla="*/ 3095537 h 6195514"/>
              <a:gd name="connsiteX1" fmla="*/ 1591489 w 5710293"/>
              <a:gd name="connsiteY1" fmla="*/ 0 h 6195514"/>
              <a:gd name="connsiteX2" fmla="*/ 5710293 w 5710293"/>
              <a:gd name="connsiteY2" fmla="*/ 1709 h 6195514"/>
              <a:gd name="connsiteX3" fmla="*/ 5706402 w 5710293"/>
              <a:gd name="connsiteY3" fmla="*/ 6195514 h 6195514"/>
              <a:gd name="connsiteX4" fmla="*/ 1636486 w 5710293"/>
              <a:gd name="connsiteY4" fmla="*/ 6124652 h 6195514"/>
              <a:gd name="connsiteX5" fmla="*/ 0 w 5710293"/>
              <a:gd name="connsiteY5" fmla="*/ 3095537 h 6195514"/>
              <a:gd name="connsiteX0" fmla="*/ 0 w 5710293"/>
              <a:gd name="connsiteY0" fmla="*/ 3095537 h 6199297"/>
              <a:gd name="connsiteX1" fmla="*/ 1591489 w 5710293"/>
              <a:gd name="connsiteY1" fmla="*/ 0 h 6199297"/>
              <a:gd name="connsiteX2" fmla="*/ 5710293 w 5710293"/>
              <a:gd name="connsiteY2" fmla="*/ 1709 h 6199297"/>
              <a:gd name="connsiteX3" fmla="*/ 5706402 w 5710293"/>
              <a:gd name="connsiteY3" fmla="*/ 6195514 h 6199297"/>
              <a:gd name="connsiteX4" fmla="*/ 1587967 w 5710293"/>
              <a:gd name="connsiteY4" fmla="*/ 6199297 h 6199297"/>
              <a:gd name="connsiteX5" fmla="*/ 0 w 5710293"/>
              <a:gd name="connsiteY5" fmla="*/ 3095537 h 6199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0293" h="6199297">
                <a:moveTo>
                  <a:pt x="0" y="3095537"/>
                </a:moveTo>
                <a:lnTo>
                  <a:pt x="1591489" y="0"/>
                </a:lnTo>
                <a:lnTo>
                  <a:pt x="5710293" y="1709"/>
                </a:lnTo>
                <a:cubicBezTo>
                  <a:pt x="5703888" y="1977765"/>
                  <a:pt x="5712807" y="4219458"/>
                  <a:pt x="5706402" y="6195514"/>
                </a:cubicBezTo>
                <a:lnTo>
                  <a:pt x="1587967" y="6199297"/>
                </a:lnTo>
                <a:lnTo>
                  <a:pt x="0" y="3095537"/>
                </a:lnTo>
                <a:close/>
              </a:path>
            </a:pathLst>
          </a:cu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Picture</a:t>
            </a:r>
            <a:endParaRPr kumimoji="1" lang="zh-CN" altLang="en-US"/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3ECF873A-5A25-9038-1B6D-FAADA323F1B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0799" y="1312519"/>
            <a:ext cx="4852527" cy="626141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Subtitle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9C7BC-101D-196E-3B18-FDB41CA9F80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0799" y="2130115"/>
            <a:ext cx="4852527" cy="3690687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/>
              <a:t>Useful for the majority of slide content with 1 long pictures description You can add a description of the image here.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843664-7DDD-3619-7493-AF2AEC3D6698}"/>
              </a:ext>
            </a:extLst>
          </p:cNvPr>
          <p:cNvSpPr txBox="1"/>
          <p:nvPr/>
        </p:nvSpPr>
        <p:spPr>
          <a:xfrm>
            <a:off x="11619975" y="6390557"/>
            <a:ext cx="257509" cy="253916"/>
          </a:xfrm>
          <a:prstGeom prst="rect">
            <a:avLst/>
          </a:prstGeom>
          <a:noFill/>
          <a:effectLst/>
        </p:spPr>
        <p:txBody>
          <a:bodyPr wrap="none" lIns="45720" tIns="45720" rIns="4572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FB2C39-CE20-7E4B-A942-95CCE1174A05}" type="slidenum">
              <a:rPr lang="en-US" sz="1050" b="0" smtClean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472CDED-C1AB-4737-4C13-D16DAA3453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6767" y="6273874"/>
            <a:ext cx="1647765" cy="506109"/>
          </a:xfrm>
          <a:prstGeom prst="rect">
            <a:avLst/>
          </a:prstGeom>
        </p:spPr>
      </p:pic>
      <p:sp>
        <p:nvSpPr>
          <p:cNvPr id="7" name="矩形 25">
            <a:extLst>
              <a:ext uri="{FF2B5EF4-FFF2-40B4-BE49-F238E27FC236}">
                <a16:creationId xmlns:a16="http://schemas.microsoft.com/office/drawing/2014/main" id="{0E7D07B6-CE35-B245-057E-3D7C41ECD4A5}"/>
              </a:ext>
            </a:extLst>
          </p:cNvPr>
          <p:cNvSpPr>
            <a:spLocks/>
          </p:cNvSpPr>
          <p:nvPr/>
        </p:nvSpPr>
        <p:spPr>
          <a:xfrm>
            <a:off x="438335" y="1967228"/>
            <a:ext cx="1569573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3853360-3D23-6F1C-5890-495C9FD7CE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0800" y="325249"/>
            <a:ext cx="5949716" cy="374904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847379-8A71-5B8A-F774-7F5B55FFC902}"/>
              </a:ext>
            </a:extLst>
          </p:cNvPr>
          <p:cNvSpPr txBox="1"/>
          <p:nvPr/>
        </p:nvSpPr>
        <p:spPr>
          <a:xfrm>
            <a:off x="9191866" y="6389349"/>
            <a:ext cx="2499092" cy="253916"/>
          </a:xfrm>
          <a:prstGeom prst="rect">
            <a:avLst/>
          </a:prstGeom>
          <a:noFill/>
        </p:spPr>
        <p:txBody>
          <a:bodyPr wrap="none" lIns="45720" tIns="45720" rIns="45720" bIns="45720" rtlCol="0" anchor="t">
            <a:spAutoFit/>
          </a:bodyPr>
          <a:lstStyle/>
          <a:p>
            <a:pPr algn="r">
              <a:defRPr/>
            </a:pPr>
            <a:r>
              <a:rPr kumimoji="0" lang="en-US" sz="1050" b="1" i="0" u="none" strike="noStrike" kern="700" cap="none" spc="1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/>
              </a:rPr>
              <a:t>© </a:t>
            </a:r>
            <a:r>
              <a:rPr kumimoji="0" lang="en-US" sz="1050" b="1" i="0" u="none" strike="noStrike" kern="700" cap="none" spc="1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/>
              </a:rPr>
              <a:t>onsemi</a:t>
            </a:r>
            <a:r>
              <a:rPr kumimoji="0" lang="en-US" sz="1050" b="1" i="0" u="none" strike="noStrike" kern="700" cap="none" spc="1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/>
              </a:rPr>
              <a:t> </a:t>
            </a:r>
            <a:fld id="{B414B3F2-8D8D-7149-9EB9-BD3CC9259448}" type="datetimeyyyy">
              <a:rPr kumimoji="0" lang="en-US" sz="1050" b="1" i="0" u="none" strike="noStrike" kern="700" cap="none" spc="1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/>
              </a:rPr>
              <a:pPr algn="r">
                <a:defRPr/>
              </a:pPr>
              <a:t>2025</a:t>
            </a:fld>
            <a:r>
              <a:rPr kumimoji="0" lang="en-US" sz="1050" b="1" i="0" u="none" strike="noStrike" kern="700" cap="none" spc="1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/>
              </a:rPr>
              <a:t>  </a:t>
            </a:r>
            <a:r>
              <a:rPr kumimoji="0" lang="en-US" sz="1050" b="0" i="0" u="none" strike="noStrike" kern="700" cap="none" spc="1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/>
              </a:rPr>
              <a:t>| </a:t>
            </a:r>
            <a:r>
              <a:rPr kumimoji="0" lang="en-US" sz="1050" b="1" i="0" u="none" strike="noStrike" kern="700" cap="none" spc="1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/>
              </a:rPr>
              <a:t> </a:t>
            </a:r>
            <a:r>
              <a:rPr kumimoji="0" lang="en-US" sz="1050" b="0" i="0" u="none" strike="noStrike" kern="700" cap="none" spc="1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/>
              </a:rPr>
              <a:t>Public Information  </a:t>
            </a:r>
            <a:r>
              <a:rPr lang="en-US" sz="1050" kern="700" spc="10" dirty="0">
                <a:solidFill>
                  <a:schemeClr val="tx2"/>
                </a:solidFill>
                <a:latin typeface="Arial"/>
                <a:ea typeface="Inter Italic" panose="020B0502030000000004" pitchFamily="34" charset="0"/>
                <a:cs typeface="Arial"/>
              </a:rPr>
              <a:t>| </a:t>
            </a:r>
            <a:endParaRPr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Inter Italic" panose="020B05020300000000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3993686"/>
      </p:ext>
    </p:extLst>
  </p:cSld>
  <p:clrMapOvr>
    <a:masterClrMapping/>
  </p:clrMapOvr>
  <p:transition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1 Picture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D09D880-71BD-9F90-9D8C-5B2C8D486A47}"/>
              </a:ext>
            </a:extLst>
          </p:cNvPr>
          <p:cNvSpPr/>
          <p:nvPr/>
        </p:nvSpPr>
        <p:spPr>
          <a:xfrm>
            <a:off x="0" y="0"/>
            <a:ext cx="9663351" cy="386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任意形状 2">
            <a:extLst>
              <a:ext uri="{FF2B5EF4-FFF2-40B4-BE49-F238E27FC236}">
                <a16:creationId xmlns:a16="http://schemas.microsoft.com/office/drawing/2014/main" id="{0460D7FA-FAE5-6987-301F-61D00FE7D610}"/>
              </a:ext>
            </a:extLst>
          </p:cNvPr>
          <p:cNvSpPr>
            <a:spLocks/>
          </p:cNvSpPr>
          <p:nvPr/>
        </p:nvSpPr>
        <p:spPr>
          <a:xfrm>
            <a:off x="675139" y="5002002"/>
            <a:ext cx="373395" cy="428813"/>
          </a:xfrm>
          <a:custGeom>
            <a:avLst/>
            <a:gdLst>
              <a:gd name="connsiteX0" fmla="*/ 399635 w 792587"/>
              <a:gd name="connsiteY0" fmla="*/ 52645 h 910456"/>
              <a:gd name="connsiteX1" fmla="*/ 46610 w 792587"/>
              <a:gd name="connsiteY1" fmla="*/ 254027 h 910456"/>
              <a:gd name="connsiteX2" fmla="*/ 45829 w 792587"/>
              <a:gd name="connsiteY2" fmla="*/ 656400 h 910456"/>
              <a:gd name="connsiteX3" fmla="*/ 399218 w 792587"/>
              <a:gd name="connsiteY3" fmla="*/ 857811 h 910456"/>
              <a:gd name="connsiteX4" fmla="*/ 746456 w 792587"/>
              <a:gd name="connsiteY4" fmla="*/ 652986 h 910456"/>
              <a:gd name="connsiteX5" fmla="*/ 746759 w 792587"/>
              <a:gd name="connsiteY5" fmla="*/ 252264 h 910456"/>
              <a:gd name="connsiteX6" fmla="*/ 400071 w 792587"/>
              <a:gd name="connsiteY6" fmla="*/ 0 h 910456"/>
              <a:gd name="connsiteX7" fmla="*/ 792587 w 792587"/>
              <a:gd name="connsiteY7" fmla="*/ 225723 h 910456"/>
              <a:gd name="connsiteX8" fmla="*/ 792244 w 792587"/>
              <a:gd name="connsiteY8" fmla="*/ 678846 h 910456"/>
              <a:gd name="connsiteX9" fmla="*/ 399600 w 792587"/>
              <a:gd name="connsiteY9" fmla="*/ 910456 h 910456"/>
              <a:gd name="connsiteX10" fmla="*/ 0 w 792587"/>
              <a:gd name="connsiteY10" fmla="*/ 682707 h 910456"/>
              <a:gd name="connsiteX11" fmla="*/ 884 w 792587"/>
              <a:gd name="connsiteY11" fmla="*/ 227717 h 910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2587" h="910456">
                <a:moveTo>
                  <a:pt x="399635" y="52645"/>
                </a:moveTo>
                <a:lnTo>
                  <a:pt x="46610" y="254027"/>
                </a:lnTo>
                <a:cubicBezTo>
                  <a:pt x="44977" y="389523"/>
                  <a:pt x="47462" y="520905"/>
                  <a:pt x="45829" y="656400"/>
                </a:cubicBezTo>
                <a:lnTo>
                  <a:pt x="399218" y="857811"/>
                </a:lnTo>
                <a:lnTo>
                  <a:pt x="746456" y="652986"/>
                </a:lnTo>
                <a:cubicBezTo>
                  <a:pt x="747242" y="519412"/>
                  <a:pt x="745973" y="385837"/>
                  <a:pt x="746759" y="252264"/>
                </a:cubicBezTo>
                <a:close/>
                <a:moveTo>
                  <a:pt x="400071" y="0"/>
                </a:moveTo>
                <a:lnTo>
                  <a:pt x="792587" y="225723"/>
                </a:lnTo>
                <a:cubicBezTo>
                  <a:pt x="791698" y="376763"/>
                  <a:pt x="793134" y="527805"/>
                  <a:pt x="792244" y="678846"/>
                </a:cubicBezTo>
                <a:lnTo>
                  <a:pt x="399600" y="910456"/>
                </a:lnTo>
                <a:lnTo>
                  <a:pt x="0" y="682707"/>
                </a:lnTo>
                <a:cubicBezTo>
                  <a:pt x="1847" y="529493"/>
                  <a:pt x="-963" y="380931"/>
                  <a:pt x="884" y="227717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800"/>
          </a:p>
        </p:txBody>
      </p:sp>
      <p:sp>
        <p:nvSpPr>
          <p:cNvPr id="5" name="任意形状 4">
            <a:extLst>
              <a:ext uri="{FF2B5EF4-FFF2-40B4-BE49-F238E27FC236}">
                <a16:creationId xmlns:a16="http://schemas.microsoft.com/office/drawing/2014/main" id="{74B3EDFF-E829-5E76-F2EF-7A668A7F591A}"/>
              </a:ext>
            </a:extLst>
          </p:cNvPr>
          <p:cNvSpPr>
            <a:spLocks/>
          </p:cNvSpPr>
          <p:nvPr/>
        </p:nvSpPr>
        <p:spPr>
          <a:xfrm>
            <a:off x="6914111" y="-15392"/>
            <a:ext cx="5277888" cy="6198170"/>
          </a:xfrm>
          <a:custGeom>
            <a:avLst/>
            <a:gdLst>
              <a:gd name="connsiteX0" fmla="*/ 2012174 w 5276514"/>
              <a:gd name="connsiteY0" fmla="*/ 0 h 6198170"/>
              <a:gd name="connsiteX1" fmla="*/ 5276514 w 5276514"/>
              <a:gd name="connsiteY1" fmla="*/ 0 h 6198170"/>
              <a:gd name="connsiteX2" fmla="*/ 5276514 w 5276514"/>
              <a:gd name="connsiteY2" fmla="*/ 5191628 h 6198170"/>
              <a:gd name="connsiteX3" fmla="*/ 4949750 w 5276514"/>
              <a:gd name="connsiteY3" fmla="*/ 6198170 h 6198170"/>
              <a:gd name="connsiteX4" fmla="*/ 0 w 5276514"/>
              <a:gd name="connsiteY4" fmla="*/ 6198170 h 6198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6514" h="6198170">
                <a:moveTo>
                  <a:pt x="2012174" y="0"/>
                </a:moveTo>
                <a:lnTo>
                  <a:pt x="5276514" y="0"/>
                </a:lnTo>
                <a:lnTo>
                  <a:pt x="5276514" y="5191628"/>
                </a:lnTo>
                <a:lnTo>
                  <a:pt x="4949750" y="6198170"/>
                </a:lnTo>
                <a:lnTo>
                  <a:pt x="0" y="6198170"/>
                </a:lnTo>
                <a:close/>
              </a:path>
            </a:pathLst>
          </a:custGeom>
          <a:gradFill>
            <a:gsLst>
              <a:gs pos="100000">
                <a:schemeClr val="accent1"/>
              </a:gs>
              <a:gs pos="0">
                <a:schemeClr val="tx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800"/>
          </a:p>
        </p:txBody>
      </p:sp>
      <p:sp>
        <p:nvSpPr>
          <p:cNvPr id="6" name="任意形状 5">
            <a:extLst>
              <a:ext uri="{FF2B5EF4-FFF2-40B4-BE49-F238E27FC236}">
                <a16:creationId xmlns:a16="http://schemas.microsoft.com/office/drawing/2014/main" id="{712F85AA-92EC-95F2-1506-CD4354FFF5E7}"/>
              </a:ext>
            </a:extLst>
          </p:cNvPr>
          <p:cNvSpPr>
            <a:spLocks/>
          </p:cNvSpPr>
          <p:nvPr/>
        </p:nvSpPr>
        <p:spPr>
          <a:xfrm>
            <a:off x="7666664" y="-15390"/>
            <a:ext cx="4525335" cy="3854347"/>
          </a:xfrm>
          <a:custGeom>
            <a:avLst/>
            <a:gdLst>
              <a:gd name="connsiteX0" fmla="*/ 1251275 w 4524157"/>
              <a:gd name="connsiteY0" fmla="*/ 0 h 3854347"/>
              <a:gd name="connsiteX1" fmla="*/ 4524157 w 4524157"/>
              <a:gd name="connsiteY1" fmla="*/ 0 h 3854347"/>
              <a:gd name="connsiteX2" fmla="*/ 4524157 w 4524157"/>
              <a:gd name="connsiteY2" fmla="*/ 3854347 h 3854347"/>
              <a:gd name="connsiteX3" fmla="*/ 0 w 4524157"/>
              <a:gd name="connsiteY3" fmla="*/ 3854347 h 3854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4157" h="3854347">
                <a:moveTo>
                  <a:pt x="1251275" y="0"/>
                </a:moveTo>
                <a:lnTo>
                  <a:pt x="4524157" y="0"/>
                </a:lnTo>
                <a:lnTo>
                  <a:pt x="4524157" y="3854347"/>
                </a:lnTo>
                <a:lnTo>
                  <a:pt x="0" y="3854347"/>
                </a:lnTo>
                <a:close/>
              </a:path>
            </a:pathLst>
          </a:custGeom>
          <a:gradFill>
            <a:gsLst>
              <a:gs pos="100000">
                <a:schemeClr val="tx2">
                  <a:alpha val="27244"/>
                </a:schemeClr>
              </a:gs>
              <a:gs pos="10000">
                <a:srgbClr val="081D32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800"/>
          </a:p>
        </p:txBody>
      </p:sp>
      <p:sp>
        <p:nvSpPr>
          <p:cNvPr id="7" name="任意形状 6">
            <a:extLst>
              <a:ext uri="{FF2B5EF4-FFF2-40B4-BE49-F238E27FC236}">
                <a16:creationId xmlns:a16="http://schemas.microsoft.com/office/drawing/2014/main" id="{8FCD801A-6182-DD32-98F5-2C127572094D}"/>
              </a:ext>
            </a:extLst>
          </p:cNvPr>
          <p:cNvSpPr>
            <a:spLocks/>
          </p:cNvSpPr>
          <p:nvPr/>
        </p:nvSpPr>
        <p:spPr>
          <a:xfrm>
            <a:off x="7289904" y="724092"/>
            <a:ext cx="4611913" cy="5315008"/>
          </a:xfrm>
          <a:custGeom>
            <a:avLst/>
            <a:gdLst>
              <a:gd name="connsiteX0" fmla="*/ 2325670 w 4297506"/>
              <a:gd name="connsiteY0" fmla="*/ 0 h 5353054"/>
              <a:gd name="connsiteX1" fmla="*/ 4297506 w 4297506"/>
              <a:gd name="connsiteY1" fmla="*/ 1138256 h 5353054"/>
              <a:gd name="connsiteX2" fmla="*/ 4297506 w 4297506"/>
              <a:gd name="connsiteY2" fmla="*/ 3176469 h 5353054"/>
              <a:gd name="connsiteX3" fmla="*/ 3893614 w 4297506"/>
              <a:gd name="connsiteY3" fmla="*/ 4431585 h 5353054"/>
              <a:gd name="connsiteX4" fmla="*/ 2315068 w 4297506"/>
              <a:gd name="connsiteY4" fmla="*/ 5353054 h 5353054"/>
              <a:gd name="connsiteX5" fmla="*/ 2274 w 4297506"/>
              <a:gd name="connsiteY5" fmla="*/ 4009682 h 5353054"/>
              <a:gd name="connsiteX6" fmla="*/ 0 w 4297506"/>
              <a:gd name="connsiteY6" fmla="*/ 1340213 h 5353054"/>
              <a:gd name="connsiteX0" fmla="*/ 2325670 w 4633260"/>
              <a:gd name="connsiteY0" fmla="*/ 0 h 5353054"/>
              <a:gd name="connsiteX1" fmla="*/ 4633260 w 4633260"/>
              <a:gd name="connsiteY1" fmla="*/ 1334795 h 5353054"/>
              <a:gd name="connsiteX2" fmla="*/ 4297506 w 4633260"/>
              <a:gd name="connsiteY2" fmla="*/ 3176469 h 5353054"/>
              <a:gd name="connsiteX3" fmla="*/ 3893614 w 4633260"/>
              <a:gd name="connsiteY3" fmla="*/ 4431585 h 5353054"/>
              <a:gd name="connsiteX4" fmla="*/ 2315068 w 4633260"/>
              <a:gd name="connsiteY4" fmla="*/ 5353054 h 5353054"/>
              <a:gd name="connsiteX5" fmla="*/ 2274 w 4633260"/>
              <a:gd name="connsiteY5" fmla="*/ 4009682 h 5353054"/>
              <a:gd name="connsiteX6" fmla="*/ 0 w 4633260"/>
              <a:gd name="connsiteY6" fmla="*/ 1340213 h 5353054"/>
              <a:gd name="connsiteX7" fmla="*/ 2325670 w 4633260"/>
              <a:gd name="connsiteY7" fmla="*/ 0 h 5353054"/>
              <a:gd name="connsiteX0" fmla="*/ 2325670 w 4666016"/>
              <a:gd name="connsiteY0" fmla="*/ 0 h 5353054"/>
              <a:gd name="connsiteX1" fmla="*/ 4633260 w 4666016"/>
              <a:gd name="connsiteY1" fmla="*/ 1334795 h 5353054"/>
              <a:gd name="connsiteX2" fmla="*/ 4666016 w 4666016"/>
              <a:gd name="connsiteY2" fmla="*/ 3446709 h 5353054"/>
              <a:gd name="connsiteX3" fmla="*/ 3893614 w 4666016"/>
              <a:gd name="connsiteY3" fmla="*/ 4431585 h 5353054"/>
              <a:gd name="connsiteX4" fmla="*/ 2315068 w 4666016"/>
              <a:gd name="connsiteY4" fmla="*/ 5353054 h 5353054"/>
              <a:gd name="connsiteX5" fmla="*/ 2274 w 4666016"/>
              <a:gd name="connsiteY5" fmla="*/ 4009682 h 5353054"/>
              <a:gd name="connsiteX6" fmla="*/ 0 w 4666016"/>
              <a:gd name="connsiteY6" fmla="*/ 1340213 h 5353054"/>
              <a:gd name="connsiteX7" fmla="*/ 2325670 w 4666016"/>
              <a:gd name="connsiteY7" fmla="*/ 0 h 5353054"/>
              <a:gd name="connsiteX0" fmla="*/ 2325670 w 4666016"/>
              <a:gd name="connsiteY0" fmla="*/ 0 h 5353054"/>
              <a:gd name="connsiteX1" fmla="*/ 4633260 w 4666016"/>
              <a:gd name="connsiteY1" fmla="*/ 1334795 h 5353054"/>
              <a:gd name="connsiteX2" fmla="*/ 4666016 w 4666016"/>
              <a:gd name="connsiteY2" fmla="*/ 3446709 h 5353054"/>
              <a:gd name="connsiteX3" fmla="*/ 4425905 w 4666016"/>
              <a:gd name="connsiteY3" fmla="*/ 4161345 h 5353054"/>
              <a:gd name="connsiteX4" fmla="*/ 2315068 w 4666016"/>
              <a:gd name="connsiteY4" fmla="*/ 5353054 h 5353054"/>
              <a:gd name="connsiteX5" fmla="*/ 2274 w 4666016"/>
              <a:gd name="connsiteY5" fmla="*/ 4009682 h 5353054"/>
              <a:gd name="connsiteX6" fmla="*/ 0 w 4666016"/>
              <a:gd name="connsiteY6" fmla="*/ 1340213 h 5353054"/>
              <a:gd name="connsiteX7" fmla="*/ 2325670 w 4666016"/>
              <a:gd name="connsiteY7" fmla="*/ 0 h 5353054"/>
              <a:gd name="connsiteX0" fmla="*/ 2325670 w 4666016"/>
              <a:gd name="connsiteY0" fmla="*/ 0 h 5353054"/>
              <a:gd name="connsiteX1" fmla="*/ 4526802 w 4666016"/>
              <a:gd name="connsiteY1" fmla="*/ 1482199 h 5353054"/>
              <a:gd name="connsiteX2" fmla="*/ 4666016 w 4666016"/>
              <a:gd name="connsiteY2" fmla="*/ 3446709 h 5353054"/>
              <a:gd name="connsiteX3" fmla="*/ 4425905 w 4666016"/>
              <a:gd name="connsiteY3" fmla="*/ 4161345 h 5353054"/>
              <a:gd name="connsiteX4" fmla="*/ 2315068 w 4666016"/>
              <a:gd name="connsiteY4" fmla="*/ 5353054 h 5353054"/>
              <a:gd name="connsiteX5" fmla="*/ 2274 w 4666016"/>
              <a:gd name="connsiteY5" fmla="*/ 4009682 h 5353054"/>
              <a:gd name="connsiteX6" fmla="*/ 0 w 4666016"/>
              <a:gd name="connsiteY6" fmla="*/ 1340213 h 5353054"/>
              <a:gd name="connsiteX7" fmla="*/ 2325670 w 4666016"/>
              <a:gd name="connsiteY7" fmla="*/ 0 h 5353054"/>
              <a:gd name="connsiteX0" fmla="*/ 2325670 w 4666016"/>
              <a:gd name="connsiteY0" fmla="*/ 0 h 5353054"/>
              <a:gd name="connsiteX1" fmla="*/ 4657827 w 4666016"/>
              <a:gd name="connsiteY1" fmla="*/ 1342984 h 5353054"/>
              <a:gd name="connsiteX2" fmla="*/ 4666016 w 4666016"/>
              <a:gd name="connsiteY2" fmla="*/ 3446709 h 5353054"/>
              <a:gd name="connsiteX3" fmla="*/ 4425905 w 4666016"/>
              <a:gd name="connsiteY3" fmla="*/ 4161345 h 5353054"/>
              <a:gd name="connsiteX4" fmla="*/ 2315068 w 4666016"/>
              <a:gd name="connsiteY4" fmla="*/ 5353054 h 5353054"/>
              <a:gd name="connsiteX5" fmla="*/ 2274 w 4666016"/>
              <a:gd name="connsiteY5" fmla="*/ 4009682 h 5353054"/>
              <a:gd name="connsiteX6" fmla="*/ 0 w 4666016"/>
              <a:gd name="connsiteY6" fmla="*/ 1340213 h 5353054"/>
              <a:gd name="connsiteX7" fmla="*/ 2325670 w 4666016"/>
              <a:gd name="connsiteY7" fmla="*/ 0 h 5353054"/>
              <a:gd name="connsiteX0" fmla="*/ 2325670 w 4666016"/>
              <a:gd name="connsiteY0" fmla="*/ 0 h 5353054"/>
              <a:gd name="connsiteX1" fmla="*/ 4657827 w 4666016"/>
              <a:gd name="connsiteY1" fmla="*/ 1342984 h 5353054"/>
              <a:gd name="connsiteX2" fmla="*/ 4666016 w 4666016"/>
              <a:gd name="connsiteY2" fmla="*/ 3446709 h 5353054"/>
              <a:gd name="connsiteX3" fmla="*/ 4425905 w 4666016"/>
              <a:gd name="connsiteY3" fmla="*/ 4161345 h 5353054"/>
              <a:gd name="connsiteX4" fmla="*/ 2315068 w 4666016"/>
              <a:gd name="connsiteY4" fmla="*/ 5353054 h 5353054"/>
              <a:gd name="connsiteX5" fmla="*/ 404980 w 4666016"/>
              <a:gd name="connsiteY5" fmla="*/ 3838318 h 5353054"/>
              <a:gd name="connsiteX6" fmla="*/ 0 w 4666016"/>
              <a:gd name="connsiteY6" fmla="*/ 1340213 h 5353054"/>
              <a:gd name="connsiteX7" fmla="*/ 2325670 w 4666016"/>
              <a:gd name="connsiteY7" fmla="*/ 0 h 5353054"/>
              <a:gd name="connsiteX0" fmla="*/ 2325670 w 4666016"/>
              <a:gd name="connsiteY0" fmla="*/ 0 h 5353054"/>
              <a:gd name="connsiteX1" fmla="*/ 4657827 w 4666016"/>
              <a:gd name="connsiteY1" fmla="*/ 1342984 h 5353054"/>
              <a:gd name="connsiteX2" fmla="*/ 4666016 w 4666016"/>
              <a:gd name="connsiteY2" fmla="*/ 3446709 h 5353054"/>
              <a:gd name="connsiteX3" fmla="*/ 4425905 w 4666016"/>
              <a:gd name="connsiteY3" fmla="*/ 4161345 h 5353054"/>
              <a:gd name="connsiteX4" fmla="*/ 2315068 w 4666016"/>
              <a:gd name="connsiteY4" fmla="*/ 5353054 h 5353054"/>
              <a:gd name="connsiteX5" fmla="*/ 2274 w 4666016"/>
              <a:gd name="connsiteY5" fmla="*/ 4026820 h 5353054"/>
              <a:gd name="connsiteX6" fmla="*/ 0 w 4666016"/>
              <a:gd name="connsiteY6" fmla="*/ 1340213 h 5353054"/>
              <a:gd name="connsiteX7" fmla="*/ 2325670 w 4666016"/>
              <a:gd name="connsiteY7" fmla="*/ 0 h 5353054"/>
              <a:gd name="connsiteX0" fmla="*/ 2325670 w 4666016"/>
              <a:gd name="connsiteY0" fmla="*/ 0 h 4924643"/>
              <a:gd name="connsiteX1" fmla="*/ 4657827 w 4666016"/>
              <a:gd name="connsiteY1" fmla="*/ 1342984 h 4924643"/>
              <a:gd name="connsiteX2" fmla="*/ 4666016 w 4666016"/>
              <a:gd name="connsiteY2" fmla="*/ 3446709 h 4924643"/>
              <a:gd name="connsiteX3" fmla="*/ 4425905 w 4666016"/>
              <a:gd name="connsiteY3" fmla="*/ 4161345 h 4924643"/>
              <a:gd name="connsiteX4" fmla="*/ 2323637 w 4666016"/>
              <a:gd name="connsiteY4" fmla="*/ 4924643 h 4924643"/>
              <a:gd name="connsiteX5" fmla="*/ 2274 w 4666016"/>
              <a:gd name="connsiteY5" fmla="*/ 4026820 h 4924643"/>
              <a:gd name="connsiteX6" fmla="*/ 0 w 4666016"/>
              <a:gd name="connsiteY6" fmla="*/ 1340213 h 4924643"/>
              <a:gd name="connsiteX7" fmla="*/ 2325670 w 4666016"/>
              <a:gd name="connsiteY7" fmla="*/ 0 h 4924643"/>
              <a:gd name="connsiteX0" fmla="*/ 2325670 w 4666016"/>
              <a:gd name="connsiteY0" fmla="*/ 0 h 5378759"/>
              <a:gd name="connsiteX1" fmla="*/ 4657827 w 4666016"/>
              <a:gd name="connsiteY1" fmla="*/ 1342984 h 5378759"/>
              <a:gd name="connsiteX2" fmla="*/ 4666016 w 4666016"/>
              <a:gd name="connsiteY2" fmla="*/ 3446709 h 5378759"/>
              <a:gd name="connsiteX3" fmla="*/ 4425905 w 4666016"/>
              <a:gd name="connsiteY3" fmla="*/ 4161345 h 5378759"/>
              <a:gd name="connsiteX4" fmla="*/ 2340773 w 4666016"/>
              <a:gd name="connsiteY4" fmla="*/ 5378759 h 5378759"/>
              <a:gd name="connsiteX5" fmla="*/ 2274 w 4666016"/>
              <a:gd name="connsiteY5" fmla="*/ 4026820 h 5378759"/>
              <a:gd name="connsiteX6" fmla="*/ 0 w 4666016"/>
              <a:gd name="connsiteY6" fmla="*/ 1340213 h 5378759"/>
              <a:gd name="connsiteX7" fmla="*/ 2325670 w 4666016"/>
              <a:gd name="connsiteY7" fmla="*/ 0 h 5378759"/>
              <a:gd name="connsiteX0" fmla="*/ 2334239 w 4666016"/>
              <a:gd name="connsiteY0" fmla="*/ 0 h 4873234"/>
              <a:gd name="connsiteX1" fmla="*/ 4657827 w 4666016"/>
              <a:gd name="connsiteY1" fmla="*/ 837459 h 4873234"/>
              <a:gd name="connsiteX2" fmla="*/ 4666016 w 4666016"/>
              <a:gd name="connsiteY2" fmla="*/ 2941184 h 4873234"/>
              <a:gd name="connsiteX3" fmla="*/ 4425905 w 4666016"/>
              <a:gd name="connsiteY3" fmla="*/ 3655820 h 4873234"/>
              <a:gd name="connsiteX4" fmla="*/ 2340773 w 4666016"/>
              <a:gd name="connsiteY4" fmla="*/ 4873234 h 4873234"/>
              <a:gd name="connsiteX5" fmla="*/ 2274 w 4666016"/>
              <a:gd name="connsiteY5" fmla="*/ 3521295 h 4873234"/>
              <a:gd name="connsiteX6" fmla="*/ 0 w 4666016"/>
              <a:gd name="connsiteY6" fmla="*/ 834688 h 4873234"/>
              <a:gd name="connsiteX7" fmla="*/ 2334239 w 4666016"/>
              <a:gd name="connsiteY7" fmla="*/ 0 h 4873234"/>
              <a:gd name="connsiteX0" fmla="*/ 2334240 w 4666016"/>
              <a:gd name="connsiteY0" fmla="*/ 0 h 5378759"/>
              <a:gd name="connsiteX1" fmla="*/ 4657827 w 4666016"/>
              <a:gd name="connsiteY1" fmla="*/ 1342984 h 5378759"/>
              <a:gd name="connsiteX2" fmla="*/ 4666016 w 4666016"/>
              <a:gd name="connsiteY2" fmla="*/ 3446709 h 5378759"/>
              <a:gd name="connsiteX3" fmla="*/ 4425905 w 4666016"/>
              <a:gd name="connsiteY3" fmla="*/ 4161345 h 5378759"/>
              <a:gd name="connsiteX4" fmla="*/ 2340773 w 4666016"/>
              <a:gd name="connsiteY4" fmla="*/ 5378759 h 5378759"/>
              <a:gd name="connsiteX5" fmla="*/ 2274 w 4666016"/>
              <a:gd name="connsiteY5" fmla="*/ 4026820 h 5378759"/>
              <a:gd name="connsiteX6" fmla="*/ 0 w 4666016"/>
              <a:gd name="connsiteY6" fmla="*/ 1340213 h 5378759"/>
              <a:gd name="connsiteX7" fmla="*/ 2334240 w 4666016"/>
              <a:gd name="connsiteY7" fmla="*/ 0 h 5378759"/>
              <a:gd name="connsiteX0" fmla="*/ 2391950 w 4723726"/>
              <a:gd name="connsiteY0" fmla="*/ 0 h 5378759"/>
              <a:gd name="connsiteX1" fmla="*/ 4715537 w 4723726"/>
              <a:gd name="connsiteY1" fmla="*/ 1342984 h 5378759"/>
              <a:gd name="connsiteX2" fmla="*/ 4723726 w 4723726"/>
              <a:gd name="connsiteY2" fmla="*/ 3446709 h 5378759"/>
              <a:gd name="connsiteX3" fmla="*/ 4483615 w 4723726"/>
              <a:gd name="connsiteY3" fmla="*/ 4161345 h 5378759"/>
              <a:gd name="connsiteX4" fmla="*/ 2398483 w 4723726"/>
              <a:gd name="connsiteY4" fmla="*/ 5378759 h 5378759"/>
              <a:gd name="connsiteX5" fmla="*/ 7 w 4723726"/>
              <a:gd name="connsiteY5" fmla="*/ 4206753 h 5378759"/>
              <a:gd name="connsiteX6" fmla="*/ 57710 w 4723726"/>
              <a:gd name="connsiteY6" fmla="*/ 1340213 h 5378759"/>
              <a:gd name="connsiteX7" fmla="*/ 2391950 w 4723726"/>
              <a:gd name="connsiteY7" fmla="*/ 0 h 5378759"/>
              <a:gd name="connsiteX0" fmla="*/ 2334240 w 4666016"/>
              <a:gd name="connsiteY0" fmla="*/ 0 h 5378759"/>
              <a:gd name="connsiteX1" fmla="*/ 4657827 w 4666016"/>
              <a:gd name="connsiteY1" fmla="*/ 1342984 h 5378759"/>
              <a:gd name="connsiteX2" fmla="*/ 4666016 w 4666016"/>
              <a:gd name="connsiteY2" fmla="*/ 3446709 h 5378759"/>
              <a:gd name="connsiteX3" fmla="*/ 4425905 w 4666016"/>
              <a:gd name="connsiteY3" fmla="*/ 4161345 h 5378759"/>
              <a:gd name="connsiteX4" fmla="*/ 2340773 w 4666016"/>
              <a:gd name="connsiteY4" fmla="*/ 5378759 h 5378759"/>
              <a:gd name="connsiteX5" fmla="*/ 173639 w 4666016"/>
              <a:gd name="connsiteY5" fmla="*/ 4086798 h 5378759"/>
              <a:gd name="connsiteX6" fmla="*/ 0 w 4666016"/>
              <a:gd name="connsiteY6" fmla="*/ 1340213 h 5378759"/>
              <a:gd name="connsiteX7" fmla="*/ 2334240 w 4666016"/>
              <a:gd name="connsiteY7" fmla="*/ 0 h 5378759"/>
              <a:gd name="connsiteX0" fmla="*/ 2334240 w 4666016"/>
              <a:gd name="connsiteY0" fmla="*/ 0 h 5378759"/>
              <a:gd name="connsiteX1" fmla="*/ 4657827 w 4666016"/>
              <a:gd name="connsiteY1" fmla="*/ 1342984 h 5378759"/>
              <a:gd name="connsiteX2" fmla="*/ 4666016 w 4666016"/>
              <a:gd name="connsiteY2" fmla="*/ 3446709 h 5378759"/>
              <a:gd name="connsiteX3" fmla="*/ 4425905 w 4666016"/>
              <a:gd name="connsiteY3" fmla="*/ 4161345 h 5378759"/>
              <a:gd name="connsiteX4" fmla="*/ 2340773 w 4666016"/>
              <a:gd name="connsiteY4" fmla="*/ 5378759 h 5378759"/>
              <a:gd name="connsiteX5" fmla="*/ 2275 w 4666016"/>
              <a:gd name="connsiteY5" fmla="*/ 4103934 h 5378759"/>
              <a:gd name="connsiteX6" fmla="*/ 0 w 4666016"/>
              <a:gd name="connsiteY6" fmla="*/ 1340213 h 5378759"/>
              <a:gd name="connsiteX7" fmla="*/ 2334240 w 4666016"/>
              <a:gd name="connsiteY7" fmla="*/ 0 h 5378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66016" h="5378759">
                <a:moveTo>
                  <a:pt x="2334240" y="0"/>
                </a:moveTo>
                <a:lnTo>
                  <a:pt x="4657827" y="1342984"/>
                </a:lnTo>
                <a:cubicBezTo>
                  <a:pt x="4660557" y="2044226"/>
                  <a:pt x="4663286" y="2745467"/>
                  <a:pt x="4666016" y="3446709"/>
                </a:cubicBezTo>
                <a:lnTo>
                  <a:pt x="4425905" y="4161345"/>
                </a:lnTo>
                <a:lnTo>
                  <a:pt x="2340773" y="5378759"/>
                </a:lnTo>
                <a:lnTo>
                  <a:pt x="2275" y="4103934"/>
                </a:lnTo>
                <a:cubicBezTo>
                  <a:pt x="1517" y="3214111"/>
                  <a:pt x="759" y="2230035"/>
                  <a:pt x="0" y="1340213"/>
                </a:cubicBezTo>
                <a:lnTo>
                  <a:pt x="2334240" y="0"/>
                </a:lnTo>
                <a:close/>
              </a:path>
            </a:pathLst>
          </a:custGeom>
          <a:ln>
            <a:noFill/>
          </a:ln>
          <a:effectLst>
            <a:outerShdw blurRad="431800" dist="254000" dir="3180000" sx="101000" sy="101000" algn="t" rotWithShape="0">
              <a:prstClr val="black">
                <a:alpha val="56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800"/>
          </a:p>
        </p:txBody>
      </p:sp>
      <p:grpSp>
        <p:nvGrpSpPr>
          <p:cNvPr id="9" name="Group 7">
            <a:extLst>
              <a:ext uri="{FF2B5EF4-FFF2-40B4-BE49-F238E27FC236}">
                <a16:creationId xmlns:a16="http://schemas.microsoft.com/office/drawing/2014/main" id="{75AC05D9-DAFE-4894-12B9-6AD5F3B66372}"/>
              </a:ext>
            </a:extLst>
          </p:cNvPr>
          <p:cNvGrpSpPr>
            <a:grpSpLocks/>
          </p:cNvGrpSpPr>
          <p:nvPr/>
        </p:nvGrpSpPr>
        <p:grpSpPr>
          <a:xfrm>
            <a:off x="5951591" y="570082"/>
            <a:ext cx="1278316" cy="1189606"/>
            <a:chOff x="5950041" y="314029"/>
            <a:chExt cx="1277983" cy="1189606"/>
          </a:xfrm>
        </p:grpSpPr>
        <p:sp>
          <p:nvSpPr>
            <p:cNvPr id="10" name="六边形 6">
              <a:extLst>
                <a:ext uri="{FF2B5EF4-FFF2-40B4-BE49-F238E27FC236}">
                  <a16:creationId xmlns:a16="http://schemas.microsoft.com/office/drawing/2014/main" id="{BE3ED793-2E13-7FBF-BAF7-F63152A521DD}"/>
                </a:ext>
              </a:extLst>
            </p:cNvPr>
            <p:cNvSpPr>
              <a:spLocks/>
            </p:cNvSpPr>
            <p:nvPr/>
          </p:nvSpPr>
          <p:spPr>
            <a:xfrm>
              <a:off x="5950041" y="439839"/>
              <a:ext cx="956936" cy="1063796"/>
            </a:xfrm>
            <a:custGeom>
              <a:avLst/>
              <a:gdLst>
                <a:gd name="connsiteX0" fmla="*/ 0 w 2862218"/>
                <a:gd name="connsiteY0" fmla="*/ 1233715 h 2467429"/>
                <a:gd name="connsiteX1" fmla="*/ 616857 w 2862218"/>
                <a:gd name="connsiteY1" fmla="*/ 1 h 2467429"/>
                <a:gd name="connsiteX2" fmla="*/ 2245361 w 2862218"/>
                <a:gd name="connsiteY2" fmla="*/ 1 h 2467429"/>
                <a:gd name="connsiteX3" fmla="*/ 2862218 w 2862218"/>
                <a:gd name="connsiteY3" fmla="*/ 1233715 h 2467429"/>
                <a:gd name="connsiteX4" fmla="*/ 2245361 w 2862218"/>
                <a:gd name="connsiteY4" fmla="*/ 2467428 h 2467429"/>
                <a:gd name="connsiteX5" fmla="*/ 616857 w 2862218"/>
                <a:gd name="connsiteY5" fmla="*/ 2467428 h 2467429"/>
                <a:gd name="connsiteX6" fmla="*/ 0 w 2862218"/>
                <a:gd name="connsiteY6" fmla="*/ 1233715 h 2467429"/>
                <a:gd name="connsiteX0" fmla="*/ 0 w 2862218"/>
                <a:gd name="connsiteY0" fmla="*/ 1419694 h 2653407"/>
                <a:gd name="connsiteX1" fmla="*/ 1430518 w 2862218"/>
                <a:gd name="connsiteY1" fmla="*/ 0 h 2653407"/>
                <a:gd name="connsiteX2" fmla="*/ 2245361 w 2862218"/>
                <a:gd name="connsiteY2" fmla="*/ 185980 h 2653407"/>
                <a:gd name="connsiteX3" fmla="*/ 2862218 w 2862218"/>
                <a:gd name="connsiteY3" fmla="*/ 1419694 h 2653407"/>
                <a:gd name="connsiteX4" fmla="*/ 2245361 w 2862218"/>
                <a:gd name="connsiteY4" fmla="*/ 2653407 h 2653407"/>
                <a:gd name="connsiteX5" fmla="*/ 616857 w 2862218"/>
                <a:gd name="connsiteY5" fmla="*/ 2653407 h 2653407"/>
                <a:gd name="connsiteX6" fmla="*/ 0 w 2862218"/>
                <a:gd name="connsiteY6" fmla="*/ 1419694 h 2653407"/>
                <a:gd name="connsiteX0" fmla="*/ 0 w 2862218"/>
                <a:gd name="connsiteY0" fmla="*/ 1419694 h 2653407"/>
                <a:gd name="connsiteX1" fmla="*/ 1430518 w 2862218"/>
                <a:gd name="connsiteY1" fmla="*/ 0 h 2653407"/>
                <a:gd name="connsiteX2" fmla="*/ 2625070 w 2862218"/>
                <a:gd name="connsiteY2" fmla="*/ 705173 h 2653407"/>
                <a:gd name="connsiteX3" fmla="*/ 2862218 w 2862218"/>
                <a:gd name="connsiteY3" fmla="*/ 1419694 h 2653407"/>
                <a:gd name="connsiteX4" fmla="*/ 2245361 w 2862218"/>
                <a:gd name="connsiteY4" fmla="*/ 2653407 h 2653407"/>
                <a:gd name="connsiteX5" fmla="*/ 616857 w 2862218"/>
                <a:gd name="connsiteY5" fmla="*/ 2653407 h 2653407"/>
                <a:gd name="connsiteX6" fmla="*/ 0 w 2862218"/>
                <a:gd name="connsiteY6" fmla="*/ 1419694 h 2653407"/>
                <a:gd name="connsiteX0" fmla="*/ 0 w 2676239"/>
                <a:gd name="connsiteY0" fmla="*/ 730020 h 2653407"/>
                <a:gd name="connsiteX1" fmla="*/ 1244539 w 2676239"/>
                <a:gd name="connsiteY1" fmla="*/ 0 h 2653407"/>
                <a:gd name="connsiteX2" fmla="*/ 2439091 w 2676239"/>
                <a:gd name="connsiteY2" fmla="*/ 705173 h 2653407"/>
                <a:gd name="connsiteX3" fmla="*/ 2676239 w 2676239"/>
                <a:gd name="connsiteY3" fmla="*/ 1419694 h 2653407"/>
                <a:gd name="connsiteX4" fmla="*/ 2059382 w 2676239"/>
                <a:gd name="connsiteY4" fmla="*/ 2653407 h 2653407"/>
                <a:gd name="connsiteX5" fmla="*/ 430878 w 2676239"/>
                <a:gd name="connsiteY5" fmla="*/ 2653407 h 2653407"/>
                <a:gd name="connsiteX6" fmla="*/ 0 w 2676239"/>
                <a:gd name="connsiteY6" fmla="*/ 730020 h 2653407"/>
                <a:gd name="connsiteX0" fmla="*/ 0 w 2676239"/>
                <a:gd name="connsiteY0" fmla="*/ 730020 h 2653407"/>
                <a:gd name="connsiteX1" fmla="*/ 1244539 w 2676239"/>
                <a:gd name="connsiteY1" fmla="*/ 0 h 2653407"/>
                <a:gd name="connsiteX2" fmla="*/ 2439091 w 2676239"/>
                <a:gd name="connsiteY2" fmla="*/ 705173 h 2653407"/>
                <a:gd name="connsiteX3" fmla="*/ 2676239 w 2676239"/>
                <a:gd name="connsiteY3" fmla="*/ 1419694 h 2653407"/>
                <a:gd name="connsiteX4" fmla="*/ 2059382 w 2676239"/>
                <a:gd name="connsiteY4" fmla="*/ 2653407 h 2653407"/>
                <a:gd name="connsiteX5" fmla="*/ 12424 w 2676239"/>
                <a:gd name="connsiteY5" fmla="*/ 2165211 h 2653407"/>
                <a:gd name="connsiteX6" fmla="*/ 0 w 2676239"/>
                <a:gd name="connsiteY6" fmla="*/ 730020 h 2653407"/>
                <a:gd name="connsiteX0" fmla="*/ 0 w 2676239"/>
                <a:gd name="connsiteY0" fmla="*/ 730020 h 2847135"/>
                <a:gd name="connsiteX1" fmla="*/ 1244539 w 2676239"/>
                <a:gd name="connsiteY1" fmla="*/ 0 h 2847135"/>
                <a:gd name="connsiteX2" fmla="*/ 2439091 w 2676239"/>
                <a:gd name="connsiteY2" fmla="*/ 705173 h 2847135"/>
                <a:gd name="connsiteX3" fmla="*/ 2676239 w 2676239"/>
                <a:gd name="connsiteY3" fmla="*/ 1419694 h 2847135"/>
                <a:gd name="connsiteX4" fmla="*/ 1276718 w 2676239"/>
                <a:gd name="connsiteY4" fmla="*/ 2847135 h 2847135"/>
                <a:gd name="connsiteX5" fmla="*/ 12424 w 2676239"/>
                <a:gd name="connsiteY5" fmla="*/ 2165211 h 2847135"/>
                <a:gd name="connsiteX6" fmla="*/ 0 w 2676239"/>
                <a:gd name="connsiteY6" fmla="*/ 730020 h 2847135"/>
                <a:gd name="connsiteX0" fmla="*/ 0 w 2467012"/>
                <a:gd name="connsiteY0" fmla="*/ 730020 h 2847135"/>
                <a:gd name="connsiteX1" fmla="*/ 1244539 w 2467012"/>
                <a:gd name="connsiteY1" fmla="*/ 0 h 2847135"/>
                <a:gd name="connsiteX2" fmla="*/ 2439091 w 2467012"/>
                <a:gd name="connsiteY2" fmla="*/ 705173 h 2847135"/>
                <a:gd name="connsiteX3" fmla="*/ 2467012 w 2467012"/>
                <a:gd name="connsiteY3" fmla="*/ 2124867 h 2847135"/>
                <a:gd name="connsiteX4" fmla="*/ 1276718 w 2467012"/>
                <a:gd name="connsiteY4" fmla="*/ 2847135 h 2847135"/>
                <a:gd name="connsiteX5" fmla="*/ 12424 w 2467012"/>
                <a:gd name="connsiteY5" fmla="*/ 2165211 h 2847135"/>
                <a:gd name="connsiteX6" fmla="*/ 0 w 2467012"/>
                <a:gd name="connsiteY6" fmla="*/ 730020 h 2847135"/>
                <a:gd name="connsiteX0" fmla="*/ 0 w 2467012"/>
                <a:gd name="connsiteY0" fmla="*/ 730020 h 2847135"/>
                <a:gd name="connsiteX1" fmla="*/ 1244539 w 2467012"/>
                <a:gd name="connsiteY1" fmla="*/ 0 h 2847135"/>
                <a:gd name="connsiteX2" fmla="*/ 2465405 w 2467012"/>
                <a:gd name="connsiteY2" fmla="*/ 724908 h 2847135"/>
                <a:gd name="connsiteX3" fmla="*/ 2467012 w 2467012"/>
                <a:gd name="connsiteY3" fmla="*/ 2124867 h 2847135"/>
                <a:gd name="connsiteX4" fmla="*/ 1276718 w 2467012"/>
                <a:gd name="connsiteY4" fmla="*/ 2847135 h 2847135"/>
                <a:gd name="connsiteX5" fmla="*/ 12424 w 2467012"/>
                <a:gd name="connsiteY5" fmla="*/ 2165211 h 2847135"/>
                <a:gd name="connsiteX6" fmla="*/ 0 w 2467012"/>
                <a:gd name="connsiteY6" fmla="*/ 730020 h 2847135"/>
                <a:gd name="connsiteX0" fmla="*/ 0 w 2467012"/>
                <a:gd name="connsiteY0" fmla="*/ 595266 h 2712381"/>
                <a:gd name="connsiteX1" fmla="*/ 1244539 w 2467012"/>
                <a:gd name="connsiteY1" fmla="*/ 0 h 2712381"/>
                <a:gd name="connsiteX2" fmla="*/ 2465405 w 2467012"/>
                <a:gd name="connsiteY2" fmla="*/ 590154 h 2712381"/>
                <a:gd name="connsiteX3" fmla="*/ 2467012 w 2467012"/>
                <a:gd name="connsiteY3" fmla="*/ 1990113 h 2712381"/>
                <a:gd name="connsiteX4" fmla="*/ 1276718 w 2467012"/>
                <a:gd name="connsiteY4" fmla="*/ 2712381 h 2712381"/>
                <a:gd name="connsiteX5" fmla="*/ 12424 w 2467012"/>
                <a:gd name="connsiteY5" fmla="*/ 2030457 h 2712381"/>
                <a:gd name="connsiteX6" fmla="*/ 0 w 2467012"/>
                <a:gd name="connsiteY6" fmla="*/ 595266 h 2712381"/>
                <a:gd name="connsiteX0" fmla="*/ 0 w 2467012"/>
                <a:gd name="connsiteY0" fmla="*/ 720395 h 2837510"/>
                <a:gd name="connsiteX1" fmla="*/ 1244539 w 2467012"/>
                <a:gd name="connsiteY1" fmla="*/ 0 h 2837510"/>
                <a:gd name="connsiteX2" fmla="*/ 2465405 w 2467012"/>
                <a:gd name="connsiteY2" fmla="*/ 715283 h 2837510"/>
                <a:gd name="connsiteX3" fmla="*/ 2467012 w 2467012"/>
                <a:gd name="connsiteY3" fmla="*/ 2115242 h 2837510"/>
                <a:gd name="connsiteX4" fmla="*/ 1276718 w 2467012"/>
                <a:gd name="connsiteY4" fmla="*/ 2837510 h 2837510"/>
                <a:gd name="connsiteX5" fmla="*/ 12424 w 2467012"/>
                <a:gd name="connsiteY5" fmla="*/ 2155586 h 2837510"/>
                <a:gd name="connsiteX6" fmla="*/ 0 w 2467012"/>
                <a:gd name="connsiteY6" fmla="*/ 720395 h 2837510"/>
                <a:gd name="connsiteX0" fmla="*/ 0 w 2472524"/>
                <a:gd name="connsiteY0" fmla="*/ 720395 h 2837510"/>
                <a:gd name="connsiteX1" fmla="*/ 1244539 w 2472524"/>
                <a:gd name="connsiteY1" fmla="*/ 0 h 2837510"/>
                <a:gd name="connsiteX2" fmla="*/ 2472493 w 2472524"/>
                <a:gd name="connsiteY2" fmla="*/ 704651 h 2837510"/>
                <a:gd name="connsiteX3" fmla="*/ 2467012 w 2472524"/>
                <a:gd name="connsiteY3" fmla="*/ 2115242 h 2837510"/>
                <a:gd name="connsiteX4" fmla="*/ 1276718 w 2472524"/>
                <a:gd name="connsiteY4" fmla="*/ 2837510 h 2837510"/>
                <a:gd name="connsiteX5" fmla="*/ 12424 w 2472524"/>
                <a:gd name="connsiteY5" fmla="*/ 2155586 h 2837510"/>
                <a:gd name="connsiteX6" fmla="*/ 0 w 2472524"/>
                <a:gd name="connsiteY6" fmla="*/ 720395 h 2837510"/>
                <a:gd name="connsiteX0" fmla="*/ 0 w 2476069"/>
                <a:gd name="connsiteY0" fmla="*/ 716851 h 2837510"/>
                <a:gd name="connsiteX1" fmla="*/ 1248084 w 2476069"/>
                <a:gd name="connsiteY1" fmla="*/ 0 h 2837510"/>
                <a:gd name="connsiteX2" fmla="*/ 2476038 w 2476069"/>
                <a:gd name="connsiteY2" fmla="*/ 704651 h 2837510"/>
                <a:gd name="connsiteX3" fmla="*/ 2470557 w 2476069"/>
                <a:gd name="connsiteY3" fmla="*/ 2115242 h 2837510"/>
                <a:gd name="connsiteX4" fmla="*/ 1280263 w 2476069"/>
                <a:gd name="connsiteY4" fmla="*/ 2837510 h 2837510"/>
                <a:gd name="connsiteX5" fmla="*/ 15969 w 2476069"/>
                <a:gd name="connsiteY5" fmla="*/ 2155586 h 2837510"/>
                <a:gd name="connsiteX6" fmla="*/ 0 w 2476069"/>
                <a:gd name="connsiteY6" fmla="*/ 716851 h 2837510"/>
                <a:gd name="connsiteX0" fmla="*/ 0 w 2476069"/>
                <a:gd name="connsiteY0" fmla="*/ 716851 h 2837510"/>
                <a:gd name="connsiteX1" fmla="*/ 1248084 w 2476069"/>
                <a:gd name="connsiteY1" fmla="*/ 0 h 2837510"/>
                <a:gd name="connsiteX2" fmla="*/ 2476038 w 2476069"/>
                <a:gd name="connsiteY2" fmla="*/ 704651 h 2837510"/>
                <a:gd name="connsiteX3" fmla="*/ 2470557 w 2476069"/>
                <a:gd name="connsiteY3" fmla="*/ 2115242 h 2837510"/>
                <a:gd name="connsiteX4" fmla="*/ 1280263 w 2476069"/>
                <a:gd name="connsiteY4" fmla="*/ 2837510 h 2837510"/>
                <a:gd name="connsiteX5" fmla="*/ 79765 w 2476069"/>
                <a:gd name="connsiteY5" fmla="*/ 2134321 h 2837510"/>
                <a:gd name="connsiteX6" fmla="*/ 0 w 2476069"/>
                <a:gd name="connsiteY6" fmla="*/ 716851 h 2837510"/>
                <a:gd name="connsiteX0" fmla="*/ 0 w 2476069"/>
                <a:gd name="connsiteY0" fmla="*/ 716851 h 2837510"/>
                <a:gd name="connsiteX1" fmla="*/ 1248084 w 2476069"/>
                <a:gd name="connsiteY1" fmla="*/ 0 h 2837510"/>
                <a:gd name="connsiteX2" fmla="*/ 2476038 w 2476069"/>
                <a:gd name="connsiteY2" fmla="*/ 704651 h 2837510"/>
                <a:gd name="connsiteX3" fmla="*/ 2470557 w 2476069"/>
                <a:gd name="connsiteY3" fmla="*/ 2115242 h 2837510"/>
                <a:gd name="connsiteX4" fmla="*/ 1280263 w 2476069"/>
                <a:gd name="connsiteY4" fmla="*/ 2837510 h 2837510"/>
                <a:gd name="connsiteX5" fmla="*/ 25790 w 2476069"/>
                <a:gd name="connsiteY5" fmla="*/ 2112096 h 2837510"/>
                <a:gd name="connsiteX6" fmla="*/ 0 w 2476069"/>
                <a:gd name="connsiteY6" fmla="*/ 716851 h 2837510"/>
                <a:gd name="connsiteX0" fmla="*/ 9135 w 2450279"/>
                <a:gd name="connsiteY0" fmla="*/ 729551 h 2837510"/>
                <a:gd name="connsiteX1" fmla="*/ 1222294 w 2450279"/>
                <a:gd name="connsiteY1" fmla="*/ 0 h 2837510"/>
                <a:gd name="connsiteX2" fmla="*/ 2450248 w 2450279"/>
                <a:gd name="connsiteY2" fmla="*/ 704651 h 2837510"/>
                <a:gd name="connsiteX3" fmla="*/ 2444767 w 2450279"/>
                <a:gd name="connsiteY3" fmla="*/ 2115242 h 2837510"/>
                <a:gd name="connsiteX4" fmla="*/ 1254473 w 2450279"/>
                <a:gd name="connsiteY4" fmla="*/ 2837510 h 2837510"/>
                <a:gd name="connsiteX5" fmla="*/ 0 w 2450279"/>
                <a:gd name="connsiteY5" fmla="*/ 2112096 h 2837510"/>
                <a:gd name="connsiteX6" fmla="*/ 9135 w 2450279"/>
                <a:gd name="connsiteY6" fmla="*/ 729551 h 2837510"/>
                <a:gd name="connsiteX0" fmla="*/ 2785 w 2450279"/>
                <a:gd name="connsiteY0" fmla="*/ 704151 h 2837510"/>
                <a:gd name="connsiteX1" fmla="*/ 1222294 w 2450279"/>
                <a:gd name="connsiteY1" fmla="*/ 0 h 2837510"/>
                <a:gd name="connsiteX2" fmla="*/ 2450248 w 2450279"/>
                <a:gd name="connsiteY2" fmla="*/ 704651 h 2837510"/>
                <a:gd name="connsiteX3" fmla="*/ 2444767 w 2450279"/>
                <a:gd name="connsiteY3" fmla="*/ 2115242 h 2837510"/>
                <a:gd name="connsiteX4" fmla="*/ 1254473 w 2450279"/>
                <a:gd name="connsiteY4" fmla="*/ 2837510 h 2837510"/>
                <a:gd name="connsiteX5" fmla="*/ 0 w 2450279"/>
                <a:gd name="connsiteY5" fmla="*/ 2112096 h 2837510"/>
                <a:gd name="connsiteX6" fmla="*/ 2785 w 2450279"/>
                <a:gd name="connsiteY6" fmla="*/ 704151 h 2837510"/>
                <a:gd name="connsiteX0" fmla="*/ 229 w 2450898"/>
                <a:gd name="connsiteY0" fmla="*/ 710501 h 2837510"/>
                <a:gd name="connsiteX1" fmla="*/ 1222913 w 2450898"/>
                <a:gd name="connsiteY1" fmla="*/ 0 h 2837510"/>
                <a:gd name="connsiteX2" fmla="*/ 2450867 w 2450898"/>
                <a:gd name="connsiteY2" fmla="*/ 704651 h 2837510"/>
                <a:gd name="connsiteX3" fmla="*/ 2445386 w 2450898"/>
                <a:gd name="connsiteY3" fmla="*/ 2115242 h 2837510"/>
                <a:gd name="connsiteX4" fmla="*/ 1255092 w 2450898"/>
                <a:gd name="connsiteY4" fmla="*/ 2837510 h 2837510"/>
                <a:gd name="connsiteX5" fmla="*/ 619 w 2450898"/>
                <a:gd name="connsiteY5" fmla="*/ 2112096 h 2837510"/>
                <a:gd name="connsiteX6" fmla="*/ 229 w 2450898"/>
                <a:gd name="connsiteY6" fmla="*/ 710501 h 2837510"/>
                <a:gd name="connsiteX0" fmla="*/ 229 w 2450871"/>
                <a:gd name="connsiteY0" fmla="*/ 710501 h 2837510"/>
                <a:gd name="connsiteX1" fmla="*/ 1222913 w 2450871"/>
                <a:gd name="connsiteY1" fmla="*/ 0 h 2837510"/>
                <a:gd name="connsiteX2" fmla="*/ 2450867 w 2450871"/>
                <a:gd name="connsiteY2" fmla="*/ 704651 h 2837510"/>
                <a:gd name="connsiteX3" fmla="*/ 2404111 w 2450871"/>
                <a:gd name="connsiteY3" fmla="*/ 2089842 h 2837510"/>
                <a:gd name="connsiteX4" fmla="*/ 1255092 w 2450871"/>
                <a:gd name="connsiteY4" fmla="*/ 2837510 h 2837510"/>
                <a:gd name="connsiteX5" fmla="*/ 619 w 2450871"/>
                <a:gd name="connsiteY5" fmla="*/ 2112096 h 2837510"/>
                <a:gd name="connsiteX6" fmla="*/ 229 w 2450871"/>
                <a:gd name="connsiteY6" fmla="*/ 710501 h 2837510"/>
                <a:gd name="connsiteX0" fmla="*/ 229 w 2450924"/>
                <a:gd name="connsiteY0" fmla="*/ 710501 h 2837510"/>
                <a:gd name="connsiteX1" fmla="*/ 1222913 w 2450924"/>
                <a:gd name="connsiteY1" fmla="*/ 0 h 2837510"/>
                <a:gd name="connsiteX2" fmla="*/ 2450867 w 2450924"/>
                <a:gd name="connsiteY2" fmla="*/ 704651 h 2837510"/>
                <a:gd name="connsiteX3" fmla="*/ 2448561 w 2450924"/>
                <a:gd name="connsiteY3" fmla="*/ 2115242 h 2837510"/>
                <a:gd name="connsiteX4" fmla="*/ 1255092 w 2450924"/>
                <a:gd name="connsiteY4" fmla="*/ 2837510 h 2837510"/>
                <a:gd name="connsiteX5" fmla="*/ 619 w 2450924"/>
                <a:gd name="connsiteY5" fmla="*/ 2112096 h 2837510"/>
                <a:gd name="connsiteX6" fmla="*/ 229 w 2450924"/>
                <a:gd name="connsiteY6" fmla="*/ 710501 h 2837510"/>
                <a:gd name="connsiteX0" fmla="*/ 229 w 2450924"/>
                <a:gd name="connsiteY0" fmla="*/ 710501 h 2780360"/>
                <a:gd name="connsiteX1" fmla="*/ 1222913 w 2450924"/>
                <a:gd name="connsiteY1" fmla="*/ 0 h 2780360"/>
                <a:gd name="connsiteX2" fmla="*/ 2450867 w 2450924"/>
                <a:gd name="connsiteY2" fmla="*/ 704651 h 2780360"/>
                <a:gd name="connsiteX3" fmla="*/ 2448561 w 2450924"/>
                <a:gd name="connsiteY3" fmla="*/ 2115242 h 2780360"/>
                <a:gd name="connsiteX4" fmla="*/ 1251917 w 2450924"/>
                <a:gd name="connsiteY4" fmla="*/ 2780360 h 2780360"/>
                <a:gd name="connsiteX5" fmla="*/ 619 w 2450924"/>
                <a:gd name="connsiteY5" fmla="*/ 2112096 h 2780360"/>
                <a:gd name="connsiteX6" fmla="*/ 229 w 2450924"/>
                <a:gd name="connsiteY6" fmla="*/ 710501 h 2780360"/>
                <a:gd name="connsiteX0" fmla="*/ 229 w 2450924"/>
                <a:gd name="connsiteY0" fmla="*/ 710501 h 2815285"/>
                <a:gd name="connsiteX1" fmla="*/ 1222913 w 2450924"/>
                <a:gd name="connsiteY1" fmla="*/ 0 h 2815285"/>
                <a:gd name="connsiteX2" fmla="*/ 2450867 w 2450924"/>
                <a:gd name="connsiteY2" fmla="*/ 704651 h 2815285"/>
                <a:gd name="connsiteX3" fmla="*/ 2448561 w 2450924"/>
                <a:gd name="connsiteY3" fmla="*/ 2115242 h 2815285"/>
                <a:gd name="connsiteX4" fmla="*/ 1220167 w 2450924"/>
                <a:gd name="connsiteY4" fmla="*/ 2815285 h 2815285"/>
                <a:gd name="connsiteX5" fmla="*/ 619 w 2450924"/>
                <a:gd name="connsiteY5" fmla="*/ 2112096 h 2815285"/>
                <a:gd name="connsiteX6" fmla="*/ 229 w 2450924"/>
                <a:gd name="connsiteY6" fmla="*/ 710501 h 2815285"/>
                <a:gd name="connsiteX0" fmla="*/ 2785 w 2453480"/>
                <a:gd name="connsiteY0" fmla="*/ 710501 h 2815285"/>
                <a:gd name="connsiteX1" fmla="*/ 1225469 w 2453480"/>
                <a:gd name="connsiteY1" fmla="*/ 0 h 2815285"/>
                <a:gd name="connsiteX2" fmla="*/ 2453423 w 2453480"/>
                <a:gd name="connsiteY2" fmla="*/ 704651 h 2815285"/>
                <a:gd name="connsiteX3" fmla="*/ 2451117 w 2453480"/>
                <a:gd name="connsiteY3" fmla="*/ 2115242 h 2815285"/>
                <a:gd name="connsiteX4" fmla="*/ 1222723 w 2453480"/>
                <a:gd name="connsiteY4" fmla="*/ 2815285 h 2815285"/>
                <a:gd name="connsiteX5" fmla="*/ 0 w 2453480"/>
                <a:gd name="connsiteY5" fmla="*/ 2121621 h 2815285"/>
                <a:gd name="connsiteX6" fmla="*/ 2785 w 2453480"/>
                <a:gd name="connsiteY6" fmla="*/ 710501 h 2815285"/>
                <a:gd name="connsiteX0" fmla="*/ 37710 w 2453480"/>
                <a:gd name="connsiteY0" fmla="*/ 732726 h 2815285"/>
                <a:gd name="connsiteX1" fmla="*/ 1225469 w 2453480"/>
                <a:gd name="connsiteY1" fmla="*/ 0 h 2815285"/>
                <a:gd name="connsiteX2" fmla="*/ 2453423 w 2453480"/>
                <a:gd name="connsiteY2" fmla="*/ 704651 h 2815285"/>
                <a:gd name="connsiteX3" fmla="*/ 2451117 w 2453480"/>
                <a:gd name="connsiteY3" fmla="*/ 2115242 h 2815285"/>
                <a:gd name="connsiteX4" fmla="*/ 1222723 w 2453480"/>
                <a:gd name="connsiteY4" fmla="*/ 2815285 h 2815285"/>
                <a:gd name="connsiteX5" fmla="*/ 0 w 2453480"/>
                <a:gd name="connsiteY5" fmla="*/ 2121621 h 2815285"/>
                <a:gd name="connsiteX6" fmla="*/ 37710 w 2453480"/>
                <a:gd name="connsiteY6" fmla="*/ 732726 h 2815285"/>
                <a:gd name="connsiteX0" fmla="*/ 229 w 2454099"/>
                <a:gd name="connsiteY0" fmla="*/ 704151 h 2815285"/>
                <a:gd name="connsiteX1" fmla="*/ 1226088 w 2454099"/>
                <a:gd name="connsiteY1" fmla="*/ 0 h 2815285"/>
                <a:gd name="connsiteX2" fmla="*/ 2454042 w 2454099"/>
                <a:gd name="connsiteY2" fmla="*/ 704651 h 2815285"/>
                <a:gd name="connsiteX3" fmla="*/ 2451736 w 2454099"/>
                <a:gd name="connsiteY3" fmla="*/ 2115242 h 2815285"/>
                <a:gd name="connsiteX4" fmla="*/ 1223342 w 2454099"/>
                <a:gd name="connsiteY4" fmla="*/ 2815285 h 2815285"/>
                <a:gd name="connsiteX5" fmla="*/ 619 w 2454099"/>
                <a:gd name="connsiteY5" fmla="*/ 2121621 h 2815285"/>
                <a:gd name="connsiteX6" fmla="*/ 229 w 2454099"/>
                <a:gd name="connsiteY6" fmla="*/ 704151 h 2815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54099" h="2815285">
                  <a:moveTo>
                    <a:pt x="229" y="704151"/>
                  </a:moveTo>
                  <a:lnTo>
                    <a:pt x="1226088" y="0"/>
                  </a:lnTo>
                  <a:lnTo>
                    <a:pt x="2454042" y="704651"/>
                  </a:lnTo>
                  <a:cubicBezTo>
                    <a:pt x="2454578" y="1171304"/>
                    <a:pt x="2451200" y="1648589"/>
                    <a:pt x="2451736" y="2115242"/>
                  </a:cubicBezTo>
                  <a:lnTo>
                    <a:pt x="1223342" y="2815285"/>
                  </a:lnTo>
                  <a:lnTo>
                    <a:pt x="619" y="2121621"/>
                  </a:lnTo>
                  <a:cubicBezTo>
                    <a:pt x="1547" y="1652306"/>
                    <a:pt x="-699" y="1173466"/>
                    <a:pt x="229" y="704151"/>
                  </a:cubicBezTo>
                  <a:close/>
                </a:path>
              </a:pathLst>
            </a:cu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800"/>
            </a:p>
          </p:txBody>
        </p:sp>
        <p:sp>
          <p:nvSpPr>
            <p:cNvPr id="11" name="六边形 6">
              <a:extLst>
                <a:ext uri="{FF2B5EF4-FFF2-40B4-BE49-F238E27FC236}">
                  <a16:creationId xmlns:a16="http://schemas.microsoft.com/office/drawing/2014/main" id="{09E0FF97-33CA-8DAA-8320-55D32620B149}"/>
                </a:ext>
              </a:extLst>
            </p:cNvPr>
            <p:cNvSpPr>
              <a:spLocks/>
            </p:cNvSpPr>
            <p:nvPr/>
          </p:nvSpPr>
          <p:spPr>
            <a:xfrm>
              <a:off x="6661309" y="314029"/>
              <a:ext cx="566715" cy="630000"/>
            </a:xfrm>
            <a:custGeom>
              <a:avLst/>
              <a:gdLst>
                <a:gd name="connsiteX0" fmla="*/ 0 w 2862218"/>
                <a:gd name="connsiteY0" fmla="*/ 1233715 h 2467429"/>
                <a:gd name="connsiteX1" fmla="*/ 616857 w 2862218"/>
                <a:gd name="connsiteY1" fmla="*/ 1 h 2467429"/>
                <a:gd name="connsiteX2" fmla="*/ 2245361 w 2862218"/>
                <a:gd name="connsiteY2" fmla="*/ 1 h 2467429"/>
                <a:gd name="connsiteX3" fmla="*/ 2862218 w 2862218"/>
                <a:gd name="connsiteY3" fmla="*/ 1233715 h 2467429"/>
                <a:gd name="connsiteX4" fmla="*/ 2245361 w 2862218"/>
                <a:gd name="connsiteY4" fmla="*/ 2467428 h 2467429"/>
                <a:gd name="connsiteX5" fmla="*/ 616857 w 2862218"/>
                <a:gd name="connsiteY5" fmla="*/ 2467428 h 2467429"/>
                <a:gd name="connsiteX6" fmla="*/ 0 w 2862218"/>
                <a:gd name="connsiteY6" fmla="*/ 1233715 h 2467429"/>
                <a:gd name="connsiteX0" fmla="*/ 0 w 2862218"/>
                <a:gd name="connsiteY0" fmla="*/ 1419694 h 2653407"/>
                <a:gd name="connsiteX1" fmla="*/ 1430518 w 2862218"/>
                <a:gd name="connsiteY1" fmla="*/ 0 h 2653407"/>
                <a:gd name="connsiteX2" fmla="*/ 2245361 w 2862218"/>
                <a:gd name="connsiteY2" fmla="*/ 185980 h 2653407"/>
                <a:gd name="connsiteX3" fmla="*/ 2862218 w 2862218"/>
                <a:gd name="connsiteY3" fmla="*/ 1419694 h 2653407"/>
                <a:gd name="connsiteX4" fmla="*/ 2245361 w 2862218"/>
                <a:gd name="connsiteY4" fmla="*/ 2653407 h 2653407"/>
                <a:gd name="connsiteX5" fmla="*/ 616857 w 2862218"/>
                <a:gd name="connsiteY5" fmla="*/ 2653407 h 2653407"/>
                <a:gd name="connsiteX6" fmla="*/ 0 w 2862218"/>
                <a:gd name="connsiteY6" fmla="*/ 1419694 h 2653407"/>
                <a:gd name="connsiteX0" fmla="*/ 0 w 2862218"/>
                <a:gd name="connsiteY0" fmla="*/ 1419694 h 2653407"/>
                <a:gd name="connsiteX1" fmla="*/ 1430518 w 2862218"/>
                <a:gd name="connsiteY1" fmla="*/ 0 h 2653407"/>
                <a:gd name="connsiteX2" fmla="*/ 2625070 w 2862218"/>
                <a:gd name="connsiteY2" fmla="*/ 705173 h 2653407"/>
                <a:gd name="connsiteX3" fmla="*/ 2862218 w 2862218"/>
                <a:gd name="connsiteY3" fmla="*/ 1419694 h 2653407"/>
                <a:gd name="connsiteX4" fmla="*/ 2245361 w 2862218"/>
                <a:gd name="connsiteY4" fmla="*/ 2653407 h 2653407"/>
                <a:gd name="connsiteX5" fmla="*/ 616857 w 2862218"/>
                <a:gd name="connsiteY5" fmla="*/ 2653407 h 2653407"/>
                <a:gd name="connsiteX6" fmla="*/ 0 w 2862218"/>
                <a:gd name="connsiteY6" fmla="*/ 1419694 h 2653407"/>
                <a:gd name="connsiteX0" fmla="*/ 0 w 2676239"/>
                <a:gd name="connsiteY0" fmla="*/ 730020 h 2653407"/>
                <a:gd name="connsiteX1" fmla="*/ 1244539 w 2676239"/>
                <a:gd name="connsiteY1" fmla="*/ 0 h 2653407"/>
                <a:gd name="connsiteX2" fmla="*/ 2439091 w 2676239"/>
                <a:gd name="connsiteY2" fmla="*/ 705173 h 2653407"/>
                <a:gd name="connsiteX3" fmla="*/ 2676239 w 2676239"/>
                <a:gd name="connsiteY3" fmla="*/ 1419694 h 2653407"/>
                <a:gd name="connsiteX4" fmla="*/ 2059382 w 2676239"/>
                <a:gd name="connsiteY4" fmla="*/ 2653407 h 2653407"/>
                <a:gd name="connsiteX5" fmla="*/ 430878 w 2676239"/>
                <a:gd name="connsiteY5" fmla="*/ 2653407 h 2653407"/>
                <a:gd name="connsiteX6" fmla="*/ 0 w 2676239"/>
                <a:gd name="connsiteY6" fmla="*/ 730020 h 2653407"/>
                <a:gd name="connsiteX0" fmla="*/ 0 w 2676239"/>
                <a:gd name="connsiteY0" fmla="*/ 730020 h 2653407"/>
                <a:gd name="connsiteX1" fmla="*/ 1244539 w 2676239"/>
                <a:gd name="connsiteY1" fmla="*/ 0 h 2653407"/>
                <a:gd name="connsiteX2" fmla="*/ 2439091 w 2676239"/>
                <a:gd name="connsiteY2" fmla="*/ 705173 h 2653407"/>
                <a:gd name="connsiteX3" fmla="*/ 2676239 w 2676239"/>
                <a:gd name="connsiteY3" fmla="*/ 1419694 h 2653407"/>
                <a:gd name="connsiteX4" fmla="*/ 2059382 w 2676239"/>
                <a:gd name="connsiteY4" fmla="*/ 2653407 h 2653407"/>
                <a:gd name="connsiteX5" fmla="*/ 12424 w 2676239"/>
                <a:gd name="connsiteY5" fmla="*/ 2165211 h 2653407"/>
                <a:gd name="connsiteX6" fmla="*/ 0 w 2676239"/>
                <a:gd name="connsiteY6" fmla="*/ 730020 h 2653407"/>
                <a:gd name="connsiteX0" fmla="*/ 0 w 2676239"/>
                <a:gd name="connsiteY0" fmla="*/ 730020 h 2847135"/>
                <a:gd name="connsiteX1" fmla="*/ 1244539 w 2676239"/>
                <a:gd name="connsiteY1" fmla="*/ 0 h 2847135"/>
                <a:gd name="connsiteX2" fmla="*/ 2439091 w 2676239"/>
                <a:gd name="connsiteY2" fmla="*/ 705173 h 2847135"/>
                <a:gd name="connsiteX3" fmla="*/ 2676239 w 2676239"/>
                <a:gd name="connsiteY3" fmla="*/ 1419694 h 2847135"/>
                <a:gd name="connsiteX4" fmla="*/ 1276718 w 2676239"/>
                <a:gd name="connsiteY4" fmla="*/ 2847135 h 2847135"/>
                <a:gd name="connsiteX5" fmla="*/ 12424 w 2676239"/>
                <a:gd name="connsiteY5" fmla="*/ 2165211 h 2847135"/>
                <a:gd name="connsiteX6" fmla="*/ 0 w 2676239"/>
                <a:gd name="connsiteY6" fmla="*/ 730020 h 2847135"/>
                <a:gd name="connsiteX0" fmla="*/ 0 w 2467012"/>
                <a:gd name="connsiteY0" fmla="*/ 730020 h 2847135"/>
                <a:gd name="connsiteX1" fmla="*/ 1244539 w 2467012"/>
                <a:gd name="connsiteY1" fmla="*/ 0 h 2847135"/>
                <a:gd name="connsiteX2" fmla="*/ 2439091 w 2467012"/>
                <a:gd name="connsiteY2" fmla="*/ 705173 h 2847135"/>
                <a:gd name="connsiteX3" fmla="*/ 2467012 w 2467012"/>
                <a:gd name="connsiteY3" fmla="*/ 2124867 h 2847135"/>
                <a:gd name="connsiteX4" fmla="*/ 1276718 w 2467012"/>
                <a:gd name="connsiteY4" fmla="*/ 2847135 h 2847135"/>
                <a:gd name="connsiteX5" fmla="*/ 12424 w 2467012"/>
                <a:gd name="connsiteY5" fmla="*/ 2165211 h 2847135"/>
                <a:gd name="connsiteX6" fmla="*/ 0 w 2467012"/>
                <a:gd name="connsiteY6" fmla="*/ 730020 h 2847135"/>
                <a:gd name="connsiteX0" fmla="*/ 0 w 2467012"/>
                <a:gd name="connsiteY0" fmla="*/ 730020 h 2847135"/>
                <a:gd name="connsiteX1" fmla="*/ 1244539 w 2467012"/>
                <a:gd name="connsiteY1" fmla="*/ 0 h 2847135"/>
                <a:gd name="connsiteX2" fmla="*/ 2465405 w 2467012"/>
                <a:gd name="connsiteY2" fmla="*/ 724908 h 2847135"/>
                <a:gd name="connsiteX3" fmla="*/ 2467012 w 2467012"/>
                <a:gd name="connsiteY3" fmla="*/ 2124867 h 2847135"/>
                <a:gd name="connsiteX4" fmla="*/ 1276718 w 2467012"/>
                <a:gd name="connsiteY4" fmla="*/ 2847135 h 2847135"/>
                <a:gd name="connsiteX5" fmla="*/ 12424 w 2467012"/>
                <a:gd name="connsiteY5" fmla="*/ 2165211 h 2847135"/>
                <a:gd name="connsiteX6" fmla="*/ 0 w 2467012"/>
                <a:gd name="connsiteY6" fmla="*/ 730020 h 2847135"/>
                <a:gd name="connsiteX0" fmla="*/ 0 w 2467012"/>
                <a:gd name="connsiteY0" fmla="*/ 595266 h 2712381"/>
                <a:gd name="connsiteX1" fmla="*/ 1244539 w 2467012"/>
                <a:gd name="connsiteY1" fmla="*/ 0 h 2712381"/>
                <a:gd name="connsiteX2" fmla="*/ 2465405 w 2467012"/>
                <a:gd name="connsiteY2" fmla="*/ 590154 h 2712381"/>
                <a:gd name="connsiteX3" fmla="*/ 2467012 w 2467012"/>
                <a:gd name="connsiteY3" fmla="*/ 1990113 h 2712381"/>
                <a:gd name="connsiteX4" fmla="*/ 1276718 w 2467012"/>
                <a:gd name="connsiteY4" fmla="*/ 2712381 h 2712381"/>
                <a:gd name="connsiteX5" fmla="*/ 12424 w 2467012"/>
                <a:gd name="connsiteY5" fmla="*/ 2030457 h 2712381"/>
                <a:gd name="connsiteX6" fmla="*/ 0 w 2467012"/>
                <a:gd name="connsiteY6" fmla="*/ 595266 h 2712381"/>
                <a:gd name="connsiteX0" fmla="*/ 0 w 2467012"/>
                <a:gd name="connsiteY0" fmla="*/ 720395 h 2837510"/>
                <a:gd name="connsiteX1" fmla="*/ 1244539 w 2467012"/>
                <a:gd name="connsiteY1" fmla="*/ 0 h 2837510"/>
                <a:gd name="connsiteX2" fmla="*/ 2465405 w 2467012"/>
                <a:gd name="connsiteY2" fmla="*/ 715283 h 2837510"/>
                <a:gd name="connsiteX3" fmla="*/ 2467012 w 2467012"/>
                <a:gd name="connsiteY3" fmla="*/ 2115242 h 2837510"/>
                <a:gd name="connsiteX4" fmla="*/ 1276718 w 2467012"/>
                <a:gd name="connsiteY4" fmla="*/ 2837510 h 2837510"/>
                <a:gd name="connsiteX5" fmla="*/ 12424 w 2467012"/>
                <a:gd name="connsiteY5" fmla="*/ 2155586 h 2837510"/>
                <a:gd name="connsiteX6" fmla="*/ 0 w 2467012"/>
                <a:gd name="connsiteY6" fmla="*/ 720395 h 2837510"/>
                <a:gd name="connsiteX0" fmla="*/ 0 w 2472524"/>
                <a:gd name="connsiteY0" fmla="*/ 720395 h 2837510"/>
                <a:gd name="connsiteX1" fmla="*/ 1244539 w 2472524"/>
                <a:gd name="connsiteY1" fmla="*/ 0 h 2837510"/>
                <a:gd name="connsiteX2" fmla="*/ 2472493 w 2472524"/>
                <a:gd name="connsiteY2" fmla="*/ 704651 h 2837510"/>
                <a:gd name="connsiteX3" fmla="*/ 2467012 w 2472524"/>
                <a:gd name="connsiteY3" fmla="*/ 2115242 h 2837510"/>
                <a:gd name="connsiteX4" fmla="*/ 1276718 w 2472524"/>
                <a:gd name="connsiteY4" fmla="*/ 2837510 h 2837510"/>
                <a:gd name="connsiteX5" fmla="*/ 12424 w 2472524"/>
                <a:gd name="connsiteY5" fmla="*/ 2155586 h 2837510"/>
                <a:gd name="connsiteX6" fmla="*/ 0 w 2472524"/>
                <a:gd name="connsiteY6" fmla="*/ 720395 h 2837510"/>
                <a:gd name="connsiteX0" fmla="*/ 0 w 2476069"/>
                <a:gd name="connsiteY0" fmla="*/ 716851 h 2837510"/>
                <a:gd name="connsiteX1" fmla="*/ 1248084 w 2476069"/>
                <a:gd name="connsiteY1" fmla="*/ 0 h 2837510"/>
                <a:gd name="connsiteX2" fmla="*/ 2476038 w 2476069"/>
                <a:gd name="connsiteY2" fmla="*/ 704651 h 2837510"/>
                <a:gd name="connsiteX3" fmla="*/ 2470557 w 2476069"/>
                <a:gd name="connsiteY3" fmla="*/ 2115242 h 2837510"/>
                <a:gd name="connsiteX4" fmla="*/ 1280263 w 2476069"/>
                <a:gd name="connsiteY4" fmla="*/ 2837510 h 2837510"/>
                <a:gd name="connsiteX5" fmla="*/ 15969 w 2476069"/>
                <a:gd name="connsiteY5" fmla="*/ 2155586 h 2837510"/>
                <a:gd name="connsiteX6" fmla="*/ 0 w 2476069"/>
                <a:gd name="connsiteY6" fmla="*/ 716851 h 2837510"/>
                <a:gd name="connsiteX0" fmla="*/ 0 w 2476069"/>
                <a:gd name="connsiteY0" fmla="*/ 716851 h 2837510"/>
                <a:gd name="connsiteX1" fmla="*/ 1248084 w 2476069"/>
                <a:gd name="connsiteY1" fmla="*/ 0 h 2837510"/>
                <a:gd name="connsiteX2" fmla="*/ 2476038 w 2476069"/>
                <a:gd name="connsiteY2" fmla="*/ 704651 h 2837510"/>
                <a:gd name="connsiteX3" fmla="*/ 2470557 w 2476069"/>
                <a:gd name="connsiteY3" fmla="*/ 2115242 h 2837510"/>
                <a:gd name="connsiteX4" fmla="*/ 1280263 w 2476069"/>
                <a:gd name="connsiteY4" fmla="*/ 2837510 h 2837510"/>
                <a:gd name="connsiteX5" fmla="*/ 79765 w 2476069"/>
                <a:gd name="connsiteY5" fmla="*/ 2134321 h 2837510"/>
                <a:gd name="connsiteX6" fmla="*/ 0 w 2476069"/>
                <a:gd name="connsiteY6" fmla="*/ 716851 h 2837510"/>
                <a:gd name="connsiteX0" fmla="*/ 0 w 2476069"/>
                <a:gd name="connsiteY0" fmla="*/ 716851 h 2837510"/>
                <a:gd name="connsiteX1" fmla="*/ 1248084 w 2476069"/>
                <a:gd name="connsiteY1" fmla="*/ 0 h 2837510"/>
                <a:gd name="connsiteX2" fmla="*/ 2476038 w 2476069"/>
                <a:gd name="connsiteY2" fmla="*/ 704651 h 2837510"/>
                <a:gd name="connsiteX3" fmla="*/ 2470557 w 2476069"/>
                <a:gd name="connsiteY3" fmla="*/ 2115242 h 2837510"/>
                <a:gd name="connsiteX4" fmla="*/ 1280263 w 2476069"/>
                <a:gd name="connsiteY4" fmla="*/ 2837510 h 2837510"/>
                <a:gd name="connsiteX5" fmla="*/ 25790 w 2476069"/>
                <a:gd name="connsiteY5" fmla="*/ 2112096 h 2837510"/>
                <a:gd name="connsiteX6" fmla="*/ 0 w 2476069"/>
                <a:gd name="connsiteY6" fmla="*/ 716851 h 2837510"/>
                <a:gd name="connsiteX0" fmla="*/ 9135 w 2450279"/>
                <a:gd name="connsiteY0" fmla="*/ 729551 h 2837510"/>
                <a:gd name="connsiteX1" fmla="*/ 1222294 w 2450279"/>
                <a:gd name="connsiteY1" fmla="*/ 0 h 2837510"/>
                <a:gd name="connsiteX2" fmla="*/ 2450248 w 2450279"/>
                <a:gd name="connsiteY2" fmla="*/ 704651 h 2837510"/>
                <a:gd name="connsiteX3" fmla="*/ 2444767 w 2450279"/>
                <a:gd name="connsiteY3" fmla="*/ 2115242 h 2837510"/>
                <a:gd name="connsiteX4" fmla="*/ 1254473 w 2450279"/>
                <a:gd name="connsiteY4" fmla="*/ 2837510 h 2837510"/>
                <a:gd name="connsiteX5" fmla="*/ 0 w 2450279"/>
                <a:gd name="connsiteY5" fmla="*/ 2112096 h 2837510"/>
                <a:gd name="connsiteX6" fmla="*/ 9135 w 2450279"/>
                <a:gd name="connsiteY6" fmla="*/ 729551 h 2837510"/>
                <a:gd name="connsiteX0" fmla="*/ 2785 w 2450279"/>
                <a:gd name="connsiteY0" fmla="*/ 704151 h 2837510"/>
                <a:gd name="connsiteX1" fmla="*/ 1222294 w 2450279"/>
                <a:gd name="connsiteY1" fmla="*/ 0 h 2837510"/>
                <a:gd name="connsiteX2" fmla="*/ 2450248 w 2450279"/>
                <a:gd name="connsiteY2" fmla="*/ 704651 h 2837510"/>
                <a:gd name="connsiteX3" fmla="*/ 2444767 w 2450279"/>
                <a:gd name="connsiteY3" fmla="*/ 2115242 h 2837510"/>
                <a:gd name="connsiteX4" fmla="*/ 1254473 w 2450279"/>
                <a:gd name="connsiteY4" fmla="*/ 2837510 h 2837510"/>
                <a:gd name="connsiteX5" fmla="*/ 0 w 2450279"/>
                <a:gd name="connsiteY5" fmla="*/ 2112096 h 2837510"/>
                <a:gd name="connsiteX6" fmla="*/ 2785 w 2450279"/>
                <a:gd name="connsiteY6" fmla="*/ 704151 h 2837510"/>
                <a:gd name="connsiteX0" fmla="*/ 229 w 2450898"/>
                <a:gd name="connsiteY0" fmla="*/ 710501 h 2837510"/>
                <a:gd name="connsiteX1" fmla="*/ 1222913 w 2450898"/>
                <a:gd name="connsiteY1" fmla="*/ 0 h 2837510"/>
                <a:gd name="connsiteX2" fmla="*/ 2450867 w 2450898"/>
                <a:gd name="connsiteY2" fmla="*/ 704651 h 2837510"/>
                <a:gd name="connsiteX3" fmla="*/ 2445386 w 2450898"/>
                <a:gd name="connsiteY3" fmla="*/ 2115242 h 2837510"/>
                <a:gd name="connsiteX4" fmla="*/ 1255092 w 2450898"/>
                <a:gd name="connsiteY4" fmla="*/ 2837510 h 2837510"/>
                <a:gd name="connsiteX5" fmla="*/ 619 w 2450898"/>
                <a:gd name="connsiteY5" fmla="*/ 2112096 h 2837510"/>
                <a:gd name="connsiteX6" fmla="*/ 229 w 2450898"/>
                <a:gd name="connsiteY6" fmla="*/ 710501 h 2837510"/>
                <a:gd name="connsiteX0" fmla="*/ 229 w 2450871"/>
                <a:gd name="connsiteY0" fmla="*/ 710501 h 2837510"/>
                <a:gd name="connsiteX1" fmla="*/ 1222913 w 2450871"/>
                <a:gd name="connsiteY1" fmla="*/ 0 h 2837510"/>
                <a:gd name="connsiteX2" fmla="*/ 2450867 w 2450871"/>
                <a:gd name="connsiteY2" fmla="*/ 704651 h 2837510"/>
                <a:gd name="connsiteX3" fmla="*/ 2404111 w 2450871"/>
                <a:gd name="connsiteY3" fmla="*/ 2089842 h 2837510"/>
                <a:gd name="connsiteX4" fmla="*/ 1255092 w 2450871"/>
                <a:gd name="connsiteY4" fmla="*/ 2837510 h 2837510"/>
                <a:gd name="connsiteX5" fmla="*/ 619 w 2450871"/>
                <a:gd name="connsiteY5" fmla="*/ 2112096 h 2837510"/>
                <a:gd name="connsiteX6" fmla="*/ 229 w 2450871"/>
                <a:gd name="connsiteY6" fmla="*/ 710501 h 2837510"/>
                <a:gd name="connsiteX0" fmla="*/ 229 w 2450924"/>
                <a:gd name="connsiteY0" fmla="*/ 710501 h 2837510"/>
                <a:gd name="connsiteX1" fmla="*/ 1222913 w 2450924"/>
                <a:gd name="connsiteY1" fmla="*/ 0 h 2837510"/>
                <a:gd name="connsiteX2" fmla="*/ 2450867 w 2450924"/>
                <a:gd name="connsiteY2" fmla="*/ 704651 h 2837510"/>
                <a:gd name="connsiteX3" fmla="*/ 2448561 w 2450924"/>
                <a:gd name="connsiteY3" fmla="*/ 2115242 h 2837510"/>
                <a:gd name="connsiteX4" fmla="*/ 1255092 w 2450924"/>
                <a:gd name="connsiteY4" fmla="*/ 2837510 h 2837510"/>
                <a:gd name="connsiteX5" fmla="*/ 619 w 2450924"/>
                <a:gd name="connsiteY5" fmla="*/ 2112096 h 2837510"/>
                <a:gd name="connsiteX6" fmla="*/ 229 w 2450924"/>
                <a:gd name="connsiteY6" fmla="*/ 710501 h 2837510"/>
                <a:gd name="connsiteX0" fmla="*/ 229 w 2450924"/>
                <a:gd name="connsiteY0" fmla="*/ 710501 h 2780360"/>
                <a:gd name="connsiteX1" fmla="*/ 1222913 w 2450924"/>
                <a:gd name="connsiteY1" fmla="*/ 0 h 2780360"/>
                <a:gd name="connsiteX2" fmla="*/ 2450867 w 2450924"/>
                <a:gd name="connsiteY2" fmla="*/ 704651 h 2780360"/>
                <a:gd name="connsiteX3" fmla="*/ 2448561 w 2450924"/>
                <a:gd name="connsiteY3" fmla="*/ 2115242 h 2780360"/>
                <a:gd name="connsiteX4" fmla="*/ 1251917 w 2450924"/>
                <a:gd name="connsiteY4" fmla="*/ 2780360 h 2780360"/>
                <a:gd name="connsiteX5" fmla="*/ 619 w 2450924"/>
                <a:gd name="connsiteY5" fmla="*/ 2112096 h 2780360"/>
                <a:gd name="connsiteX6" fmla="*/ 229 w 2450924"/>
                <a:gd name="connsiteY6" fmla="*/ 710501 h 2780360"/>
                <a:gd name="connsiteX0" fmla="*/ 229 w 2450924"/>
                <a:gd name="connsiteY0" fmla="*/ 710501 h 2815285"/>
                <a:gd name="connsiteX1" fmla="*/ 1222913 w 2450924"/>
                <a:gd name="connsiteY1" fmla="*/ 0 h 2815285"/>
                <a:gd name="connsiteX2" fmla="*/ 2450867 w 2450924"/>
                <a:gd name="connsiteY2" fmla="*/ 704651 h 2815285"/>
                <a:gd name="connsiteX3" fmla="*/ 2448561 w 2450924"/>
                <a:gd name="connsiteY3" fmla="*/ 2115242 h 2815285"/>
                <a:gd name="connsiteX4" fmla="*/ 1220167 w 2450924"/>
                <a:gd name="connsiteY4" fmla="*/ 2815285 h 2815285"/>
                <a:gd name="connsiteX5" fmla="*/ 619 w 2450924"/>
                <a:gd name="connsiteY5" fmla="*/ 2112096 h 2815285"/>
                <a:gd name="connsiteX6" fmla="*/ 229 w 2450924"/>
                <a:gd name="connsiteY6" fmla="*/ 710501 h 2815285"/>
                <a:gd name="connsiteX0" fmla="*/ 2785 w 2453480"/>
                <a:gd name="connsiteY0" fmla="*/ 710501 h 2815285"/>
                <a:gd name="connsiteX1" fmla="*/ 1225469 w 2453480"/>
                <a:gd name="connsiteY1" fmla="*/ 0 h 2815285"/>
                <a:gd name="connsiteX2" fmla="*/ 2453423 w 2453480"/>
                <a:gd name="connsiteY2" fmla="*/ 704651 h 2815285"/>
                <a:gd name="connsiteX3" fmla="*/ 2451117 w 2453480"/>
                <a:gd name="connsiteY3" fmla="*/ 2115242 h 2815285"/>
                <a:gd name="connsiteX4" fmla="*/ 1222723 w 2453480"/>
                <a:gd name="connsiteY4" fmla="*/ 2815285 h 2815285"/>
                <a:gd name="connsiteX5" fmla="*/ 0 w 2453480"/>
                <a:gd name="connsiteY5" fmla="*/ 2121621 h 2815285"/>
                <a:gd name="connsiteX6" fmla="*/ 2785 w 2453480"/>
                <a:gd name="connsiteY6" fmla="*/ 710501 h 2815285"/>
                <a:gd name="connsiteX0" fmla="*/ 37710 w 2453480"/>
                <a:gd name="connsiteY0" fmla="*/ 732726 h 2815285"/>
                <a:gd name="connsiteX1" fmla="*/ 1225469 w 2453480"/>
                <a:gd name="connsiteY1" fmla="*/ 0 h 2815285"/>
                <a:gd name="connsiteX2" fmla="*/ 2453423 w 2453480"/>
                <a:gd name="connsiteY2" fmla="*/ 704651 h 2815285"/>
                <a:gd name="connsiteX3" fmla="*/ 2451117 w 2453480"/>
                <a:gd name="connsiteY3" fmla="*/ 2115242 h 2815285"/>
                <a:gd name="connsiteX4" fmla="*/ 1222723 w 2453480"/>
                <a:gd name="connsiteY4" fmla="*/ 2815285 h 2815285"/>
                <a:gd name="connsiteX5" fmla="*/ 0 w 2453480"/>
                <a:gd name="connsiteY5" fmla="*/ 2121621 h 2815285"/>
                <a:gd name="connsiteX6" fmla="*/ 37710 w 2453480"/>
                <a:gd name="connsiteY6" fmla="*/ 732726 h 2815285"/>
                <a:gd name="connsiteX0" fmla="*/ 229 w 2454099"/>
                <a:gd name="connsiteY0" fmla="*/ 704151 h 2815285"/>
                <a:gd name="connsiteX1" fmla="*/ 1226088 w 2454099"/>
                <a:gd name="connsiteY1" fmla="*/ 0 h 2815285"/>
                <a:gd name="connsiteX2" fmla="*/ 2454042 w 2454099"/>
                <a:gd name="connsiteY2" fmla="*/ 704651 h 2815285"/>
                <a:gd name="connsiteX3" fmla="*/ 2451736 w 2454099"/>
                <a:gd name="connsiteY3" fmla="*/ 2115242 h 2815285"/>
                <a:gd name="connsiteX4" fmla="*/ 1223342 w 2454099"/>
                <a:gd name="connsiteY4" fmla="*/ 2815285 h 2815285"/>
                <a:gd name="connsiteX5" fmla="*/ 619 w 2454099"/>
                <a:gd name="connsiteY5" fmla="*/ 2121621 h 2815285"/>
                <a:gd name="connsiteX6" fmla="*/ 229 w 2454099"/>
                <a:gd name="connsiteY6" fmla="*/ 704151 h 2815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54099" h="2815285">
                  <a:moveTo>
                    <a:pt x="229" y="704151"/>
                  </a:moveTo>
                  <a:lnTo>
                    <a:pt x="1226088" y="0"/>
                  </a:lnTo>
                  <a:lnTo>
                    <a:pt x="2454042" y="704651"/>
                  </a:lnTo>
                  <a:cubicBezTo>
                    <a:pt x="2454578" y="1171304"/>
                    <a:pt x="2451200" y="1648589"/>
                    <a:pt x="2451736" y="2115242"/>
                  </a:cubicBezTo>
                  <a:lnTo>
                    <a:pt x="1223342" y="2815285"/>
                  </a:lnTo>
                  <a:lnTo>
                    <a:pt x="619" y="2121621"/>
                  </a:lnTo>
                  <a:cubicBezTo>
                    <a:pt x="1547" y="1652306"/>
                    <a:pt x="-699" y="1173466"/>
                    <a:pt x="229" y="70415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800"/>
            </a:p>
          </p:txBody>
        </p:sp>
      </p:grpSp>
      <p:sp>
        <p:nvSpPr>
          <p:cNvPr id="17" name="平行四边形 16">
            <a:extLst>
              <a:ext uri="{FF2B5EF4-FFF2-40B4-BE49-F238E27FC236}">
                <a16:creationId xmlns:a16="http://schemas.microsoft.com/office/drawing/2014/main" id="{FEAC643C-D83D-D85B-17D9-4159C6FE9A85}"/>
              </a:ext>
            </a:extLst>
          </p:cNvPr>
          <p:cNvSpPr>
            <a:spLocks/>
          </p:cNvSpPr>
          <p:nvPr/>
        </p:nvSpPr>
        <p:spPr>
          <a:xfrm>
            <a:off x="8081023" y="-11703"/>
            <a:ext cx="705959" cy="1506071"/>
          </a:xfrm>
          <a:prstGeom prst="parallelogram">
            <a:avLst>
              <a:gd name="adj" fmla="val 66092"/>
            </a:avLst>
          </a:prstGeom>
          <a:gradFill flip="none" rotWithShape="1">
            <a:gsLst>
              <a:gs pos="100000">
                <a:schemeClr val="accent1">
                  <a:lumMod val="5000"/>
                  <a:lumOff val="95000"/>
                  <a:alpha val="0"/>
                </a:schemeClr>
              </a:gs>
              <a:gs pos="0">
                <a:schemeClr val="accent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8" name="任意形状 17">
            <a:extLst>
              <a:ext uri="{FF2B5EF4-FFF2-40B4-BE49-F238E27FC236}">
                <a16:creationId xmlns:a16="http://schemas.microsoft.com/office/drawing/2014/main" id="{3F331808-86FB-C594-1B0C-E0C2E3017B89}"/>
              </a:ext>
            </a:extLst>
          </p:cNvPr>
          <p:cNvSpPr>
            <a:spLocks/>
          </p:cNvSpPr>
          <p:nvPr/>
        </p:nvSpPr>
        <p:spPr>
          <a:xfrm>
            <a:off x="11229350" y="3103544"/>
            <a:ext cx="967940" cy="3080564"/>
          </a:xfrm>
          <a:custGeom>
            <a:avLst/>
            <a:gdLst>
              <a:gd name="connsiteX0" fmla="*/ 966555 w 966555"/>
              <a:gd name="connsiteY0" fmla="*/ 0 h 3076957"/>
              <a:gd name="connsiteX1" fmla="*/ 966555 w 966555"/>
              <a:gd name="connsiteY1" fmla="*/ 3076957 h 3076957"/>
              <a:gd name="connsiteX2" fmla="*/ 0 w 966555"/>
              <a:gd name="connsiteY2" fmla="*/ 3076957 h 3076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66555" h="3076957">
                <a:moveTo>
                  <a:pt x="966555" y="0"/>
                </a:moveTo>
                <a:lnTo>
                  <a:pt x="966555" y="3076957"/>
                </a:lnTo>
                <a:lnTo>
                  <a:pt x="0" y="307695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82296" dist="639900" dir="16200000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800"/>
          </a:p>
        </p:txBody>
      </p:sp>
      <p:sp>
        <p:nvSpPr>
          <p:cNvPr id="23" name="图片占位符 22">
            <a:extLst>
              <a:ext uri="{FF2B5EF4-FFF2-40B4-BE49-F238E27FC236}">
                <a16:creationId xmlns:a16="http://schemas.microsoft.com/office/drawing/2014/main" id="{30BDDE83-9F04-A5EB-67D9-95753E3BE7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366188" y="823629"/>
            <a:ext cx="4446785" cy="5115935"/>
          </a:xfrm>
          <a:custGeom>
            <a:avLst/>
            <a:gdLst>
              <a:gd name="connsiteX0" fmla="*/ -7 w 2771775"/>
              <a:gd name="connsiteY0" fmla="*/ 1782547 h 2771775"/>
              <a:gd name="connsiteX1" fmla="*/ 274491 w 2771775"/>
              <a:gd name="connsiteY1" fmla="*/ 548986 h 2771775"/>
              <a:gd name="connsiteX2" fmla="*/ 1385888 w 2771775"/>
              <a:gd name="connsiteY2" fmla="*/ 0 h 2771775"/>
              <a:gd name="connsiteX3" fmla="*/ 2497284 w 2771775"/>
              <a:gd name="connsiteY3" fmla="*/ 548986 h 2771775"/>
              <a:gd name="connsiteX4" fmla="*/ 2771782 w 2771775"/>
              <a:gd name="connsiteY4" fmla="*/ 1782547 h 2771775"/>
              <a:gd name="connsiteX5" fmla="*/ 2002662 w 2771775"/>
              <a:gd name="connsiteY5" fmla="*/ 2771790 h 2771775"/>
              <a:gd name="connsiteX6" fmla="*/ 769113 w 2771775"/>
              <a:gd name="connsiteY6" fmla="*/ 2771790 h 2771775"/>
              <a:gd name="connsiteX7" fmla="*/ -7 w 2771775"/>
              <a:gd name="connsiteY7" fmla="*/ 1782547 h 2771775"/>
              <a:gd name="connsiteX0" fmla="*/ 0 w 2771789"/>
              <a:gd name="connsiteY0" fmla="*/ 2891501 h 3880744"/>
              <a:gd name="connsiteX1" fmla="*/ 274498 w 2771789"/>
              <a:gd name="connsiteY1" fmla="*/ 1657940 h 3880744"/>
              <a:gd name="connsiteX2" fmla="*/ 987061 w 2771789"/>
              <a:gd name="connsiteY2" fmla="*/ 0 h 3880744"/>
              <a:gd name="connsiteX3" fmla="*/ 2497291 w 2771789"/>
              <a:gd name="connsiteY3" fmla="*/ 1657940 h 3880744"/>
              <a:gd name="connsiteX4" fmla="*/ 2771789 w 2771789"/>
              <a:gd name="connsiteY4" fmla="*/ 2891501 h 3880744"/>
              <a:gd name="connsiteX5" fmla="*/ 2002669 w 2771789"/>
              <a:gd name="connsiteY5" fmla="*/ 3880744 h 3880744"/>
              <a:gd name="connsiteX6" fmla="*/ 769120 w 2771789"/>
              <a:gd name="connsiteY6" fmla="*/ 3880744 h 3880744"/>
              <a:gd name="connsiteX7" fmla="*/ 0 w 2771789"/>
              <a:gd name="connsiteY7" fmla="*/ 2891501 h 3880744"/>
              <a:gd name="connsiteX0" fmla="*/ 1213834 w 3985623"/>
              <a:gd name="connsiteY0" fmla="*/ 2891501 h 3880744"/>
              <a:gd name="connsiteX1" fmla="*/ 0 w 3985623"/>
              <a:gd name="connsiteY1" fmla="*/ 1327199 h 3880744"/>
              <a:gd name="connsiteX2" fmla="*/ 2200895 w 3985623"/>
              <a:gd name="connsiteY2" fmla="*/ 0 h 3880744"/>
              <a:gd name="connsiteX3" fmla="*/ 3711125 w 3985623"/>
              <a:gd name="connsiteY3" fmla="*/ 1657940 h 3880744"/>
              <a:gd name="connsiteX4" fmla="*/ 3985623 w 3985623"/>
              <a:gd name="connsiteY4" fmla="*/ 2891501 h 3880744"/>
              <a:gd name="connsiteX5" fmla="*/ 3216503 w 3985623"/>
              <a:gd name="connsiteY5" fmla="*/ 3880744 h 3880744"/>
              <a:gd name="connsiteX6" fmla="*/ 1982954 w 3985623"/>
              <a:gd name="connsiteY6" fmla="*/ 3880744 h 3880744"/>
              <a:gd name="connsiteX7" fmla="*/ 1213834 w 3985623"/>
              <a:gd name="connsiteY7" fmla="*/ 2891501 h 3880744"/>
              <a:gd name="connsiteX0" fmla="*/ 0 w 3997474"/>
              <a:gd name="connsiteY0" fmla="*/ 3893450 h 3893450"/>
              <a:gd name="connsiteX1" fmla="*/ 11851 w 3997474"/>
              <a:gd name="connsiteY1" fmla="*/ 1327199 h 3893450"/>
              <a:gd name="connsiteX2" fmla="*/ 2212746 w 3997474"/>
              <a:gd name="connsiteY2" fmla="*/ 0 h 3893450"/>
              <a:gd name="connsiteX3" fmla="*/ 3722976 w 3997474"/>
              <a:gd name="connsiteY3" fmla="*/ 1657940 h 3893450"/>
              <a:gd name="connsiteX4" fmla="*/ 3997474 w 3997474"/>
              <a:gd name="connsiteY4" fmla="*/ 2891501 h 3893450"/>
              <a:gd name="connsiteX5" fmla="*/ 3228354 w 3997474"/>
              <a:gd name="connsiteY5" fmla="*/ 3880744 h 3893450"/>
              <a:gd name="connsiteX6" fmla="*/ 1994805 w 3997474"/>
              <a:gd name="connsiteY6" fmla="*/ 3880744 h 3893450"/>
              <a:gd name="connsiteX7" fmla="*/ 0 w 3997474"/>
              <a:gd name="connsiteY7" fmla="*/ 3893450 h 3893450"/>
              <a:gd name="connsiteX0" fmla="*/ 0 w 3997474"/>
              <a:gd name="connsiteY0" fmla="*/ 3893450 h 5164795"/>
              <a:gd name="connsiteX1" fmla="*/ 11851 w 3997474"/>
              <a:gd name="connsiteY1" fmla="*/ 1327199 h 5164795"/>
              <a:gd name="connsiteX2" fmla="*/ 2212746 w 3997474"/>
              <a:gd name="connsiteY2" fmla="*/ 0 h 5164795"/>
              <a:gd name="connsiteX3" fmla="*/ 3722976 w 3997474"/>
              <a:gd name="connsiteY3" fmla="*/ 1657940 h 5164795"/>
              <a:gd name="connsiteX4" fmla="*/ 3997474 w 3997474"/>
              <a:gd name="connsiteY4" fmla="*/ 2891501 h 5164795"/>
              <a:gd name="connsiteX5" fmla="*/ 3228354 w 3997474"/>
              <a:gd name="connsiteY5" fmla="*/ 3880744 h 5164795"/>
              <a:gd name="connsiteX6" fmla="*/ 2286634 w 3997474"/>
              <a:gd name="connsiteY6" fmla="*/ 5164795 h 5164795"/>
              <a:gd name="connsiteX7" fmla="*/ 0 w 3997474"/>
              <a:gd name="connsiteY7" fmla="*/ 3893450 h 5164795"/>
              <a:gd name="connsiteX0" fmla="*/ 0 w 4308124"/>
              <a:gd name="connsiteY0" fmla="*/ 3893450 h 5164795"/>
              <a:gd name="connsiteX1" fmla="*/ 11851 w 4308124"/>
              <a:gd name="connsiteY1" fmla="*/ 1327199 h 5164795"/>
              <a:gd name="connsiteX2" fmla="*/ 2212746 w 4308124"/>
              <a:gd name="connsiteY2" fmla="*/ 0 h 5164795"/>
              <a:gd name="connsiteX3" fmla="*/ 3722976 w 4308124"/>
              <a:gd name="connsiteY3" fmla="*/ 1657940 h 5164795"/>
              <a:gd name="connsiteX4" fmla="*/ 3997474 w 4308124"/>
              <a:gd name="connsiteY4" fmla="*/ 2891501 h 5164795"/>
              <a:gd name="connsiteX5" fmla="*/ 4308124 w 4308124"/>
              <a:gd name="connsiteY5" fmla="*/ 3939110 h 5164795"/>
              <a:gd name="connsiteX6" fmla="*/ 2286634 w 4308124"/>
              <a:gd name="connsiteY6" fmla="*/ 5164795 h 5164795"/>
              <a:gd name="connsiteX7" fmla="*/ 0 w 4308124"/>
              <a:gd name="connsiteY7" fmla="*/ 3893450 h 5164795"/>
              <a:gd name="connsiteX0" fmla="*/ 0 w 4454674"/>
              <a:gd name="connsiteY0" fmla="*/ 3893450 h 5164795"/>
              <a:gd name="connsiteX1" fmla="*/ 11851 w 4454674"/>
              <a:gd name="connsiteY1" fmla="*/ 1327199 h 5164795"/>
              <a:gd name="connsiteX2" fmla="*/ 2212746 w 4454674"/>
              <a:gd name="connsiteY2" fmla="*/ 0 h 5164795"/>
              <a:gd name="connsiteX3" fmla="*/ 3722976 w 4454674"/>
              <a:gd name="connsiteY3" fmla="*/ 1657940 h 5164795"/>
              <a:gd name="connsiteX4" fmla="*/ 4454674 w 4454674"/>
              <a:gd name="connsiteY4" fmla="*/ 3416795 h 5164795"/>
              <a:gd name="connsiteX5" fmla="*/ 4308124 w 4454674"/>
              <a:gd name="connsiteY5" fmla="*/ 3939110 h 5164795"/>
              <a:gd name="connsiteX6" fmla="*/ 2286634 w 4454674"/>
              <a:gd name="connsiteY6" fmla="*/ 5164795 h 5164795"/>
              <a:gd name="connsiteX7" fmla="*/ 0 w 4454674"/>
              <a:gd name="connsiteY7" fmla="*/ 3893450 h 5164795"/>
              <a:gd name="connsiteX0" fmla="*/ 0 w 4454674"/>
              <a:gd name="connsiteY0" fmla="*/ 3893450 h 5164795"/>
              <a:gd name="connsiteX1" fmla="*/ 11851 w 4454674"/>
              <a:gd name="connsiteY1" fmla="*/ 1327199 h 5164795"/>
              <a:gd name="connsiteX2" fmla="*/ 2212746 w 4454674"/>
              <a:gd name="connsiteY2" fmla="*/ 0 h 5164795"/>
              <a:gd name="connsiteX3" fmla="*/ 4452551 w 4454674"/>
              <a:gd name="connsiteY3" fmla="*/ 1317471 h 5164795"/>
              <a:gd name="connsiteX4" fmla="*/ 4454674 w 4454674"/>
              <a:gd name="connsiteY4" fmla="*/ 3416795 h 5164795"/>
              <a:gd name="connsiteX5" fmla="*/ 4308124 w 4454674"/>
              <a:gd name="connsiteY5" fmla="*/ 3939110 h 5164795"/>
              <a:gd name="connsiteX6" fmla="*/ 2286634 w 4454674"/>
              <a:gd name="connsiteY6" fmla="*/ 5164795 h 5164795"/>
              <a:gd name="connsiteX7" fmla="*/ 0 w 4454674"/>
              <a:gd name="connsiteY7" fmla="*/ 3893450 h 5164795"/>
              <a:gd name="connsiteX0" fmla="*/ 0 w 4454674"/>
              <a:gd name="connsiteY0" fmla="*/ 3596794 h 4868139"/>
              <a:gd name="connsiteX1" fmla="*/ 11851 w 4454674"/>
              <a:gd name="connsiteY1" fmla="*/ 1030543 h 4868139"/>
              <a:gd name="connsiteX2" fmla="*/ 2254627 w 4454674"/>
              <a:gd name="connsiteY2" fmla="*/ 0 h 4868139"/>
              <a:gd name="connsiteX3" fmla="*/ 4452551 w 4454674"/>
              <a:gd name="connsiteY3" fmla="*/ 1020815 h 4868139"/>
              <a:gd name="connsiteX4" fmla="*/ 4454674 w 4454674"/>
              <a:gd name="connsiteY4" fmla="*/ 3120139 h 4868139"/>
              <a:gd name="connsiteX5" fmla="*/ 4308124 w 4454674"/>
              <a:gd name="connsiteY5" fmla="*/ 3642454 h 4868139"/>
              <a:gd name="connsiteX6" fmla="*/ 2286634 w 4454674"/>
              <a:gd name="connsiteY6" fmla="*/ 4868139 h 4868139"/>
              <a:gd name="connsiteX7" fmla="*/ 0 w 4454674"/>
              <a:gd name="connsiteY7" fmla="*/ 3596794 h 4868139"/>
              <a:gd name="connsiteX0" fmla="*/ 0 w 4454674"/>
              <a:gd name="connsiteY0" fmla="*/ 3858550 h 5129895"/>
              <a:gd name="connsiteX1" fmla="*/ 11851 w 4454674"/>
              <a:gd name="connsiteY1" fmla="*/ 1292299 h 5129895"/>
              <a:gd name="connsiteX2" fmla="*/ 2230197 w 4454674"/>
              <a:gd name="connsiteY2" fmla="*/ 0 h 5129895"/>
              <a:gd name="connsiteX3" fmla="*/ 4452551 w 4454674"/>
              <a:gd name="connsiteY3" fmla="*/ 1282571 h 5129895"/>
              <a:gd name="connsiteX4" fmla="*/ 4454674 w 4454674"/>
              <a:gd name="connsiteY4" fmla="*/ 3381895 h 5129895"/>
              <a:gd name="connsiteX5" fmla="*/ 4308124 w 4454674"/>
              <a:gd name="connsiteY5" fmla="*/ 3904210 h 5129895"/>
              <a:gd name="connsiteX6" fmla="*/ 2286634 w 4454674"/>
              <a:gd name="connsiteY6" fmla="*/ 5129895 h 5129895"/>
              <a:gd name="connsiteX7" fmla="*/ 0 w 4454674"/>
              <a:gd name="connsiteY7" fmla="*/ 3858550 h 5129895"/>
              <a:gd name="connsiteX0" fmla="*/ 0 w 4454674"/>
              <a:gd name="connsiteY0" fmla="*/ 3858550 h 5129895"/>
              <a:gd name="connsiteX1" fmla="*/ 203805 w 4454674"/>
              <a:gd name="connsiteY1" fmla="*/ 1424922 h 5129895"/>
              <a:gd name="connsiteX2" fmla="*/ 2230197 w 4454674"/>
              <a:gd name="connsiteY2" fmla="*/ 0 h 5129895"/>
              <a:gd name="connsiteX3" fmla="*/ 4452551 w 4454674"/>
              <a:gd name="connsiteY3" fmla="*/ 1282571 h 5129895"/>
              <a:gd name="connsiteX4" fmla="*/ 4454674 w 4454674"/>
              <a:gd name="connsiteY4" fmla="*/ 3381895 h 5129895"/>
              <a:gd name="connsiteX5" fmla="*/ 4308124 w 4454674"/>
              <a:gd name="connsiteY5" fmla="*/ 3904210 h 5129895"/>
              <a:gd name="connsiteX6" fmla="*/ 2286634 w 4454674"/>
              <a:gd name="connsiteY6" fmla="*/ 5129895 h 5129895"/>
              <a:gd name="connsiteX7" fmla="*/ 0 w 4454674"/>
              <a:gd name="connsiteY7" fmla="*/ 3858550 h 5129895"/>
              <a:gd name="connsiteX0" fmla="*/ 0 w 4454674"/>
              <a:gd name="connsiteY0" fmla="*/ 3858550 h 5129895"/>
              <a:gd name="connsiteX1" fmla="*/ 4871 w 4454674"/>
              <a:gd name="connsiteY1" fmla="*/ 1278339 h 5129895"/>
              <a:gd name="connsiteX2" fmla="*/ 2230197 w 4454674"/>
              <a:gd name="connsiteY2" fmla="*/ 0 h 5129895"/>
              <a:gd name="connsiteX3" fmla="*/ 4452551 w 4454674"/>
              <a:gd name="connsiteY3" fmla="*/ 1282571 h 5129895"/>
              <a:gd name="connsiteX4" fmla="*/ 4454674 w 4454674"/>
              <a:gd name="connsiteY4" fmla="*/ 3381895 h 5129895"/>
              <a:gd name="connsiteX5" fmla="*/ 4308124 w 4454674"/>
              <a:gd name="connsiteY5" fmla="*/ 3904210 h 5129895"/>
              <a:gd name="connsiteX6" fmla="*/ 2286634 w 4454674"/>
              <a:gd name="connsiteY6" fmla="*/ 5129895 h 5129895"/>
              <a:gd name="connsiteX7" fmla="*/ 0 w 4454674"/>
              <a:gd name="connsiteY7" fmla="*/ 3858550 h 5129895"/>
              <a:gd name="connsiteX0" fmla="*/ 253439 w 4449848"/>
              <a:gd name="connsiteY0" fmla="*/ 3677066 h 5129895"/>
              <a:gd name="connsiteX1" fmla="*/ 45 w 4449848"/>
              <a:gd name="connsiteY1" fmla="*/ 1278339 h 5129895"/>
              <a:gd name="connsiteX2" fmla="*/ 2225371 w 4449848"/>
              <a:gd name="connsiteY2" fmla="*/ 0 h 5129895"/>
              <a:gd name="connsiteX3" fmla="*/ 4447725 w 4449848"/>
              <a:gd name="connsiteY3" fmla="*/ 1282571 h 5129895"/>
              <a:gd name="connsiteX4" fmla="*/ 4449848 w 4449848"/>
              <a:gd name="connsiteY4" fmla="*/ 3381895 h 5129895"/>
              <a:gd name="connsiteX5" fmla="*/ 4303298 w 4449848"/>
              <a:gd name="connsiteY5" fmla="*/ 3904210 h 5129895"/>
              <a:gd name="connsiteX6" fmla="*/ 2281808 w 4449848"/>
              <a:gd name="connsiteY6" fmla="*/ 5129895 h 5129895"/>
              <a:gd name="connsiteX7" fmla="*/ 253439 w 4449848"/>
              <a:gd name="connsiteY7" fmla="*/ 3677066 h 5129895"/>
              <a:gd name="connsiteX0" fmla="*/ 0 w 4454675"/>
              <a:gd name="connsiteY0" fmla="*/ 3869020 h 5129895"/>
              <a:gd name="connsiteX1" fmla="*/ 4872 w 4454675"/>
              <a:gd name="connsiteY1" fmla="*/ 1278339 h 5129895"/>
              <a:gd name="connsiteX2" fmla="*/ 2230198 w 4454675"/>
              <a:gd name="connsiteY2" fmla="*/ 0 h 5129895"/>
              <a:gd name="connsiteX3" fmla="*/ 4452552 w 4454675"/>
              <a:gd name="connsiteY3" fmla="*/ 1282571 h 5129895"/>
              <a:gd name="connsiteX4" fmla="*/ 4454675 w 4454675"/>
              <a:gd name="connsiteY4" fmla="*/ 3381895 h 5129895"/>
              <a:gd name="connsiteX5" fmla="*/ 4308125 w 4454675"/>
              <a:gd name="connsiteY5" fmla="*/ 3904210 h 5129895"/>
              <a:gd name="connsiteX6" fmla="*/ 2286635 w 4454675"/>
              <a:gd name="connsiteY6" fmla="*/ 5129895 h 5129895"/>
              <a:gd name="connsiteX7" fmla="*/ 0 w 4454675"/>
              <a:gd name="connsiteY7" fmla="*/ 3869020 h 5129895"/>
              <a:gd name="connsiteX0" fmla="*/ 0 w 4454675"/>
              <a:gd name="connsiteY0" fmla="*/ 3869020 h 4951901"/>
              <a:gd name="connsiteX1" fmla="*/ 4872 w 4454675"/>
              <a:gd name="connsiteY1" fmla="*/ 1278339 h 4951901"/>
              <a:gd name="connsiteX2" fmla="*/ 2230198 w 4454675"/>
              <a:gd name="connsiteY2" fmla="*/ 0 h 4951901"/>
              <a:gd name="connsiteX3" fmla="*/ 4452552 w 4454675"/>
              <a:gd name="connsiteY3" fmla="*/ 1282571 h 4951901"/>
              <a:gd name="connsiteX4" fmla="*/ 4454675 w 4454675"/>
              <a:gd name="connsiteY4" fmla="*/ 3381895 h 4951901"/>
              <a:gd name="connsiteX5" fmla="*/ 4308125 w 4454675"/>
              <a:gd name="connsiteY5" fmla="*/ 3904210 h 4951901"/>
              <a:gd name="connsiteX6" fmla="*/ 2174953 w 4454675"/>
              <a:gd name="connsiteY6" fmla="*/ 4951901 h 4951901"/>
              <a:gd name="connsiteX7" fmla="*/ 0 w 4454675"/>
              <a:gd name="connsiteY7" fmla="*/ 3869020 h 4951901"/>
              <a:gd name="connsiteX0" fmla="*/ 0 w 4454675"/>
              <a:gd name="connsiteY0" fmla="*/ 3869020 h 5115935"/>
              <a:gd name="connsiteX1" fmla="*/ 4872 w 4454675"/>
              <a:gd name="connsiteY1" fmla="*/ 1278339 h 5115935"/>
              <a:gd name="connsiteX2" fmla="*/ 2230198 w 4454675"/>
              <a:gd name="connsiteY2" fmla="*/ 0 h 5115935"/>
              <a:gd name="connsiteX3" fmla="*/ 4452552 w 4454675"/>
              <a:gd name="connsiteY3" fmla="*/ 1282571 h 5115935"/>
              <a:gd name="connsiteX4" fmla="*/ 4454675 w 4454675"/>
              <a:gd name="connsiteY4" fmla="*/ 3381895 h 5115935"/>
              <a:gd name="connsiteX5" fmla="*/ 4308125 w 4454675"/>
              <a:gd name="connsiteY5" fmla="*/ 3904210 h 5115935"/>
              <a:gd name="connsiteX6" fmla="*/ 2230794 w 4454675"/>
              <a:gd name="connsiteY6" fmla="*/ 5115935 h 5115935"/>
              <a:gd name="connsiteX7" fmla="*/ 0 w 4454675"/>
              <a:gd name="connsiteY7" fmla="*/ 3869020 h 5115935"/>
              <a:gd name="connsiteX0" fmla="*/ 0 w 4454675"/>
              <a:gd name="connsiteY0" fmla="*/ 3869020 h 5115935"/>
              <a:gd name="connsiteX1" fmla="*/ 4872 w 4454675"/>
              <a:gd name="connsiteY1" fmla="*/ 1278339 h 5115935"/>
              <a:gd name="connsiteX2" fmla="*/ 2230198 w 4454675"/>
              <a:gd name="connsiteY2" fmla="*/ 0 h 5115935"/>
              <a:gd name="connsiteX3" fmla="*/ 4452552 w 4454675"/>
              <a:gd name="connsiteY3" fmla="*/ 1282571 h 5115935"/>
              <a:gd name="connsiteX4" fmla="*/ 4454675 w 4454675"/>
              <a:gd name="connsiteY4" fmla="*/ 3381895 h 5115935"/>
              <a:gd name="connsiteX5" fmla="*/ 4053350 w 4454675"/>
              <a:gd name="connsiteY5" fmla="*/ 3771587 h 5115935"/>
              <a:gd name="connsiteX6" fmla="*/ 2230794 w 4454675"/>
              <a:gd name="connsiteY6" fmla="*/ 5115935 h 5115935"/>
              <a:gd name="connsiteX7" fmla="*/ 0 w 4454675"/>
              <a:gd name="connsiteY7" fmla="*/ 3869020 h 5115935"/>
              <a:gd name="connsiteX0" fmla="*/ 0 w 4454675"/>
              <a:gd name="connsiteY0" fmla="*/ 3869020 h 5115935"/>
              <a:gd name="connsiteX1" fmla="*/ 4872 w 4454675"/>
              <a:gd name="connsiteY1" fmla="*/ 1278339 h 5115935"/>
              <a:gd name="connsiteX2" fmla="*/ 2230198 w 4454675"/>
              <a:gd name="connsiteY2" fmla="*/ 0 h 5115935"/>
              <a:gd name="connsiteX3" fmla="*/ 4452552 w 4454675"/>
              <a:gd name="connsiteY3" fmla="*/ 1282571 h 5115935"/>
              <a:gd name="connsiteX4" fmla="*/ 4454675 w 4454675"/>
              <a:gd name="connsiteY4" fmla="*/ 3381895 h 5115935"/>
              <a:gd name="connsiteX5" fmla="*/ 4322085 w 4454675"/>
              <a:gd name="connsiteY5" fmla="*/ 3900719 h 5115935"/>
              <a:gd name="connsiteX6" fmla="*/ 2230794 w 4454675"/>
              <a:gd name="connsiteY6" fmla="*/ 5115935 h 5115935"/>
              <a:gd name="connsiteX7" fmla="*/ 0 w 4454675"/>
              <a:gd name="connsiteY7" fmla="*/ 3869020 h 5115935"/>
              <a:gd name="connsiteX0" fmla="*/ 0 w 4452553"/>
              <a:gd name="connsiteY0" fmla="*/ 3869020 h 5115935"/>
              <a:gd name="connsiteX1" fmla="*/ 4872 w 4452553"/>
              <a:gd name="connsiteY1" fmla="*/ 1278339 h 5115935"/>
              <a:gd name="connsiteX2" fmla="*/ 2230198 w 4452553"/>
              <a:gd name="connsiteY2" fmla="*/ 0 h 5115935"/>
              <a:gd name="connsiteX3" fmla="*/ 4452552 w 4452553"/>
              <a:gd name="connsiteY3" fmla="*/ 1282571 h 5115935"/>
              <a:gd name="connsiteX4" fmla="*/ 4147548 w 4452553"/>
              <a:gd name="connsiteY4" fmla="*/ 3552909 h 5115935"/>
              <a:gd name="connsiteX5" fmla="*/ 4322085 w 4452553"/>
              <a:gd name="connsiteY5" fmla="*/ 3900719 h 5115935"/>
              <a:gd name="connsiteX6" fmla="*/ 2230794 w 4452553"/>
              <a:gd name="connsiteY6" fmla="*/ 5115935 h 5115935"/>
              <a:gd name="connsiteX7" fmla="*/ 0 w 4452553"/>
              <a:gd name="connsiteY7" fmla="*/ 3869020 h 5115935"/>
              <a:gd name="connsiteX0" fmla="*/ 0 w 4452579"/>
              <a:gd name="connsiteY0" fmla="*/ 3869020 h 5115935"/>
              <a:gd name="connsiteX1" fmla="*/ 4872 w 4452579"/>
              <a:gd name="connsiteY1" fmla="*/ 1278339 h 5115935"/>
              <a:gd name="connsiteX2" fmla="*/ 2230198 w 4452579"/>
              <a:gd name="connsiteY2" fmla="*/ 0 h 5115935"/>
              <a:gd name="connsiteX3" fmla="*/ 4452552 w 4452579"/>
              <a:gd name="connsiteY3" fmla="*/ 1282571 h 5115935"/>
              <a:gd name="connsiteX4" fmla="*/ 4440714 w 4452579"/>
              <a:gd name="connsiteY4" fmla="*/ 3490087 h 5115935"/>
              <a:gd name="connsiteX5" fmla="*/ 4322085 w 4452579"/>
              <a:gd name="connsiteY5" fmla="*/ 3900719 h 5115935"/>
              <a:gd name="connsiteX6" fmla="*/ 2230794 w 4452579"/>
              <a:gd name="connsiteY6" fmla="*/ 5115935 h 5115935"/>
              <a:gd name="connsiteX7" fmla="*/ 0 w 4452579"/>
              <a:gd name="connsiteY7" fmla="*/ 3869020 h 5115935"/>
              <a:gd name="connsiteX0" fmla="*/ 0 w 4440714"/>
              <a:gd name="connsiteY0" fmla="*/ 3869020 h 5115935"/>
              <a:gd name="connsiteX1" fmla="*/ 4872 w 4440714"/>
              <a:gd name="connsiteY1" fmla="*/ 1278339 h 5115935"/>
              <a:gd name="connsiteX2" fmla="*/ 2230198 w 4440714"/>
              <a:gd name="connsiteY2" fmla="*/ 0 h 5115935"/>
              <a:gd name="connsiteX3" fmla="*/ 4333890 w 4440714"/>
              <a:gd name="connsiteY3" fmla="*/ 1383783 h 5115935"/>
              <a:gd name="connsiteX4" fmla="*/ 4440714 w 4440714"/>
              <a:gd name="connsiteY4" fmla="*/ 3490087 h 5115935"/>
              <a:gd name="connsiteX5" fmla="*/ 4322085 w 4440714"/>
              <a:gd name="connsiteY5" fmla="*/ 3900719 h 5115935"/>
              <a:gd name="connsiteX6" fmla="*/ 2230794 w 4440714"/>
              <a:gd name="connsiteY6" fmla="*/ 5115935 h 5115935"/>
              <a:gd name="connsiteX7" fmla="*/ 0 w 4440714"/>
              <a:gd name="connsiteY7" fmla="*/ 3869020 h 5115935"/>
              <a:gd name="connsiteX0" fmla="*/ 0 w 4445627"/>
              <a:gd name="connsiteY0" fmla="*/ 3869020 h 5115935"/>
              <a:gd name="connsiteX1" fmla="*/ 4872 w 4445627"/>
              <a:gd name="connsiteY1" fmla="*/ 1278339 h 5115935"/>
              <a:gd name="connsiteX2" fmla="*/ 2230198 w 4445627"/>
              <a:gd name="connsiteY2" fmla="*/ 0 h 5115935"/>
              <a:gd name="connsiteX3" fmla="*/ 4445572 w 4445627"/>
              <a:gd name="connsiteY3" fmla="*/ 1275591 h 5115935"/>
              <a:gd name="connsiteX4" fmla="*/ 4440714 w 4445627"/>
              <a:gd name="connsiteY4" fmla="*/ 3490087 h 5115935"/>
              <a:gd name="connsiteX5" fmla="*/ 4322085 w 4445627"/>
              <a:gd name="connsiteY5" fmla="*/ 3900719 h 5115935"/>
              <a:gd name="connsiteX6" fmla="*/ 2230794 w 4445627"/>
              <a:gd name="connsiteY6" fmla="*/ 5115935 h 5115935"/>
              <a:gd name="connsiteX7" fmla="*/ 0 w 4445627"/>
              <a:gd name="connsiteY7" fmla="*/ 3869020 h 5115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45627" h="5115935">
                <a:moveTo>
                  <a:pt x="0" y="3869020"/>
                </a:moveTo>
                <a:cubicBezTo>
                  <a:pt x="3950" y="3013603"/>
                  <a:pt x="922" y="2133756"/>
                  <a:pt x="4872" y="1278339"/>
                </a:cubicBezTo>
                <a:lnTo>
                  <a:pt x="2230198" y="0"/>
                </a:lnTo>
                <a:lnTo>
                  <a:pt x="4445572" y="1275591"/>
                </a:lnTo>
                <a:cubicBezTo>
                  <a:pt x="4446280" y="1975366"/>
                  <a:pt x="4440006" y="2790312"/>
                  <a:pt x="4440714" y="3490087"/>
                </a:cubicBezTo>
                <a:lnTo>
                  <a:pt x="4322085" y="3900719"/>
                </a:lnTo>
                <a:lnTo>
                  <a:pt x="2230794" y="5115935"/>
                </a:lnTo>
                <a:lnTo>
                  <a:pt x="0" y="3869020"/>
                </a:lnTo>
                <a:close/>
              </a:path>
            </a:pathLst>
          </a:cu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Picture</a:t>
            </a:r>
            <a:endParaRPr kumimoji="1" lang="zh-CN" altLang="en-US"/>
          </a:p>
        </p:txBody>
      </p:sp>
      <p:sp>
        <p:nvSpPr>
          <p:cNvPr id="28" name="任意形状 27">
            <a:extLst>
              <a:ext uri="{FF2B5EF4-FFF2-40B4-BE49-F238E27FC236}">
                <a16:creationId xmlns:a16="http://schemas.microsoft.com/office/drawing/2014/main" id="{542DFD4B-64E4-66A1-69D4-F70EA6E2DBD6}"/>
              </a:ext>
            </a:extLst>
          </p:cNvPr>
          <p:cNvSpPr>
            <a:spLocks/>
          </p:cNvSpPr>
          <p:nvPr/>
        </p:nvSpPr>
        <p:spPr>
          <a:xfrm>
            <a:off x="-5291" y="5350435"/>
            <a:ext cx="763106" cy="849051"/>
          </a:xfrm>
          <a:custGeom>
            <a:avLst/>
            <a:gdLst>
              <a:gd name="connsiteX0" fmla="*/ 284064 w 762907"/>
              <a:gd name="connsiteY0" fmla="*/ 0 h 849051"/>
              <a:gd name="connsiteX1" fmla="*/ 762885 w 762907"/>
              <a:gd name="connsiteY1" fmla="*/ 266263 h 849051"/>
              <a:gd name="connsiteX2" fmla="*/ 761986 w 762907"/>
              <a:gd name="connsiteY2" fmla="*/ 799275 h 849051"/>
              <a:gd name="connsiteX3" fmla="*/ 671852 w 762907"/>
              <a:gd name="connsiteY3" fmla="*/ 849051 h 849051"/>
              <a:gd name="connsiteX4" fmla="*/ 576137 w 762907"/>
              <a:gd name="connsiteY4" fmla="*/ 849051 h 849051"/>
              <a:gd name="connsiteX5" fmla="*/ 714458 w 762907"/>
              <a:gd name="connsiteY5" fmla="*/ 772664 h 849051"/>
              <a:gd name="connsiteX6" fmla="*/ 715268 w 762907"/>
              <a:gd name="connsiteY6" fmla="*/ 292700 h 849051"/>
              <a:gd name="connsiteX7" fmla="*/ 284101 w 762907"/>
              <a:gd name="connsiteY7" fmla="*/ 52937 h 849051"/>
              <a:gd name="connsiteX8" fmla="*/ 0 w 762907"/>
              <a:gd name="connsiteY8" fmla="*/ 211078 h 849051"/>
              <a:gd name="connsiteX9" fmla="*/ 0 w 762907"/>
              <a:gd name="connsiteY9" fmla="*/ 158120 h 849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2907" h="849051">
                <a:moveTo>
                  <a:pt x="284064" y="0"/>
                </a:moveTo>
                <a:lnTo>
                  <a:pt x="762885" y="266263"/>
                </a:lnTo>
                <a:cubicBezTo>
                  <a:pt x="763094" y="442594"/>
                  <a:pt x="761777" y="622943"/>
                  <a:pt x="761986" y="799275"/>
                </a:cubicBezTo>
                <a:lnTo>
                  <a:pt x="671852" y="849051"/>
                </a:lnTo>
                <a:lnTo>
                  <a:pt x="576137" y="849051"/>
                </a:lnTo>
                <a:lnTo>
                  <a:pt x="714458" y="772664"/>
                </a:lnTo>
                <a:cubicBezTo>
                  <a:pt x="714270" y="613882"/>
                  <a:pt x="715456" y="451482"/>
                  <a:pt x="715268" y="292700"/>
                </a:cubicBezTo>
                <a:lnTo>
                  <a:pt x="284101" y="52937"/>
                </a:lnTo>
                <a:lnTo>
                  <a:pt x="0" y="211078"/>
                </a:lnTo>
                <a:lnTo>
                  <a:pt x="0" y="15812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800"/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0B506C93-1B54-4C38-8864-92E4D58ED1E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0799" y="1463268"/>
            <a:ext cx="4852526" cy="615767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Subtitle Here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E7455B8-BE46-54BF-31DC-77C9181099D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5631" y="2242580"/>
            <a:ext cx="6529748" cy="3649481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/>
            </a:lvl1pPr>
          </a:lstStyle>
          <a:p>
            <a:pPr lvl="0"/>
            <a:r>
              <a:rPr lang="en-US"/>
              <a:t>Useful for the majority of slide content with 1 long pictures description You can add a description of the image here. </a:t>
            </a:r>
          </a:p>
        </p:txBody>
      </p:sp>
      <p:sp>
        <p:nvSpPr>
          <p:cNvPr id="15" name="矩形 25">
            <a:extLst>
              <a:ext uri="{FF2B5EF4-FFF2-40B4-BE49-F238E27FC236}">
                <a16:creationId xmlns:a16="http://schemas.microsoft.com/office/drawing/2014/main" id="{ACF82A23-F6BD-C262-B65D-8C010CCA9081}"/>
              </a:ext>
            </a:extLst>
          </p:cNvPr>
          <p:cNvSpPr>
            <a:spLocks/>
          </p:cNvSpPr>
          <p:nvPr/>
        </p:nvSpPr>
        <p:spPr>
          <a:xfrm>
            <a:off x="438335" y="2086530"/>
            <a:ext cx="1569573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CEFE9C-7EE2-DEDA-9ABD-6D2BF0661D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0799" y="325249"/>
            <a:ext cx="6100637" cy="374904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20901246"/>
      </p:ext>
    </p:extLst>
  </p:cSld>
  <p:clrMapOvr>
    <a:masterClrMapping/>
  </p:clrMapOvr>
  <p:transition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Pictures / Comparis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161A0BB8-59A7-6619-F31E-B85F66319C3D}"/>
              </a:ext>
            </a:extLst>
          </p:cNvPr>
          <p:cNvSpPr>
            <a:spLocks/>
          </p:cNvSpPr>
          <p:nvPr/>
        </p:nvSpPr>
        <p:spPr>
          <a:xfrm>
            <a:off x="8212016" y="1206984"/>
            <a:ext cx="3243863" cy="4404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>
              <a:solidFill>
                <a:schemeClr val="accent1"/>
              </a:solidFill>
            </a:endParaRPr>
          </a:p>
        </p:txBody>
      </p:sp>
      <p:sp>
        <p:nvSpPr>
          <p:cNvPr id="22" name="矩形 6">
            <a:extLst>
              <a:ext uri="{FF2B5EF4-FFF2-40B4-BE49-F238E27FC236}">
                <a16:creationId xmlns:a16="http://schemas.microsoft.com/office/drawing/2014/main" id="{EC3B19E6-DC1D-850C-8E5A-BD91D97C8D98}"/>
              </a:ext>
            </a:extLst>
          </p:cNvPr>
          <p:cNvSpPr/>
          <p:nvPr/>
        </p:nvSpPr>
        <p:spPr>
          <a:xfrm>
            <a:off x="4472262" y="4446089"/>
            <a:ext cx="81876" cy="2578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25" name="图片占位符 24">
            <a:extLst>
              <a:ext uri="{FF2B5EF4-FFF2-40B4-BE49-F238E27FC236}">
                <a16:creationId xmlns:a16="http://schemas.microsoft.com/office/drawing/2014/main" id="{4AFBF794-778B-1D55-02F6-598EB68FF86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82842" y="1206984"/>
            <a:ext cx="3243863" cy="3011004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Picture</a:t>
            </a:r>
            <a:endParaRPr kumimoji="1" lang="zh-CN" altLang="en-US"/>
          </a:p>
          <a:p>
            <a:endParaRPr kumimoji="1" lang="zh-CN" altLang="en-US"/>
          </a:p>
        </p:txBody>
      </p:sp>
      <p:sp>
        <p:nvSpPr>
          <p:cNvPr id="26" name="图片占位符 24">
            <a:extLst>
              <a:ext uri="{FF2B5EF4-FFF2-40B4-BE49-F238E27FC236}">
                <a16:creationId xmlns:a16="http://schemas.microsoft.com/office/drawing/2014/main" id="{B67DD83C-FAD8-3F2B-FBD5-D0A0DFFF7DE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77030" y="1206984"/>
            <a:ext cx="3240901" cy="3011004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Picture</a:t>
            </a:r>
            <a:endParaRPr kumimoji="1" lang="zh-CN" altLang="en-US"/>
          </a:p>
          <a:p>
            <a:endParaRPr kumimoji="1" lang="zh-CN" altLang="en-US"/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C2F9569F-D48C-3F23-9505-DD9193762C9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2840" y="4372793"/>
            <a:ext cx="3161405" cy="699150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Description Here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68549B64-17DE-08C1-C7CB-D178ABA1C3F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547951" y="4372793"/>
            <a:ext cx="3161405" cy="699150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Description Here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EC736FA-BB7B-E0DD-0F69-62AB2F3474AE}"/>
              </a:ext>
            </a:extLst>
          </p:cNvPr>
          <p:cNvSpPr/>
          <p:nvPr/>
        </p:nvSpPr>
        <p:spPr>
          <a:xfrm>
            <a:off x="783424" y="4446089"/>
            <a:ext cx="81876" cy="2578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32D62EB-E810-51EC-8764-D4844A4D5B7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50748" y="5040646"/>
            <a:ext cx="3163497" cy="104623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You can add a description of the image here. 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5094040-7ED7-4D45-15E9-3013BCD3D08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50254" y="5040646"/>
            <a:ext cx="3163497" cy="104623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You can add a description of the image here. </a:t>
            </a:r>
          </a:p>
        </p:txBody>
      </p:sp>
      <p:sp>
        <p:nvSpPr>
          <p:cNvPr id="8" name="Content Placeholder 43">
            <a:extLst>
              <a:ext uri="{FF2B5EF4-FFF2-40B4-BE49-F238E27FC236}">
                <a16:creationId xmlns:a16="http://schemas.microsoft.com/office/drawing/2014/main" id="{63EAE214-5178-C717-C52C-0897B8460893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8357748" y="2542934"/>
            <a:ext cx="2964908" cy="2819249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800"/>
              </a:spcAft>
              <a:buNone/>
              <a:defRPr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338138" indent="0">
              <a:buNone/>
              <a:defRPr sz="1800">
                <a:solidFill>
                  <a:schemeClr val="bg1"/>
                </a:solidFill>
              </a:defRPr>
            </a:lvl2pPr>
            <a:lvl3pPr marL="690562" indent="0">
              <a:buNone/>
              <a:defRPr sz="1800">
                <a:solidFill>
                  <a:schemeClr val="bg1"/>
                </a:solidFill>
              </a:defRPr>
            </a:lvl3pPr>
            <a:lvl4pPr marL="1050925" indent="0">
              <a:buNone/>
              <a:defRPr sz="1800">
                <a:solidFill>
                  <a:schemeClr val="bg1"/>
                </a:solidFill>
              </a:defRPr>
            </a:lvl4pPr>
            <a:lvl5pPr marL="1262063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altLang="zh-CN" sz="1800">
                <a:solidFill>
                  <a:schemeClr val="bg1"/>
                </a:solidFill>
              </a:rPr>
              <a:t>You can add a description of here.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4BEFC09D-277D-4BD1-2083-D15890F5197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57747" y="1482634"/>
            <a:ext cx="2964908" cy="823672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Subtitle Here</a:t>
            </a:r>
          </a:p>
        </p:txBody>
      </p:sp>
      <p:sp>
        <p:nvSpPr>
          <p:cNvPr id="14" name="矩形 25">
            <a:extLst>
              <a:ext uri="{FF2B5EF4-FFF2-40B4-BE49-F238E27FC236}">
                <a16:creationId xmlns:a16="http://schemas.microsoft.com/office/drawing/2014/main" id="{7321FFA8-76BD-F8B2-95A8-3EDF8430C976}"/>
              </a:ext>
            </a:extLst>
          </p:cNvPr>
          <p:cNvSpPr>
            <a:spLocks/>
          </p:cNvSpPr>
          <p:nvPr/>
        </p:nvSpPr>
        <p:spPr>
          <a:xfrm>
            <a:off x="8444104" y="2383611"/>
            <a:ext cx="1569573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00935B-5A29-1DF5-F9FC-488CE5C3A0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0799" y="325249"/>
            <a:ext cx="11530403" cy="374904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9138176"/>
      </p:ext>
    </p:extLst>
  </p:cSld>
  <p:clrMapOvr>
    <a:masterClrMapping/>
  </p:clrMapOvr>
  <p:transition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Pictures / Comparis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D2964C4-7673-8FF2-0EA2-6CA33389F4C3}"/>
              </a:ext>
            </a:extLst>
          </p:cNvPr>
          <p:cNvSpPr/>
          <p:nvPr/>
        </p:nvSpPr>
        <p:spPr>
          <a:xfrm>
            <a:off x="-5290" y="-63577"/>
            <a:ext cx="12197290" cy="332632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345969" dist="168546" dir="5400000">
              <a:prstClr val="black">
                <a:alpha val="6916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矩形 6">
            <a:extLst>
              <a:ext uri="{FF2B5EF4-FFF2-40B4-BE49-F238E27FC236}">
                <a16:creationId xmlns:a16="http://schemas.microsoft.com/office/drawing/2014/main" id="{AC27002F-C167-4532-4856-24170B556500}"/>
              </a:ext>
            </a:extLst>
          </p:cNvPr>
          <p:cNvSpPr/>
          <p:nvPr/>
        </p:nvSpPr>
        <p:spPr>
          <a:xfrm>
            <a:off x="455558" y="4135328"/>
            <a:ext cx="81876" cy="2578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7" name="矩形 6">
            <a:extLst>
              <a:ext uri="{FF2B5EF4-FFF2-40B4-BE49-F238E27FC236}">
                <a16:creationId xmlns:a16="http://schemas.microsoft.com/office/drawing/2014/main" id="{3111A7D5-B17D-5BEB-6F83-520CD80E5BB6}"/>
              </a:ext>
            </a:extLst>
          </p:cNvPr>
          <p:cNvSpPr/>
          <p:nvPr/>
        </p:nvSpPr>
        <p:spPr>
          <a:xfrm>
            <a:off x="8779695" y="4135328"/>
            <a:ext cx="81876" cy="2578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21" name="矩形 6">
            <a:extLst>
              <a:ext uri="{FF2B5EF4-FFF2-40B4-BE49-F238E27FC236}">
                <a16:creationId xmlns:a16="http://schemas.microsoft.com/office/drawing/2014/main" id="{6A8EBFF1-C137-B5F6-F449-74E6D4BFBF13}"/>
              </a:ext>
            </a:extLst>
          </p:cNvPr>
          <p:cNvSpPr/>
          <p:nvPr/>
        </p:nvSpPr>
        <p:spPr>
          <a:xfrm>
            <a:off x="4656285" y="4135328"/>
            <a:ext cx="81876" cy="2578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6" name="图片占位符 5">
            <a:extLst>
              <a:ext uri="{FF2B5EF4-FFF2-40B4-BE49-F238E27FC236}">
                <a16:creationId xmlns:a16="http://schemas.microsoft.com/office/drawing/2014/main" id="{7F532DBE-AD34-2E31-9B83-4019145FEE2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5558" y="1270203"/>
            <a:ext cx="2628834" cy="2628149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Picture</a:t>
            </a:r>
            <a:endParaRPr kumimoji="1" lang="zh-CN" altLang="en-US"/>
          </a:p>
          <a:p>
            <a:endParaRPr kumimoji="1" lang="zh-CN" altLang="en-US"/>
          </a:p>
        </p:txBody>
      </p:sp>
      <p:sp>
        <p:nvSpPr>
          <p:cNvPr id="12" name="图片占位符 5">
            <a:extLst>
              <a:ext uri="{FF2B5EF4-FFF2-40B4-BE49-F238E27FC236}">
                <a16:creationId xmlns:a16="http://schemas.microsoft.com/office/drawing/2014/main" id="{1D86FC2B-3F3E-B20D-E914-817A2174AA8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51626" y="1270203"/>
            <a:ext cx="2628834" cy="2628149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Picture</a:t>
            </a:r>
            <a:endParaRPr kumimoji="1" lang="zh-CN" altLang="en-US"/>
          </a:p>
          <a:p>
            <a:endParaRPr kumimoji="1" lang="zh-CN" altLang="en-US"/>
          </a:p>
        </p:txBody>
      </p:sp>
      <p:sp>
        <p:nvSpPr>
          <p:cNvPr id="15" name="图片占位符 5">
            <a:extLst>
              <a:ext uri="{FF2B5EF4-FFF2-40B4-BE49-F238E27FC236}">
                <a16:creationId xmlns:a16="http://schemas.microsoft.com/office/drawing/2014/main" id="{2D755A30-96BE-F2E3-E60F-1A7CF7F6E12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779694" y="1270203"/>
            <a:ext cx="2628833" cy="2628149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Picture</a:t>
            </a:r>
            <a:endParaRPr kumimoji="1" lang="zh-CN" altLang="en-US"/>
          </a:p>
          <a:p>
            <a:endParaRPr kumimoji="1" lang="zh-CN" altLang="en-US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BF4FA21E-1A74-01DF-8DD9-5A6CDCAB5A5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20298" y="4068482"/>
            <a:ext cx="2756501" cy="699150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Description</a:t>
            </a:r>
            <a:r>
              <a:rPr lang="zh-CN" altLang="en-US"/>
              <a:t> </a:t>
            </a:r>
            <a:r>
              <a:rPr lang="en-US" altLang="zh-CN"/>
              <a:t>A</a:t>
            </a:r>
            <a:r>
              <a:rPr lang="en-US"/>
              <a:t> Here</a:t>
            </a:r>
          </a:p>
        </p:txBody>
      </p:sp>
      <p:sp>
        <p:nvSpPr>
          <p:cNvPr id="25" name="Text Placeholder 15">
            <a:extLst>
              <a:ext uri="{FF2B5EF4-FFF2-40B4-BE49-F238E27FC236}">
                <a16:creationId xmlns:a16="http://schemas.microsoft.com/office/drawing/2014/main" id="{0E2EB81A-E61A-5BEA-8984-7538C6589DB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14067" y="4068482"/>
            <a:ext cx="2756501" cy="699150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Description</a:t>
            </a:r>
            <a:r>
              <a:rPr lang="zh-CN" altLang="en-US"/>
              <a:t> </a:t>
            </a:r>
            <a:r>
              <a:rPr lang="en-US" altLang="zh-CN"/>
              <a:t>B</a:t>
            </a:r>
            <a:r>
              <a:rPr lang="en-US"/>
              <a:t> Here</a:t>
            </a:r>
          </a:p>
        </p:txBody>
      </p:sp>
      <p:sp>
        <p:nvSpPr>
          <p:cNvPr id="29" name="Text Placeholder 15">
            <a:extLst>
              <a:ext uri="{FF2B5EF4-FFF2-40B4-BE49-F238E27FC236}">
                <a16:creationId xmlns:a16="http://schemas.microsoft.com/office/drawing/2014/main" id="{AC710898-B578-736A-4561-FBF828DF461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847694" y="4068482"/>
            <a:ext cx="2756501" cy="699150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Description</a:t>
            </a:r>
            <a:r>
              <a:rPr lang="zh-CN" altLang="en-US"/>
              <a:t> </a:t>
            </a:r>
            <a:r>
              <a:rPr lang="en-US" altLang="zh-CN"/>
              <a:t>C</a:t>
            </a:r>
            <a:r>
              <a:rPr lang="en-US"/>
              <a:t>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A16F8C-9F6C-F8A4-4E5E-697155581E6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20298" y="4742076"/>
            <a:ext cx="3204774" cy="121591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You can add a description of the image here.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FEEDFC6-86F5-8F2D-51F4-F5E021F7B13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714067" y="4742076"/>
            <a:ext cx="3204774" cy="121591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You can add a description of the image here.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5158072-A653-8E65-5792-A3402814840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47693" y="4742076"/>
            <a:ext cx="3204774" cy="121591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You can add a description of the image here.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33BEA9A-D9ED-04FE-3894-9DC560002F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0799" y="325249"/>
            <a:ext cx="11530403" cy="374904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9656007"/>
      </p:ext>
    </p:extLst>
  </p:cSld>
  <p:clrMapOvr>
    <a:masterClrMapping/>
  </p:clrMapOvr>
  <p:transition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Pictur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图片占位符 29">
            <a:extLst>
              <a:ext uri="{FF2B5EF4-FFF2-40B4-BE49-F238E27FC236}">
                <a16:creationId xmlns:a16="http://schemas.microsoft.com/office/drawing/2014/main" id="{92F99DE4-DD73-6BCE-14A1-7E2F43828B1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095095" y="1514792"/>
            <a:ext cx="2686449" cy="3676193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D3446"/>
              </a:buClr>
              <a:buSzTx/>
              <a:buFont typeface="Arial" pitchFamily="34" charset="0"/>
              <a:buNone/>
              <a:tabLst/>
              <a:defRPr/>
            </a:pPr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Picture</a:t>
            </a:r>
            <a:endParaRPr kumimoji="1" lang="zh-CN" altLang="en-US"/>
          </a:p>
        </p:txBody>
      </p:sp>
      <p:sp>
        <p:nvSpPr>
          <p:cNvPr id="56" name="图片占位符 29">
            <a:extLst>
              <a:ext uri="{FF2B5EF4-FFF2-40B4-BE49-F238E27FC236}">
                <a16:creationId xmlns:a16="http://schemas.microsoft.com/office/drawing/2014/main" id="{E95CED3B-DA68-406B-66E4-D523E9E22C0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17885" y="1514792"/>
            <a:ext cx="2679955" cy="3676193"/>
          </a:xfr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D3446"/>
              </a:buClr>
              <a:buSzTx/>
              <a:buFont typeface="Arial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D3446"/>
              </a:buClr>
              <a:buSzTx/>
              <a:buFont typeface="Arial" pitchFamily="34" charset="0"/>
              <a:buNone/>
              <a:tabLst/>
              <a:defRPr/>
            </a:pPr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Picture</a:t>
            </a:r>
            <a:endParaRPr kumimoji="1" lang="zh-CN" altLang="en-US"/>
          </a:p>
          <a:p>
            <a:endParaRPr kumimoji="1" lang="zh-CN" altLang="en-US"/>
          </a:p>
        </p:txBody>
      </p:sp>
      <p:sp>
        <p:nvSpPr>
          <p:cNvPr id="68" name="图片占位符 29">
            <a:extLst>
              <a:ext uri="{FF2B5EF4-FFF2-40B4-BE49-F238E27FC236}">
                <a16:creationId xmlns:a16="http://schemas.microsoft.com/office/drawing/2014/main" id="{99DD6E10-E33B-93B1-477D-9F36BE3621A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198282" y="1514792"/>
            <a:ext cx="2686450" cy="3676193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D3446"/>
              </a:buClr>
              <a:buSzTx/>
              <a:buFont typeface="Arial" pitchFamily="34" charset="0"/>
              <a:buNone/>
              <a:tabLst/>
              <a:defRPr/>
            </a:pPr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Picture</a:t>
            </a:r>
            <a:endParaRPr kumimoji="1" lang="zh-CN" altLang="en-US"/>
          </a:p>
        </p:txBody>
      </p:sp>
      <p:sp>
        <p:nvSpPr>
          <p:cNvPr id="37" name="图片占位符 29">
            <a:extLst>
              <a:ext uri="{FF2B5EF4-FFF2-40B4-BE49-F238E27FC236}">
                <a16:creationId xmlns:a16="http://schemas.microsoft.com/office/drawing/2014/main" id="{6185341B-C031-6A12-3651-327AFA8BF7D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321329" y="1514792"/>
            <a:ext cx="2679955" cy="3676193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D3446"/>
              </a:buClr>
              <a:buSzTx/>
              <a:buFont typeface="Arial" pitchFamily="34" charset="0"/>
              <a:buNone/>
              <a:tabLst/>
              <a:defRPr/>
            </a:pPr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Picture</a:t>
            </a:r>
            <a:endParaRPr kumimoji="1" lang="zh-CN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F5E9A855-6F41-BBC0-88DE-C38DA2F56BD3}"/>
              </a:ext>
            </a:extLst>
          </p:cNvPr>
          <p:cNvSpPr/>
          <p:nvPr/>
        </p:nvSpPr>
        <p:spPr>
          <a:xfrm>
            <a:off x="410455" y="1469073"/>
            <a:ext cx="2686449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AF876E0B-D25A-DDCF-E103-A3E7ACBD0CEA}"/>
              </a:ext>
            </a:extLst>
          </p:cNvPr>
          <p:cNvSpPr/>
          <p:nvPr/>
        </p:nvSpPr>
        <p:spPr>
          <a:xfrm>
            <a:off x="3316307" y="1469073"/>
            <a:ext cx="2686449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7924721B-B790-B226-71C3-690A86515B39}"/>
              </a:ext>
            </a:extLst>
          </p:cNvPr>
          <p:cNvSpPr/>
          <p:nvPr/>
        </p:nvSpPr>
        <p:spPr>
          <a:xfrm>
            <a:off x="6200215" y="1469073"/>
            <a:ext cx="2686449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991B84C1-0C34-F1AC-64CE-668F76E0B42C}"/>
              </a:ext>
            </a:extLst>
          </p:cNvPr>
          <p:cNvSpPr/>
          <p:nvPr/>
        </p:nvSpPr>
        <p:spPr>
          <a:xfrm>
            <a:off x="9095095" y="1469073"/>
            <a:ext cx="2686449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9" name="Text Placeholder 15">
            <a:extLst>
              <a:ext uri="{FF2B5EF4-FFF2-40B4-BE49-F238E27FC236}">
                <a16:creationId xmlns:a16="http://schemas.microsoft.com/office/drawing/2014/main" id="{F3D66277-515C-4B12-9356-E5960744744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21329" y="3737115"/>
            <a:ext cx="2686449" cy="1453867"/>
          </a:xfrm>
          <a:gradFill>
            <a:gsLst>
              <a:gs pos="0">
                <a:schemeClr val="tx2">
                  <a:lumMod val="45000"/>
                </a:schemeClr>
              </a:gs>
              <a:gs pos="88000">
                <a:srgbClr val="152633">
                  <a:alpha val="37000"/>
                </a:srgbClr>
              </a:gs>
              <a:gs pos="62000">
                <a:schemeClr val="tx2">
                  <a:lumMod val="45000"/>
                  <a:alpha val="61000"/>
                </a:schemeClr>
              </a:gs>
              <a:gs pos="100000">
                <a:schemeClr val="tx2">
                  <a:alpha val="0"/>
                </a:schemeClr>
              </a:gs>
            </a:gsLst>
            <a:lin ang="16200000" scaled="0"/>
          </a:gradFill>
        </p:spPr>
        <p:txBody>
          <a:bodyPr anchor="b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sz="2000">
                <a:solidFill>
                  <a:schemeClr val="bg1"/>
                </a:solidFill>
              </a:rPr>
              <a:t>Add</a:t>
            </a:r>
            <a:r>
              <a:rPr lang="zh-CN" altLang="en-US" sz="2000">
                <a:solidFill>
                  <a:schemeClr val="bg1"/>
                </a:solidFill>
              </a:rPr>
              <a:t> </a:t>
            </a:r>
            <a:r>
              <a:rPr lang="en-US" altLang="zh-CN" sz="2000">
                <a:solidFill>
                  <a:schemeClr val="bg1"/>
                </a:solidFill>
              </a:rPr>
              <a:t>Picture</a:t>
            </a:r>
            <a:r>
              <a:rPr lang="zh-CN" altLang="en-US" sz="2000">
                <a:solidFill>
                  <a:schemeClr val="bg1"/>
                </a:solidFill>
              </a:rPr>
              <a:t> </a:t>
            </a:r>
            <a:r>
              <a:rPr lang="en-US" altLang="zh-CN" sz="2000">
                <a:solidFill>
                  <a:schemeClr val="bg1"/>
                </a:solidFill>
              </a:rPr>
              <a:t>2</a:t>
            </a:r>
            <a:r>
              <a:rPr lang="zh-CN" altLang="en-US" sz="2000">
                <a:solidFill>
                  <a:schemeClr val="bg1"/>
                </a:solidFill>
              </a:rPr>
              <a:t> </a:t>
            </a:r>
            <a:r>
              <a:rPr lang="en-US" altLang="zh-CN" sz="2000">
                <a:solidFill>
                  <a:schemeClr val="bg1"/>
                </a:solidFill>
              </a:rPr>
              <a:t>Name</a:t>
            </a: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C9804E36-D9FC-5B25-0E69-097B989D27D5}"/>
              </a:ext>
            </a:extLst>
          </p:cNvPr>
          <p:cNvSpPr/>
          <p:nvPr/>
        </p:nvSpPr>
        <p:spPr>
          <a:xfrm>
            <a:off x="412863" y="1469073"/>
            <a:ext cx="2686449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5" name="Text Placeholder 15">
            <a:extLst>
              <a:ext uri="{FF2B5EF4-FFF2-40B4-BE49-F238E27FC236}">
                <a16:creationId xmlns:a16="http://schemas.microsoft.com/office/drawing/2014/main" id="{C8BE2BED-D389-24C5-6980-D489AFAE18B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28778" y="3737115"/>
            <a:ext cx="2669062" cy="1453867"/>
          </a:xfrm>
          <a:gradFill>
            <a:gsLst>
              <a:gs pos="0">
                <a:schemeClr val="tx2">
                  <a:lumMod val="45000"/>
                </a:schemeClr>
              </a:gs>
              <a:gs pos="88000">
                <a:srgbClr val="152633">
                  <a:alpha val="37000"/>
                </a:srgbClr>
              </a:gs>
              <a:gs pos="62000">
                <a:schemeClr val="tx2">
                  <a:lumMod val="45000"/>
                  <a:alpha val="61000"/>
                </a:schemeClr>
              </a:gs>
              <a:gs pos="100000">
                <a:schemeClr val="tx2">
                  <a:alpha val="0"/>
                </a:schemeClr>
              </a:gs>
            </a:gsLst>
            <a:lin ang="16200000" scaled="0"/>
          </a:gradFill>
        </p:spPr>
        <p:txBody>
          <a:bodyPr anchor="b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sz="2000">
                <a:solidFill>
                  <a:schemeClr val="bg1"/>
                </a:solidFill>
              </a:rPr>
              <a:t>Add</a:t>
            </a:r>
            <a:r>
              <a:rPr lang="zh-CN" altLang="en-US" sz="2000">
                <a:solidFill>
                  <a:schemeClr val="bg1"/>
                </a:solidFill>
              </a:rPr>
              <a:t> </a:t>
            </a:r>
            <a:r>
              <a:rPr lang="en-US" altLang="zh-CN" sz="2000">
                <a:solidFill>
                  <a:schemeClr val="bg1"/>
                </a:solidFill>
              </a:rPr>
              <a:t>Picture</a:t>
            </a:r>
            <a:r>
              <a:rPr lang="zh-CN" altLang="en-US" sz="2000">
                <a:solidFill>
                  <a:schemeClr val="bg1"/>
                </a:solidFill>
              </a:rPr>
              <a:t> </a:t>
            </a:r>
            <a:r>
              <a:rPr lang="en-US" altLang="zh-CN" sz="2000">
                <a:solidFill>
                  <a:schemeClr val="bg1"/>
                </a:solidFill>
              </a:rPr>
              <a:t>1</a:t>
            </a:r>
            <a:r>
              <a:rPr lang="zh-CN" altLang="en-US" sz="2000">
                <a:solidFill>
                  <a:schemeClr val="bg1"/>
                </a:solidFill>
              </a:rPr>
              <a:t> </a:t>
            </a:r>
            <a:r>
              <a:rPr lang="en-US" altLang="zh-CN" sz="2000">
                <a:solidFill>
                  <a:schemeClr val="bg1"/>
                </a:solidFill>
              </a:rPr>
              <a:t>Name</a:t>
            </a:r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15BD2EBD-FBDA-394E-ECB4-25E52F05EC1D}"/>
              </a:ext>
            </a:extLst>
          </p:cNvPr>
          <p:cNvSpPr/>
          <p:nvPr/>
        </p:nvSpPr>
        <p:spPr>
          <a:xfrm>
            <a:off x="6198481" y="1469073"/>
            <a:ext cx="2686449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60" name="Text Placeholder 15">
            <a:extLst>
              <a:ext uri="{FF2B5EF4-FFF2-40B4-BE49-F238E27FC236}">
                <a16:creationId xmlns:a16="http://schemas.microsoft.com/office/drawing/2014/main" id="{7AD7C2F9-07A9-C161-8CAB-BC95247106E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95080" y="3737115"/>
            <a:ext cx="2689652" cy="1453867"/>
          </a:xfrm>
          <a:gradFill>
            <a:gsLst>
              <a:gs pos="0">
                <a:schemeClr val="tx2">
                  <a:lumMod val="45000"/>
                </a:schemeClr>
              </a:gs>
              <a:gs pos="88000">
                <a:srgbClr val="152633">
                  <a:alpha val="37000"/>
                </a:srgbClr>
              </a:gs>
              <a:gs pos="62000">
                <a:schemeClr val="tx2">
                  <a:lumMod val="45000"/>
                  <a:alpha val="61000"/>
                </a:schemeClr>
              </a:gs>
              <a:gs pos="100000">
                <a:schemeClr val="tx2">
                  <a:alpha val="0"/>
                </a:schemeClr>
              </a:gs>
            </a:gsLst>
            <a:lin ang="16200000" scaled="0"/>
          </a:gradFill>
        </p:spPr>
        <p:txBody>
          <a:bodyPr anchor="b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sz="2000">
                <a:solidFill>
                  <a:schemeClr val="bg1"/>
                </a:solidFill>
              </a:rPr>
              <a:t>Add</a:t>
            </a:r>
            <a:r>
              <a:rPr lang="zh-CN" altLang="en-US" sz="2000">
                <a:solidFill>
                  <a:schemeClr val="bg1"/>
                </a:solidFill>
              </a:rPr>
              <a:t> </a:t>
            </a:r>
            <a:r>
              <a:rPr lang="en-US" altLang="zh-CN" sz="2000">
                <a:solidFill>
                  <a:schemeClr val="bg1"/>
                </a:solidFill>
              </a:rPr>
              <a:t>Picture</a:t>
            </a:r>
            <a:r>
              <a:rPr lang="zh-CN" altLang="en-US" sz="2000">
                <a:solidFill>
                  <a:schemeClr val="bg1"/>
                </a:solidFill>
              </a:rPr>
              <a:t> </a:t>
            </a:r>
            <a:r>
              <a:rPr lang="en-US" altLang="zh-CN" sz="2000">
                <a:solidFill>
                  <a:schemeClr val="bg1"/>
                </a:solidFill>
              </a:rPr>
              <a:t>3</a:t>
            </a:r>
            <a:r>
              <a:rPr lang="zh-CN" altLang="en-US" sz="2000">
                <a:solidFill>
                  <a:schemeClr val="bg1"/>
                </a:solidFill>
              </a:rPr>
              <a:t> </a:t>
            </a:r>
            <a:r>
              <a:rPr lang="en-US" altLang="zh-CN" sz="2000">
                <a:solidFill>
                  <a:schemeClr val="bg1"/>
                </a:solidFill>
              </a:rPr>
              <a:t>Name</a:t>
            </a:r>
          </a:p>
        </p:txBody>
      </p:sp>
      <p:sp>
        <p:nvSpPr>
          <p:cNvPr id="2" name="Text Placeholder 15">
            <a:extLst>
              <a:ext uri="{FF2B5EF4-FFF2-40B4-BE49-F238E27FC236}">
                <a16:creationId xmlns:a16="http://schemas.microsoft.com/office/drawing/2014/main" id="{175AE8AB-4CEC-2C0C-D28A-6D7ECAC7B6D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07494" y="3737115"/>
            <a:ext cx="2666622" cy="1453867"/>
          </a:xfrm>
          <a:gradFill>
            <a:gsLst>
              <a:gs pos="0">
                <a:schemeClr val="tx2">
                  <a:lumMod val="45000"/>
                </a:schemeClr>
              </a:gs>
              <a:gs pos="88000">
                <a:srgbClr val="152633">
                  <a:alpha val="37000"/>
                </a:srgbClr>
              </a:gs>
              <a:gs pos="62000">
                <a:schemeClr val="tx2">
                  <a:lumMod val="45000"/>
                  <a:alpha val="61000"/>
                </a:schemeClr>
              </a:gs>
              <a:gs pos="100000">
                <a:schemeClr val="tx2">
                  <a:alpha val="0"/>
                </a:schemeClr>
              </a:gs>
            </a:gsLst>
            <a:lin ang="16200000" scaled="0"/>
          </a:gradFill>
        </p:spPr>
        <p:txBody>
          <a:bodyPr anchor="b"/>
          <a:lstStyle>
            <a:lvl1pPr marL="0" indent="0" algn="ctr"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 Picture 4 Name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A34E5AC-1E79-B81E-3D0A-3DCFA8313F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0799" y="325249"/>
            <a:ext cx="11530403" cy="374904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60306221"/>
      </p:ext>
    </p:extLst>
  </p:cSld>
  <p:clrMapOvr>
    <a:masterClrMapping/>
  </p:clrMapOvr>
  <p:transition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x Images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FC28814-1883-4DF4-DE53-73361AE0D281}"/>
              </a:ext>
            </a:extLst>
          </p:cNvPr>
          <p:cNvSpPr/>
          <p:nvPr/>
        </p:nvSpPr>
        <p:spPr>
          <a:xfrm>
            <a:off x="0" y="0"/>
            <a:ext cx="12194643" cy="386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Freeform 16">
            <a:extLst>
              <a:ext uri="{FF2B5EF4-FFF2-40B4-BE49-F238E27FC236}">
                <a16:creationId xmlns:a16="http://schemas.microsoft.com/office/drawing/2014/main" id="{347FB80B-1578-3B12-A2DC-DD806F19ECB9}"/>
              </a:ext>
            </a:extLst>
          </p:cNvPr>
          <p:cNvSpPr/>
          <p:nvPr/>
        </p:nvSpPr>
        <p:spPr>
          <a:xfrm>
            <a:off x="10802489" y="1035382"/>
            <a:ext cx="1389511" cy="3281124"/>
          </a:xfrm>
          <a:custGeom>
            <a:avLst/>
            <a:gdLst>
              <a:gd name="connsiteX0" fmla="*/ 1389149 w 1389149"/>
              <a:gd name="connsiteY0" fmla="*/ 0 h 3281124"/>
              <a:gd name="connsiteX1" fmla="*/ 1389149 w 1389149"/>
              <a:gd name="connsiteY1" fmla="*/ 3281124 h 3281124"/>
              <a:gd name="connsiteX2" fmla="*/ 740 w 1389149"/>
              <a:gd name="connsiteY2" fmla="*/ 2493465 h 3281124"/>
              <a:gd name="connsiteX3" fmla="*/ 274 w 1389149"/>
              <a:gd name="connsiteY3" fmla="*/ 797790 h 3281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9149" h="3281124">
                <a:moveTo>
                  <a:pt x="1389149" y="0"/>
                </a:moveTo>
                <a:lnTo>
                  <a:pt x="1389149" y="3281124"/>
                </a:lnTo>
                <a:lnTo>
                  <a:pt x="740" y="2493465"/>
                </a:lnTo>
                <a:cubicBezTo>
                  <a:pt x="1851" y="1932038"/>
                  <a:pt x="-836" y="1359217"/>
                  <a:pt x="274" y="797790"/>
                </a:cubicBezTo>
                <a:close/>
              </a:path>
            </a:pathLst>
          </a:custGeom>
          <a:ln>
            <a:noFill/>
          </a:ln>
          <a:effectLst>
            <a:outerShdw blurRad="1143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800"/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A1861E0D-8A7F-56CD-6C3B-674A4D050F57}"/>
              </a:ext>
            </a:extLst>
          </p:cNvPr>
          <p:cNvSpPr/>
          <p:nvPr/>
        </p:nvSpPr>
        <p:spPr>
          <a:xfrm>
            <a:off x="9260117" y="1"/>
            <a:ext cx="2934526" cy="1657665"/>
          </a:xfrm>
          <a:custGeom>
            <a:avLst/>
            <a:gdLst>
              <a:gd name="connsiteX0" fmla="*/ 0 w 2933762"/>
              <a:gd name="connsiteY0" fmla="*/ 0 h 1657665"/>
              <a:gd name="connsiteX1" fmla="*/ 2933762 w 2933762"/>
              <a:gd name="connsiteY1" fmla="*/ 0 h 1657665"/>
              <a:gd name="connsiteX2" fmla="*/ 2932421 w 2933762"/>
              <a:gd name="connsiteY2" fmla="*/ 820226 h 1657665"/>
              <a:gd name="connsiteX3" fmla="*/ 1462932 w 2933762"/>
              <a:gd name="connsiteY3" fmla="*/ 1657665 h 1657665"/>
              <a:gd name="connsiteX4" fmla="*/ 227 w 2933762"/>
              <a:gd name="connsiteY4" fmla="*/ 827857 h 1657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3762" h="1657665">
                <a:moveTo>
                  <a:pt x="0" y="0"/>
                </a:moveTo>
                <a:lnTo>
                  <a:pt x="2933762" y="0"/>
                </a:lnTo>
                <a:lnTo>
                  <a:pt x="2932421" y="820226"/>
                </a:lnTo>
                <a:lnTo>
                  <a:pt x="1462932" y="1657665"/>
                </a:lnTo>
                <a:lnTo>
                  <a:pt x="227" y="82785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1143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800"/>
          </a:p>
        </p:txBody>
      </p:sp>
      <p:sp>
        <p:nvSpPr>
          <p:cNvPr id="29" name="图片占位符 21">
            <a:extLst>
              <a:ext uri="{FF2B5EF4-FFF2-40B4-BE49-F238E27FC236}">
                <a16:creationId xmlns:a16="http://schemas.microsoft.com/office/drawing/2014/main" id="{F311AA47-D54A-754D-7A9C-CB4B82A3F82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690395" y="983258"/>
            <a:ext cx="2938103" cy="3389632"/>
          </a:xfrm>
          <a:custGeom>
            <a:avLst/>
            <a:gdLst>
              <a:gd name="connsiteX0" fmla="*/ 0 w 2087686"/>
              <a:gd name="connsiteY0" fmla="*/ 1124074 h 2248147"/>
              <a:gd name="connsiteX1" fmla="*/ 474427 w 2087686"/>
              <a:gd name="connsiteY1" fmla="*/ 1 h 2248147"/>
              <a:gd name="connsiteX2" fmla="*/ 1613259 w 2087686"/>
              <a:gd name="connsiteY2" fmla="*/ 1 h 2248147"/>
              <a:gd name="connsiteX3" fmla="*/ 2087686 w 2087686"/>
              <a:gd name="connsiteY3" fmla="*/ 1124074 h 2248147"/>
              <a:gd name="connsiteX4" fmla="*/ 1613259 w 2087686"/>
              <a:gd name="connsiteY4" fmla="*/ 2248146 h 2248147"/>
              <a:gd name="connsiteX5" fmla="*/ 474427 w 2087686"/>
              <a:gd name="connsiteY5" fmla="*/ 2248146 h 2248147"/>
              <a:gd name="connsiteX6" fmla="*/ 0 w 2087686"/>
              <a:gd name="connsiteY6" fmla="*/ 1124074 h 2248147"/>
              <a:gd name="connsiteX0" fmla="*/ 0 w 2087686"/>
              <a:gd name="connsiteY0" fmla="*/ 1677526 h 2801598"/>
              <a:gd name="connsiteX1" fmla="*/ 1124132 w 2087686"/>
              <a:gd name="connsiteY1" fmla="*/ 0 h 2801598"/>
              <a:gd name="connsiteX2" fmla="*/ 1613259 w 2087686"/>
              <a:gd name="connsiteY2" fmla="*/ 553453 h 2801598"/>
              <a:gd name="connsiteX3" fmla="*/ 2087686 w 2087686"/>
              <a:gd name="connsiteY3" fmla="*/ 1677526 h 2801598"/>
              <a:gd name="connsiteX4" fmla="*/ 1613259 w 2087686"/>
              <a:gd name="connsiteY4" fmla="*/ 2801598 h 2801598"/>
              <a:gd name="connsiteX5" fmla="*/ 474427 w 2087686"/>
              <a:gd name="connsiteY5" fmla="*/ 2801598 h 2801598"/>
              <a:gd name="connsiteX6" fmla="*/ 0 w 2087686"/>
              <a:gd name="connsiteY6" fmla="*/ 1677526 h 2801598"/>
              <a:gd name="connsiteX0" fmla="*/ 0 w 2440613"/>
              <a:gd name="connsiteY0" fmla="*/ 835316 h 2801598"/>
              <a:gd name="connsiteX1" fmla="*/ 1477059 w 2440613"/>
              <a:gd name="connsiteY1" fmla="*/ 0 h 2801598"/>
              <a:gd name="connsiteX2" fmla="*/ 1966186 w 2440613"/>
              <a:gd name="connsiteY2" fmla="*/ 553453 h 2801598"/>
              <a:gd name="connsiteX3" fmla="*/ 2440613 w 2440613"/>
              <a:gd name="connsiteY3" fmla="*/ 1677526 h 2801598"/>
              <a:gd name="connsiteX4" fmla="*/ 1966186 w 2440613"/>
              <a:gd name="connsiteY4" fmla="*/ 2801598 h 2801598"/>
              <a:gd name="connsiteX5" fmla="*/ 827354 w 2440613"/>
              <a:gd name="connsiteY5" fmla="*/ 2801598 h 2801598"/>
              <a:gd name="connsiteX6" fmla="*/ 0 w 2440613"/>
              <a:gd name="connsiteY6" fmla="*/ 835316 h 2801598"/>
              <a:gd name="connsiteX0" fmla="*/ 0 w 2912671"/>
              <a:gd name="connsiteY0" fmla="*/ 835316 h 2801598"/>
              <a:gd name="connsiteX1" fmla="*/ 1477059 w 2912671"/>
              <a:gd name="connsiteY1" fmla="*/ 0 h 2801598"/>
              <a:gd name="connsiteX2" fmla="*/ 2912671 w 2912671"/>
              <a:gd name="connsiteY2" fmla="*/ 826169 h 2801598"/>
              <a:gd name="connsiteX3" fmla="*/ 2440613 w 2912671"/>
              <a:gd name="connsiteY3" fmla="*/ 1677526 h 2801598"/>
              <a:gd name="connsiteX4" fmla="*/ 1966186 w 2912671"/>
              <a:gd name="connsiteY4" fmla="*/ 2801598 h 2801598"/>
              <a:gd name="connsiteX5" fmla="*/ 827354 w 2912671"/>
              <a:gd name="connsiteY5" fmla="*/ 2801598 h 2801598"/>
              <a:gd name="connsiteX6" fmla="*/ 0 w 2912671"/>
              <a:gd name="connsiteY6" fmla="*/ 835316 h 2801598"/>
              <a:gd name="connsiteX0" fmla="*/ 0 w 2913855"/>
              <a:gd name="connsiteY0" fmla="*/ 835316 h 2801598"/>
              <a:gd name="connsiteX1" fmla="*/ 1477059 w 2913855"/>
              <a:gd name="connsiteY1" fmla="*/ 0 h 2801598"/>
              <a:gd name="connsiteX2" fmla="*/ 2912671 w 2913855"/>
              <a:gd name="connsiteY2" fmla="*/ 826169 h 2801598"/>
              <a:gd name="connsiteX3" fmla="*/ 2913855 w 2913855"/>
              <a:gd name="connsiteY3" fmla="*/ 2519736 h 2801598"/>
              <a:gd name="connsiteX4" fmla="*/ 1966186 w 2913855"/>
              <a:gd name="connsiteY4" fmla="*/ 2801598 h 2801598"/>
              <a:gd name="connsiteX5" fmla="*/ 827354 w 2913855"/>
              <a:gd name="connsiteY5" fmla="*/ 2801598 h 2801598"/>
              <a:gd name="connsiteX6" fmla="*/ 0 w 2913855"/>
              <a:gd name="connsiteY6" fmla="*/ 835316 h 2801598"/>
              <a:gd name="connsiteX0" fmla="*/ 0 w 2913855"/>
              <a:gd name="connsiteY0" fmla="*/ 835316 h 3411198"/>
              <a:gd name="connsiteX1" fmla="*/ 1477059 w 2913855"/>
              <a:gd name="connsiteY1" fmla="*/ 0 h 3411198"/>
              <a:gd name="connsiteX2" fmla="*/ 2912671 w 2913855"/>
              <a:gd name="connsiteY2" fmla="*/ 826169 h 3411198"/>
              <a:gd name="connsiteX3" fmla="*/ 2913855 w 2913855"/>
              <a:gd name="connsiteY3" fmla="*/ 2519736 h 3411198"/>
              <a:gd name="connsiteX4" fmla="*/ 1420755 w 2913855"/>
              <a:gd name="connsiteY4" fmla="*/ 3411198 h 3411198"/>
              <a:gd name="connsiteX5" fmla="*/ 827354 w 2913855"/>
              <a:gd name="connsiteY5" fmla="*/ 2801598 h 3411198"/>
              <a:gd name="connsiteX6" fmla="*/ 0 w 2913855"/>
              <a:gd name="connsiteY6" fmla="*/ 835316 h 3411198"/>
              <a:gd name="connsiteX0" fmla="*/ 14857 w 2928712"/>
              <a:gd name="connsiteY0" fmla="*/ 835316 h 3411198"/>
              <a:gd name="connsiteX1" fmla="*/ 1491916 w 2928712"/>
              <a:gd name="connsiteY1" fmla="*/ 0 h 3411198"/>
              <a:gd name="connsiteX2" fmla="*/ 2927528 w 2928712"/>
              <a:gd name="connsiteY2" fmla="*/ 826169 h 3411198"/>
              <a:gd name="connsiteX3" fmla="*/ 2928712 w 2928712"/>
              <a:gd name="connsiteY3" fmla="*/ 2519736 h 3411198"/>
              <a:gd name="connsiteX4" fmla="*/ 1435612 w 2928712"/>
              <a:gd name="connsiteY4" fmla="*/ 3411198 h 3411198"/>
              <a:gd name="connsiteX5" fmla="*/ 0 w 2928712"/>
              <a:gd name="connsiteY5" fmla="*/ 2552945 h 3411198"/>
              <a:gd name="connsiteX6" fmla="*/ 14857 w 2928712"/>
              <a:gd name="connsiteY6" fmla="*/ 835316 h 3411198"/>
              <a:gd name="connsiteX0" fmla="*/ 6231 w 2928712"/>
              <a:gd name="connsiteY0" fmla="*/ 839629 h 3411198"/>
              <a:gd name="connsiteX1" fmla="*/ 1491916 w 2928712"/>
              <a:gd name="connsiteY1" fmla="*/ 0 h 3411198"/>
              <a:gd name="connsiteX2" fmla="*/ 2927528 w 2928712"/>
              <a:gd name="connsiteY2" fmla="*/ 826169 h 3411198"/>
              <a:gd name="connsiteX3" fmla="*/ 2928712 w 2928712"/>
              <a:gd name="connsiteY3" fmla="*/ 2519736 h 3411198"/>
              <a:gd name="connsiteX4" fmla="*/ 1435612 w 2928712"/>
              <a:gd name="connsiteY4" fmla="*/ 3411198 h 3411198"/>
              <a:gd name="connsiteX5" fmla="*/ 0 w 2928712"/>
              <a:gd name="connsiteY5" fmla="*/ 2552945 h 3411198"/>
              <a:gd name="connsiteX6" fmla="*/ 6231 w 2928712"/>
              <a:gd name="connsiteY6" fmla="*/ 839629 h 3411198"/>
              <a:gd name="connsiteX0" fmla="*/ 1917 w 2928712"/>
              <a:gd name="connsiteY0" fmla="*/ 839629 h 3411198"/>
              <a:gd name="connsiteX1" fmla="*/ 1491916 w 2928712"/>
              <a:gd name="connsiteY1" fmla="*/ 0 h 3411198"/>
              <a:gd name="connsiteX2" fmla="*/ 2927528 w 2928712"/>
              <a:gd name="connsiteY2" fmla="*/ 826169 h 3411198"/>
              <a:gd name="connsiteX3" fmla="*/ 2928712 w 2928712"/>
              <a:gd name="connsiteY3" fmla="*/ 2519736 h 3411198"/>
              <a:gd name="connsiteX4" fmla="*/ 1435612 w 2928712"/>
              <a:gd name="connsiteY4" fmla="*/ 3411198 h 3411198"/>
              <a:gd name="connsiteX5" fmla="*/ 0 w 2928712"/>
              <a:gd name="connsiteY5" fmla="*/ 2552945 h 3411198"/>
              <a:gd name="connsiteX6" fmla="*/ 1917 w 2928712"/>
              <a:gd name="connsiteY6" fmla="*/ 839629 h 3411198"/>
              <a:gd name="connsiteX0" fmla="*/ 1917 w 2928712"/>
              <a:gd name="connsiteY0" fmla="*/ 731799 h 3303368"/>
              <a:gd name="connsiteX1" fmla="*/ 1487603 w 2928712"/>
              <a:gd name="connsiteY1" fmla="*/ 0 h 3303368"/>
              <a:gd name="connsiteX2" fmla="*/ 2927528 w 2928712"/>
              <a:gd name="connsiteY2" fmla="*/ 718339 h 3303368"/>
              <a:gd name="connsiteX3" fmla="*/ 2928712 w 2928712"/>
              <a:gd name="connsiteY3" fmla="*/ 2411906 h 3303368"/>
              <a:gd name="connsiteX4" fmla="*/ 1435612 w 2928712"/>
              <a:gd name="connsiteY4" fmla="*/ 3303368 h 3303368"/>
              <a:gd name="connsiteX5" fmla="*/ 0 w 2928712"/>
              <a:gd name="connsiteY5" fmla="*/ 2445115 h 3303368"/>
              <a:gd name="connsiteX6" fmla="*/ 1917 w 2928712"/>
              <a:gd name="connsiteY6" fmla="*/ 731799 h 3303368"/>
              <a:gd name="connsiteX0" fmla="*/ 1917 w 2928712"/>
              <a:gd name="connsiteY0" fmla="*/ 960399 h 3531968"/>
              <a:gd name="connsiteX1" fmla="*/ 1478977 w 2928712"/>
              <a:gd name="connsiteY1" fmla="*/ 0 h 3531968"/>
              <a:gd name="connsiteX2" fmla="*/ 2927528 w 2928712"/>
              <a:gd name="connsiteY2" fmla="*/ 946939 h 3531968"/>
              <a:gd name="connsiteX3" fmla="*/ 2928712 w 2928712"/>
              <a:gd name="connsiteY3" fmla="*/ 2640506 h 3531968"/>
              <a:gd name="connsiteX4" fmla="*/ 1435612 w 2928712"/>
              <a:gd name="connsiteY4" fmla="*/ 3531968 h 3531968"/>
              <a:gd name="connsiteX5" fmla="*/ 0 w 2928712"/>
              <a:gd name="connsiteY5" fmla="*/ 2673715 h 3531968"/>
              <a:gd name="connsiteX6" fmla="*/ 1917 w 2928712"/>
              <a:gd name="connsiteY6" fmla="*/ 960399 h 3531968"/>
              <a:gd name="connsiteX0" fmla="*/ 1917 w 2928712"/>
              <a:gd name="connsiteY0" fmla="*/ 710233 h 3281802"/>
              <a:gd name="connsiteX1" fmla="*/ 1478977 w 2928712"/>
              <a:gd name="connsiteY1" fmla="*/ 0 h 3281802"/>
              <a:gd name="connsiteX2" fmla="*/ 2927528 w 2928712"/>
              <a:gd name="connsiteY2" fmla="*/ 696773 h 3281802"/>
              <a:gd name="connsiteX3" fmla="*/ 2928712 w 2928712"/>
              <a:gd name="connsiteY3" fmla="*/ 2390340 h 3281802"/>
              <a:gd name="connsiteX4" fmla="*/ 1435612 w 2928712"/>
              <a:gd name="connsiteY4" fmla="*/ 3281802 h 3281802"/>
              <a:gd name="connsiteX5" fmla="*/ 0 w 2928712"/>
              <a:gd name="connsiteY5" fmla="*/ 2423549 h 3281802"/>
              <a:gd name="connsiteX6" fmla="*/ 1917 w 2928712"/>
              <a:gd name="connsiteY6" fmla="*/ 710233 h 3281802"/>
              <a:gd name="connsiteX0" fmla="*/ 1917 w 2928712"/>
              <a:gd name="connsiteY0" fmla="*/ 835316 h 3406885"/>
              <a:gd name="connsiteX1" fmla="*/ 1474664 w 2928712"/>
              <a:gd name="connsiteY1" fmla="*/ 0 h 3406885"/>
              <a:gd name="connsiteX2" fmla="*/ 2927528 w 2928712"/>
              <a:gd name="connsiteY2" fmla="*/ 821856 h 3406885"/>
              <a:gd name="connsiteX3" fmla="*/ 2928712 w 2928712"/>
              <a:gd name="connsiteY3" fmla="*/ 2515423 h 3406885"/>
              <a:gd name="connsiteX4" fmla="*/ 1435612 w 2928712"/>
              <a:gd name="connsiteY4" fmla="*/ 3406885 h 3406885"/>
              <a:gd name="connsiteX5" fmla="*/ 0 w 2928712"/>
              <a:gd name="connsiteY5" fmla="*/ 2548632 h 3406885"/>
              <a:gd name="connsiteX6" fmla="*/ 1917 w 2928712"/>
              <a:gd name="connsiteY6" fmla="*/ 835316 h 3406885"/>
              <a:gd name="connsiteX0" fmla="*/ 1917 w 2931869"/>
              <a:gd name="connsiteY0" fmla="*/ 835316 h 3406885"/>
              <a:gd name="connsiteX1" fmla="*/ 1474664 w 2931869"/>
              <a:gd name="connsiteY1" fmla="*/ 0 h 3406885"/>
              <a:gd name="connsiteX2" fmla="*/ 2931841 w 2931869"/>
              <a:gd name="connsiteY2" fmla="*/ 830483 h 3406885"/>
              <a:gd name="connsiteX3" fmla="*/ 2928712 w 2931869"/>
              <a:gd name="connsiteY3" fmla="*/ 2515423 h 3406885"/>
              <a:gd name="connsiteX4" fmla="*/ 1435612 w 2931869"/>
              <a:gd name="connsiteY4" fmla="*/ 3406885 h 3406885"/>
              <a:gd name="connsiteX5" fmla="*/ 0 w 2931869"/>
              <a:gd name="connsiteY5" fmla="*/ 2548632 h 3406885"/>
              <a:gd name="connsiteX6" fmla="*/ 1917 w 2931869"/>
              <a:gd name="connsiteY6" fmla="*/ 835316 h 3406885"/>
              <a:gd name="connsiteX0" fmla="*/ 1917 w 2937338"/>
              <a:gd name="connsiteY0" fmla="*/ 835316 h 3406885"/>
              <a:gd name="connsiteX1" fmla="*/ 1474664 w 2937338"/>
              <a:gd name="connsiteY1" fmla="*/ 0 h 3406885"/>
              <a:gd name="connsiteX2" fmla="*/ 2931841 w 2937338"/>
              <a:gd name="connsiteY2" fmla="*/ 830483 h 3406885"/>
              <a:gd name="connsiteX3" fmla="*/ 2937338 w 2937338"/>
              <a:gd name="connsiteY3" fmla="*/ 2541302 h 3406885"/>
              <a:gd name="connsiteX4" fmla="*/ 1435612 w 2937338"/>
              <a:gd name="connsiteY4" fmla="*/ 3406885 h 3406885"/>
              <a:gd name="connsiteX5" fmla="*/ 0 w 2937338"/>
              <a:gd name="connsiteY5" fmla="*/ 2548632 h 3406885"/>
              <a:gd name="connsiteX6" fmla="*/ 1917 w 2937338"/>
              <a:gd name="connsiteY6" fmla="*/ 835316 h 3406885"/>
              <a:gd name="connsiteX0" fmla="*/ 1917 w 2937338"/>
              <a:gd name="connsiteY0" fmla="*/ 835316 h 3139466"/>
              <a:gd name="connsiteX1" fmla="*/ 1474664 w 2937338"/>
              <a:gd name="connsiteY1" fmla="*/ 0 h 3139466"/>
              <a:gd name="connsiteX2" fmla="*/ 2931841 w 2937338"/>
              <a:gd name="connsiteY2" fmla="*/ 830483 h 3139466"/>
              <a:gd name="connsiteX3" fmla="*/ 2937338 w 2937338"/>
              <a:gd name="connsiteY3" fmla="*/ 2541302 h 3139466"/>
              <a:gd name="connsiteX4" fmla="*/ 1452865 w 2937338"/>
              <a:gd name="connsiteY4" fmla="*/ 3139466 h 3139466"/>
              <a:gd name="connsiteX5" fmla="*/ 0 w 2937338"/>
              <a:gd name="connsiteY5" fmla="*/ 2548632 h 3139466"/>
              <a:gd name="connsiteX6" fmla="*/ 1917 w 2937338"/>
              <a:gd name="connsiteY6" fmla="*/ 835316 h 3139466"/>
              <a:gd name="connsiteX0" fmla="*/ 1917 w 2937338"/>
              <a:gd name="connsiteY0" fmla="*/ 835316 h 3389632"/>
              <a:gd name="connsiteX1" fmla="*/ 1474664 w 2937338"/>
              <a:gd name="connsiteY1" fmla="*/ 0 h 3389632"/>
              <a:gd name="connsiteX2" fmla="*/ 2931841 w 2937338"/>
              <a:gd name="connsiteY2" fmla="*/ 830483 h 3389632"/>
              <a:gd name="connsiteX3" fmla="*/ 2937338 w 2937338"/>
              <a:gd name="connsiteY3" fmla="*/ 2541302 h 3389632"/>
              <a:gd name="connsiteX4" fmla="*/ 1474431 w 2937338"/>
              <a:gd name="connsiteY4" fmla="*/ 3389632 h 3389632"/>
              <a:gd name="connsiteX5" fmla="*/ 0 w 2937338"/>
              <a:gd name="connsiteY5" fmla="*/ 2548632 h 3389632"/>
              <a:gd name="connsiteX6" fmla="*/ 1917 w 2937338"/>
              <a:gd name="connsiteY6" fmla="*/ 835316 h 3389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37338" h="3389632">
                <a:moveTo>
                  <a:pt x="1917" y="835316"/>
                </a:moveTo>
                <a:lnTo>
                  <a:pt x="1474664" y="0"/>
                </a:lnTo>
                <a:lnTo>
                  <a:pt x="2931841" y="830483"/>
                </a:lnTo>
                <a:cubicBezTo>
                  <a:pt x="2932236" y="1395005"/>
                  <a:pt x="2936943" y="1976780"/>
                  <a:pt x="2937338" y="2541302"/>
                </a:cubicBezTo>
                <a:lnTo>
                  <a:pt x="1474431" y="3389632"/>
                </a:lnTo>
                <a:lnTo>
                  <a:pt x="0" y="2548632"/>
                </a:lnTo>
                <a:lnTo>
                  <a:pt x="1917" y="835316"/>
                </a:lnTo>
                <a:close/>
              </a:path>
            </a:pathLst>
          </a:custGeom>
          <a:solidFill>
            <a:schemeClr val="tx2"/>
          </a:solidFill>
          <a:effectLst>
            <a:outerShdw blurRad="114300" dist="50800" dir="2700000" algn="ctr" rotWithShape="0">
              <a:srgbClr val="000000">
                <a:alpha val="40000"/>
              </a:srgbClr>
            </a:outerShdw>
          </a:effectLst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Picture</a:t>
            </a:r>
            <a:endParaRPr kumimoji="1" lang="zh-CN" alt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4CE321C-70A4-BE53-A9A9-8D1FB490E67B}"/>
              </a:ext>
            </a:extLst>
          </p:cNvPr>
          <p:cNvCxnSpPr>
            <a:cxnSpLocks/>
          </p:cNvCxnSpPr>
          <p:nvPr/>
        </p:nvCxnSpPr>
        <p:spPr>
          <a:xfrm>
            <a:off x="1" y="6204604"/>
            <a:ext cx="12192000" cy="0"/>
          </a:xfrm>
          <a:prstGeom prst="line">
            <a:avLst/>
          </a:prstGeom>
          <a:ln w="254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图片占位符 21">
            <a:extLst>
              <a:ext uri="{FF2B5EF4-FFF2-40B4-BE49-F238E27FC236}">
                <a16:creationId xmlns:a16="http://schemas.microsoft.com/office/drawing/2014/main" id="{D9808698-DEEB-A6C3-5687-CB6A3AFE467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39972" y="3708970"/>
            <a:ext cx="2942213" cy="2482756"/>
          </a:xfrm>
          <a:custGeom>
            <a:avLst/>
            <a:gdLst>
              <a:gd name="connsiteX0" fmla="*/ 0 w 2087686"/>
              <a:gd name="connsiteY0" fmla="*/ 1124074 h 2248147"/>
              <a:gd name="connsiteX1" fmla="*/ 474427 w 2087686"/>
              <a:gd name="connsiteY1" fmla="*/ 1 h 2248147"/>
              <a:gd name="connsiteX2" fmla="*/ 1613259 w 2087686"/>
              <a:gd name="connsiteY2" fmla="*/ 1 h 2248147"/>
              <a:gd name="connsiteX3" fmla="*/ 2087686 w 2087686"/>
              <a:gd name="connsiteY3" fmla="*/ 1124074 h 2248147"/>
              <a:gd name="connsiteX4" fmla="*/ 1613259 w 2087686"/>
              <a:gd name="connsiteY4" fmla="*/ 2248146 h 2248147"/>
              <a:gd name="connsiteX5" fmla="*/ 474427 w 2087686"/>
              <a:gd name="connsiteY5" fmla="*/ 2248146 h 2248147"/>
              <a:gd name="connsiteX6" fmla="*/ 0 w 2087686"/>
              <a:gd name="connsiteY6" fmla="*/ 1124074 h 2248147"/>
              <a:gd name="connsiteX0" fmla="*/ 0 w 2087686"/>
              <a:gd name="connsiteY0" fmla="*/ 1677526 h 2801598"/>
              <a:gd name="connsiteX1" fmla="*/ 1124132 w 2087686"/>
              <a:gd name="connsiteY1" fmla="*/ 0 h 2801598"/>
              <a:gd name="connsiteX2" fmla="*/ 1613259 w 2087686"/>
              <a:gd name="connsiteY2" fmla="*/ 553453 h 2801598"/>
              <a:gd name="connsiteX3" fmla="*/ 2087686 w 2087686"/>
              <a:gd name="connsiteY3" fmla="*/ 1677526 h 2801598"/>
              <a:gd name="connsiteX4" fmla="*/ 1613259 w 2087686"/>
              <a:gd name="connsiteY4" fmla="*/ 2801598 h 2801598"/>
              <a:gd name="connsiteX5" fmla="*/ 474427 w 2087686"/>
              <a:gd name="connsiteY5" fmla="*/ 2801598 h 2801598"/>
              <a:gd name="connsiteX6" fmla="*/ 0 w 2087686"/>
              <a:gd name="connsiteY6" fmla="*/ 1677526 h 2801598"/>
              <a:gd name="connsiteX0" fmla="*/ 0 w 2440613"/>
              <a:gd name="connsiteY0" fmla="*/ 835316 h 2801598"/>
              <a:gd name="connsiteX1" fmla="*/ 1477059 w 2440613"/>
              <a:gd name="connsiteY1" fmla="*/ 0 h 2801598"/>
              <a:gd name="connsiteX2" fmla="*/ 1966186 w 2440613"/>
              <a:gd name="connsiteY2" fmla="*/ 553453 h 2801598"/>
              <a:gd name="connsiteX3" fmla="*/ 2440613 w 2440613"/>
              <a:gd name="connsiteY3" fmla="*/ 1677526 h 2801598"/>
              <a:gd name="connsiteX4" fmla="*/ 1966186 w 2440613"/>
              <a:gd name="connsiteY4" fmla="*/ 2801598 h 2801598"/>
              <a:gd name="connsiteX5" fmla="*/ 827354 w 2440613"/>
              <a:gd name="connsiteY5" fmla="*/ 2801598 h 2801598"/>
              <a:gd name="connsiteX6" fmla="*/ 0 w 2440613"/>
              <a:gd name="connsiteY6" fmla="*/ 835316 h 2801598"/>
              <a:gd name="connsiteX0" fmla="*/ 0 w 2912671"/>
              <a:gd name="connsiteY0" fmla="*/ 835316 h 2801598"/>
              <a:gd name="connsiteX1" fmla="*/ 1477059 w 2912671"/>
              <a:gd name="connsiteY1" fmla="*/ 0 h 2801598"/>
              <a:gd name="connsiteX2" fmla="*/ 2912671 w 2912671"/>
              <a:gd name="connsiteY2" fmla="*/ 826169 h 2801598"/>
              <a:gd name="connsiteX3" fmla="*/ 2440613 w 2912671"/>
              <a:gd name="connsiteY3" fmla="*/ 1677526 h 2801598"/>
              <a:gd name="connsiteX4" fmla="*/ 1966186 w 2912671"/>
              <a:gd name="connsiteY4" fmla="*/ 2801598 h 2801598"/>
              <a:gd name="connsiteX5" fmla="*/ 827354 w 2912671"/>
              <a:gd name="connsiteY5" fmla="*/ 2801598 h 2801598"/>
              <a:gd name="connsiteX6" fmla="*/ 0 w 2912671"/>
              <a:gd name="connsiteY6" fmla="*/ 835316 h 2801598"/>
              <a:gd name="connsiteX0" fmla="*/ 0 w 2913855"/>
              <a:gd name="connsiteY0" fmla="*/ 835316 h 2801598"/>
              <a:gd name="connsiteX1" fmla="*/ 1477059 w 2913855"/>
              <a:gd name="connsiteY1" fmla="*/ 0 h 2801598"/>
              <a:gd name="connsiteX2" fmla="*/ 2912671 w 2913855"/>
              <a:gd name="connsiteY2" fmla="*/ 826169 h 2801598"/>
              <a:gd name="connsiteX3" fmla="*/ 2913855 w 2913855"/>
              <a:gd name="connsiteY3" fmla="*/ 2519736 h 2801598"/>
              <a:gd name="connsiteX4" fmla="*/ 1966186 w 2913855"/>
              <a:gd name="connsiteY4" fmla="*/ 2801598 h 2801598"/>
              <a:gd name="connsiteX5" fmla="*/ 827354 w 2913855"/>
              <a:gd name="connsiteY5" fmla="*/ 2801598 h 2801598"/>
              <a:gd name="connsiteX6" fmla="*/ 0 w 2913855"/>
              <a:gd name="connsiteY6" fmla="*/ 835316 h 2801598"/>
              <a:gd name="connsiteX0" fmla="*/ 0 w 2913855"/>
              <a:gd name="connsiteY0" fmla="*/ 835316 h 3411198"/>
              <a:gd name="connsiteX1" fmla="*/ 1477059 w 2913855"/>
              <a:gd name="connsiteY1" fmla="*/ 0 h 3411198"/>
              <a:gd name="connsiteX2" fmla="*/ 2912671 w 2913855"/>
              <a:gd name="connsiteY2" fmla="*/ 826169 h 3411198"/>
              <a:gd name="connsiteX3" fmla="*/ 2913855 w 2913855"/>
              <a:gd name="connsiteY3" fmla="*/ 2519736 h 3411198"/>
              <a:gd name="connsiteX4" fmla="*/ 1420755 w 2913855"/>
              <a:gd name="connsiteY4" fmla="*/ 3411198 h 3411198"/>
              <a:gd name="connsiteX5" fmla="*/ 827354 w 2913855"/>
              <a:gd name="connsiteY5" fmla="*/ 2801598 h 3411198"/>
              <a:gd name="connsiteX6" fmla="*/ 0 w 2913855"/>
              <a:gd name="connsiteY6" fmla="*/ 835316 h 3411198"/>
              <a:gd name="connsiteX0" fmla="*/ 14857 w 2928712"/>
              <a:gd name="connsiteY0" fmla="*/ 835316 h 3411198"/>
              <a:gd name="connsiteX1" fmla="*/ 1491916 w 2928712"/>
              <a:gd name="connsiteY1" fmla="*/ 0 h 3411198"/>
              <a:gd name="connsiteX2" fmla="*/ 2927528 w 2928712"/>
              <a:gd name="connsiteY2" fmla="*/ 826169 h 3411198"/>
              <a:gd name="connsiteX3" fmla="*/ 2928712 w 2928712"/>
              <a:gd name="connsiteY3" fmla="*/ 2519736 h 3411198"/>
              <a:gd name="connsiteX4" fmla="*/ 1435612 w 2928712"/>
              <a:gd name="connsiteY4" fmla="*/ 3411198 h 3411198"/>
              <a:gd name="connsiteX5" fmla="*/ 0 w 2928712"/>
              <a:gd name="connsiteY5" fmla="*/ 2552945 h 3411198"/>
              <a:gd name="connsiteX6" fmla="*/ 14857 w 2928712"/>
              <a:gd name="connsiteY6" fmla="*/ 835316 h 3411198"/>
              <a:gd name="connsiteX0" fmla="*/ 6231 w 2928712"/>
              <a:gd name="connsiteY0" fmla="*/ 839629 h 3411198"/>
              <a:gd name="connsiteX1" fmla="*/ 1491916 w 2928712"/>
              <a:gd name="connsiteY1" fmla="*/ 0 h 3411198"/>
              <a:gd name="connsiteX2" fmla="*/ 2927528 w 2928712"/>
              <a:gd name="connsiteY2" fmla="*/ 826169 h 3411198"/>
              <a:gd name="connsiteX3" fmla="*/ 2928712 w 2928712"/>
              <a:gd name="connsiteY3" fmla="*/ 2519736 h 3411198"/>
              <a:gd name="connsiteX4" fmla="*/ 1435612 w 2928712"/>
              <a:gd name="connsiteY4" fmla="*/ 3411198 h 3411198"/>
              <a:gd name="connsiteX5" fmla="*/ 0 w 2928712"/>
              <a:gd name="connsiteY5" fmla="*/ 2552945 h 3411198"/>
              <a:gd name="connsiteX6" fmla="*/ 6231 w 2928712"/>
              <a:gd name="connsiteY6" fmla="*/ 839629 h 3411198"/>
              <a:gd name="connsiteX0" fmla="*/ 1917 w 2928712"/>
              <a:gd name="connsiteY0" fmla="*/ 839629 h 3411198"/>
              <a:gd name="connsiteX1" fmla="*/ 1491916 w 2928712"/>
              <a:gd name="connsiteY1" fmla="*/ 0 h 3411198"/>
              <a:gd name="connsiteX2" fmla="*/ 2927528 w 2928712"/>
              <a:gd name="connsiteY2" fmla="*/ 826169 h 3411198"/>
              <a:gd name="connsiteX3" fmla="*/ 2928712 w 2928712"/>
              <a:gd name="connsiteY3" fmla="*/ 2519736 h 3411198"/>
              <a:gd name="connsiteX4" fmla="*/ 1435612 w 2928712"/>
              <a:gd name="connsiteY4" fmla="*/ 3411198 h 3411198"/>
              <a:gd name="connsiteX5" fmla="*/ 0 w 2928712"/>
              <a:gd name="connsiteY5" fmla="*/ 2552945 h 3411198"/>
              <a:gd name="connsiteX6" fmla="*/ 1917 w 2928712"/>
              <a:gd name="connsiteY6" fmla="*/ 839629 h 3411198"/>
              <a:gd name="connsiteX0" fmla="*/ 1917 w 2928712"/>
              <a:gd name="connsiteY0" fmla="*/ 731799 h 3303368"/>
              <a:gd name="connsiteX1" fmla="*/ 1487603 w 2928712"/>
              <a:gd name="connsiteY1" fmla="*/ 0 h 3303368"/>
              <a:gd name="connsiteX2" fmla="*/ 2927528 w 2928712"/>
              <a:gd name="connsiteY2" fmla="*/ 718339 h 3303368"/>
              <a:gd name="connsiteX3" fmla="*/ 2928712 w 2928712"/>
              <a:gd name="connsiteY3" fmla="*/ 2411906 h 3303368"/>
              <a:gd name="connsiteX4" fmla="*/ 1435612 w 2928712"/>
              <a:gd name="connsiteY4" fmla="*/ 3303368 h 3303368"/>
              <a:gd name="connsiteX5" fmla="*/ 0 w 2928712"/>
              <a:gd name="connsiteY5" fmla="*/ 2445115 h 3303368"/>
              <a:gd name="connsiteX6" fmla="*/ 1917 w 2928712"/>
              <a:gd name="connsiteY6" fmla="*/ 731799 h 3303368"/>
              <a:gd name="connsiteX0" fmla="*/ 1917 w 2928712"/>
              <a:gd name="connsiteY0" fmla="*/ 960399 h 3531968"/>
              <a:gd name="connsiteX1" fmla="*/ 1478977 w 2928712"/>
              <a:gd name="connsiteY1" fmla="*/ 0 h 3531968"/>
              <a:gd name="connsiteX2" fmla="*/ 2927528 w 2928712"/>
              <a:gd name="connsiteY2" fmla="*/ 946939 h 3531968"/>
              <a:gd name="connsiteX3" fmla="*/ 2928712 w 2928712"/>
              <a:gd name="connsiteY3" fmla="*/ 2640506 h 3531968"/>
              <a:gd name="connsiteX4" fmla="*/ 1435612 w 2928712"/>
              <a:gd name="connsiteY4" fmla="*/ 3531968 h 3531968"/>
              <a:gd name="connsiteX5" fmla="*/ 0 w 2928712"/>
              <a:gd name="connsiteY5" fmla="*/ 2673715 h 3531968"/>
              <a:gd name="connsiteX6" fmla="*/ 1917 w 2928712"/>
              <a:gd name="connsiteY6" fmla="*/ 960399 h 3531968"/>
              <a:gd name="connsiteX0" fmla="*/ 1917 w 2928712"/>
              <a:gd name="connsiteY0" fmla="*/ 710233 h 3281802"/>
              <a:gd name="connsiteX1" fmla="*/ 1478977 w 2928712"/>
              <a:gd name="connsiteY1" fmla="*/ 0 h 3281802"/>
              <a:gd name="connsiteX2" fmla="*/ 2927528 w 2928712"/>
              <a:gd name="connsiteY2" fmla="*/ 696773 h 3281802"/>
              <a:gd name="connsiteX3" fmla="*/ 2928712 w 2928712"/>
              <a:gd name="connsiteY3" fmla="*/ 2390340 h 3281802"/>
              <a:gd name="connsiteX4" fmla="*/ 1435612 w 2928712"/>
              <a:gd name="connsiteY4" fmla="*/ 3281802 h 3281802"/>
              <a:gd name="connsiteX5" fmla="*/ 0 w 2928712"/>
              <a:gd name="connsiteY5" fmla="*/ 2423549 h 3281802"/>
              <a:gd name="connsiteX6" fmla="*/ 1917 w 2928712"/>
              <a:gd name="connsiteY6" fmla="*/ 710233 h 3281802"/>
              <a:gd name="connsiteX0" fmla="*/ 1917 w 2928712"/>
              <a:gd name="connsiteY0" fmla="*/ 835316 h 3406885"/>
              <a:gd name="connsiteX1" fmla="*/ 1474664 w 2928712"/>
              <a:gd name="connsiteY1" fmla="*/ 0 h 3406885"/>
              <a:gd name="connsiteX2" fmla="*/ 2927528 w 2928712"/>
              <a:gd name="connsiteY2" fmla="*/ 821856 h 3406885"/>
              <a:gd name="connsiteX3" fmla="*/ 2928712 w 2928712"/>
              <a:gd name="connsiteY3" fmla="*/ 2515423 h 3406885"/>
              <a:gd name="connsiteX4" fmla="*/ 1435612 w 2928712"/>
              <a:gd name="connsiteY4" fmla="*/ 3406885 h 3406885"/>
              <a:gd name="connsiteX5" fmla="*/ 0 w 2928712"/>
              <a:gd name="connsiteY5" fmla="*/ 2548632 h 3406885"/>
              <a:gd name="connsiteX6" fmla="*/ 1917 w 2928712"/>
              <a:gd name="connsiteY6" fmla="*/ 835316 h 3406885"/>
              <a:gd name="connsiteX0" fmla="*/ 1917 w 2931869"/>
              <a:gd name="connsiteY0" fmla="*/ 835316 h 3406885"/>
              <a:gd name="connsiteX1" fmla="*/ 1474664 w 2931869"/>
              <a:gd name="connsiteY1" fmla="*/ 0 h 3406885"/>
              <a:gd name="connsiteX2" fmla="*/ 2931841 w 2931869"/>
              <a:gd name="connsiteY2" fmla="*/ 830483 h 3406885"/>
              <a:gd name="connsiteX3" fmla="*/ 2928712 w 2931869"/>
              <a:gd name="connsiteY3" fmla="*/ 2515423 h 3406885"/>
              <a:gd name="connsiteX4" fmla="*/ 1435612 w 2931869"/>
              <a:gd name="connsiteY4" fmla="*/ 3406885 h 3406885"/>
              <a:gd name="connsiteX5" fmla="*/ 0 w 2931869"/>
              <a:gd name="connsiteY5" fmla="*/ 2548632 h 3406885"/>
              <a:gd name="connsiteX6" fmla="*/ 1917 w 2931869"/>
              <a:gd name="connsiteY6" fmla="*/ 835316 h 3406885"/>
              <a:gd name="connsiteX0" fmla="*/ 1917 w 2937338"/>
              <a:gd name="connsiteY0" fmla="*/ 835316 h 3406885"/>
              <a:gd name="connsiteX1" fmla="*/ 1474664 w 2937338"/>
              <a:gd name="connsiteY1" fmla="*/ 0 h 3406885"/>
              <a:gd name="connsiteX2" fmla="*/ 2931841 w 2937338"/>
              <a:gd name="connsiteY2" fmla="*/ 830483 h 3406885"/>
              <a:gd name="connsiteX3" fmla="*/ 2937338 w 2937338"/>
              <a:gd name="connsiteY3" fmla="*/ 2541302 h 3406885"/>
              <a:gd name="connsiteX4" fmla="*/ 1435612 w 2937338"/>
              <a:gd name="connsiteY4" fmla="*/ 3406885 h 3406885"/>
              <a:gd name="connsiteX5" fmla="*/ 0 w 2937338"/>
              <a:gd name="connsiteY5" fmla="*/ 2548632 h 3406885"/>
              <a:gd name="connsiteX6" fmla="*/ 1917 w 2937338"/>
              <a:gd name="connsiteY6" fmla="*/ 835316 h 3406885"/>
              <a:gd name="connsiteX0" fmla="*/ 1917 w 2937338"/>
              <a:gd name="connsiteY0" fmla="*/ 835316 h 3139466"/>
              <a:gd name="connsiteX1" fmla="*/ 1474664 w 2937338"/>
              <a:gd name="connsiteY1" fmla="*/ 0 h 3139466"/>
              <a:gd name="connsiteX2" fmla="*/ 2931841 w 2937338"/>
              <a:gd name="connsiteY2" fmla="*/ 830483 h 3139466"/>
              <a:gd name="connsiteX3" fmla="*/ 2937338 w 2937338"/>
              <a:gd name="connsiteY3" fmla="*/ 2541302 h 3139466"/>
              <a:gd name="connsiteX4" fmla="*/ 1452865 w 2937338"/>
              <a:gd name="connsiteY4" fmla="*/ 3139466 h 3139466"/>
              <a:gd name="connsiteX5" fmla="*/ 0 w 2937338"/>
              <a:gd name="connsiteY5" fmla="*/ 2548632 h 3139466"/>
              <a:gd name="connsiteX6" fmla="*/ 1917 w 2937338"/>
              <a:gd name="connsiteY6" fmla="*/ 835316 h 3139466"/>
              <a:gd name="connsiteX0" fmla="*/ 1917 w 2937338"/>
              <a:gd name="connsiteY0" fmla="*/ 835316 h 3389632"/>
              <a:gd name="connsiteX1" fmla="*/ 1474664 w 2937338"/>
              <a:gd name="connsiteY1" fmla="*/ 0 h 3389632"/>
              <a:gd name="connsiteX2" fmla="*/ 2931841 w 2937338"/>
              <a:gd name="connsiteY2" fmla="*/ 830483 h 3389632"/>
              <a:gd name="connsiteX3" fmla="*/ 2937338 w 2937338"/>
              <a:gd name="connsiteY3" fmla="*/ 2541302 h 3389632"/>
              <a:gd name="connsiteX4" fmla="*/ 1474431 w 2937338"/>
              <a:gd name="connsiteY4" fmla="*/ 3389632 h 3389632"/>
              <a:gd name="connsiteX5" fmla="*/ 0 w 2937338"/>
              <a:gd name="connsiteY5" fmla="*/ 2548632 h 3389632"/>
              <a:gd name="connsiteX6" fmla="*/ 1917 w 2937338"/>
              <a:gd name="connsiteY6" fmla="*/ 835316 h 3389632"/>
              <a:gd name="connsiteX0" fmla="*/ 1917 w 2937338"/>
              <a:gd name="connsiteY0" fmla="*/ 835316 h 2548632"/>
              <a:gd name="connsiteX1" fmla="*/ 1474664 w 2937338"/>
              <a:gd name="connsiteY1" fmla="*/ 0 h 2548632"/>
              <a:gd name="connsiteX2" fmla="*/ 2931841 w 2937338"/>
              <a:gd name="connsiteY2" fmla="*/ 830483 h 2548632"/>
              <a:gd name="connsiteX3" fmla="*/ 2937338 w 2937338"/>
              <a:gd name="connsiteY3" fmla="*/ 2541302 h 2548632"/>
              <a:gd name="connsiteX4" fmla="*/ 1458247 w 2937338"/>
              <a:gd name="connsiteY4" fmla="*/ 2539969 h 2548632"/>
              <a:gd name="connsiteX5" fmla="*/ 0 w 2937338"/>
              <a:gd name="connsiteY5" fmla="*/ 2548632 h 2548632"/>
              <a:gd name="connsiteX6" fmla="*/ 1917 w 2937338"/>
              <a:gd name="connsiteY6" fmla="*/ 835316 h 2548632"/>
              <a:gd name="connsiteX0" fmla="*/ 207657 w 2937338"/>
              <a:gd name="connsiteY0" fmla="*/ 1066278 h 2548632"/>
              <a:gd name="connsiteX1" fmla="*/ 1474664 w 2937338"/>
              <a:gd name="connsiteY1" fmla="*/ 0 h 2548632"/>
              <a:gd name="connsiteX2" fmla="*/ 2931841 w 2937338"/>
              <a:gd name="connsiteY2" fmla="*/ 830483 h 2548632"/>
              <a:gd name="connsiteX3" fmla="*/ 2937338 w 2937338"/>
              <a:gd name="connsiteY3" fmla="*/ 2541302 h 2548632"/>
              <a:gd name="connsiteX4" fmla="*/ 1458247 w 2937338"/>
              <a:gd name="connsiteY4" fmla="*/ 2539969 h 2548632"/>
              <a:gd name="connsiteX5" fmla="*/ 0 w 2937338"/>
              <a:gd name="connsiteY5" fmla="*/ 2548632 h 2548632"/>
              <a:gd name="connsiteX6" fmla="*/ 207657 w 2937338"/>
              <a:gd name="connsiteY6" fmla="*/ 1066278 h 2548632"/>
              <a:gd name="connsiteX0" fmla="*/ 0 w 2941136"/>
              <a:gd name="connsiteY0" fmla="*/ 870849 h 2548632"/>
              <a:gd name="connsiteX1" fmla="*/ 1478462 w 2941136"/>
              <a:gd name="connsiteY1" fmla="*/ 0 h 2548632"/>
              <a:gd name="connsiteX2" fmla="*/ 2935639 w 2941136"/>
              <a:gd name="connsiteY2" fmla="*/ 830483 h 2548632"/>
              <a:gd name="connsiteX3" fmla="*/ 2941136 w 2941136"/>
              <a:gd name="connsiteY3" fmla="*/ 2541302 h 2548632"/>
              <a:gd name="connsiteX4" fmla="*/ 1462045 w 2941136"/>
              <a:gd name="connsiteY4" fmla="*/ 2539969 h 2548632"/>
              <a:gd name="connsiteX5" fmla="*/ 3798 w 2941136"/>
              <a:gd name="connsiteY5" fmla="*/ 2548632 h 2548632"/>
              <a:gd name="connsiteX6" fmla="*/ 0 w 2941136"/>
              <a:gd name="connsiteY6" fmla="*/ 870849 h 2548632"/>
              <a:gd name="connsiteX0" fmla="*/ 0 w 2941136"/>
              <a:gd name="connsiteY0" fmla="*/ 870849 h 2548632"/>
              <a:gd name="connsiteX1" fmla="*/ 1478462 w 2941136"/>
              <a:gd name="connsiteY1" fmla="*/ 0 h 2548632"/>
              <a:gd name="connsiteX2" fmla="*/ 2735614 w 2941136"/>
              <a:gd name="connsiteY2" fmla="*/ 1351629 h 2548632"/>
              <a:gd name="connsiteX3" fmla="*/ 2941136 w 2941136"/>
              <a:gd name="connsiteY3" fmla="*/ 2541302 h 2548632"/>
              <a:gd name="connsiteX4" fmla="*/ 1462045 w 2941136"/>
              <a:gd name="connsiteY4" fmla="*/ 2539969 h 2548632"/>
              <a:gd name="connsiteX5" fmla="*/ 3798 w 2941136"/>
              <a:gd name="connsiteY5" fmla="*/ 2548632 h 2548632"/>
              <a:gd name="connsiteX6" fmla="*/ 0 w 2941136"/>
              <a:gd name="connsiteY6" fmla="*/ 870849 h 2548632"/>
              <a:gd name="connsiteX0" fmla="*/ 0 w 2941447"/>
              <a:gd name="connsiteY0" fmla="*/ 870849 h 2548632"/>
              <a:gd name="connsiteX1" fmla="*/ 1478462 w 2941447"/>
              <a:gd name="connsiteY1" fmla="*/ 0 h 2548632"/>
              <a:gd name="connsiteX2" fmla="*/ 2941354 w 2941447"/>
              <a:gd name="connsiteY2" fmla="*/ 871938 h 2548632"/>
              <a:gd name="connsiteX3" fmla="*/ 2941136 w 2941447"/>
              <a:gd name="connsiteY3" fmla="*/ 2541302 h 2548632"/>
              <a:gd name="connsiteX4" fmla="*/ 1462045 w 2941447"/>
              <a:gd name="connsiteY4" fmla="*/ 2539969 h 2548632"/>
              <a:gd name="connsiteX5" fmla="*/ 3798 w 2941447"/>
              <a:gd name="connsiteY5" fmla="*/ 2548632 h 2548632"/>
              <a:gd name="connsiteX6" fmla="*/ 0 w 2941447"/>
              <a:gd name="connsiteY6" fmla="*/ 870849 h 254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41447" h="2548632">
                <a:moveTo>
                  <a:pt x="0" y="870849"/>
                </a:moveTo>
                <a:lnTo>
                  <a:pt x="1478462" y="0"/>
                </a:lnTo>
                <a:lnTo>
                  <a:pt x="2941354" y="871938"/>
                </a:lnTo>
                <a:cubicBezTo>
                  <a:pt x="2941749" y="1436460"/>
                  <a:pt x="2940741" y="1976780"/>
                  <a:pt x="2941136" y="2541302"/>
                </a:cubicBezTo>
                <a:lnTo>
                  <a:pt x="1462045" y="2539969"/>
                </a:lnTo>
                <a:lnTo>
                  <a:pt x="3798" y="2548632"/>
                </a:lnTo>
                <a:lnTo>
                  <a:pt x="0" y="870849"/>
                </a:lnTo>
                <a:close/>
              </a:path>
            </a:pathLst>
          </a:custGeom>
          <a:solidFill>
            <a:schemeClr val="accent1"/>
          </a:solidFill>
          <a:effectLst>
            <a:outerShdw blurRad="114300" dist="50800" dir="2700000" algn="ctr" rotWithShape="0">
              <a:srgbClr val="000000">
                <a:alpha val="40000"/>
              </a:srgbClr>
            </a:outerShdw>
          </a:effectLst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Picture</a:t>
            </a:r>
            <a:endParaRPr kumimoji="1" lang="zh-CN" altLang="en-US"/>
          </a:p>
        </p:txBody>
      </p:sp>
      <p:sp>
        <p:nvSpPr>
          <p:cNvPr id="19" name="图片占位符 21">
            <a:extLst>
              <a:ext uri="{FF2B5EF4-FFF2-40B4-BE49-F238E27FC236}">
                <a16:creationId xmlns:a16="http://schemas.microsoft.com/office/drawing/2014/main" id="{489C29B3-A0CE-DBA9-70CE-D1A7CE4B3205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249741" y="3708970"/>
            <a:ext cx="2942213" cy="2482756"/>
          </a:xfrm>
          <a:custGeom>
            <a:avLst/>
            <a:gdLst>
              <a:gd name="connsiteX0" fmla="*/ 0 w 2087686"/>
              <a:gd name="connsiteY0" fmla="*/ 1124074 h 2248147"/>
              <a:gd name="connsiteX1" fmla="*/ 474427 w 2087686"/>
              <a:gd name="connsiteY1" fmla="*/ 1 h 2248147"/>
              <a:gd name="connsiteX2" fmla="*/ 1613259 w 2087686"/>
              <a:gd name="connsiteY2" fmla="*/ 1 h 2248147"/>
              <a:gd name="connsiteX3" fmla="*/ 2087686 w 2087686"/>
              <a:gd name="connsiteY3" fmla="*/ 1124074 h 2248147"/>
              <a:gd name="connsiteX4" fmla="*/ 1613259 w 2087686"/>
              <a:gd name="connsiteY4" fmla="*/ 2248146 h 2248147"/>
              <a:gd name="connsiteX5" fmla="*/ 474427 w 2087686"/>
              <a:gd name="connsiteY5" fmla="*/ 2248146 h 2248147"/>
              <a:gd name="connsiteX6" fmla="*/ 0 w 2087686"/>
              <a:gd name="connsiteY6" fmla="*/ 1124074 h 2248147"/>
              <a:gd name="connsiteX0" fmla="*/ 0 w 2087686"/>
              <a:gd name="connsiteY0" fmla="*/ 1677526 h 2801598"/>
              <a:gd name="connsiteX1" fmla="*/ 1124132 w 2087686"/>
              <a:gd name="connsiteY1" fmla="*/ 0 h 2801598"/>
              <a:gd name="connsiteX2" fmla="*/ 1613259 w 2087686"/>
              <a:gd name="connsiteY2" fmla="*/ 553453 h 2801598"/>
              <a:gd name="connsiteX3" fmla="*/ 2087686 w 2087686"/>
              <a:gd name="connsiteY3" fmla="*/ 1677526 h 2801598"/>
              <a:gd name="connsiteX4" fmla="*/ 1613259 w 2087686"/>
              <a:gd name="connsiteY4" fmla="*/ 2801598 h 2801598"/>
              <a:gd name="connsiteX5" fmla="*/ 474427 w 2087686"/>
              <a:gd name="connsiteY5" fmla="*/ 2801598 h 2801598"/>
              <a:gd name="connsiteX6" fmla="*/ 0 w 2087686"/>
              <a:gd name="connsiteY6" fmla="*/ 1677526 h 2801598"/>
              <a:gd name="connsiteX0" fmla="*/ 0 w 2440613"/>
              <a:gd name="connsiteY0" fmla="*/ 835316 h 2801598"/>
              <a:gd name="connsiteX1" fmla="*/ 1477059 w 2440613"/>
              <a:gd name="connsiteY1" fmla="*/ 0 h 2801598"/>
              <a:gd name="connsiteX2" fmla="*/ 1966186 w 2440613"/>
              <a:gd name="connsiteY2" fmla="*/ 553453 h 2801598"/>
              <a:gd name="connsiteX3" fmla="*/ 2440613 w 2440613"/>
              <a:gd name="connsiteY3" fmla="*/ 1677526 h 2801598"/>
              <a:gd name="connsiteX4" fmla="*/ 1966186 w 2440613"/>
              <a:gd name="connsiteY4" fmla="*/ 2801598 h 2801598"/>
              <a:gd name="connsiteX5" fmla="*/ 827354 w 2440613"/>
              <a:gd name="connsiteY5" fmla="*/ 2801598 h 2801598"/>
              <a:gd name="connsiteX6" fmla="*/ 0 w 2440613"/>
              <a:gd name="connsiteY6" fmla="*/ 835316 h 2801598"/>
              <a:gd name="connsiteX0" fmla="*/ 0 w 2912671"/>
              <a:gd name="connsiteY0" fmla="*/ 835316 h 2801598"/>
              <a:gd name="connsiteX1" fmla="*/ 1477059 w 2912671"/>
              <a:gd name="connsiteY1" fmla="*/ 0 h 2801598"/>
              <a:gd name="connsiteX2" fmla="*/ 2912671 w 2912671"/>
              <a:gd name="connsiteY2" fmla="*/ 826169 h 2801598"/>
              <a:gd name="connsiteX3" fmla="*/ 2440613 w 2912671"/>
              <a:gd name="connsiteY3" fmla="*/ 1677526 h 2801598"/>
              <a:gd name="connsiteX4" fmla="*/ 1966186 w 2912671"/>
              <a:gd name="connsiteY4" fmla="*/ 2801598 h 2801598"/>
              <a:gd name="connsiteX5" fmla="*/ 827354 w 2912671"/>
              <a:gd name="connsiteY5" fmla="*/ 2801598 h 2801598"/>
              <a:gd name="connsiteX6" fmla="*/ 0 w 2912671"/>
              <a:gd name="connsiteY6" fmla="*/ 835316 h 2801598"/>
              <a:gd name="connsiteX0" fmla="*/ 0 w 2913855"/>
              <a:gd name="connsiteY0" fmla="*/ 835316 h 2801598"/>
              <a:gd name="connsiteX1" fmla="*/ 1477059 w 2913855"/>
              <a:gd name="connsiteY1" fmla="*/ 0 h 2801598"/>
              <a:gd name="connsiteX2" fmla="*/ 2912671 w 2913855"/>
              <a:gd name="connsiteY2" fmla="*/ 826169 h 2801598"/>
              <a:gd name="connsiteX3" fmla="*/ 2913855 w 2913855"/>
              <a:gd name="connsiteY3" fmla="*/ 2519736 h 2801598"/>
              <a:gd name="connsiteX4" fmla="*/ 1966186 w 2913855"/>
              <a:gd name="connsiteY4" fmla="*/ 2801598 h 2801598"/>
              <a:gd name="connsiteX5" fmla="*/ 827354 w 2913855"/>
              <a:gd name="connsiteY5" fmla="*/ 2801598 h 2801598"/>
              <a:gd name="connsiteX6" fmla="*/ 0 w 2913855"/>
              <a:gd name="connsiteY6" fmla="*/ 835316 h 2801598"/>
              <a:gd name="connsiteX0" fmla="*/ 0 w 2913855"/>
              <a:gd name="connsiteY0" fmla="*/ 835316 h 3411198"/>
              <a:gd name="connsiteX1" fmla="*/ 1477059 w 2913855"/>
              <a:gd name="connsiteY1" fmla="*/ 0 h 3411198"/>
              <a:gd name="connsiteX2" fmla="*/ 2912671 w 2913855"/>
              <a:gd name="connsiteY2" fmla="*/ 826169 h 3411198"/>
              <a:gd name="connsiteX3" fmla="*/ 2913855 w 2913855"/>
              <a:gd name="connsiteY3" fmla="*/ 2519736 h 3411198"/>
              <a:gd name="connsiteX4" fmla="*/ 1420755 w 2913855"/>
              <a:gd name="connsiteY4" fmla="*/ 3411198 h 3411198"/>
              <a:gd name="connsiteX5" fmla="*/ 827354 w 2913855"/>
              <a:gd name="connsiteY5" fmla="*/ 2801598 h 3411198"/>
              <a:gd name="connsiteX6" fmla="*/ 0 w 2913855"/>
              <a:gd name="connsiteY6" fmla="*/ 835316 h 3411198"/>
              <a:gd name="connsiteX0" fmla="*/ 14857 w 2928712"/>
              <a:gd name="connsiteY0" fmla="*/ 835316 h 3411198"/>
              <a:gd name="connsiteX1" fmla="*/ 1491916 w 2928712"/>
              <a:gd name="connsiteY1" fmla="*/ 0 h 3411198"/>
              <a:gd name="connsiteX2" fmla="*/ 2927528 w 2928712"/>
              <a:gd name="connsiteY2" fmla="*/ 826169 h 3411198"/>
              <a:gd name="connsiteX3" fmla="*/ 2928712 w 2928712"/>
              <a:gd name="connsiteY3" fmla="*/ 2519736 h 3411198"/>
              <a:gd name="connsiteX4" fmla="*/ 1435612 w 2928712"/>
              <a:gd name="connsiteY4" fmla="*/ 3411198 h 3411198"/>
              <a:gd name="connsiteX5" fmla="*/ 0 w 2928712"/>
              <a:gd name="connsiteY5" fmla="*/ 2552945 h 3411198"/>
              <a:gd name="connsiteX6" fmla="*/ 14857 w 2928712"/>
              <a:gd name="connsiteY6" fmla="*/ 835316 h 3411198"/>
              <a:gd name="connsiteX0" fmla="*/ 6231 w 2928712"/>
              <a:gd name="connsiteY0" fmla="*/ 839629 h 3411198"/>
              <a:gd name="connsiteX1" fmla="*/ 1491916 w 2928712"/>
              <a:gd name="connsiteY1" fmla="*/ 0 h 3411198"/>
              <a:gd name="connsiteX2" fmla="*/ 2927528 w 2928712"/>
              <a:gd name="connsiteY2" fmla="*/ 826169 h 3411198"/>
              <a:gd name="connsiteX3" fmla="*/ 2928712 w 2928712"/>
              <a:gd name="connsiteY3" fmla="*/ 2519736 h 3411198"/>
              <a:gd name="connsiteX4" fmla="*/ 1435612 w 2928712"/>
              <a:gd name="connsiteY4" fmla="*/ 3411198 h 3411198"/>
              <a:gd name="connsiteX5" fmla="*/ 0 w 2928712"/>
              <a:gd name="connsiteY5" fmla="*/ 2552945 h 3411198"/>
              <a:gd name="connsiteX6" fmla="*/ 6231 w 2928712"/>
              <a:gd name="connsiteY6" fmla="*/ 839629 h 3411198"/>
              <a:gd name="connsiteX0" fmla="*/ 1917 w 2928712"/>
              <a:gd name="connsiteY0" fmla="*/ 839629 h 3411198"/>
              <a:gd name="connsiteX1" fmla="*/ 1491916 w 2928712"/>
              <a:gd name="connsiteY1" fmla="*/ 0 h 3411198"/>
              <a:gd name="connsiteX2" fmla="*/ 2927528 w 2928712"/>
              <a:gd name="connsiteY2" fmla="*/ 826169 h 3411198"/>
              <a:gd name="connsiteX3" fmla="*/ 2928712 w 2928712"/>
              <a:gd name="connsiteY3" fmla="*/ 2519736 h 3411198"/>
              <a:gd name="connsiteX4" fmla="*/ 1435612 w 2928712"/>
              <a:gd name="connsiteY4" fmla="*/ 3411198 h 3411198"/>
              <a:gd name="connsiteX5" fmla="*/ 0 w 2928712"/>
              <a:gd name="connsiteY5" fmla="*/ 2552945 h 3411198"/>
              <a:gd name="connsiteX6" fmla="*/ 1917 w 2928712"/>
              <a:gd name="connsiteY6" fmla="*/ 839629 h 3411198"/>
              <a:gd name="connsiteX0" fmla="*/ 1917 w 2928712"/>
              <a:gd name="connsiteY0" fmla="*/ 731799 h 3303368"/>
              <a:gd name="connsiteX1" fmla="*/ 1487603 w 2928712"/>
              <a:gd name="connsiteY1" fmla="*/ 0 h 3303368"/>
              <a:gd name="connsiteX2" fmla="*/ 2927528 w 2928712"/>
              <a:gd name="connsiteY2" fmla="*/ 718339 h 3303368"/>
              <a:gd name="connsiteX3" fmla="*/ 2928712 w 2928712"/>
              <a:gd name="connsiteY3" fmla="*/ 2411906 h 3303368"/>
              <a:gd name="connsiteX4" fmla="*/ 1435612 w 2928712"/>
              <a:gd name="connsiteY4" fmla="*/ 3303368 h 3303368"/>
              <a:gd name="connsiteX5" fmla="*/ 0 w 2928712"/>
              <a:gd name="connsiteY5" fmla="*/ 2445115 h 3303368"/>
              <a:gd name="connsiteX6" fmla="*/ 1917 w 2928712"/>
              <a:gd name="connsiteY6" fmla="*/ 731799 h 3303368"/>
              <a:gd name="connsiteX0" fmla="*/ 1917 w 2928712"/>
              <a:gd name="connsiteY0" fmla="*/ 960399 h 3531968"/>
              <a:gd name="connsiteX1" fmla="*/ 1478977 w 2928712"/>
              <a:gd name="connsiteY1" fmla="*/ 0 h 3531968"/>
              <a:gd name="connsiteX2" fmla="*/ 2927528 w 2928712"/>
              <a:gd name="connsiteY2" fmla="*/ 946939 h 3531968"/>
              <a:gd name="connsiteX3" fmla="*/ 2928712 w 2928712"/>
              <a:gd name="connsiteY3" fmla="*/ 2640506 h 3531968"/>
              <a:gd name="connsiteX4" fmla="*/ 1435612 w 2928712"/>
              <a:gd name="connsiteY4" fmla="*/ 3531968 h 3531968"/>
              <a:gd name="connsiteX5" fmla="*/ 0 w 2928712"/>
              <a:gd name="connsiteY5" fmla="*/ 2673715 h 3531968"/>
              <a:gd name="connsiteX6" fmla="*/ 1917 w 2928712"/>
              <a:gd name="connsiteY6" fmla="*/ 960399 h 3531968"/>
              <a:gd name="connsiteX0" fmla="*/ 1917 w 2928712"/>
              <a:gd name="connsiteY0" fmla="*/ 710233 h 3281802"/>
              <a:gd name="connsiteX1" fmla="*/ 1478977 w 2928712"/>
              <a:gd name="connsiteY1" fmla="*/ 0 h 3281802"/>
              <a:gd name="connsiteX2" fmla="*/ 2927528 w 2928712"/>
              <a:gd name="connsiteY2" fmla="*/ 696773 h 3281802"/>
              <a:gd name="connsiteX3" fmla="*/ 2928712 w 2928712"/>
              <a:gd name="connsiteY3" fmla="*/ 2390340 h 3281802"/>
              <a:gd name="connsiteX4" fmla="*/ 1435612 w 2928712"/>
              <a:gd name="connsiteY4" fmla="*/ 3281802 h 3281802"/>
              <a:gd name="connsiteX5" fmla="*/ 0 w 2928712"/>
              <a:gd name="connsiteY5" fmla="*/ 2423549 h 3281802"/>
              <a:gd name="connsiteX6" fmla="*/ 1917 w 2928712"/>
              <a:gd name="connsiteY6" fmla="*/ 710233 h 3281802"/>
              <a:gd name="connsiteX0" fmla="*/ 1917 w 2928712"/>
              <a:gd name="connsiteY0" fmla="*/ 835316 h 3406885"/>
              <a:gd name="connsiteX1" fmla="*/ 1474664 w 2928712"/>
              <a:gd name="connsiteY1" fmla="*/ 0 h 3406885"/>
              <a:gd name="connsiteX2" fmla="*/ 2927528 w 2928712"/>
              <a:gd name="connsiteY2" fmla="*/ 821856 h 3406885"/>
              <a:gd name="connsiteX3" fmla="*/ 2928712 w 2928712"/>
              <a:gd name="connsiteY3" fmla="*/ 2515423 h 3406885"/>
              <a:gd name="connsiteX4" fmla="*/ 1435612 w 2928712"/>
              <a:gd name="connsiteY4" fmla="*/ 3406885 h 3406885"/>
              <a:gd name="connsiteX5" fmla="*/ 0 w 2928712"/>
              <a:gd name="connsiteY5" fmla="*/ 2548632 h 3406885"/>
              <a:gd name="connsiteX6" fmla="*/ 1917 w 2928712"/>
              <a:gd name="connsiteY6" fmla="*/ 835316 h 3406885"/>
              <a:gd name="connsiteX0" fmla="*/ 1917 w 2931869"/>
              <a:gd name="connsiteY0" fmla="*/ 835316 h 3406885"/>
              <a:gd name="connsiteX1" fmla="*/ 1474664 w 2931869"/>
              <a:gd name="connsiteY1" fmla="*/ 0 h 3406885"/>
              <a:gd name="connsiteX2" fmla="*/ 2931841 w 2931869"/>
              <a:gd name="connsiteY2" fmla="*/ 830483 h 3406885"/>
              <a:gd name="connsiteX3" fmla="*/ 2928712 w 2931869"/>
              <a:gd name="connsiteY3" fmla="*/ 2515423 h 3406885"/>
              <a:gd name="connsiteX4" fmla="*/ 1435612 w 2931869"/>
              <a:gd name="connsiteY4" fmla="*/ 3406885 h 3406885"/>
              <a:gd name="connsiteX5" fmla="*/ 0 w 2931869"/>
              <a:gd name="connsiteY5" fmla="*/ 2548632 h 3406885"/>
              <a:gd name="connsiteX6" fmla="*/ 1917 w 2931869"/>
              <a:gd name="connsiteY6" fmla="*/ 835316 h 3406885"/>
              <a:gd name="connsiteX0" fmla="*/ 1917 w 2937338"/>
              <a:gd name="connsiteY0" fmla="*/ 835316 h 3406885"/>
              <a:gd name="connsiteX1" fmla="*/ 1474664 w 2937338"/>
              <a:gd name="connsiteY1" fmla="*/ 0 h 3406885"/>
              <a:gd name="connsiteX2" fmla="*/ 2931841 w 2937338"/>
              <a:gd name="connsiteY2" fmla="*/ 830483 h 3406885"/>
              <a:gd name="connsiteX3" fmla="*/ 2937338 w 2937338"/>
              <a:gd name="connsiteY3" fmla="*/ 2541302 h 3406885"/>
              <a:gd name="connsiteX4" fmla="*/ 1435612 w 2937338"/>
              <a:gd name="connsiteY4" fmla="*/ 3406885 h 3406885"/>
              <a:gd name="connsiteX5" fmla="*/ 0 w 2937338"/>
              <a:gd name="connsiteY5" fmla="*/ 2548632 h 3406885"/>
              <a:gd name="connsiteX6" fmla="*/ 1917 w 2937338"/>
              <a:gd name="connsiteY6" fmla="*/ 835316 h 3406885"/>
              <a:gd name="connsiteX0" fmla="*/ 1917 w 2937338"/>
              <a:gd name="connsiteY0" fmla="*/ 835316 h 3139466"/>
              <a:gd name="connsiteX1" fmla="*/ 1474664 w 2937338"/>
              <a:gd name="connsiteY1" fmla="*/ 0 h 3139466"/>
              <a:gd name="connsiteX2" fmla="*/ 2931841 w 2937338"/>
              <a:gd name="connsiteY2" fmla="*/ 830483 h 3139466"/>
              <a:gd name="connsiteX3" fmla="*/ 2937338 w 2937338"/>
              <a:gd name="connsiteY3" fmla="*/ 2541302 h 3139466"/>
              <a:gd name="connsiteX4" fmla="*/ 1452865 w 2937338"/>
              <a:gd name="connsiteY4" fmla="*/ 3139466 h 3139466"/>
              <a:gd name="connsiteX5" fmla="*/ 0 w 2937338"/>
              <a:gd name="connsiteY5" fmla="*/ 2548632 h 3139466"/>
              <a:gd name="connsiteX6" fmla="*/ 1917 w 2937338"/>
              <a:gd name="connsiteY6" fmla="*/ 835316 h 3139466"/>
              <a:gd name="connsiteX0" fmla="*/ 1917 w 2937338"/>
              <a:gd name="connsiteY0" fmla="*/ 835316 h 3389632"/>
              <a:gd name="connsiteX1" fmla="*/ 1474664 w 2937338"/>
              <a:gd name="connsiteY1" fmla="*/ 0 h 3389632"/>
              <a:gd name="connsiteX2" fmla="*/ 2931841 w 2937338"/>
              <a:gd name="connsiteY2" fmla="*/ 830483 h 3389632"/>
              <a:gd name="connsiteX3" fmla="*/ 2937338 w 2937338"/>
              <a:gd name="connsiteY3" fmla="*/ 2541302 h 3389632"/>
              <a:gd name="connsiteX4" fmla="*/ 1474431 w 2937338"/>
              <a:gd name="connsiteY4" fmla="*/ 3389632 h 3389632"/>
              <a:gd name="connsiteX5" fmla="*/ 0 w 2937338"/>
              <a:gd name="connsiteY5" fmla="*/ 2548632 h 3389632"/>
              <a:gd name="connsiteX6" fmla="*/ 1917 w 2937338"/>
              <a:gd name="connsiteY6" fmla="*/ 835316 h 3389632"/>
              <a:gd name="connsiteX0" fmla="*/ 1917 w 2937338"/>
              <a:gd name="connsiteY0" fmla="*/ 835316 h 2548632"/>
              <a:gd name="connsiteX1" fmla="*/ 1474664 w 2937338"/>
              <a:gd name="connsiteY1" fmla="*/ 0 h 2548632"/>
              <a:gd name="connsiteX2" fmla="*/ 2931841 w 2937338"/>
              <a:gd name="connsiteY2" fmla="*/ 830483 h 2548632"/>
              <a:gd name="connsiteX3" fmla="*/ 2937338 w 2937338"/>
              <a:gd name="connsiteY3" fmla="*/ 2541302 h 2548632"/>
              <a:gd name="connsiteX4" fmla="*/ 1458247 w 2937338"/>
              <a:gd name="connsiteY4" fmla="*/ 2539969 h 2548632"/>
              <a:gd name="connsiteX5" fmla="*/ 0 w 2937338"/>
              <a:gd name="connsiteY5" fmla="*/ 2548632 h 2548632"/>
              <a:gd name="connsiteX6" fmla="*/ 1917 w 2937338"/>
              <a:gd name="connsiteY6" fmla="*/ 835316 h 2548632"/>
              <a:gd name="connsiteX0" fmla="*/ 207657 w 2937338"/>
              <a:gd name="connsiteY0" fmla="*/ 1066278 h 2548632"/>
              <a:gd name="connsiteX1" fmla="*/ 1474664 w 2937338"/>
              <a:gd name="connsiteY1" fmla="*/ 0 h 2548632"/>
              <a:gd name="connsiteX2" fmla="*/ 2931841 w 2937338"/>
              <a:gd name="connsiteY2" fmla="*/ 830483 h 2548632"/>
              <a:gd name="connsiteX3" fmla="*/ 2937338 w 2937338"/>
              <a:gd name="connsiteY3" fmla="*/ 2541302 h 2548632"/>
              <a:gd name="connsiteX4" fmla="*/ 1458247 w 2937338"/>
              <a:gd name="connsiteY4" fmla="*/ 2539969 h 2548632"/>
              <a:gd name="connsiteX5" fmla="*/ 0 w 2937338"/>
              <a:gd name="connsiteY5" fmla="*/ 2548632 h 2548632"/>
              <a:gd name="connsiteX6" fmla="*/ 207657 w 2937338"/>
              <a:gd name="connsiteY6" fmla="*/ 1066278 h 2548632"/>
              <a:gd name="connsiteX0" fmla="*/ 0 w 2941136"/>
              <a:gd name="connsiteY0" fmla="*/ 870849 h 2548632"/>
              <a:gd name="connsiteX1" fmla="*/ 1478462 w 2941136"/>
              <a:gd name="connsiteY1" fmla="*/ 0 h 2548632"/>
              <a:gd name="connsiteX2" fmla="*/ 2935639 w 2941136"/>
              <a:gd name="connsiteY2" fmla="*/ 830483 h 2548632"/>
              <a:gd name="connsiteX3" fmla="*/ 2941136 w 2941136"/>
              <a:gd name="connsiteY3" fmla="*/ 2541302 h 2548632"/>
              <a:gd name="connsiteX4" fmla="*/ 1462045 w 2941136"/>
              <a:gd name="connsiteY4" fmla="*/ 2539969 h 2548632"/>
              <a:gd name="connsiteX5" fmla="*/ 3798 w 2941136"/>
              <a:gd name="connsiteY5" fmla="*/ 2548632 h 2548632"/>
              <a:gd name="connsiteX6" fmla="*/ 0 w 2941136"/>
              <a:gd name="connsiteY6" fmla="*/ 870849 h 2548632"/>
              <a:gd name="connsiteX0" fmla="*/ 0 w 2941136"/>
              <a:gd name="connsiteY0" fmla="*/ 870849 h 2548632"/>
              <a:gd name="connsiteX1" fmla="*/ 1478462 w 2941136"/>
              <a:gd name="connsiteY1" fmla="*/ 0 h 2548632"/>
              <a:gd name="connsiteX2" fmla="*/ 2735614 w 2941136"/>
              <a:gd name="connsiteY2" fmla="*/ 1351629 h 2548632"/>
              <a:gd name="connsiteX3" fmla="*/ 2941136 w 2941136"/>
              <a:gd name="connsiteY3" fmla="*/ 2541302 h 2548632"/>
              <a:gd name="connsiteX4" fmla="*/ 1462045 w 2941136"/>
              <a:gd name="connsiteY4" fmla="*/ 2539969 h 2548632"/>
              <a:gd name="connsiteX5" fmla="*/ 3798 w 2941136"/>
              <a:gd name="connsiteY5" fmla="*/ 2548632 h 2548632"/>
              <a:gd name="connsiteX6" fmla="*/ 0 w 2941136"/>
              <a:gd name="connsiteY6" fmla="*/ 870849 h 2548632"/>
              <a:gd name="connsiteX0" fmla="*/ 0 w 2941447"/>
              <a:gd name="connsiteY0" fmla="*/ 870849 h 2548632"/>
              <a:gd name="connsiteX1" fmla="*/ 1478462 w 2941447"/>
              <a:gd name="connsiteY1" fmla="*/ 0 h 2548632"/>
              <a:gd name="connsiteX2" fmla="*/ 2941354 w 2941447"/>
              <a:gd name="connsiteY2" fmla="*/ 871938 h 2548632"/>
              <a:gd name="connsiteX3" fmla="*/ 2941136 w 2941447"/>
              <a:gd name="connsiteY3" fmla="*/ 2541302 h 2548632"/>
              <a:gd name="connsiteX4" fmla="*/ 1462045 w 2941447"/>
              <a:gd name="connsiteY4" fmla="*/ 2539969 h 2548632"/>
              <a:gd name="connsiteX5" fmla="*/ 3798 w 2941447"/>
              <a:gd name="connsiteY5" fmla="*/ 2548632 h 2548632"/>
              <a:gd name="connsiteX6" fmla="*/ 0 w 2941447"/>
              <a:gd name="connsiteY6" fmla="*/ 870849 h 2548632"/>
              <a:gd name="connsiteX0" fmla="*/ 0 w 2941447"/>
              <a:gd name="connsiteY0" fmla="*/ 655739 h 2333522"/>
              <a:gd name="connsiteX1" fmla="*/ 1468937 w 2941447"/>
              <a:gd name="connsiteY1" fmla="*/ 0 h 2333522"/>
              <a:gd name="connsiteX2" fmla="*/ 2941354 w 2941447"/>
              <a:gd name="connsiteY2" fmla="*/ 656828 h 2333522"/>
              <a:gd name="connsiteX3" fmla="*/ 2941136 w 2941447"/>
              <a:gd name="connsiteY3" fmla="*/ 2326192 h 2333522"/>
              <a:gd name="connsiteX4" fmla="*/ 1462045 w 2941447"/>
              <a:gd name="connsiteY4" fmla="*/ 2324859 h 2333522"/>
              <a:gd name="connsiteX5" fmla="*/ 3798 w 2941447"/>
              <a:gd name="connsiteY5" fmla="*/ 2333522 h 2333522"/>
              <a:gd name="connsiteX6" fmla="*/ 0 w 2941447"/>
              <a:gd name="connsiteY6" fmla="*/ 655739 h 2333522"/>
              <a:gd name="connsiteX0" fmla="*/ 0 w 2941447"/>
              <a:gd name="connsiteY0" fmla="*/ 870849 h 2548632"/>
              <a:gd name="connsiteX1" fmla="*/ 1484812 w 2941447"/>
              <a:gd name="connsiteY1" fmla="*/ 0 h 2548632"/>
              <a:gd name="connsiteX2" fmla="*/ 2941354 w 2941447"/>
              <a:gd name="connsiteY2" fmla="*/ 871938 h 2548632"/>
              <a:gd name="connsiteX3" fmla="*/ 2941136 w 2941447"/>
              <a:gd name="connsiteY3" fmla="*/ 2541302 h 2548632"/>
              <a:gd name="connsiteX4" fmla="*/ 1462045 w 2941447"/>
              <a:gd name="connsiteY4" fmla="*/ 2539969 h 2548632"/>
              <a:gd name="connsiteX5" fmla="*/ 3798 w 2941447"/>
              <a:gd name="connsiteY5" fmla="*/ 2548632 h 2548632"/>
              <a:gd name="connsiteX6" fmla="*/ 0 w 2941447"/>
              <a:gd name="connsiteY6" fmla="*/ 870849 h 2548632"/>
              <a:gd name="connsiteX0" fmla="*/ 0 w 2941447"/>
              <a:gd name="connsiteY0" fmla="*/ 870849 h 2548632"/>
              <a:gd name="connsiteX1" fmla="*/ 1484812 w 2941447"/>
              <a:gd name="connsiteY1" fmla="*/ 0 h 2548632"/>
              <a:gd name="connsiteX2" fmla="*/ 2941354 w 2941447"/>
              <a:gd name="connsiteY2" fmla="*/ 871938 h 2548632"/>
              <a:gd name="connsiteX3" fmla="*/ 2941136 w 2941447"/>
              <a:gd name="connsiteY3" fmla="*/ 2541302 h 2548632"/>
              <a:gd name="connsiteX4" fmla="*/ 1452520 w 2941447"/>
              <a:gd name="connsiteY4" fmla="*/ 2546488 h 2548632"/>
              <a:gd name="connsiteX5" fmla="*/ 3798 w 2941447"/>
              <a:gd name="connsiteY5" fmla="*/ 2548632 h 2548632"/>
              <a:gd name="connsiteX6" fmla="*/ 0 w 2941447"/>
              <a:gd name="connsiteY6" fmla="*/ 870849 h 254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41447" h="2548632">
                <a:moveTo>
                  <a:pt x="0" y="870849"/>
                </a:moveTo>
                <a:lnTo>
                  <a:pt x="1484812" y="0"/>
                </a:lnTo>
                <a:lnTo>
                  <a:pt x="2941354" y="871938"/>
                </a:lnTo>
                <a:cubicBezTo>
                  <a:pt x="2941749" y="1436460"/>
                  <a:pt x="2940741" y="1976780"/>
                  <a:pt x="2941136" y="2541302"/>
                </a:cubicBezTo>
                <a:lnTo>
                  <a:pt x="1452520" y="2546488"/>
                </a:lnTo>
                <a:lnTo>
                  <a:pt x="3798" y="2548632"/>
                </a:lnTo>
                <a:lnTo>
                  <a:pt x="0" y="870849"/>
                </a:lnTo>
                <a:close/>
              </a:path>
            </a:pathLst>
          </a:custGeom>
          <a:solidFill>
            <a:schemeClr val="tx2"/>
          </a:solidFill>
          <a:effectLst>
            <a:outerShdw blurRad="114300" dist="50800" dir="2700000" algn="ctr" rotWithShape="0">
              <a:srgbClr val="000000">
                <a:alpha val="40000"/>
              </a:srgbClr>
            </a:outerShdw>
          </a:effectLst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Picture</a:t>
            </a:r>
            <a:endParaRPr kumimoji="1" lang="zh-CN" altLang="en-US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4D0C3989-6FD3-FB19-E429-40391B106C7A}"/>
              </a:ext>
            </a:extLst>
          </p:cNvPr>
          <p:cNvSpPr txBox="1">
            <a:spLocks/>
          </p:cNvSpPr>
          <p:nvPr/>
        </p:nvSpPr>
        <p:spPr>
          <a:xfrm>
            <a:off x="326436" y="1314548"/>
            <a:ext cx="4858597" cy="615768"/>
          </a:xfrm>
          <a:prstGeom prst="rect">
            <a:avLst/>
          </a:prstGeom>
        </p:spPr>
        <p:txBody>
          <a:bodyPr/>
          <a:lstStyle>
            <a:lvl1pPr marL="261938" indent="-261938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  <a:defRPr sz="2400" b="0" kern="10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8013" indent="-269875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−"/>
              <a:defRPr sz="2200" b="0" kern="1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38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sz="1800" b="0" kern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57300" indent="-20637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▫"/>
              <a:defRPr sz="1700" b="0" kern="10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87488" indent="-225425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»"/>
              <a:defRPr sz="1600" b="0" kern="10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b="1">
              <a:solidFill>
                <a:schemeClr val="tx2"/>
              </a:solidFill>
            </a:endParaRP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4CEBF602-CFE3-157A-4DDB-8451ABED2B8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27407" y="1298333"/>
            <a:ext cx="5603347" cy="786054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Subtitle Here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1BDFCF3-C44B-54D4-3331-EFD3C50B50F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26437" y="2130115"/>
            <a:ext cx="5603920" cy="3860967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/>
            </a:lvl1pPr>
          </a:lstStyle>
          <a:p>
            <a:pPr lvl="0"/>
            <a:r>
              <a:rPr lang="en-US"/>
              <a:t>Useful for the majority of slide content with 1 long pictures description You can add a description of the image here.</a:t>
            </a:r>
          </a:p>
        </p:txBody>
      </p:sp>
      <p:sp>
        <p:nvSpPr>
          <p:cNvPr id="15" name="矩形 25">
            <a:extLst>
              <a:ext uri="{FF2B5EF4-FFF2-40B4-BE49-F238E27FC236}">
                <a16:creationId xmlns:a16="http://schemas.microsoft.com/office/drawing/2014/main" id="{1A7E087C-D6D5-2A10-77E2-FE7603D69839}"/>
              </a:ext>
            </a:extLst>
          </p:cNvPr>
          <p:cNvSpPr>
            <a:spLocks/>
          </p:cNvSpPr>
          <p:nvPr/>
        </p:nvSpPr>
        <p:spPr>
          <a:xfrm>
            <a:off x="431994" y="1971569"/>
            <a:ext cx="1569573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8B4C6AD-A69B-9D01-B3E2-ABC4356E8B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0799" y="325249"/>
            <a:ext cx="8751385" cy="374904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5296720"/>
      </p:ext>
    </p:extLst>
  </p:cSld>
  <p:clrMapOvr>
    <a:masterClrMapping/>
  </p:clrMapOvr>
  <p:transition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x Images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F4B2939-A588-0745-ECE2-D81A5A56A6EA}"/>
              </a:ext>
            </a:extLst>
          </p:cNvPr>
          <p:cNvSpPr/>
          <p:nvPr/>
        </p:nvSpPr>
        <p:spPr>
          <a:xfrm>
            <a:off x="0" y="0"/>
            <a:ext cx="12194643" cy="386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99714DA0-4BD4-9543-5BD4-69F3F6F8E274}"/>
              </a:ext>
            </a:extLst>
          </p:cNvPr>
          <p:cNvSpPr/>
          <p:nvPr/>
        </p:nvSpPr>
        <p:spPr>
          <a:xfrm>
            <a:off x="4003547" y="2617092"/>
            <a:ext cx="4320391" cy="3576777"/>
          </a:xfrm>
          <a:custGeom>
            <a:avLst/>
            <a:gdLst>
              <a:gd name="connsiteX0" fmla="*/ 2157941 w 4319266"/>
              <a:gd name="connsiteY0" fmla="*/ 0 h 3576777"/>
              <a:gd name="connsiteX1" fmla="*/ 4319165 w 4319266"/>
              <a:gd name="connsiteY1" fmla="*/ 1201816 h 3576777"/>
              <a:gd name="connsiteX2" fmla="*/ 4317135 w 4319266"/>
              <a:gd name="connsiteY2" fmla="*/ 2404731 h 3576777"/>
              <a:gd name="connsiteX3" fmla="*/ 4315158 w 4319266"/>
              <a:gd name="connsiteY3" fmla="*/ 3576777 h 3576777"/>
              <a:gd name="connsiteX4" fmla="*/ 1079 w 4319266"/>
              <a:gd name="connsiteY4" fmla="*/ 3576777 h 3576777"/>
              <a:gd name="connsiteX5" fmla="*/ 748 w 4319266"/>
              <a:gd name="connsiteY5" fmla="*/ 2409745 h 3576777"/>
              <a:gd name="connsiteX6" fmla="*/ 404 w 4319266"/>
              <a:gd name="connsiteY6" fmla="*/ 1200963 h 357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9266" h="3576777">
                <a:moveTo>
                  <a:pt x="2157941" y="0"/>
                </a:moveTo>
                <a:lnTo>
                  <a:pt x="4319165" y="1201816"/>
                </a:lnTo>
                <a:cubicBezTo>
                  <a:pt x="4319637" y="1599766"/>
                  <a:pt x="4318386" y="2002249"/>
                  <a:pt x="4317135" y="2404731"/>
                </a:cubicBezTo>
                <a:lnTo>
                  <a:pt x="4315158" y="3576777"/>
                </a:lnTo>
                <a:lnTo>
                  <a:pt x="1079" y="3576777"/>
                </a:lnTo>
                <a:lnTo>
                  <a:pt x="748" y="2409745"/>
                </a:lnTo>
                <a:cubicBezTo>
                  <a:pt x="168" y="2005464"/>
                  <a:pt x="-413" y="1601183"/>
                  <a:pt x="404" y="1200963"/>
                </a:cubicBez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1">
                  <a:alpha val="64000"/>
                </a:schemeClr>
              </a:gs>
            </a:gsLst>
            <a:lin ang="198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800"/>
          </a:p>
        </p:txBody>
      </p:sp>
      <p:sp>
        <p:nvSpPr>
          <p:cNvPr id="5" name="Freeform 16">
            <a:extLst>
              <a:ext uri="{FF2B5EF4-FFF2-40B4-BE49-F238E27FC236}">
                <a16:creationId xmlns:a16="http://schemas.microsoft.com/office/drawing/2014/main" id="{4D948B75-201F-6D77-F52D-A64D24D862AE}"/>
              </a:ext>
            </a:extLst>
          </p:cNvPr>
          <p:cNvSpPr/>
          <p:nvPr/>
        </p:nvSpPr>
        <p:spPr>
          <a:xfrm>
            <a:off x="10705929" y="1"/>
            <a:ext cx="1486072" cy="3213757"/>
          </a:xfrm>
          <a:custGeom>
            <a:avLst/>
            <a:gdLst>
              <a:gd name="connsiteX0" fmla="*/ 0 w 1485685"/>
              <a:gd name="connsiteY0" fmla="*/ 0 h 3213757"/>
              <a:gd name="connsiteX1" fmla="*/ 1485685 w 1485685"/>
              <a:gd name="connsiteY1" fmla="*/ 0 h 3213757"/>
              <a:gd name="connsiteX2" fmla="*/ 1485685 w 1485685"/>
              <a:gd name="connsiteY2" fmla="*/ 3213757 h 3213757"/>
              <a:gd name="connsiteX3" fmla="*/ 680 w 1485685"/>
              <a:gd name="connsiteY3" fmla="*/ 2397372 h 3213757"/>
              <a:gd name="connsiteX4" fmla="*/ 337 w 1485685"/>
              <a:gd name="connsiteY4" fmla="*/ 1188591 h 3213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5685" h="3213757">
                <a:moveTo>
                  <a:pt x="0" y="0"/>
                </a:moveTo>
                <a:lnTo>
                  <a:pt x="1485685" y="0"/>
                </a:lnTo>
                <a:lnTo>
                  <a:pt x="1485685" y="3213757"/>
                </a:lnTo>
                <a:lnTo>
                  <a:pt x="680" y="2397372"/>
                </a:lnTo>
                <a:cubicBezTo>
                  <a:pt x="1497" y="1997152"/>
                  <a:pt x="917" y="1592871"/>
                  <a:pt x="337" y="1188591"/>
                </a:cubicBezTo>
                <a:close/>
              </a:path>
            </a:pathLst>
          </a:custGeom>
          <a:ln>
            <a:noFill/>
          </a:ln>
          <a:effectLst>
            <a:outerShdw blurRad="1143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800"/>
          </a:p>
        </p:txBody>
      </p:sp>
      <p:sp>
        <p:nvSpPr>
          <p:cNvPr id="10" name="图片占位符 21">
            <a:extLst>
              <a:ext uri="{FF2B5EF4-FFF2-40B4-BE49-F238E27FC236}">
                <a16:creationId xmlns:a16="http://schemas.microsoft.com/office/drawing/2014/main" id="{D70363F3-9ED9-6D38-2E5F-66026A6A6C3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537537" y="2616816"/>
            <a:ext cx="3661515" cy="3576777"/>
          </a:xfrm>
          <a:custGeom>
            <a:avLst/>
            <a:gdLst>
              <a:gd name="connsiteX0" fmla="*/ 0 w 2087686"/>
              <a:gd name="connsiteY0" fmla="*/ 1124074 h 2248147"/>
              <a:gd name="connsiteX1" fmla="*/ 474427 w 2087686"/>
              <a:gd name="connsiteY1" fmla="*/ 1 h 2248147"/>
              <a:gd name="connsiteX2" fmla="*/ 1613259 w 2087686"/>
              <a:gd name="connsiteY2" fmla="*/ 1 h 2248147"/>
              <a:gd name="connsiteX3" fmla="*/ 2087686 w 2087686"/>
              <a:gd name="connsiteY3" fmla="*/ 1124074 h 2248147"/>
              <a:gd name="connsiteX4" fmla="*/ 1613259 w 2087686"/>
              <a:gd name="connsiteY4" fmla="*/ 2248146 h 2248147"/>
              <a:gd name="connsiteX5" fmla="*/ 474427 w 2087686"/>
              <a:gd name="connsiteY5" fmla="*/ 2248146 h 2248147"/>
              <a:gd name="connsiteX6" fmla="*/ 0 w 2087686"/>
              <a:gd name="connsiteY6" fmla="*/ 1124074 h 2248147"/>
              <a:gd name="connsiteX0" fmla="*/ 0 w 2087686"/>
              <a:gd name="connsiteY0" fmla="*/ 1677526 h 2801598"/>
              <a:gd name="connsiteX1" fmla="*/ 1124132 w 2087686"/>
              <a:gd name="connsiteY1" fmla="*/ 0 h 2801598"/>
              <a:gd name="connsiteX2" fmla="*/ 1613259 w 2087686"/>
              <a:gd name="connsiteY2" fmla="*/ 553453 h 2801598"/>
              <a:gd name="connsiteX3" fmla="*/ 2087686 w 2087686"/>
              <a:gd name="connsiteY3" fmla="*/ 1677526 h 2801598"/>
              <a:gd name="connsiteX4" fmla="*/ 1613259 w 2087686"/>
              <a:gd name="connsiteY4" fmla="*/ 2801598 h 2801598"/>
              <a:gd name="connsiteX5" fmla="*/ 474427 w 2087686"/>
              <a:gd name="connsiteY5" fmla="*/ 2801598 h 2801598"/>
              <a:gd name="connsiteX6" fmla="*/ 0 w 2087686"/>
              <a:gd name="connsiteY6" fmla="*/ 1677526 h 2801598"/>
              <a:gd name="connsiteX0" fmla="*/ 0 w 2440613"/>
              <a:gd name="connsiteY0" fmla="*/ 835316 h 2801598"/>
              <a:gd name="connsiteX1" fmla="*/ 1477059 w 2440613"/>
              <a:gd name="connsiteY1" fmla="*/ 0 h 2801598"/>
              <a:gd name="connsiteX2" fmla="*/ 1966186 w 2440613"/>
              <a:gd name="connsiteY2" fmla="*/ 553453 h 2801598"/>
              <a:gd name="connsiteX3" fmla="*/ 2440613 w 2440613"/>
              <a:gd name="connsiteY3" fmla="*/ 1677526 h 2801598"/>
              <a:gd name="connsiteX4" fmla="*/ 1966186 w 2440613"/>
              <a:gd name="connsiteY4" fmla="*/ 2801598 h 2801598"/>
              <a:gd name="connsiteX5" fmla="*/ 827354 w 2440613"/>
              <a:gd name="connsiteY5" fmla="*/ 2801598 h 2801598"/>
              <a:gd name="connsiteX6" fmla="*/ 0 w 2440613"/>
              <a:gd name="connsiteY6" fmla="*/ 835316 h 2801598"/>
              <a:gd name="connsiteX0" fmla="*/ 0 w 2912671"/>
              <a:gd name="connsiteY0" fmla="*/ 835316 h 2801598"/>
              <a:gd name="connsiteX1" fmla="*/ 1477059 w 2912671"/>
              <a:gd name="connsiteY1" fmla="*/ 0 h 2801598"/>
              <a:gd name="connsiteX2" fmla="*/ 2912671 w 2912671"/>
              <a:gd name="connsiteY2" fmla="*/ 826169 h 2801598"/>
              <a:gd name="connsiteX3" fmla="*/ 2440613 w 2912671"/>
              <a:gd name="connsiteY3" fmla="*/ 1677526 h 2801598"/>
              <a:gd name="connsiteX4" fmla="*/ 1966186 w 2912671"/>
              <a:gd name="connsiteY4" fmla="*/ 2801598 h 2801598"/>
              <a:gd name="connsiteX5" fmla="*/ 827354 w 2912671"/>
              <a:gd name="connsiteY5" fmla="*/ 2801598 h 2801598"/>
              <a:gd name="connsiteX6" fmla="*/ 0 w 2912671"/>
              <a:gd name="connsiteY6" fmla="*/ 835316 h 2801598"/>
              <a:gd name="connsiteX0" fmla="*/ 0 w 2913855"/>
              <a:gd name="connsiteY0" fmla="*/ 835316 h 2801598"/>
              <a:gd name="connsiteX1" fmla="*/ 1477059 w 2913855"/>
              <a:gd name="connsiteY1" fmla="*/ 0 h 2801598"/>
              <a:gd name="connsiteX2" fmla="*/ 2912671 w 2913855"/>
              <a:gd name="connsiteY2" fmla="*/ 826169 h 2801598"/>
              <a:gd name="connsiteX3" fmla="*/ 2913855 w 2913855"/>
              <a:gd name="connsiteY3" fmla="*/ 2519736 h 2801598"/>
              <a:gd name="connsiteX4" fmla="*/ 1966186 w 2913855"/>
              <a:gd name="connsiteY4" fmla="*/ 2801598 h 2801598"/>
              <a:gd name="connsiteX5" fmla="*/ 827354 w 2913855"/>
              <a:gd name="connsiteY5" fmla="*/ 2801598 h 2801598"/>
              <a:gd name="connsiteX6" fmla="*/ 0 w 2913855"/>
              <a:gd name="connsiteY6" fmla="*/ 835316 h 2801598"/>
              <a:gd name="connsiteX0" fmla="*/ 0 w 2913855"/>
              <a:gd name="connsiteY0" fmla="*/ 835316 h 3411198"/>
              <a:gd name="connsiteX1" fmla="*/ 1477059 w 2913855"/>
              <a:gd name="connsiteY1" fmla="*/ 0 h 3411198"/>
              <a:gd name="connsiteX2" fmla="*/ 2912671 w 2913855"/>
              <a:gd name="connsiteY2" fmla="*/ 826169 h 3411198"/>
              <a:gd name="connsiteX3" fmla="*/ 2913855 w 2913855"/>
              <a:gd name="connsiteY3" fmla="*/ 2519736 h 3411198"/>
              <a:gd name="connsiteX4" fmla="*/ 1420755 w 2913855"/>
              <a:gd name="connsiteY4" fmla="*/ 3411198 h 3411198"/>
              <a:gd name="connsiteX5" fmla="*/ 827354 w 2913855"/>
              <a:gd name="connsiteY5" fmla="*/ 2801598 h 3411198"/>
              <a:gd name="connsiteX6" fmla="*/ 0 w 2913855"/>
              <a:gd name="connsiteY6" fmla="*/ 835316 h 3411198"/>
              <a:gd name="connsiteX0" fmla="*/ 14857 w 2928712"/>
              <a:gd name="connsiteY0" fmla="*/ 835316 h 3411198"/>
              <a:gd name="connsiteX1" fmla="*/ 1491916 w 2928712"/>
              <a:gd name="connsiteY1" fmla="*/ 0 h 3411198"/>
              <a:gd name="connsiteX2" fmla="*/ 2927528 w 2928712"/>
              <a:gd name="connsiteY2" fmla="*/ 826169 h 3411198"/>
              <a:gd name="connsiteX3" fmla="*/ 2928712 w 2928712"/>
              <a:gd name="connsiteY3" fmla="*/ 2519736 h 3411198"/>
              <a:gd name="connsiteX4" fmla="*/ 1435612 w 2928712"/>
              <a:gd name="connsiteY4" fmla="*/ 3411198 h 3411198"/>
              <a:gd name="connsiteX5" fmla="*/ 0 w 2928712"/>
              <a:gd name="connsiteY5" fmla="*/ 2552945 h 3411198"/>
              <a:gd name="connsiteX6" fmla="*/ 14857 w 2928712"/>
              <a:gd name="connsiteY6" fmla="*/ 835316 h 3411198"/>
              <a:gd name="connsiteX0" fmla="*/ 6231 w 2928712"/>
              <a:gd name="connsiteY0" fmla="*/ 839629 h 3411198"/>
              <a:gd name="connsiteX1" fmla="*/ 1491916 w 2928712"/>
              <a:gd name="connsiteY1" fmla="*/ 0 h 3411198"/>
              <a:gd name="connsiteX2" fmla="*/ 2927528 w 2928712"/>
              <a:gd name="connsiteY2" fmla="*/ 826169 h 3411198"/>
              <a:gd name="connsiteX3" fmla="*/ 2928712 w 2928712"/>
              <a:gd name="connsiteY3" fmla="*/ 2519736 h 3411198"/>
              <a:gd name="connsiteX4" fmla="*/ 1435612 w 2928712"/>
              <a:gd name="connsiteY4" fmla="*/ 3411198 h 3411198"/>
              <a:gd name="connsiteX5" fmla="*/ 0 w 2928712"/>
              <a:gd name="connsiteY5" fmla="*/ 2552945 h 3411198"/>
              <a:gd name="connsiteX6" fmla="*/ 6231 w 2928712"/>
              <a:gd name="connsiteY6" fmla="*/ 839629 h 3411198"/>
              <a:gd name="connsiteX0" fmla="*/ 1917 w 2928712"/>
              <a:gd name="connsiteY0" fmla="*/ 839629 h 3411198"/>
              <a:gd name="connsiteX1" fmla="*/ 1491916 w 2928712"/>
              <a:gd name="connsiteY1" fmla="*/ 0 h 3411198"/>
              <a:gd name="connsiteX2" fmla="*/ 2927528 w 2928712"/>
              <a:gd name="connsiteY2" fmla="*/ 826169 h 3411198"/>
              <a:gd name="connsiteX3" fmla="*/ 2928712 w 2928712"/>
              <a:gd name="connsiteY3" fmla="*/ 2519736 h 3411198"/>
              <a:gd name="connsiteX4" fmla="*/ 1435612 w 2928712"/>
              <a:gd name="connsiteY4" fmla="*/ 3411198 h 3411198"/>
              <a:gd name="connsiteX5" fmla="*/ 0 w 2928712"/>
              <a:gd name="connsiteY5" fmla="*/ 2552945 h 3411198"/>
              <a:gd name="connsiteX6" fmla="*/ 1917 w 2928712"/>
              <a:gd name="connsiteY6" fmla="*/ 839629 h 3411198"/>
              <a:gd name="connsiteX0" fmla="*/ 1917 w 2928712"/>
              <a:gd name="connsiteY0" fmla="*/ 731799 h 3303368"/>
              <a:gd name="connsiteX1" fmla="*/ 1487603 w 2928712"/>
              <a:gd name="connsiteY1" fmla="*/ 0 h 3303368"/>
              <a:gd name="connsiteX2" fmla="*/ 2927528 w 2928712"/>
              <a:gd name="connsiteY2" fmla="*/ 718339 h 3303368"/>
              <a:gd name="connsiteX3" fmla="*/ 2928712 w 2928712"/>
              <a:gd name="connsiteY3" fmla="*/ 2411906 h 3303368"/>
              <a:gd name="connsiteX4" fmla="*/ 1435612 w 2928712"/>
              <a:gd name="connsiteY4" fmla="*/ 3303368 h 3303368"/>
              <a:gd name="connsiteX5" fmla="*/ 0 w 2928712"/>
              <a:gd name="connsiteY5" fmla="*/ 2445115 h 3303368"/>
              <a:gd name="connsiteX6" fmla="*/ 1917 w 2928712"/>
              <a:gd name="connsiteY6" fmla="*/ 731799 h 3303368"/>
              <a:gd name="connsiteX0" fmla="*/ 1917 w 2928712"/>
              <a:gd name="connsiteY0" fmla="*/ 960399 h 3531968"/>
              <a:gd name="connsiteX1" fmla="*/ 1478977 w 2928712"/>
              <a:gd name="connsiteY1" fmla="*/ 0 h 3531968"/>
              <a:gd name="connsiteX2" fmla="*/ 2927528 w 2928712"/>
              <a:gd name="connsiteY2" fmla="*/ 946939 h 3531968"/>
              <a:gd name="connsiteX3" fmla="*/ 2928712 w 2928712"/>
              <a:gd name="connsiteY3" fmla="*/ 2640506 h 3531968"/>
              <a:gd name="connsiteX4" fmla="*/ 1435612 w 2928712"/>
              <a:gd name="connsiteY4" fmla="*/ 3531968 h 3531968"/>
              <a:gd name="connsiteX5" fmla="*/ 0 w 2928712"/>
              <a:gd name="connsiteY5" fmla="*/ 2673715 h 3531968"/>
              <a:gd name="connsiteX6" fmla="*/ 1917 w 2928712"/>
              <a:gd name="connsiteY6" fmla="*/ 960399 h 3531968"/>
              <a:gd name="connsiteX0" fmla="*/ 1917 w 2928712"/>
              <a:gd name="connsiteY0" fmla="*/ 710233 h 3281802"/>
              <a:gd name="connsiteX1" fmla="*/ 1478977 w 2928712"/>
              <a:gd name="connsiteY1" fmla="*/ 0 h 3281802"/>
              <a:gd name="connsiteX2" fmla="*/ 2927528 w 2928712"/>
              <a:gd name="connsiteY2" fmla="*/ 696773 h 3281802"/>
              <a:gd name="connsiteX3" fmla="*/ 2928712 w 2928712"/>
              <a:gd name="connsiteY3" fmla="*/ 2390340 h 3281802"/>
              <a:gd name="connsiteX4" fmla="*/ 1435612 w 2928712"/>
              <a:gd name="connsiteY4" fmla="*/ 3281802 h 3281802"/>
              <a:gd name="connsiteX5" fmla="*/ 0 w 2928712"/>
              <a:gd name="connsiteY5" fmla="*/ 2423549 h 3281802"/>
              <a:gd name="connsiteX6" fmla="*/ 1917 w 2928712"/>
              <a:gd name="connsiteY6" fmla="*/ 710233 h 3281802"/>
              <a:gd name="connsiteX0" fmla="*/ 1917 w 2928712"/>
              <a:gd name="connsiteY0" fmla="*/ 835316 h 3406885"/>
              <a:gd name="connsiteX1" fmla="*/ 1474664 w 2928712"/>
              <a:gd name="connsiteY1" fmla="*/ 0 h 3406885"/>
              <a:gd name="connsiteX2" fmla="*/ 2927528 w 2928712"/>
              <a:gd name="connsiteY2" fmla="*/ 821856 h 3406885"/>
              <a:gd name="connsiteX3" fmla="*/ 2928712 w 2928712"/>
              <a:gd name="connsiteY3" fmla="*/ 2515423 h 3406885"/>
              <a:gd name="connsiteX4" fmla="*/ 1435612 w 2928712"/>
              <a:gd name="connsiteY4" fmla="*/ 3406885 h 3406885"/>
              <a:gd name="connsiteX5" fmla="*/ 0 w 2928712"/>
              <a:gd name="connsiteY5" fmla="*/ 2548632 h 3406885"/>
              <a:gd name="connsiteX6" fmla="*/ 1917 w 2928712"/>
              <a:gd name="connsiteY6" fmla="*/ 835316 h 3406885"/>
              <a:gd name="connsiteX0" fmla="*/ 1917 w 2931869"/>
              <a:gd name="connsiteY0" fmla="*/ 835316 h 3406885"/>
              <a:gd name="connsiteX1" fmla="*/ 1474664 w 2931869"/>
              <a:gd name="connsiteY1" fmla="*/ 0 h 3406885"/>
              <a:gd name="connsiteX2" fmla="*/ 2931841 w 2931869"/>
              <a:gd name="connsiteY2" fmla="*/ 830483 h 3406885"/>
              <a:gd name="connsiteX3" fmla="*/ 2928712 w 2931869"/>
              <a:gd name="connsiteY3" fmla="*/ 2515423 h 3406885"/>
              <a:gd name="connsiteX4" fmla="*/ 1435612 w 2931869"/>
              <a:gd name="connsiteY4" fmla="*/ 3406885 h 3406885"/>
              <a:gd name="connsiteX5" fmla="*/ 0 w 2931869"/>
              <a:gd name="connsiteY5" fmla="*/ 2548632 h 3406885"/>
              <a:gd name="connsiteX6" fmla="*/ 1917 w 2931869"/>
              <a:gd name="connsiteY6" fmla="*/ 835316 h 3406885"/>
              <a:gd name="connsiteX0" fmla="*/ 1917 w 2937338"/>
              <a:gd name="connsiteY0" fmla="*/ 835316 h 3406885"/>
              <a:gd name="connsiteX1" fmla="*/ 1474664 w 2937338"/>
              <a:gd name="connsiteY1" fmla="*/ 0 h 3406885"/>
              <a:gd name="connsiteX2" fmla="*/ 2931841 w 2937338"/>
              <a:gd name="connsiteY2" fmla="*/ 830483 h 3406885"/>
              <a:gd name="connsiteX3" fmla="*/ 2937338 w 2937338"/>
              <a:gd name="connsiteY3" fmla="*/ 2541302 h 3406885"/>
              <a:gd name="connsiteX4" fmla="*/ 1435612 w 2937338"/>
              <a:gd name="connsiteY4" fmla="*/ 3406885 h 3406885"/>
              <a:gd name="connsiteX5" fmla="*/ 0 w 2937338"/>
              <a:gd name="connsiteY5" fmla="*/ 2548632 h 3406885"/>
              <a:gd name="connsiteX6" fmla="*/ 1917 w 2937338"/>
              <a:gd name="connsiteY6" fmla="*/ 835316 h 3406885"/>
              <a:gd name="connsiteX0" fmla="*/ 1917 w 2937338"/>
              <a:gd name="connsiteY0" fmla="*/ 835316 h 3139466"/>
              <a:gd name="connsiteX1" fmla="*/ 1474664 w 2937338"/>
              <a:gd name="connsiteY1" fmla="*/ 0 h 3139466"/>
              <a:gd name="connsiteX2" fmla="*/ 2931841 w 2937338"/>
              <a:gd name="connsiteY2" fmla="*/ 830483 h 3139466"/>
              <a:gd name="connsiteX3" fmla="*/ 2937338 w 2937338"/>
              <a:gd name="connsiteY3" fmla="*/ 2541302 h 3139466"/>
              <a:gd name="connsiteX4" fmla="*/ 1452865 w 2937338"/>
              <a:gd name="connsiteY4" fmla="*/ 3139466 h 3139466"/>
              <a:gd name="connsiteX5" fmla="*/ 0 w 2937338"/>
              <a:gd name="connsiteY5" fmla="*/ 2548632 h 3139466"/>
              <a:gd name="connsiteX6" fmla="*/ 1917 w 2937338"/>
              <a:gd name="connsiteY6" fmla="*/ 835316 h 3139466"/>
              <a:gd name="connsiteX0" fmla="*/ 1917 w 2937338"/>
              <a:gd name="connsiteY0" fmla="*/ 835316 h 3389632"/>
              <a:gd name="connsiteX1" fmla="*/ 1474664 w 2937338"/>
              <a:gd name="connsiteY1" fmla="*/ 0 h 3389632"/>
              <a:gd name="connsiteX2" fmla="*/ 2931841 w 2937338"/>
              <a:gd name="connsiteY2" fmla="*/ 830483 h 3389632"/>
              <a:gd name="connsiteX3" fmla="*/ 2937338 w 2937338"/>
              <a:gd name="connsiteY3" fmla="*/ 2541302 h 3389632"/>
              <a:gd name="connsiteX4" fmla="*/ 1474431 w 2937338"/>
              <a:gd name="connsiteY4" fmla="*/ 3389632 h 3389632"/>
              <a:gd name="connsiteX5" fmla="*/ 0 w 2937338"/>
              <a:gd name="connsiteY5" fmla="*/ 2548632 h 3389632"/>
              <a:gd name="connsiteX6" fmla="*/ 1917 w 2937338"/>
              <a:gd name="connsiteY6" fmla="*/ 835316 h 3389632"/>
              <a:gd name="connsiteX0" fmla="*/ 1917 w 2937338"/>
              <a:gd name="connsiteY0" fmla="*/ 835316 h 2548632"/>
              <a:gd name="connsiteX1" fmla="*/ 1474664 w 2937338"/>
              <a:gd name="connsiteY1" fmla="*/ 0 h 2548632"/>
              <a:gd name="connsiteX2" fmla="*/ 2931841 w 2937338"/>
              <a:gd name="connsiteY2" fmla="*/ 830483 h 2548632"/>
              <a:gd name="connsiteX3" fmla="*/ 2937338 w 2937338"/>
              <a:gd name="connsiteY3" fmla="*/ 2541302 h 2548632"/>
              <a:gd name="connsiteX4" fmla="*/ 1458247 w 2937338"/>
              <a:gd name="connsiteY4" fmla="*/ 2539969 h 2548632"/>
              <a:gd name="connsiteX5" fmla="*/ 0 w 2937338"/>
              <a:gd name="connsiteY5" fmla="*/ 2548632 h 2548632"/>
              <a:gd name="connsiteX6" fmla="*/ 1917 w 2937338"/>
              <a:gd name="connsiteY6" fmla="*/ 835316 h 2548632"/>
              <a:gd name="connsiteX0" fmla="*/ 207657 w 2937338"/>
              <a:gd name="connsiteY0" fmla="*/ 1066278 h 2548632"/>
              <a:gd name="connsiteX1" fmla="*/ 1474664 w 2937338"/>
              <a:gd name="connsiteY1" fmla="*/ 0 h 2548632"/>
              <a:gd name="connsiteX2" fmla="*/ 2931841 w 2937338"/>
              <a:gd name="connsiteY2" fmla="*/ 830483 h 2548632"/>
              <a:gd name="connsiteX3" fmla="*/ 2937338 w 2937338"/>
              <a:gd name="connsiteY3" fmla="*/ 2541302 h 2548632"/>
              <a:gd name="connsiteX4" fmla="*/ 1458247 w 2937338"/>
              <a:gd name="connsiteY4" fmla="*/ 2539969 h 2548632"/>
              <a:gd name="connsiteX5" fmla="*/ 0 w 2937338"/>
              <a:gd name="connsiteY5" fmla="*/ 2548632 h 2548632"/>
              <a:gd name="connsiteX6" fmla="*/ 207657 w 2937338"/>
              <a:gd name="connsiteY6" fmla="*/ 1066278 h 2548632"/>
              <a:gd name="connsiteX0" fmla="*/ 0 w 2941136"/>
              <a:gd name="connsiteY0" fmla="*/ 870849 h 2548632"/>
              <a:gd name="connsiteX1" fmla="*/ 1478462 w 2941136"/>
              <a:gd name="connsiteY1" fmla="*/ 0 h 2548632"/>
              <a:gd name="connsiteX2" fmla="*/ 2935639 w 2941136"/>
              <a:gd name="connsiteY2" fmla="*/ 830483 h 2548632"/>
              <a:gd name="connsiteX3" fmla="*/ 2941136 w 2941136"/>
              <a:gd name="connsiteY3" fmla="*/ 2541302 h 2548632"/>
              <a:gd name="connsiteX4" fmla="*/ 1462045 w 2941136"/>
              <a:gd name="connsiteY4" fmla="*/ 2539969 h 2548632"/>
              <a:gd name="connsiteX5" fmla="*/ 3798 w 2941136"/>
              <a:gd name="connsiteY5" fmla="*/ 2548632 h 2548632"/>
              <a:gd name="connsiteX6" fmla="*/ 0 w 2941136"/>
              <a:gd name="connsiteY6" fmla="*/ 870849 h 2548632"/>
              <a:gd name="connsiteX0" fmla="*/ 0 w 2941136"/>
              <a:gd name="connsiteY0" fmla="*/ 870849 h 2548632"/>
              <a:gd name="connsiteX1" fmla="*/ 1478462 w 2941136"/>
              <a:gd name="connsiteY1" fmla="*/ 0 h 2548632"/>
              <a:gd name="connsiteX2" fmla="*/ 2735614 w 2941136"/>
              <a:gd name="connsiteY2" fmla="*/ 1351629 h 2548632"/>
              <a:gd name="connsiteX3" fmla="*/ 2941136 w 2941136"/>
              <a:gd name="connsiteY3" fmla="*/ 2541302 h 2548632"/>
              <a:gd name="connsiteX4" fmla="*/ 1462045 w 2941136"/>
              <a:gd name="connsiteY4" fmla="*/ 2539969 h 2548632"/>
              <a:gd name="connsiteX5" fmla="*/ 3798 w 2941136"/>
              <a:gd name="connsiteY5" fmla="*/ 2548632 h 2548632"/>
              <a:gd name="connsiteX6" fmla="*/ 0 w 2941136"/>
              <a:gd name="connsiteY6" fmla="*/ 870849 h 2548632"/>
              <a:gd name="connsiteX0" fmla="*/ 0 w 2941447"/>
              <a:gd name="connsiteY0" fmla="*/ 870849 h 2548632"/>
              <a:gd name="connsiteX1" fmla="*/ 1478462 w 2941447"/>
              <a:gd name="connsiteY1" fmla="*/ 0 h 2548632"/>
              <a:gd name="connsiteX2" fmla="*/ 2941354 w 2941447"/>
              <a:gd name="connsiteY2" fmla="*/ 871938 h 2548632"/>
              <a:gd name="connsiteX3" fmla="*/ 2941136 w 2941447"/>
              <a:gd name="connsiteY3" fmla="*/ 2541302 h 2548632"/>
              <a:gd name="connsiteX4" fmla="*/ 1462045 w 2941447"/>
              <a:gd name="connsiteY4" fmla="*/ 2539969 h 2548632"/>
              <a:gd name="connsiteX5" fmla="*/ 3798 w 2941447"/>
              <a:gd name="connsiteY5" fmla="*/ 2548632 h 2548632"/>
              <a:gd name="connsiteX6" fmla="*/ 0 w 2941447"/>
              <a:gd name="connsiteY6" fmla="*/ 870849 h 2548632"/>
              <a:gd name="connsiteX0" fmla="*/ 0 w 2946498"/>
              <a:gd name="connsiteY0" fmla="*/ 855579 h 2548632"/>
              <a:gd name="connsiteX1" fmla="*/ 1483513 w 2946498"/>
              <a:gd name="connsiteY1" fmla="*/ 0 h 2548632"/>
              <a:gd name="connsiteX2" fmla="*/ 2946405 w 2946498"/>
              <a:gd name="connsiteY2" fmla="*/ 871938 h 2548632"/>
              <a:gd name="connsiteX3" fmla="*/ 2946187 w 2946498"/>
              <a:gd name="connsiteY3" fmla="*/ 2541302 h 2548632"/>
              <a:gd name="connsiteX4" fmla="*/ 1467096 w 2946498"/>
              <a:gd name="connsiteY4" fmla="*/ 2539969 h 2548632"/>
              <a:gd name="connsiteX5" fmla="*/ 8849 w 2946498"/>
              <a:gd name="connsiteY5" fmla="*/ 2548632 h 2548632"/>
              <a:gd name="connsiteX6" fmla="*/ 0 w 2946498"/>
              <a:gd name="connsiteY6" fmla="*/ 855579 h 2548632"/>
              <a:gd name="connsiteX0" fmla="*/ 0 w 2946498"/>
              <a:gd name="connsiteY0" fmla="*/ 855579 h 2548632"/>
              <a:gd name="connsiteX1" fmla="*/ 1690921 w 2946498"/>
              <a:gd name="connsiteY1" fmla="*/ 0 h 2548632"/>
              <a:gd name="connsiteX2" fmla="*/ 2946405 w 2946498"/>
              <a:gd name="connsiteY2" fmla="*/ 871938 h 2548632"/>
              <a:gd name="connsiteX3" fmla="*/ 2946187 w 2946498"/>
              <a:gd name="connsiteY3" fmla="*/ 2541302 h 2548632"/>
              <a:gd name="connsiteX4" fmla="*/ 1467096 w 2946498"/>
              <a:gd name="connsiteY4" fmla="*/ 2539969 h 2548632"/>
              <a:gd name="connsiteX5" fmla="*/ 8849 w 2946498"/>
              <a:gd name="connsiteY5" fmla="*/ 2548632 h 2548632"/>
              <a:gd name="connsiteX6" fmla="*/ 0 w 2946498"/>
              <a:gd name="connsiteY6" fmla="*/ 855579 h 2548632"/>
              <a:gd name="connsiteX0" fmla="*/ 0 w 2946498"/>
              <a:gd name="connsiteY0" fmla="*/ 855579 h 2548632"/>
              <a:gd name="connsiteX1" fmla="*/ 1690921 w 2946498"/>
              <a:gd name="connsiteY1" fmla="*/ 0 h 2548632"/>
              <a:gd name="connsiteX2" fmla="*/ 2946405 w 2946498"/>
              <a:gd name="connsiteY2" fmla="*/ 647966 h 2548632"/>
              <a:gd name="connsiteX3" fmla="*/ 2946187 w 2946498"/>
              <a:gd name="connsiteY3" fmla="*/ 2541302 h 2548632"/>
              <a:gd name="connsiteX4" fmla="*/ 1467096 w 2946498"/>
              <a:gd name="connsiteY4" fmla="*/ 2539969 h 2548632"/>
              <a:gd name="connsiteX5" fmla="*/ 8849 w 2946498"/>
              <a:gd name="connsiteY5" fmla="*/ 2548632 h 2548632"/>
              <a:gd name="connsiteX6" fmla="*/ 0 w 2946498"/>
              <a:gd name="connsiteY6" fmla="*/ 855579 h 2548632"/>
              <a:gd name="connsiteX0" fmla="*/ 0 w 2952183"/>
              <a:gd name="connsiteY0" fmla="*/ 855579 h 2548632"/>
              <a:gd name="connsiteX1" fmla="*/ 1690921 w 2952183"/>
              <a:gd name="connsiteY1" fmla="*/ 0 h 2548632"/>
              <a:gd name="connsiteX2" fmla="*/ 2952167 w 2952183"/>
              <a:gd name="connsiteY2" fmla="*/ 647966 h 2548632"/>
              <a:gd name="connsiteX3" fmla="*/ 2946187 w 2952183"/>
              <a:gd name="connsiteY3" fmla="*/ 2541302 h 2548632"/>
              <a:gd name="connsiteX4" fmla="*/ 1467096 w 2952183"/>
              <a:gd name="connsiteY4" fmla="*/ 2539969 h 2548632"/>
              <a:gd name="connsiteX5" fmla="*/ 8849 w 2952183"/>
              <a:gd name="connsiteY5" fmla="*/ 2548632 h 2548632"/>
              <a:gd name="connsiteX6" fmla="*/ 0 w 2952183"/>
              <a:gd name="connsiteY6" fmla="*/ 855579 h 254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52183" h="2548632">
                <a:moveTo>
                  <a:pt x="0" y="855579"/>
                </a:moveTo>
                <a:lnTo>
                  <a:pt x="1690921" y="0"/>
                </a:lnTo>
                <a:lnTo>
                  <a:pt x="2952167" y="647966"/>
                </a:lnTo>
                <a:cubicBezTo>
                  <a:pt x="2952562" y="1212488"/>
                  <a:pt x="2945792" y="1976780"/>
                  <a:pt x="2946187" y="2541302"/>
                </a:cubicBezTo>
                <a:lnTo>
                  <a:pt x="1467096" y="2539969"/>
                </a:lnTo>
                <a:lnTo>
                  <a:pt x="8849" y="2548632"/>
                </a:lnTo>
                <a:cubicBezTo>
                  <a:pt x="5899" y="1984281"/>
                  <a:pt x="2950" y="1419930"/>
                  <a:pt x="0" y="855579"/>
                </a:cubicBezTo>
                <a:close/>
              </a:path>
            </a:pathLst>
          </a:custGeom>
          <a:solidFill>
            <a:schemeClr val="accent1"/>
          </a:solidFill>
          <a:effectLst>
            <a:outerShdw blurRad="114300" dist="50800" dir="2700000" algn="ctr" rotWithShape="0">
              <a:srgbClr val="000000">
                <a:alpha val="40000"/>
              </a:srgbClr>
            </a:outerShdw>
          </a:effectLst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Picture</a:t>
            </a:r>
            <a:endParaRPr kumimoji="1" lang="zh-CN" altLang="en-US"/>
          </a:p>
        </p:txBody>
      </p:sp>
      <p:sp>
        <p:nvSpPr>
          <p:cNvPr id="20" name="图片占位符 21">
            <a:extLst>
              <a:ext uri="{FF2B5EF4-FFF2-40B4-BE49-F238E27FC236}">
                <a16:creationId xmlns:a16="http://schemas.microsoft.com/office/drawing/2014/main" id="{1D746739-4534-BB31-2A67-288219D3676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50285" y="1"/>
            <a:ext cx="4158406" cy="3587809"/>
          </a:xfrm>
          <a:custGeom>
            <a:avLst/>
            <a:gdLst>
              <a:gd name="connsiteX0" fmla="*/ 3 w 2937338"/>
              <a:gd name="connsiteY0" fmla="*/ 1294721 h 3389632"/>
              <a:gd name="connsiteX1" fmla="*/ 1468669 w 2937338"/>
              <a:gd name="connsiteY1" fmla="*/ 0 h 3389632"/>
              <a:gd name="connsiteX2" fmla="*/ 2937335 w 2937338"/>
              <a:gd name="connsiteY2" fmla="*/ 1294721 h 3389632"/>
              <a:gd name="connsiteX3" fmla="*/ 2376354 w 2937338"/>
              <a:gd name="connsiteY3" fmla="*/ 3389623 h 3389632"/>
              <a:gd name="connsiteX4" fmla="*/ 560984 w 2937338"/>
              <a:gd name="connsiteY4" fmla="*/ 3389623 h 3389632"/>
              <a:gd name="connsiteX5" fmla="*/ 3 w 2937338"/>
              <a:gd name="connsiteY5" fmla="*/ 1294721 h 3389632"/>
              <a:gd name="connsiteX0" fmla="*/ 0 w 3581946"/>
              <a:gd name="connsiteY0" fmla="*/ 1203281 h 3298183"/>
              <a:gd name="connsiteX1" fmla="*/ 3581946 w 3581946"/>
              <a:gd name="connsiteY1" fmla="*/ 0 h 3298183"/>
              <a:gd name="connsiteX2" fmla="*/ 2937332 w 3581946"/>
              <a:gd name="connsiteY2" fmla="*/ 1203281 h 3298183"/>
              <a:gd name="connsiteX3" fmla="*/ 2376351 w 3581946"/>
              <a:gd name="connsiteY3" fmla="*/ 3298183 h 3298183"/>
              <a:gd name="connsiteX4" fmla="*/ 560981 w 3581946"/>
              <a:gd name="connsiteY4" fmla="*/ 3298183 h 3298183"/>
              <a:gd name="connsiteX5" fmla="*/ 0 w 3581946"/>
              <a:gd name="connsiteY5" fmla="*/ 1203281 h 3298183"/>
              <a:gd name="connsiteX0" fmla="*/ 0 w 3679012"/>
              <a:gd name="connsiteY0" fmla="*/ 1203281 h 3298183"/>
              <a:gd name="connsiteX1" fmla="*/ 3581946 w 3679012"/>
              <a:gd name="connsiteY1" fmla="*/ 0 h 3298183"/>
              <a:gd name="connsiteX2" fmla="*/ 3679012 w 3679012"/>
              <a:gd name="connsiteY2" fmla="*/ 2331041 h 3298183"/>
              <a:gd name="connsiteX3" fmla="*/ 2376351 w 3679012"/>
              <a:gd name="connsiteY3" fmla="*/ 3298183 h 3298183"/>
              <a:gd name="connsiteX4" fmla="*/ 560981 w 3679012"/>
              <a:gd name="connsiteY4" fmla="*/ 3298183 h 3298183"/>
              <a:gd name="connsiteX5" fmla="*/ 0 w 3679012"/>
              <a:gd name="connsiteY5" fmla="*/ 1203281 h 3298183"/>
              <a:gd name="connsiteX0" fmla="*/ 0 w 3679012"/>
              <a:gd name="connsiteY0" fmla="*/ 1203281 h 3460743"/>
              <a:gd name="connsiteX1" fmla="*/ 3581946 w 3679012"/>
              <a:gd name="connsiteY1" fmla="*/ 0 h 3460743"/>
              <a:gd name="connsiteX2" fmla="*/ 3679012 w 3679012"/>
              <a:gd name="connsiteY2" fmla="*/ 2331041 h 3460743"/>
              <a:gd name="connsiteX3" fmla="*/ 1654991 w 3679012"/>
              <a:gd name="connsiteY3" fmla="*/ 3460743 h 3460743"/>
              <a:gd name="connsiteX4" fmla="*/ 560981 w 3679012"/>
              <a:gd name="connsiteY4" fmla="*/ 3298183 h 3460743"/>
              <a:gd name="connsiteX5" fmla="*/ 0 w 3679012"/>
              <a:gd name="connsiteY5" fmla="*/ 1203281 h 3460743"/>
              <a:gd name="connsiteX0" fmla="*/ 0 w 4187012"/>
              <a:gd name="connsiteY0" fmla="*/ 0 h 3486822"/>
              <a:gd name="connsiteX1" fmla="*/ 4089946 w 4187012"/>
              <a:gd name="connsiteY1" fmla="*/ 26079 h 3486822"/>
              <a:gd name="connsiteX2" fmla="*/ 4187012 w 4187012"/>
              <a:gd name="connsiteY2" fmla="*/ 2357120 h 3486822"/>
              <a:gd name="connsiteX3" fmla="*/ 2162991 w 4187012"/>
              <a:gd name="connsiteY3" fmla="*/ 3486822 h 3486822"/>
              <a:gd name="connsiteX4" fmla="*/ 1068981 w 4187012"/>
              <a:gd name="connsiteY4" fmla="*/ 3324262 h 3486822"/>
              <a:gd name="connsiteX5" fmla="*/ 0 w 4187012"/>
              <a:gd name="connsiteY5" fmla="*/ 0 h 3486822"/>
              <a:gd name="connsiteX0" fmla="*/ 0 w 4187012"/>
              <a:gd name="connsiteY0" fmla="*/ 0 h 3486822"/>
              <a:gd name="connsiteX1" fmla="*/ 4089946 w 4187012"/>
              <a:gd name="connsiteY1" fmla="*/ 26079 h 3486822"/>
              <a:gd name="connsiteX2" fmla="*/ 4187012 w 4187012"/>
              <a:gd name="connsiteY2" fmla="*/ 2357120 h 3486822"/>
              <a:gd name="connsiteX3" fmla="*/ 2162991 w 4187012"/>
              <a:gd name="connsiteY3" fmla="*/ 3486822 h 3486822"/>
              <a:gd name="connsiteX4" fmla="*/ 12341 w 4187012"/>
              <a:gd name="connsiteY4" fmla="*/ 2420022 h 3486822"/>
              <a:gd name="connsiteX5" fmla="*/ 0 w 4187012"/>
              <a:gd name="connsiteY5" fmla="*/ 0 h 3486822"/>
              <a:gd name="connsiteX0" fmla="*/ 0 w 4187012"/>
              <a:gd name="connsiteY0" fmla="*/ 0 h 3578262"/>
              <a:gd name="connsiteX1" fmla="*/ 4089946 w 4187012"/>
              <a:gd name="connsiteY1" fmla="*/ 26079 h 3578262"/>
              <a:gd name="connsiteX2" fmla="*/ 4187012 w 4187012"/>
              <a:gd name="connsiteY2" fmla="*/ 2357120 h 3578262"/>
              <a:gd name="connsiteX3" fmla="*/ 2041071 w 4187012"/>
              <a:gd name="connsiteY3" fmla="*/ 3578262 h 3578262"/>
              <a:gd name="connsiteX4" fmla="*/ 12341 w 4187012"/>
              <a:gd name="connsiteY4" fmla="*/ 2420022 h 3578262"/>
              <a:gd name="connsiteX5" fmla="*/ 0 w 4187012"/>
              <a:gd name="connsiteY5" fmla="*/ 0 h 3578262"/>
              <a:gd name="connsiteX0" fmla="*/ 0 w 4187012"/>
              <a:gd name="connsiteY0" fmla="*/ 3609 h 3581871"/>
              <a:gd name="connsiteX1" fmla="*/ 4155260 w 4187012"/>
              <a:gd name="connsiteY1" fmla="*/ 0 h 3581871"/>
              <a:gd name="connsiteX2" fmla="*/ 4187012 w 4187012"/>
              <a:gd name="connsiteY2" fmla="*/ 2360729 h 3581871"/>
              <a:gd name="connsiteX3" fmla="*/ 2041071 w 4187012"/>
              <a:gd name="connsiteY3" fmla="*/ 3581871 h 3581871"/>
              <a:gd name="connsiteX4" fmla="*/ 12341 w 4187012"/>
              <a:gd name="connsiteY4" fmla="*/ 2423631 h 3581871"/>
              <a:gd name="connsiteX5" fmla="*/ 0 w 4187012"/>
              <a:gd name="connsiteY5" fmla="*/ 3609 h 3581871"/>
              <a:gd name="connsiteX0" fmla="*/ 0 w 4155260"/>
              <a:gd name="connsiteY0" fmla="*/ 3609 h 3581871"/>
              <a:gd name="connsiteX1" fmla="*/ 4155260 w 4155260"/>
              <a:gd name="connsiteY1" fmla="*/ 0 h 3581871"/>
              <a:gd name="connsiteX2" fmla="*/ 3907942 w 4155260"/>
              <a:gd name="connsiteY2" fmla="*/ 2289477 h 3581871"/>
              <a:gd name="connsiteX3" fmla="*/ 2041071 w 4155260"/>
              <a:gd name="connsiteY3" fmla="*/ 3581871 h 3581871"/>
              <a:gd name="connsiteX4" fmla="*/ 12341 w 4155260"/>
              <a:gd name="connsiteY4" fmla="*/ 2423631 h 3581871"/>
              <a:gd name="connsiteX5" fmla="*/ 0 w 4155260"/>
              <a:gd name="connsiteY5" fmla="*/ 3609 h 3581871"/>
              <a:gd name="connsiteX0" fmla="*/ 0 w 4157324"/>
              <a:gd name="connsiteY0" fmla="*/ 3609 h 3581871"/>
              <a:gd name="connsiteX1" fmla="*/ 4155260 w 4157324"/>
              <a:gd name="connsiteY1" fmla="*/ 0 h 3581871"/>
              <a:gd name="connsiteX2" fmla="*/ 4157324 w 4157324"/>
              <a:gd name="connsiteY2" fmla="*/ 2396355 h 3581871"/>
              <a:gd name="connsiteX3" fmla="*/ 2041071 w 4157324"/>
              <a:gd name="connsiteY3" fmla="*/ 3581871 h 3581871"/>
              <a:gd name="connsiteX4" fmla="*/ 12341 w 4157324"/>
              <a:gd name="connsiteY4" fmla="*/ 2423631 h 3581871"/>
              <a:gd name="connsiteX5" fmla="*/ 0 w 4157324"/>
              <a:gd name="connsiteY5" fmla="*/ 3609 h 3581871"/>
              <a:gd name="connsiteX0" fmla="*/ 0 w 4157324"/>
              <a:gd name="connsiteY0" fmla="*/ 3609 h 3374053"/>
              <a:gd name="connsiteX1" fmla="*/ 4155260 w 4157324"/>
              <a:gd name="connsiteY1" fmla="*/ 0 h 3374053"/>
              <a:gd name="connsiteX2" fmla="*/ 4157324 w 4157324"/>
              <a:gd name="connsiteY2" fmla="*/ 2396355 h 3374053"/>
              <a:gd name="connsiteX3" fmla="*/ 2088572 w 4157324"/>
              <a:gd name="connsiteY3" fmla="*/ 3374053 h 3374053"/>
              <a:gd name="connsiteX4" fmla="*/ 12341 w 4157324"/>
              <a:gd name="connsiteY4" fmla="*/ 2423631 h 3374053"/>
              <a:gd name="connsiteX5" fmla="*/ 0 w 4157324"/>
              <a:gd name="connsiteY5" fmla="*/ 3609 h 3374053"/>
              <a:gd name="connsiteX0" fmla="*/ 0 w 4157324"/>
              <a:gd name="connsiteY0" fmla="*/ 3609 h 3587809"/>
              <a:gd name="connsiteX1" fmla="*/ 4155260 w 4157324"/>
              <a:gd name="connsiteY1" fmla="*/ 0 h 3587809"/>
              <a:gd name="connsiteX2" fmla="*/ 4157324 w 4157324"/>
              <a:gd name="connsiteY2" fmla="*/ 2396355 h 3587809"/>
              <a:gd name="connsiteX3" fmla="*/ 2076697 w 4157324"/>
              <a:gd name="connsiteY3" fmla="*/ 3587809 h 3587809"/>
              <a:gd name="connsiteX4" fmla="*/ 12341 w 4157324"/>
              <a:gd name="connsiteY4" fmla="*/ 2423631 h 3587809"/>
              <a:gd name="connsiteX5" fmla="*/ 0 w 4157324"/>
              <a:gd name="connsiteY5" fmla="*/ 3609 h 3587809"/>
              <a:gd name="connsiteX0" fmla="*/ 0 w 4157324"/>
              <a:gd name="connsiteY0" fmla="*/ 3609 h 3587809"/>
              <a:gd name="connsiteX1" fmla="*/ 4155260 w 4157324"/>
              <a:gd name="connsiteY1" fmla="*/ 0 h 3587809"/>
              <a:gd name="connsiteX2" fmla="*/ 4157324 w 4157324"/>
              <a:gd name="connsiteY2" fmla="*/ 2396355 h 3587809"/>
              <a:gd name="connsiteX3" fmla="*/ 2076697 w 4157324"/>
              <a:gd name="connsiteY3" fmla="*/ 3587809 h 3587809"/>
              <a:gd name="connsiteX4" fmla="*/ 6404 w 4157324"/>
              <a:gd name="connsiteY4" fmla="*/ 2423631 h 3587809"/>
              <a:gd name="connsiteX5" fmla="*/ 0 w 4157324"/>
              <a:gd name="connsiteY5" fmla="*/ 3609 h 3587809"/>
              <a:gd name="connsiteX0" fmla="*/ 0 w 4157324"/>
              <a:gd name="connsiteY0" fmla="*/ 3609 h 3587809"/>
              <a:gd name="connsiteX1" fmla="*/ 4155260 w 4157324"/>
              <a:gd name="connsiteY1" fmla="*/ 0 h 3587809"/>
              <a:gd name="connsiteX2" fmla="*/ 4157324 w 4157324"/>
              <a:gd name="connsiteY2" fmla="*/ 2396355 h 3587809"/>
              <a:gd name="connsiteX3" fmla="*/ 2076697 w 4157324"/>
              <a:gd name="connsiteY3" fmla="*/ 3587809 h 3587809"/>
              <a:gd name="connsiteX4" fmla="*/ 71718 w 4157324"/>
              <a:gd name="connsiteY4" fmla="*/ 2423631 h 3587809"/>
              <a:gd name="connsiteX5" fmla="*/ 0 w 4157324"/>
              <a:gd name="connsiteY5" fmla="*/ 3609 h 3587809"/>
              <a:gd name="connsiteX0" fmla="*/ 0 w 4157324"/>
              <a:gd name="connsiteY0" fmla="*/ 3609 h 3587809"/>
              <a:gd name="connsiteX1" fmla="*/ 4155260 w 4157324"/>
              <a:gd name="connsiteY1" fmla="*/ 0 h 3587809"/>
              <a:gd name="connsiteX2" fmla="*/ 4157324 w 4157324"/>
              <a:gd name="connsiteY2" fmla="*/ 2396355 h 3587809"/>
              <a:gd name="connsiteX3" fmla="*/ 2076697 w 4157324"/>
              <a:gd name="connsiteY3" fmla="*/ 3587809 h 3587809"/>
              <a:gd name="connsiteX4" fmla="*/ 6404 w 4157324"/>
              <a:gd name="connsiteY4" fmla="*/ 2423631 h 3587809"/>
              <a:gd name="connsiteX5" fmla="*/ 0 w 4157324"/>
              <a:gd name="connsiteY5" fmla="*/ 3609 h 3587809"/>
              <a:gd name="connsiteX0" fmla="*/ 76869 w 4151065"/>
              <a:gd name="connsiteY0" fmla="*/ 51110 h 3587809"/>
              <a:gd name="connsiteX1" fmla="*/ 4149001 w 4151065"/>
              <a:gd name="connsiteY1" fmla="*/ 0 h 3587809"/>
              <a:gd name="connsiteX2" fmla="*/ 4151065 w 4151065"/>
              <a:gd name="connsiteY2" fmla="*/ 2396355 h 3587809"/>
              <a:gd name="connsiteX3" fmla="*/ 2070438 w 4151065"/>
              <a:gd name="connsiteY3" fmla="*/ 3587809 h 3587809"/>
              <a:gd name="connsiteX4" fmla="*/ 145 w 4151065"/>
              <a:gd name="connsiteY4" fmla="*/ 2423631 h 3587809"/>
              <a:gd name="connsiteX5" fmla="*/ 76869 w 4151065"/>
              <a:gd name="connsiteY5" fmla="*/ 51110 h 3587809"/>
              <a:gd name="connsiteX0" fmla="*/ 0 w 4157323"/>
              <a:gd name="connsiteY0" fmla="*/ 3608 h 3587809"/>
              <a:gd name="connsiteX1" fmla="*/ 4155259 w 4157323"/>
              <a:gd name="connsiteY1" fmla="*/ 0 h 3587809"/>
              <a:gd name="connsiteX2" fmla="*/ 4157323 w 4157323"/>
              <a:gd name="connsiteY2" fmla="*/ 2396355 h 3587809"/>
              <a:gd name="connsiteX3" fmla="*/ 2076696 w 4157323"/>
              <a:gd name="connsiteY3" fmla="*/ 3587809 h 3587809"/>
              <a:gd name="connsiteX4" fmla="*/ 6403 w 4157323"/>
              <a:gd name="connsiteY4" fmla="*/ 2423631 h 3587809"/>
              <a:gd name="connsiteX5" fmla="*/ 0 w 4157323"/>
              <a:gd name="connsiteY5" fmla="*/ 3608 h 3587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7323" h="3587809">
                <a:moveTo>
                  <a:pt x="0" y="3608"/>
                </a:moveTo>
                <a:lnTo>
                  <a:pt x="4155259" y="0"/>
                </a:lnTo>
                <a:lnTo>
                  <a:pt x="4157323" y="2396355"/>
                </a:lnTo>
                <a:lnTo>
                  <a:pt x="2076696" y="3587809"/>
                </a:lnTo>
                <a:lnTo>
                  <a:pt x="6403" y="2423631"/>
                </a:lnTo>
                <a:cubicBezTo>
                  <a:pt x="2289" y="1616957"/>
                  <a:pt x="4114" y="810282"/>
                  <a:pt x="0" y="3608"/>
                </a:cubicBezTo>
                <a:close/>
              </a:path>
            </a:pathLst>
          </a:custGeom>
          <a:solidFill>
            <a:schemeClr val="tx2"/>
          </a:solidFill>
          <a:effectLst>
            <a:outerShdw blurRad="114300" dist="50800" dir="2700000" algn="ctr" rotWithShape="0">
              <a:srgbClr val="000000">
                <a:alpha val="40000"/>
              </a:srgbClr>
            </a:outerShdw>
          </a:effectLst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Picture</a:t>
            </a:r>
            <a:endParaRPr kumimoji="1" lang="zh-CN" alt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07B5653-9B0D-15E9-D35F-E84B1438BDA0}"/>
              </a:ext>
            </a:extLst>
          </p:cNvPr>
          <p:cNvCxnSpPr>
            <a:cxnSpLocks/>
          </p:cNvCxnSpPr>
          <p:nvPr/>
        </p:nvCxnSpPr>
        <p:spPr>
          <a:xfrm>
            <a:off x="1" y="6204604"/>
            <a:ext cx="12192000" cy="0"/>
          </a:xfrm>
          <a:prstGeom prst="line">
            <a:avLst/>
          </a:prstGeom>
          <a:ln w="254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F3E25B15-AD2A-3804-AB10-7C2978BFA784}"/>
              </a:ext>
            </a:extLst>
          </p:cNvPr>
          <p:cNvSpPr txBox="1">
            <a:spLocks/>
          </p:cNvSpPr>
          <p:nvPr/>
        </p:nvSpPr>
        <p:spPr>
          <a:xfrm>
            <a:off x="326436" y="1314548"/>
            <a:ext cx="4858597" cy="615768"/>
          </a:xfrm>
          <a:prstGeom prst="rect">
            <a:avLst/>
          </a:prstGeom>
        </p:spPr>
        <p:txBody>
          <a:bodyPr/>
          <a:lstStyle>
            <a:lvl1pPr marL="261938" indent="-261938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  <a:defRPr sz="2400" b="0" kern="10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8013" indent="-269875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−"/>
              <a:defRPr sz="2200" b="0" kern="1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38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sz="1800" b="0" kern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57300" indent="-20637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▫"/>
              <a:defRPr sz="1700" b="0" kern="10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87488" indent="-225425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»"/>
              <a:defRPr sz="1600" b="0" kern="10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b="1">
              <a:solidFill>
                <a:schemeClr val="tx2"/>
              </a:solidFill>
            </a:endParaRPr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E4ACD744-4FA1-D411-51CE-701AA69F29C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27407" y="1298333"/>
            <a:ext cx="5603347" cy="786054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Subtitle Here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E4F267C-6EFB-2C15-90F7-3CA697EF898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26437" y="2130115"/>
            <a:ext cx="5603920" cy="3860967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/>
            </a:lvl1pPr>
          </a:lstStyle>
          <a:p>
            <a:pPr lvl="0"/>
            <a:r>
              <a:rPr lang="en-US"/>
              <a:t>Useful for the majority of slide content with 1 long pictures description You can add a description of the image here.</a:t>
            </a:r>
          </a:p>
        </p:txBody>
      </p:sp>
      <p:sp>
        <p:nvSpPr>
          <p:cNvPr id="12" name="矩形 25">
            <a:extLst>
              <a:ext uri="{FF2B5EF4-FFF2-40B4-BE49-F238E27FC236}">
                <a16:creationId xmlns:a16="http://schemas.microsoft.com/office/drawing/2014/main" id="{F2236D96-7517-6922-61E4-212A04E48759}"/>
              </a:ext>
            </a:extLst>
          </p:cNvPr>
          <p:cNvSpPr>
            <a:spLocks/>
          </p:cNvSpPr>
          <p:nvPr/>
        </p:nvSpPr>
        <p:spPr>
          <a:xfrm>
            <a:off x="431994" y="1971569"/>
            <a:ext cx="1569573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1474323-8563-BEFF-2941-6CCD260BB5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0799" y="325249"/>
            <a:ext cx="5822248" cy="374904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4203789"/>
      </p:ext>
    </p:extLst>
  </p:cSld>
  <p:clrMapOvr>
    <a:masterClrMapping/>
  </p:clrMapOvr>
  <p:transition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Header an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2044" y="623139"/>
            <a:ext cx="11829957" cy="140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306519494"/>
      </p:ext>
    </p:extLst>
  </p:cSld>
  <p:clrMapOvr>
    <a:masterClrMapping/>
  </p:clrMapOvr>
  <p:transition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2044" y="623139"/>
            <a:ext cx="11829957" cy="140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20283569"/>
      </p:ext>
    </p:extLst>
  </p:cSld>
  <p:clrMapOvr>
    <a:masterClrMapping/>
  </p:clrMapOvr>
  <p:transition>
    <p:fad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83E276-F78C-38BB-7844-180CCC6D3A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"/>
          <a:stretch/>
        </p:blipFill>
        <p:spPr>
          <a:xfrm>
            <a:off x="0" y="1553"/>
            <a:ext cx="12199146" cy="6858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793049B-9C54-CEB4-64AC-910CBD8EF2DD}"/>
              </a:ext>
            </a:extLst>
          </p:cNvPr>
          <p:cNvGrpSpPr/>
          <p:nvPr/>
        </p:nvGrpSpPr>
        <p:grpSpPr>
          <a:xfrm>
            <a:off x="4946914" y="4906088"/>
            <a:ext cx="2304116" cy="1401168"/>
            <a:chOff x="4609351" y="4724191"/>
            <a:chExt cx="2303516" cy="1401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B7C70A5-D2B0-9C72-80F0-DAE1EB9A8AC6}"/>
                </a:ext>
              </a:extLst>
            </p:cNvPr>
            <p:cNvGrpSpPr/>
            <p:nvPr/>
          </p:nvGrpSpPr>
          <p:grpSpPr>
            <a:xfrm>
              <a:off x="4810912" y="5253130"/>
              <a:ext cx="1904200" cy="410250"/>
              <a:chOff x="683113" y="5524723"/>
              <a:chExt cx="1904200" cy="410250"/>
            </a:xfrm>
          </p:grpSpPr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67D0EDC8-7DD9-353A-3E71-29C6718FED38}"/>
                  </a:ext>
                </a:extLst>
              </p:cNvPr>
              <p:cNvSpPr/>
              <p:nvPr/>
            </p:nvSpPr>
            <p:spPr>
              <a:xfrm>
                <a:off x="1452661" y="5524723"/>
                <a:ext cx="408765" cy="410250"/>
              </a:xfrm>
              <a:custGeom>
                <a:avLst/>
                <a:gdLst>
                  <a:gd name="connsiteX0" fmla="*/ 243326 w 408765"/>
                  <a:gd name="connsiteY0" fmla="*/ 173701 h 410250"/>
                  <a:gd name="connsiteX1" fmla="*/ 395576 w 408765"/>
                  <a:gd name="connsiteY1" fmla="*/ 0 h 410250"/>
                  <a:gd name="connsiteX2" fmla="*/ 359532 w 408765"/>
                  <a:gd name="connsiteY2" fmla="*/ 0 h 410250"/>
                  <a:gd name="connsiteX3" fmla="*/ 227408 w 408765"/>
                  <a:gd name="connsiteY3" fmla="*/ 150816 h 410250"/>
                  <a:gd name="connsiteX4" fmla="*/ 121777 w 408765"/>
                  <a:gd name="connsiteY4" fmla="*/ 0 h 410250"/>
                  <a:gd name="connsiteX5" fmla="*/ 0 w 408765"/>
                  <a:gd name="connsiteY5" fmla="*/ 0 h 410250"/>
                  <a:gd name="connsiteX6" fmla="*/ 159640 w 408765"/>
                  <a:gd name="connsiteY6" fmla="*/ 228066 h 410250"/>
                  <a:gd name="connsiteX7" fmla="*/ 0 w 408765"/>
                  <a:gd name="connsiteY7" fmla="*/ 410251 h 410250"/>
                  <a:gd name="connsiteX8" fmla="*/ 36044 w 408765"/>
                  <a:gd name="connsiteY8" fmla="*/ 410251 h 410250"/>
                  <a:gd name="connsiteX9" fmla="*/ 175559 w 408765"/>
                  <a:gd name="connsiteY9" fmla="*/ 250951 h 410250"/>
                  <a:gd name="connsiteX10" fmla="*/ 286989 w 408765"/>
                  <a:gd name="connsiteY10" fmla="*/ 410251 h 410250"/>
                  <a:gd name="connsiteX11" fmla="*/ 408766 w 408765"/>
                  <a:gd name="connsiteY11" fmla="*/ 410251 h 410250"/>
                  <a:gd name="connsiteX12" fmla="*/ 243213 w 408765"/>
                  <a:gd name="connsiteY12" fmla="*/ 173701 h 410250"/>
                  <a:gd name="connsiteX13" fmla="*/ 243213 w 408765"/>
                  <a:gd name="connsiteY13" fmla="*/ 173701 h 410250"/>
                  <a:gd name="connsiteX14" fmla="*/ 193979 w 408765"/>
                  <a:gd name="connsiteY14" fmla="*/ 230075 h 410250"/>
                  <a:gd name="connsiteX15" fmla="*/ 177833 w 408765"/>
                  <a:gd name="connsiteY15" fmla="*/ 207414 h 410250"/>
                  <a:gd name="connsiteX16" fmla="*/ 49120 w 408765"/>
                  <a:gd name="connsiteY16" fmla="*/ 26680 h 410250"/>
                  <a:gd name="connsiteX17" fmla="*/ 104494 w 408765"/>
                  <a:gd name="connsiteY17" fmla="*/ 26680 h 410250"/>
                  <a:gd name="connsiteX18" fmla="*/ 208306 w 408765"/>
                  <a:gd name="connsiteY18" fmla="*/ 172473 h 410250"/>
                  <a:gd name="connsiteX19" fmla="*/ 224452 w 408765"/>
                  <a:gd name="connsiteY19" fmla="*/ 195134 h 410250"/>
                  <a:gd name="connsiteX20" fmla="*/ 359418 w 408765"/>
                  <a:gd name="connsiteY20" fmla="*/ 384687 h 410250"/>
                  <a:gd name="connsiteX21" fmla="*/ 304044 w 408765"/>
                  <a:gd name="connsiteY21" fmla="*/ 384687 h 410250"/>
                  <a:gd name="connsiteX22" fmla="*/ 193865 w 408765"/>
                  <a:gd name="connsiteY22" fmla="*/ 229964 h 410250"/>
                  <a:gd name="connsiteX23" fmla="*/ 193979 w 408765"/>
                  <a:gd name="connsiteY23" fmla="*/ 229964 h 410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08765" h="410250">
                    <a:moveTo>
                      <a:pt x="243326" y="173701"/>
                    </a:moveTo>
                    <a:lnTo>
                      <a:pt x="395576" y="0"/>
                    </a:lnTo>
                    <a:lnTo>
                      <a:pt x="359532" y="0"/>
                    </a:lnTo>
                    <a:lnTo>
                      <a:pt x="227408" y="150816"/>
                    </a:lnTo>
                    <a:lnTo>
                      <a:pt x="121777" y="0"/>
                    </a:lnTo>
                    <a:lnTo>
                      <a:pt x="0" y="0"/>
                    </a:lnTo>
                    <a:lnTo>
                      <a:pt x="159640" y="228066"/>
                    </a:lnTo>
                    <a:lnTo>
                      <a:pt x="0" y="410251"/>
                    </a:lnTo>
                    <a:lnTo>
                      <a:pt x="36044" y="410251"/>
                    </a:lnTo>
                    <a:lnTo>
                      <a:pt x="175559" y="250951"/>
                    </a:lnTo>
                    <a:lnTo>
                      <a:pt x="286989" y="410251"/>
                    </a:lnTo>
                    <a:lnTo>
                      <a:pt x="408766" y="410251"/>
                    </a:lnTo>
                    <a:lnTo>
                      <a:pt x="243213" y="173701"/>
                    </a:lnTo>
                    <a:lnTo>
                      <a:pt x="243213" y="173701"/>
                    </a:lnTo>
                    <a:close/>
                    <a:moveTo>
                      <a:pt x="193979" y="230075"/>
                    </a:moveTo>
                    <a:lnTo>
                      <a:pt x="177833" y="207414"/>
                    </a:lnTo>
                    <a:lnTo>
                      <a:pt x="49120" y="26680"/>
                    </a:lnTo>
                    <a:lnTo>
                      <a:pt x="104494" y="26680"/>
                    </a:lnTo>
                    <a:lnTo>
                      <a:pt x="208306" y="172473"/>
                    </a:lnTo>
                    <a:lnTo>
                      <a:pt x="224452" y="195134"/>
                    </a:lnTo>
                    <a:lnTo>
                      <a:pt x="359418" y="384687"/>
                    </a:lnTo>
                    <a:lnTo>
                      <a:pt x="304044" y="384687"/>
                    </a:lnTo>
                    <a:lnTo>
                      <a:pt x="193865" y="229964"/>
                    </a:lnTo>
                    <a:lnTo>
                      <a:pt x="193979" y="229964"/>
                    </a:lnTo>
                    <a:close/>
                  </a:path>
                </a:pathLst>
              </a:custGeom>
              <a:solidFill>
                <a:schemeClr val="bg1"/>
              </a:solidFill>
              <a:ln w="11352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21" name="Graphic 7">
                <a:extLst>
                  <a:ext uri="{FF2B5EF4-FFF2-40B4-BE49-F238E27FC236}">
                    <a16:creationId xmlns:a16="http://schemas.microsoft.com/office/drawing/2014/main" id="{212740DC-0D04-BB6C-3FE1-4CEF400E567B}"/>
                  </a:ext>
                </a:extLst>
              </p:cNvPr>
              <p:cNvGrpSpPr/>
              <p:nvPr/>
            </p:nvGrpSpPr>
            <p:grpSpPr>
              <a:xfrm>
                <a:off x="2169565" y="5524723"/>
                <a:ext cx="417748" cy="410139"/>
                <a:chOff x="2169565" y="5524723"/>
                <a:chExt cx="417748" cy="410139"/>
              </a:xfrm>
            </p:grpSpPr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F3B859B8-07E1-75D9-88F9-943902025227}"/>
                    </a:ext>
                  </a:extLst>
                </p:cNvPr>
                <p:cNvSpPr/>
                <p:nvPr/>
              </p:nvSpPr>
              <p:spPr>
                <a:xfrm>
                  <a:off x="2169565" y="5524723"/>
                  <a:ext cx="417748" cy="408688"/>
                </a:xfrm>
                <a:custGeom>
                  <a:avLst/>
                  <a:gdLst>
                    <a:gd name="connsiteX0" fmla="*/ 417748 w 417748"/>
                    <a:gd name="connsiteY0" fmla="*/ 205070 h 408688"/>
                    <a:gd name="connsiteX1" fmla="*/ 208874 w 417748"/>
                    <a:gd name="connsiteY1" fmla="*/ 0 h 408688"/>
                    <a:gd name="connsiteX2" fmla="*/ 0 w 417748"/>
                    <a:gd name="connsiteY2" fmla="*/ 205070 h 408688"/>
                    <a:gd name="connsiteX3" fmla="*/ 158390 w 417748"/>
                    <a:gd name="connsiteY3" fmla="*/ 404111 h 408688"/>
                    <a:gd name="connsiteX4" fmla="*/ 158390 w 417748"/>
                    <a:gd name="connsiteY4" fmla="*/ 267696 h 408688"/>
                    <a:gd name="connsiteX5" fmla="*/ 115296 w 417748"/>
                    <a:gd name="connsiteY5" fmla="*/ 267696 h 408688"/>
                    <a:gd name="connsiteX6" fmla="*/ 115296 w 417748"/>
                    <a:gd name="connsiteY6" fmla="*/ 205070 h 408688"/>
                    <a:gd name="connsiteX7" fmla="*/ 158390 w 417748"/>
                    <a:gd name="connsiteY7" fmla="*/ 205070 h 408688"/>
                    <a:gd name="connsiteX8" fmla="*/ 158390 w 417748"/>
                    <a:gd name="connsiteY8" fmla="*/ 178054 h 408688"/>
                    <a:gd name="connsiteX9" fmla="*/ 260382 w 417748"/>
                    <a:gd name="connsiteY9" fmla="*/ 75910 h 408688"/>
                    <a:gd name="connsiteX10" fmla="*/ 305750 w 417748"/>
                    <a:gd name="connsiteY10" fmla="*/ 81045 h 408688"/>
                    <a:gd name="connsiteX11" fmla="*/ 305750 w 417748"/>
                    <a:gd name="connsiteY11" fmla="*/ 137867 h 408688"/>
                    <a:gd name="connsiteX12" fmla="*/ 281645 w 417748"/>
                    <a:gd name="connsiteY12" fmla="*/ 137085 h 408688"/>
                    <a:gd name="connsiteX13" fmla="*/ 234116 w 417748"/>
                    <a:gd name="connsiteY13" fmla="*/ 182966 h 408688"/>
                    <a:gd name="connsiteX14" fmla="*/ 234116 w 417748"/>
                    <a:gd name="connsiteY14" fmla="*/ 205181 h 408688"/>
                    <a:gd name="connsiteX15" fmla="*/ 302339 w 417748"/>
                    <a:gd name="connsiteY15" fmla="*/ 205181 h 408688"/>
                    <a:gd name="connsiteX16" fmla="*/ 290627 w 417748"/>
                    <a:gd name="connsiteY16" fmla="*/ 267807 h 408688"/>
                    <a:gd name="connsiteX17" fmla="*/ 234116 w 417748"/>
                    <a:gd name="connsiteY17" fmla="*/ 267807 h 408688"/>
                    <a:gd name="connsiteX18" fmla="*/ 234116 w 417748"/>
                    <a:gd name="connsiteY18" fmla="*/ 408688 h 408688"/>
                    <a:gd name="connsiteX19" fmla="*/ 417748 w 417748"/>
                    <a:gd name="connsiteY19" fmla="*/ 205070 h 408688"/>
                    <a:gd name="connsiteX20" fmla="*/ 417748 w 417748"/>
                    <a:gd name="connsiteY20" fmla="*/ 205070 h 4086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7748" h="408688">
                      <a:moveTo>
                        <a:pt x="417748" y="205070"/>
                      </a:moveTo>
                      <a:cubicBezTo>
                        <a:pt x="417748" y="91762"/>
                        <a:pt x="324170" y="0"/>
                        <a:pt x="208874" y="0"/>
                      </a:cubicBezTo>
                      <a:cubicBezTo>
                        <a:pt x="93578" y="0"/>
                        <a:pt x="0" y="91874"/>
                        <a:pt x="0" y="205070"/>
                      </a:cubicBezTo>
                      <a:cubicBezTo>
                        <a:pt x="0" y="301297"/>
                        <a:pt x="67426" y="382008"/>
                        <a:pt x="158390" y="404111"/>
                      </a:cubicBezTo>
                      <a:lnTo>
                        <a:pt x="158390" y="267696"/>
                      </a:lnTo>
                      <a:lnTo>
                        <a:pt x="115296" y="267696"/>
                      </a:lnTo>
                      <a:lnTo>
                        <a:pt x="115296" y="205070"/>
                      </a:lnTo>
                      <a:lnTo>
                        <a:pt x="158390" y="205070"/>
                      </a:lnTo>
                      <a:lnTo>
                        <a:pt x="158390" y="178054"/>
                      </a:lnTo>
                      <a:cubicBezTo>
                        <a:pt x="158390" y="108284"/>
                        <a:pt x="190568" y="75910"/>
                        <a:pt x="260382" y="75910"/>
                      </a:cubicBezTo>
                      <a:cubicBezTo>
                        <a:pt x="273572" y="75910"/>
                        <a:pt x="296426" y="78478"/>
                        <a:pt x="305750" y="81045"/>
                      </a:cubicBezTo>
                      <a:lnTo>
                        <a:pt x="305750" y="137867"/>
                      </a:lnTo>
                      <a:cubicBezTo>
                        <a:pt x="300861" y="137308"/>
                        <a:pt x="292219" y="137085"/>
                        <a:pt x="281645" y="137085"/>
                      </a:cubicBezTo>
                      <a:cubicBezTo>
                        <a:pt x="247420" y="137085"/>
                        <a:pt x="234116" y="149811"/>
                        <a:pt x="234116" y="182966"/>
                      </a:cubicBezTo>
                      <a:lnTo>
                        <a:pt x="234116" y="205181"/>
                      </a:lnTo>
                      <a:lnTo>
                        <a:pt x="302339" y="205181"/>
                      </a:lnTo>
                      <a:lnTo>
                        <a:pt x="290627" y="267807"/>
                      </a:lnTo>
                      <a:lnTo>
                        <a:pt x="234116" y="267807"/>
                      </a:lnTo>
                      <a:lnTo>
                        <a:pt x="234116" y="408688"/>
                      </a:lnTo>
                      <a:cubicBezTo>
                        <a:pt x="337587" y="396408"/>
                        <a:pt x="417748" y="310005"/>
                        <a:pt x="417748" y="205070"/>
                      </a:cubicBezTo>
                      <a:lnTo>
                        <a:pt x="417748" y="205070"/>
                      </a:lnTo>
                      <a:close/>
                    </a:path>
                  </a:pathLst>
                </a:custGeom>
                <a:solidFill>
                  <a:srgbClr val="4269B2"/>
                </a:solidFill>
                <a:ln w="11352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8D93F11A-9A9C-AE2F-E7FE-3E4472E55488}"/>
                    </a:ext>
                  </a:extLst>
                </p:cNvPr>
                <p:cNvSpPr/>
                <p:nvPr/>
              </p:nvSpPr>
              <p:spPr>
                <a:xfrm>
                  <a:off x="2284860" y="5600634"/>
                  <a:ext cx="190454" cy="334228"/>
                </a:xfrm>
                <a:custGeom>
                  <a:avLst/>
                  <a:gdLst>
                    <a:gd name="connsiteX0" fmla="*/ 175331 w 190454"/>
                    <a:gd name="connsiteY0" fmla="*/ 191897 h 334228"/>
                    <a:gd name="connsiteX1" fmla="*/ 187043 w 190454"/>
                    <a:gd name="connsiteY1" fmla="*/ 129271 h 334228"/>
                    <a:gd name="connsiteX2" fmla="*/ 118821 w 190454"/>
                    <a:gd name="connsiteY2" fmla="*/ 129271 h 334228"/>
                    <a:gd name="connsiteX3" fmla="*/ 118821 w 190454"/>
                    <a:gd name="connsiteY3" fmla="*/ 107056 h 334228"/>
                    <a:gd name="connsiteX4" fmla="*/ 166349 w 190454"/>
                    <a:gd name="connsiteY4" fmla="*/ 61175 h 334228"/>
                    <a:gd name="connsiteX5" fmla="*/ 190454 w 190454"/>
                    <a:gd name="connsiteY5" fmla="*/ 61956 h 334228"/>
                    <a:gd name="connsiteX6" fmla="*/ 190454 w 190454"/>
                    <a:gd name="connsiteY6" fmla="*/ 5135 h 334228"/>
                    <a:gd name="connsiteX7" fmla="*/ 145086 w 190454"/>
                    <a:gd name="connsiteY7" fmla="*/ 0 h 334228"/>
                    <a:gd name="connsiteX8" fmla="*/ 43094 w 190454"/>
                    <a:gd name="connsiteY8" fmla="*/ 102144 h 334228"/>
                    <a:gd name="connsiteX9" fmla="*/ 43094 w 190454"/>
                    <a:gd name="connsiteY9" fmla="*/ 129159 h 334228"/>
                    <a:gd name="connsiteX10" fmla="*/ 0 w 190454"/>
                    <a:gd name="connsiteY10" fmla="*/ 129159 h 334228"/>
                    <a:gd name="connsiteX11" fmla="*/ 0 w 190454"/>
                    <a:gd name="connsiteY11" fmla="*/ 191785 h 334228"/>
                    <a:gd name="connsiteX12" fmla="*/ 43094 w 190454"/>
                    <a:gd name="connsiteY12" fmla="*/ 191785 h 334228"/>
                    <a:gd name="connsiteX13" fmla="*/ 43094 w 190454"/>
                    <a:gd name="connsiteY13" fmla="*/ 328201 h 334228"/>
                    <a:gd name="connsiteX14" fmla="*/ 93578 w 190454"/>
                    <a:gd name="connsiteY14" fmla="*/ 334229 h 334228"/>
                    <a:gd name="connsiteX15" fmla="*/ 118934 w 190454"/>
                    <a:gd name="connsiteY15" fmla="*/ 332778 h 334228"/>
                    <a:gd name="connsiteX16" fmla="*/ 118934 w 190454"/>
                    <a:gd name="connsiteY16" fmla="*/ 191897 h 334228"/>
                    <a:gd name="connsiteX17" fmla="*/ 175445 w 190454"/>
                    <a:gd name="connsiteY17" fmla="*/ 191897 h 334228"/>
                    <a:gd name="connsiteX18" fmla="*/ 175445 w 190454"/>
                    <a:gd name="connsiteY18" fmla="*/ 191897 h 334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90454" h="334228">
                      <a:moveTo>
                        <a:pt x="175331" y="191897"/>
                      </a:moveTo>
                      <a:lnTo>
                        <a:pt x="187043" y="129271"/>
                      </a:lnTo>
                      <a:lnTo>
                        <a:pt x="118821" y="129271"/>
                      </a:lnTo>
                      <a:lnTo>
                        <a:pt x="118821" y="107056"/>
                      </a:lnTo>
                      <a:cubicBezTo>
                        <a:pt x="118821" y="73901"/>
                        <a:pt x="132010" y="61175"/>
                        <a:pt x="166349" y="61175"/>
                      </a:cubicBezTo>
                      <a:cubicBezTo>
                        <a:pt x="177037" y="61175"/>
                        <a:pt x="185565" y="61398"/>
                        <a:pt x="190454" y="61956"/>
                      </a:cubicBezTo>
                      <a:lnTo>
                        <a:pt x="190454" y="5135"/>
                      </a:lnTo>
                      <a:cubicBezTo>
                        <a:pt x="181130" y="2568"/>
                        <a:pt x="158276" y="0"/>
                        <a:pt x="145086" y="0"/>
                      </a:cubicBezTo>
                      <a:cubicBezTo>
                        <a:pt x="75272" y="0"/>
                        <a:pt x="43094" y="32374"/>
                        <a:pt x="43094" y="102144"/>
                      </a:cubicBezTo>
                      <a:lnTo>
                        <a:pt x="43094" y="129159"/>
                      </a:lnTo>
                      <a:lnTo>
                        <a:pt x="0" y="129159"/>
                      </a:lnTo>
                      <a:lnTo>
                        <a:pt x="0" y="191785"/>
                      </a:lnTo>
                      <a:lnTo>
                        <a:pt x="43094" y="191785"/>
                      </a:lnTo>
                      <a:lnTo>
                        <a:pt x="43094" y="328201"/>
                      </a:lnTo>
                      <a:cubicBezTo>
                        <a:pt x="59240" y="332108"/>
                        <a:pt x="76182" y="334229"/>
                        <a:pt x="93578" y="334229"/>
                      </a:cubicBezTo>
                      <a:cubicBezTo>
                        <a:pt x="102106" y="334229"/>
                        <a:pt x="110634" y="333671"/>
                        <a:pt x="118934" y="332778"/>
                      </a:cubicBezTo>
                      <a:lnTo>
                        <a:pt x="118934" y="191897"/>
                      </a:lnTo>
                      <a:lnTo>
                        <a:pt x="175445" y="191897"/>
                      </a:lnTo>
                      <a:lnTo>
                        <a:pt x="175445" y="19189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13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" name="Graphic 7">
                <a:extLst>
                  <a:ext uri="{FF2B5EF4-FFF2-40B4-BE49-F238E27FC236}">
                    <a16:creationId xmlns:a16="http://schemas.microsoft.com/office/drawing/2014/main" id="{D0F7DC28-BCBE-59BA-DC5E-AF0C436B7AFE}"/>
                  </a:ext>
                </a:extLst>
              </p:cNvPr>
              <p:cNvGrpSpPr/>
              <p:nvPr/>
            </p:nvGrpSpPr>
            <p:grpSpPr>
              <a:xfrm>
                <a:off x="683113" y="5525282"/>
                <a:ext cx="416724" cy="409134"/>
                <a:chOff x="683113" y="5525282"/>
                <a:chExt cx="416724" cy="409134"/>
              </a:xfrm>
            </p:grpSpPr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285F8F8A-9AA8-F947-2B20-8C739F6A5AC2}"/>
                    </a:ext>
                  </a:extLst>
                </p:cNvPr>
                <p:cNvSpPr/>
                <p:nvPr/>
              </p:nvSpPr>
              <p:spPr>
                <a:xfrm>
                  <a:off x="683113" y="5525282"/>
                  <a:ext cx="416724" cy="409134"/>
                </a:xfrm>
                <a:custGeom>
                  <a:avLst/>
                  <a:gdLst>
                    <a:gd name="connsiteX0" fmla="*/ 46278 w 416724"/>
                    <a:gd name="connsiteY0" fmla="*/ 409135 h 409134"/>
                    <a:gd name="connsiteX1" fmla="*/ 370448 w 416724"/>
                    <a:gd name="connsiteY1" fmla="*/ 409135 h 409134"/>
                    <a:gd name="connsiteX2" fmla="*/ 416725 w 416724"/>
                    <a:gd name="connsiteY2" fmla="*/ 363700 h 409134"/>
                    <a:gd name="connsiteX3" fmla="*/ 416725 w 416724"/>
                    <a:gd name="connsiteY3" fmla="*/ 45435 h 409134"/>
                    <a:gd name="connsiteX4" fmla="*/ 370448 w 416724"/>
                    <a:gd name="connsiteY4" fmla="*/ 0 h 409134"/>
                    <a:gd name="connsiteX5" fmla="*/ 46278 w 416724"/>
                    <a:gd name="connsiteY5" fmla="*/ 0 h 409134"/>
                    <a:gd name="connsiteX6" fmla="*/ 0 w 416724"/>
                    <a:gd name="connsiteY6" fmla="*/ 45435 h 409134"/>
                    <a:gd name="connsiteX7" fmla="*/ 0 w 416724"/>
                    <a:gd name="connsiteY7" fmla="*/ 363700 h 409134"/>
                    <a:gd name="connsiteX8" fmla="*/ 46278 w 416724"/>
                    <a:gd name="connsiteY8" fmla="*/ 409135 h 409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6724" h="409134">
                      <a:moveTo>
                        <a:pt x="46278" y="409135"/>
                      </a:moveTo>
                      <a:lnTo>
                        <a:pt x="370448" y="409135"/>
                      </a:lnTo>
                      <a:cubicBezTo>
                        <a:pt x="396031" y="409135"/>
                        <a:pt x="416725" y="388817"/>
                        <a:pt x="416725" y="363700"/>
                      </a:cubicBezTo>
                      <a:lnTo>
                        <a:pt x="416725" y="45435"/>
                      </a:lnTo>
                      <a:cubicBezTo>
                        <a:pt x="416725" y="20317"/>
                        <a:pt x="396031" y="0"/>
                        <a:pt x="370448" y="0"/>
                      </a:cubicBezTo>
                      <a:lnTo>
                        <a:pt x="46278" y="0"/>
                      </a:lnTo>
                      <a:cubicBezTo>
                        <a:pt x="20694" y="0"/>
                        <a:pt x="0" y="20317"/>
                        <a:pt x="0" y="45435"/>
                      </a:cubicBezTo>
                      <a:lnTo>
                        <a:pt x="0" y="363700"/>
                      </a:lnTo>
                      <a:cubicBezTo>
                        <a:pt x="0" y="388817"/>
                        <a:pt x="20694" y="409135"/>
                        <a:pt x="46278" y="409135"/>
                      </a:cubicBezTo>
                      <a:close/>
                    </a:path>
                  </a:pathLst>
                </a:custGeom>
                <a:solidFill>
                  <a:srgbClr val="0077B5"/>
                </a:solidFill>
                <a:ln w="11352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A7615DE2-8419-0CE7-27DC-C2DA28CF8378}"/>
                    </a:ext>
                  </a:extLst>
                </p:cNvPr>
                <p:cNvSpPr/>
                <p:nvPr/>
              </p:nvSpPr>
              <p:spPr>
                <a:xfrm>
                  <a:off x="740988" y="5581991"/>
                  <a:ext cx="300974" cy="295603"/>
                </a:xfrm>
                <a:custGeom>
                  <a:avLst/>
                  <a:gdLst>
                    <a:gd name="connsiteX0" fmla="*/ 300974 w 300974"/>
                    <a:gd name="connsiteY0" fmla="*/ 295604 h 295603"/>
                    <a:gd name="connsiteX1" fmla="*/ 239119 w 300974"/>
                    <a:gd name="connsiteY1" fmla="*/ 295604 h 295603"/>
                    <a:gd name="connsiteX2" fmla="*/ 239119 w 300974"/>
                    <a:gd name="connsiteY2" fmla="*/ 192120 h 295603"/>
                    <a:gd name="connsiteX3" fmla="*/ 205236 w 300974"/>
                    <a:gd name="connsiteY3" fmla="*/ 147914 h 295603"/>
                    <a:gd name="connsiteX4" fmla="*/ 167372 w 300974"/>
                    <a:gd name="connsiteY4" fmla="*/ 192120 h 295603"/>
                    <a:gd name="connsiteX5" fmla="*/ 167372 w 300974"/>
                    <a:gd name="connsiteY5" fmla="*/ 295604 h 295603"/>
                    <a:gd name="connsiteX6" fmla="*/ 107791 w 300974"/>
                    <a:gd name="connsiteY6" fmla="*/ 295604 h 295603"/>
                    <a:gd name="connsiteX7" fmla="*/ 107791 w 300974"/>
                    <a:gd name="connsiteY7" fmla="*/ 98572 h 295603"/>
                    <a:gd name="connsiteX8" fmla="*/ 167372 w 300974"/>
                    <a:gd name="connsiteY8" fmla="*/ 98572 h 295603"/>
                    <a:gd name="connsiteX9" fmla="*/ 167372 w 300974"/>
                    <a:gd name="connsiteY9" fmla="*/ 125140 h 295603"/>
                    <a:gd name="connsiteX10" fmla="*/ 227863 w 300974"/>
                    <a:gd name="connsiteY10" fmla="*/ 92544 h 295603"/>
                    <a:gd name="connsiteX11" fmla="*/ 300861 w 300974"/>
                    <a:gd name="connsiteY11" fmla="*/ 170798 h 295603"/>
                    <a:gd name="connsiteX12" fmla="*/ 300861 w 300974"/>
                    <a:gd name="connsiteY12" fmla="*/ 295492 h 295603"/>
                    <a:gd name="connsiteX13" fmla="*/ 36726 w 300974"/>
                    <a:gd name="connsiteY13" fmla="*/ 72785 h 295603"/>
                    <a:gd name="connsiteX14" fmla="*/ 0 w 300974"/>
                    <a:gd name="connsiteY14" fmla="*/ 36392 h 295603"/>
                    <a:gd name="connsiteX15" fmla="*/ 36726 w 300974"/>
                    <a:gd name="connsiteY15" fmla="*/ 0 h 295603"/>
                    <a:gd name="connsiteX16" fmla="*/ 73453 w 300974"/>
                    <a:gd name="connsiteY16" fmla="*/ 36392 h 295603"/>
                    <a:gd name="connsiteX17" fmla="*/ 36726 w 300974"/>
                    <a:gd name="connsiteY17" fmla="*/ 72785 h 295603"/>
                    <a:gd name="connsiteX18" fmla="*/ 5913 w 300974"/>
                    <a:gd name="connsiteY18" fmla="*/ 295604 h 295603"/>
                    <a:gd name="connsiteX19" fmla="*/ 68109 w 300974"/>
                    <a:gd name="connsiteY19" fmla="*/ 295604 h 295603"/>
                    <a:gd name="connsiteX20" fmla="*/ 68109 w 300974"/>
                    <a:gd name="connsiteY20" fmla="*/ 98572 h 295603"/>
                    <a:gd name="connsiteX21" fmla="*/ 5913 w 300974"/>
                    <a:gd name="connsiteY21" fmla="*/ 98572 h 295603"/>
                    <a:gd name="connsiteX22" fmla="*/ 5913 w 300974"/>
                    <a:gd name="connsiteY22" fmla="*/ 295604 h 2956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00974" h="295603">
                      <a:moveTo>
                        <a:pt x="300974" y="295604"/>
                      </a:moveTo>
                      <a:lnTo>
                        <a:pt x="239119" y="295604"/>
                      </a:lnTo>
                      <a:lnTo>
                        <a:pt x="239119" y="192120"/>
                      </a:lnTo>
                      <a:cubicBezTo>
                        <a:pt x="239119" y="163765"/>
                        <a:pt x="228090" y="147914"/>
                        <a:pt x="205236" y="147914"/>
                      </a:cubicBezTo>
                      <a:cubicBezTo>
                        <a:pt x="180334" y="147914"/>
                        <a:pt x="167372" y="164435"/>
                        <a:pt x="167372" y="192120"/>
                      </a:cubicBezTo>
                      <a:lnTo>
                        <a:pt x="167372" y="295604"/>
                      </a:lnTo>
                      <a:lnTo>
                        <a:pt x="107791" y="295604"/>
                      </a:lnTo>
                      <a:lnTo>
                        <a:pt x="107791" y="98572"/>
                      </a:lnTo>
                      <a:lnTo>
                        <a:pt x="167372" y="98572"/>
                      </a:lnTo>
                      <a:lnTo>
                        <a:pt x="167372" y="125140"/>
                      </a:lnTo>
                      <a:cubicBezTo>
                        <a:pt x="167372" y="125140"/>
                        <a:pt x="185337" y="92544"/>
                        <a:pt x="227863" y="92544"/>
                      </a:cubicBezTo>
                      <a:cubicBezTo>
                        <a:pt x="270388" y="92544"/>
                        <a:pt x="300861" y="118108"/>
                        <a:pt x="300861" y="170798"/>
                      </a:cubicBezTo>
                      <a:lnTo>
                        <a:pt x="300861" y="295492"/>
                      </a:lnTo>
                      <a:close/>
                      <a:moveTo>
                        <a:pt x="36726" y="72785"/>
                      </a:moveTo>
                      <a:cubicBezTo>
                        <a:pt x="16373" y="72785"/>
                        <a:pt x="0" y="56486"/>
                        <a:pt x="0" y="36392"/>
                      </a:cubicBezTo>
                      <a:cubicBezTo>
                        <a:pt x="0" y="16298"/>
                        <a:pt x="16487" y="0"/>
                        <a:pt x="36726" y="0"/>
                      </a:cubicBezTo>
                      <a:cubicBezTo>
                        <a:pt x="56966" y="0"/>
                        <a:pt x="73453" y="16298"/>
                        <a:pt x="73453" y="36392"/>
                      </a:cubicBezTo>
                      <a:cubicBezTo>
                        <a:pt x="73453" y="56486"/>
                        <a:pt x="56966" y="72785"/>
                        <a:pt x="36726" y="72785"/>
                      </a:cubicBezTo>
                      <a:close/>
                      <a:moveTo>
                        <a:pt x="5913" y="295604"/>
                      </a:moveTo>
                      <a:lnTo>
                        <a:pt x="68109" y="295604"/>
                      </a:lnTo>
                      <a:lnTo>
                        <a:pt x="68109" y="98572"/>
                      </a:lnTo>
                      <a:lnTo>
                        <a:pt x="5913" y="98572"/>
                      </a:lnTo>
                      <a:lnTo>
                        <a:pt x="5913" y="2956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13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6A46244-7D1A-44A0-8D9E-38AB4F8C5C67}"/>
                </a:ext>
              </a:extLst>
            </p:cNvPr>
            <p:cNvSpPr txBox="1"/>
            <p:nvPr/>
          </p:nvSpPr>
          <p:spPr>
            <a:xfrm>
              <a:off x="4609351" y="4724191"/>
              <a:ext cx="2303516" cy="307777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Follow us </a:t>
              </a: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@</a:t>
              </a:r>
              <a:r>
                <a:rPr kumimoji="0" lang="en-US" sz="2000" b="1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onsemi</a:t>
              </a:r>
              <a:endParaRPr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164428D-E7E2-99F0-236A-743C89A3EE0D}"/>
                </a:ext>
              </a:extLst>
            </p:cNvPr>
            <p:cNvSpPr txBox="1"/>
            <p:nvPr/>
          </p:nvSpPr>
          <p:spPr>
            <a:xfrm>
              <a:off x="5088673" y="5848360"/>
              <a:ext cx="1346522" cy="276999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onsemi.com</a:t>
              </a:r>
              <a:endParaRPr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7" name="Graphic 26">
            <a:extLst>
              <a:ext uri="{FF2B5EF4-FFF2-40B4-BE49-F238E27FC236}">
                <a16:creationId xmlns:a16="http://schemas.microsoft.com/office/drawing/2014/main" id="{2A7BFC1C-D614-2F04-AD80-7FE68CCCA1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19422" y="1596991"/>
            <a:ext cx="6353157" cy="25826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65BF180C-DF6F-5158-E6CC-C0FBE9F614F7}"/>
              </a:ext>
            </a:extLst>
          </p:cNvPr>
          <p:cNvGrpSpPr/>
          <p:nvPr/>
        </p:nvGrpSpPr>
        <p:grpSpPr>
          <a:xfrm>
            <a:off x="4946914" y="4906088"/>
            <a:ext cx="2304116" cy="1401168"/>
            <a:chOff x="4609351" y="4724191"/>
            <a:chExt cx="2303516" cy="140116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9F36318-B270-1ED5-6CA7-54313C75C581}"/>
                </a:ext>
              </a:extLst>
            </p:cNvPr>
            <p:cNvGrpSpPr/>
            <p:nvPr/>
          </p:nvGrpSpPr>
          <p:grpSpPr>
            <a:xfrm>
              <a:off x="4810912" y="5253130"/>
              <a:ext cx="1904200" cy="410250"/>
              <a:chOff x="683113" y="5524723"/>
              <a:chExt cx="1904200" cy="410250"/>
            </a:xfrm>
          </p:grpSpPr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70D2203C-4C9B-9537-F4FE-520D3E1BC8C7}"/>
                  </a:ext>
                </a:extLst>
              </p:cNvPr>
              <p:cNvSpPr/>
              <p:nvPr/>
            </p:nvSpPr>
            <p:spPr>
              <a:xfrm>
                <a:off x="1452661" y="5524723"/>
                <a:ext cx="408765" cy="410250"/>
              </a:xfrm>
              <a:custGeom>
                <a:avLst/>
                <a:gdLst>
                  <a:gd name="connsiteX0" fmla="*/ 243326 w 408765"/>
                  <a:gd name="connsiteY0" fmla="*/ 173701 h 410250"/>
                  <a:gd name="connsiteX1" fmla="*/ 395576 w 408765"/>
                  <a:gd name="connsiteY1" fmla="*/ 0 h 410250"/>
                  <a:gd name="connsiteX2" fmla="*/ 359532 w 408765"/>
                  <a:gd name="connsiteY2" fmla="*/ 0 h 410250"/>
                  <a:gd name="connsiteX3" fmla="*/ 227408 w 408765"/>
                  <a:gd name="connsiteY3" fmla="*/ 150816 h 410250"/>
                  <a:gd name="connsiteX4" fmla="*/ 121777 w 408765"/>
                  <a:gd name="connsiteY4" fmla="*/ 0 h 410250"/>
                  <a:gd name="connsiteX5" fmla="*/ 0 w 408765"/>
                  <a:gd name="connsiteY5" fmla="*/ 0 h 410250"/>
                  <a:gd name="connsiteX6" fmla="*/ 159640 w 408765"/>
                  <a:gd name="connsiteY6" fmla="*/ 228066 h 410250"/>
                  <a:gd name="connsiteX7" fmla="*/ 0 w 408765"/>
                  <a:gd name="connsiteY7" fmla="*/ 410251 h 410250"/>
                  <a:gd name="connsiteX8" fmla="*/ 36044 w 408765"/>
                  <a:gd name="connsiteY8" fmla="*/ 410251 h 410250"/>
                  <a:gd name="connsiteX9" fmla="*/ 175559 w 408765"/>
                  <a:gd name="connsiteY9" fmla="*/ 250951 h 410250"/>
                  <a:gd name="connsiteX10" fmla="*/ 286989 w 408765"/>
                  <a:gd name="connsiteY10" fmla="*/ 410251 h 410250"/>
                  <a:gd name="connsiteX11" fmla="*/ 408766 w 408765"/>
                  <a:gd name="connsiteY11" fmla="*/ 410251 h 410250"/>
                  <a:gd name="connsiteX12" fmla="*/ 243213 w 408765"/>
                  <a:gd name="connsiteY12" fmla="*/ 173701 h 410250"/>
                  <a:gd name="connsiteX13" fmla="*/ 243213 w 408765"/>
                  <a:gd name="connsiteY13" fmla="*/ 173701 h 410250"/>
                  <a:gd name="connsiteX14" fmla="*/ 193979 w 408765"/>
                  <a:gd name="connsiteY14" fmla="*/ 230075 h 410250"/>
                  <a:gd name="connsiteX15" fmla="*/ 177833 w 408765"/>
                  <a:gd name="connsiteY15" fmla="*/ 207414 h 410250"/>
                  <a:gd name="connsiteX16" fmla="*/ 49120 w 408765"/>
                  <a:gd name="connsiteY16" fmla="*/ 26680 h 410250"/>
                  <a:gd name="connsiteX17" fmla="*/ 104494 w 408765"/>
                  <a:gd name="connsiteY17" fmla="*/ 26680 h 410250"/>
                  <a:gd name="connsiteX18" fmla="*/ 208306 w 408765"/>
                  <a:gd name="connsiteY18" fmla="*/ 172473 h 410250"/>
                  <a:gd name="connsiteX19" fmla="*/ 224452 w 408765"/>
                  <a:gd name="connsiteY19" fmla="*/ 195134 h 410250"/>
                  <a:gd name="connsiteX20" fmla="*/ 359418 w 408765"/>
                  <a:gd name="connsiteY20" fmla="*/ 384687 h 410250"/>
                  <a:gd name="connsiteX21" fmla="*/ 304044 w 408765"/>
                  <a:gd name="connsiteY21" fmla="*/ 384687 h 410250"/>
                  <a:gd name="connsiteX22" fmla="*/ 193865 w 408765"/>
                  <a:gd name="connsiteY22" fmla="*/ 229964 h 410250"/>
                  <a:gd name="connsiteX23" fmla="*/ 193979 w 408765"/>
                  <a:gd name="connsiteY23" fmla="*/ 229964 h 410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08765" h="410250">
                    <a:moveTo>
                      <a:pt x="243326" y="173701"/>
                    </a:moveTo>
                    <a:lnTo>
                      <a:pt x="395576" y="0"/>
                    </a:lnTo>
                    <a:lnTo>
                      <a:pt x="359532" y="0"/>
                    </a:lnTo>
                    <a:lnTo>
                      <a:pt x="227408" y="150816"/>
                    </a:lnTo>
                    <a:lnTo>
                      <a:pt x="121777" y="0"/>
                    </a:lnTo>
                    <a:lnTo>
                      <a:pt x="0" y="0"/>
                    </a:lnTo>
                    <a:lnTo>
                      <a:pt x="159640" y="228066"/>
                    </a:lnTo>
                    <a:lnTo>
                      <a:pt x="0" y="410251"/>
                    </a:lnTo>
                    <a:lnTo>
                      <a:pt x="36044" y="410251"/>
                    </a:lnTo>
                    <a:lnTo>
                      <a:pt x="175559" y="250951"/>
                    </a:lnTo>
                    <a:lnTo>
                      <a:pt x="286989" y="410251"/>
                    </a:lnTo>
                    <a:lnTo>
                      <a:pt x="408766" y="410251"/>
                    </a:lnTo>
                    <a:lnTo>
                      <a:pt x="243213" y="173701"/>
                    </a:lnTo>
                    <a:lnTo>
                      <a:pt x="243213" y="173701"/>
                    </a:lnTo>
                    <a:close/>
                    <a:moveTo>
                      <a:pt x="193979" y="230075"/>
                    </a:moveTo>
                    <a:lnTo>
                      <a:pt x="177833" y="207414"/>
                    </a:lnTo>
                    <a:lnTo>
                      <a:pt x="49120" y="26680"/>
                    </a:lnTo>
                    <a:lnTo>
                      <a:pt x="104494" y="26680"/>
                    </a:lnTo>
                    <a:lnTo>
                      <a:pt x="208306" y="172473"/>
                    </a:lnTo>
                    <a:lnTo>
                      <a:pt x="224452" y="195134"/>
                    </a:lnTo>
                    <a:lnTo>
                      <a:pt x="359418" y="384687"/>
                    </a:lnTo>
                    <a:lnTo>
                      <a:pt x="304044" y="384687"/>
                    </a:lnTo>
                    <a:lnTo>
                      <a:pt x="193865" y="229964"/>
                    </a:lnTo>
                    <a:lnTo>
                      <a:pt x="193979" y="229964"/>
                    </a:lnTo>
                    <a:close/>
                  </a:path>
                </a:pathLst>
              </a:custGeom>
              <a:solidFill>
                <a:schemeClr val="bg1"/>
              </a:solidFill>
              <a:ln w="11352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13" name="Graphic 7">
                <a:extLst>
                  <a:ext uri="{FF2B5EF4-FFF2-40B4-BE49-F238E27FC236}">
                    <a16:creationId xmlns:a16="http://schemas.microsoft.com/office/drawing/2014/main" id="{EE7A9C96-FC05-E6CE-1A19-0D09C6F0A01A}"/>
                  </a:ext>
                </a:extLst>
              </p:cNvPr>
              <p:cNvGrpSpPr/>
              <p:nvPr/>
            </p:nvGrpSpPr>
            <p:grpSpPr>
              <a:xfrm>
                <a:off x="2169565" y="5524723"/>
                <a:ext cx="417748" cy="410139"/>
                <a:chOff x="2169565" y="5524723"/>
                <a:chExt cx="417748" cy="410139"/>
              </a:xfrm>
            </p:grpSpPr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897BBFFA-745A-FD70-FED3-7481CE47E63B}"/>
                    </a:ext>
                  </a:extLst>
                </p:cNvPr>
                <p:cNvSpPr/>
                <p:nvPr/>
              </p:nvSpPr>
              <p:spPr>
                <a:xfrm>
                  <a:off x="2169565" y="5524723"/>
                  <a:ext cx="417748" cy="408688"/>
                </a:xfrm>
                <a:custGeom>
                  <a:avLst/>
                  <a:gdLst>
                    <a:gd name="connsiteX0" fmla="*/ 417748 w 417748"/>
                    <a:gd name="connsiteY0" fmla="*/ 205070 h 408688"/>
                    <a:gd name="connsiteX1" fmla="*/ 208874 w 417748"/>
                    <a:gd name="connsiteY1" fmla="*/ 0 h 408688"/>
                    <a:gd name="connsiteX2" fmla="*/ 0 w 417748"/>
                    <a:gd name="connsiteY2" fmla="*/ 205070 h 408688"/>
                    <a:gd name="connsiteX3" fmla="*/ 158390 w 417748"/>
                    <a:gd name="connsiteY3" fmla="*/ 404111 h 408688"/>
                    <a:gd name="connsiteX4" fmla="*/ 158390 w 417748"/>
                    <a:gd name="connsiteY4" fmla="*/ 267696 h 408688"/>
                    <a:gd name="connsiteX5" fmla="*/ 115296 w 417748"/>
                    <a:gd name="connsiteY5" fmla="*/ 267696 h 408688"/>
                    <a:gd name="connsiteX6" fmla="*/ 115296 w 417748"/>
                    <a:gd name="connsiteY6" fmla="*/ 205070 h 408688"/>
                    <a:gd name="connsiteX7" fmla="*/ 158390 w 417748"/>
                    <a:gd name="connsiteY7" fmla="*/ 205070 h 408688"/>
                    <a:gd name="connsiteX8" fmla="*/ 158390 w 417748"/>
                    <a:gd name="connsiteY8" fmla="*/ 178054 h 408688"/>
                    <a:gd name="connsiteX9" fmla="*/ 260382 w 417748"/>
                    <a:gd name="connsiteY9" fmla="*/ 75910 h 408688"/>
                    <a:gd name="connsiteX10" fmla="*/ 305750 w 417748"/>
                    <a:gd name="connsiteY10" fmla="*/ 81045 h 408688"/>
                    <a:gd name="connsiteX11" fmla="*/ 305750 w 417748"/>
                    <a:gd name="connsiteY11" fmla="*/ 137867 h 408688"/>
                    <a:gd name="connsiteX12" fmla="*/ 281645 w 417748"/>
                    <a:gd name="connsiteY12" fmla="*/ 137085 h 408688"/>
                    <a:gd name="connsiteX13" fmla="*/ 234116 w 417748"/>
                    <a:gd name="connsiteY13" fmla="*/ 182966 h 408688"/>
                    <a:gd name="connsiteX14" fmla="*/ 234116 w 417748"/>
                    <a:gd name="connsiteY14" fmla="*/ 205181 h 408688"/>
                    <a:gd name="connsiteX15" fmla="*/ 302339 w 417748"/>
                    <a:gd name="connsiteY15" fmla="*/ 205181 h 408688"/>
                    <a:gd name="connsiteX16" fmla="*/ 290627 w 417748"/>
                    <a:gd name="connsiteY16" fmla="*/ 267807 h 408688"/>
                    <a:gd name="connsiteX17" fmla="*/ 234116 w 417748"/>
                    <a:gd name="connsiteY17" fmla="*/ 267807 h 408688"/>
                    <a:gd name="connsiteX18" fmla="*/ 234116 w 417748"/>
                    <a:gd name="connsiteY18" fmla="*/ 408688 h 408688"/>
                    <a:gd name="connsiteX19" fmla="*/ 417748 w 417748"/>
                    <a:gd name="connsiteY19" fmla="*/ 205070 h 408688"/>
                    <a:gd name="connsiteX20" fmla="*/ 417748 w 417748"/>
                    <a:gd name="connsiteY20" fmla="*/ 205070 h 4086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7748" h="408688">
                      <a:moveTo>
                        <a:pt x="417748" y="205070"/>
                      </a:moveTo>
                      <a:cubicBezTo>
                        <a:pt x="417748" y="91762"/>
                        <a:pt x="324170" y="0"/>
                        <a:pt x="208874" y="0"/>
                      </a:cubicBezTo>
                      <a:cubicBezTo>
                        <a:pt x="93578" y="0"/>
                        <a:pt x="0" y="91874"/>
                        <a:pt x="0" y="205070"/>
                      </a:cubicBezTo>
                      <a:cubicBezTo>
                        <a:pt x="0" y="301297"/>
                        <a:pt x="67426" y="382008"/>
                        <a:pt x="158390" y="404111"/>
                      </a:cubicBezTo>
                      <a:lnTo>
                        <a:pt x="158390" y="267696"/>
                      </a:lnTo>
                      <a:lnTo>
                        <a:pt x="115296" y="267696"/>
                      </a:lnTo>
                      <a:lnTo>
                        <a:pt x="115296" y="205070"/>
                      </a:lnTo>
                      <a:lnTo>
                        <a:pt x="158390" y="205070"/>
                      </a:lnTo>
                      <a:lnTo>
                        <a:pt x="158390" y="178054"/>
                      </a:lnTo>
                      <a:cubicBezTo>
                        <a:pt x="158390" y="108284"/>
                        <a:pt x="190568" y="75910"/>
                        <a:pt x="260382" y="75910"/>
                      </a:cubicBezTo>
                      <a:cubicBezTo>
                        <a:pt x="273572" y="75910"/>
                        <a:pt x="296426" y="78478"/>
                        <a:pt x="305750" y="81045"/>
                      </a:cubicBezTo>
                      <a:lnTo>
                        <a:pt x="305750" y="137867"/>
                      </a:lnTo>
                      <a:cubicBezTo>
                        <a:pt x="300861" y="137308"/>
                        <a:pt x="292219" y="137085"/>
                        <a:pt x="281645" y="137085"/>
                      </a:cubicBezTo>
                      <a:cubicBezTo>
                        <a:pt x="247420" y="137085"/>
                        <a:pt x="234116" y="149811"/>
                        <a:pt x="234116" y="182966"/>
                      </a:cubicBezTo>
                      <a:lnTo>
                        <a:pt x="234116" y="205181"/>
                      </a:lnTo>
                      <a:lnTo>
                        <a:pt x="302339" y="205181"/>
                      </a:lnTo>
                      <a:lnTo>
                        <a:pt x="290627" y="267807"/>
                      </a:lnTo>
                      <a:lnTo>
                        <a:pt x="234116" y="267807"/>
                      </a:lnTo>
                      <a:lnTo>
                        <a:pt x="234116" y="408688"/>
                      </a:lnTo>
                      <a:cubicBezTo>
                        <a:pt x="337587" y="396408"/>
                        <a:pt x="417748" y="310005"/>
                        <a:pt x="417748" y="205070"/>
                      </a:cubicBezTo>
                      <a:lnTo>
                        <a:pt x="417748" y="205070"/>
                      </a:lnTo>
                      <a:close/>
                    </a:path>
                  </a:pathLst>
                </a:custGeom>
                <a:solidFill>
                  <a:srgbClr val="4269B2"/>
                </a:solidFill>
                <a:ln w="11352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731B643A-8043-5851-96D1-F5FCCEA3D957}"/>
                    </a:ext>
                  </a:extLst>
                </p:cNvPr>
                <p:cNvSpPr/>
                <p:nvPr/>
              </p:nvSpPr>
              <p:spPr>
                <a:xfrm>
                  <a:off x="2284860" y="5600634"/>
                  <a:ext cx="190454" cy="334228"/>
                </a:xfrm>
                <a:custGeom>
                  <a:avLst/>
                  <a:gdLst>
                    <a:gd name="connsiteX0" fmla="*/ 175331 w 190454"/>
                    <a:gd name="connsiteY0" fmla="*/ 191897 h 334228"/>
                    <a:gd name="connsiteX1" fmla="*/ 187043 w 190454"/>
                    <a:gd name="connsiteY1" fmla="*/ 129271 h 334228"/>
                    <a:gd name="connsiteX2" fmla="*/ 118821 w 190454"/>
                    <a:gd name="connsiteY2" fmla="*/ 129271 h 334228"/>
                    <a:gd name="connsiteX3" fmla="*/ 118821 w 190454"/>
                    <a:gd name="connsiteY3" fmla="*/ 107056 h 334228"/>
                    <a:gd name="connsiteX4" fmla="*/ 166349 w 190454"/>
                    <a:gd name="connsiteY4" fmla="*/ 61175 h 334228"/>
                    <a:gd name="connsiteX5" fmla="*/ 190454 w 190454"/>
                    <a:gd name="connsiteY5" fmla="*/ 61956 h 334228"/>
                    <a:gd name="connsiteX6" fmla="*/ 190454 w 190454"/>
                    <a:gd name="connsiteY6" fmla="*/ 5135 h 334228"/>
                    <a:gd name="connsiteX7" fmla="*/ 145086 w 190454"/>
                    <a:gd name="connsiteY7" fmla="*/ 0 h 334228"/>
                    <a:gd name="connsiteX8" fmla="*/ 43094 w 190454"/>
                    <a:gd name="connsiteY8" fmla="*/ 102144 h 334228"/>
                    <a:gd name="connsiteX9" fmla="*/ 43094 w 190454"/>
                    <a:gd name="connsiteY9" fmla="*/ 129159 h 334228"/>
                    <a:gd name="connsiteX10" fmla="*/ 0 w 190454"/>
                    <a:gd name="connsiteY10" fmla="*/ 129159 h 334228"/>
                    <a:gd name="connsiteX11" fmla="*/ 0 w 190454"/>
                    <a:gd name="connsiteY11" fmla="*/ 191785 h 334228"/>
                    <a:gd name="connsiteX12" fmla="*/ 43094 w 190454"/>
                    <a:gd name="connsiteY12" fmla="*/ 191785 h 334228"/>
                    <a:gd name="connsiteX13" fmla="*/ 43094 w 190454"/>
                    <a:gd name="connsiteY13" fmla="*/ 328201 h 334228"/>
                    <a:gd name="connsiteX14" fmla="*/ 93578 w 190454"/>
                    <a:gd name="connsiteY14" fmla="*/ 334229 h 334228"/>
                    <a:gd name="connsiteX15" fmla="*/ 118934 w 190454"/>
                    <a:gd name="connsiteY15" fmla="*/ 332778 h 334228"/>
                    <a:gd name="connsiteX16" fmla="*/ 118934 w 190454"/>
                    <a:gd name="connsiteY16" fmla="*/ 191897 h 334228"/>
                    <a:gd name="connsiteX17" fmla="*/ 175445 w 190454"/>
                    <a:gd name="connsiteY17" fmla="*/ 191897 h 334228"/>
                    <a:gd name="connsiteX18" fmla="*/ 175445 w 190454"/>
                    <a:gd name="connsiteY18" fmla="*/ 191897 h 334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90454" h="334228">
                      <a:moveTo>
                        <a:pt x="175331" y="191897"/>
                      </a:moveTo>
                      <a:lnTo>
                        <a:pt x="187043" y="129271"/>
                      </a:lnTo>
                      <a:lnTo>
                        <a:pt x="118821" y="129271"/>
                      </a:lnTo>
                      <a:lnTo>
                        <a:pt x="118821" y="107056"/>
                      </a:lnTo>
                      <a:cubicBezTo>
                        <a:pt x="118821" y="73901"/>
                        <a:pt x="132010" y="61175"/>
                        <a:pt x="166349" y="61175"/>
                      </a:cubicBezTo>
                      <a:cubicBezTo>
                        <a:pt x="177037" y="61175"/>
                        <a:pt x="185565" y="61398"/>
                        <a:pt x="190454" y="61956"/>
                      </a:cubicBezTo>
                      <a:lnTo>
                        <a:pt x="190454" y="5135"/>
                      </a:lnTo>
                      <a:cubicBezTo>
                        <a:pt x="181130" y="2568"/>
                        <a:pt x="158276" y="0"/>
                        <a:pt x="145086" y="0"/>
                      </a:cubicBezTo>
                      <a:cubicBezTo>
                        <a:pt x="75272" y="0"/>
                        <a:pt x="43094" y="32374"/>
                        <a:pt x="43094" y="102144"/>
                      </a:cubicBezTo>
                      <a:lnTo>
                        <a:pt x="43094" y="129159"/>
                      </a:lnTo>
                      <a:lnTo>
                        <a:pt x="0" y="129159"/>
                      </a:lnTo>
                      <a:lnTo>
                        <a:pt x="0" y="191785"/>
                      </a:lnTo>
                      <a:lnTo>
                        <a:pt x="43094" y="191785"/>
                      </a:lnTo>
                      <a:lnTo>
                        <a:pt x="43094" y="328201"/>
                      </a:lnTo>
                      <a:cubicBezTo>
                        <a:pt x="59240" y="332108"/>
                        <a:pt x="76182" y="334229"/>
                        <a:pt x="93578" y="334229"/>
                      </a:cubicBezTo>
                      <a:cubicBezTo>
                        <a:pt x="102106" y="334229"/>
                        <a:pt x="110634" y="333671"/>
                        <a:pt x="118934" y="332778"/>
                      </a:cubicBezTo>
                      <a:lnTo>
                        <a:pt x="118934" y="191897"/>
                      </a:lnTo>
                      <a:lnTo>
                        <a:pt x="175445" y="191897"/>
                      </a:lnTo>
                      <a:lnTo>
                        <a:pt x="175445" y="19189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13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" name="Graphic 7">
                <a:extLst>
                  <a:ext uri="{FF2B5EF4-FFF2-40B4-BE49-F238E27FC236}">
                    <a16:creationId xmlns:a16="http://schemas.microsoft.com/office/drawing/2014/main" id="{9140BEE5-FA45-9941-4913-594CB562F288}"/>
                  </a:ext>
                </a:extLst>
              </p:cNvPr>
              <p:cNvGrpSpPr/>
              <p:nvPr/>
            </p:nvGrpSpPr>
            <p:grpSpPr>
              <a:xfrm>
                <a:off x="683113" y="5525282"/>
                <a:ext cx="416724" cy="409134"/>
                <a:chOff x="683113" y="5525282"/>
                <a:chExt cx="416724" cy="409134"/>
              </a:xfrm>
            </p:grpSpPr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61519102-8F74-B2E3-01A3-5786FF82BEB2}"/>
                    </a:ext>
                  </a:extLst>
                </p:cNvPr>
                <p:cNvSpPr/>
                <p:nvPr/>
              </p:nvSpPr>
              <p:spPr>
                <a:xfrm>
                  <a:off x="683113" y="5525282"/>
                  <a:ext cx="416724" cy="409134"/>
                </a:xfrm>
                <a:custGeom>
                  <a:avLst/>
                  <a:gdLst>
                    <a:gd name="connsiteX0" fmla="*/ 46278 w 416724"/>
                    <a:gd name="connsiteY0" fmla="*/ 409135 h 409134"/>
                    <a:gd name="connsiteX1" fmla="*/ 370448 w 416724"/>
                    <a:gd name="connsiteY1" fmla="*/ 409135 h 409134"/>
                    <a:gd name="connsiteX2" fmla="*/ 416725 w 416724"/>
                    <a:gd name="connsiteY2" fmla="*/ 363700 h 409134"/>
                    <a:gd name="connsiteX3" fmla="*/ 416725 w 416724"/>
                    <a:gd name="connsiteY3" fmla="*/ 45435 h 409134"/>
                    <a:gd name="connsiteX4" fmla="*/ 370448 w 416724"/>
                    <a:gd name="connsiteY4" fmla="*/ 0 h 409134"/>
                    <a:gd name="connsiteX5" fmla="*/ 46278 w 416724"/>
                    <a:gd name="connsiteY5" fmla="*/ 0 h 409134"/>
                    <a:gd name="connsiteX6" fmla="*/ 0 w 416724"/>
                    <a:gd name="connsiteY6" fmla="*/ 45435 h 409134"/>
                    <a:gd name="connsiteX7" fmla="*/ 0 w 416724"/>
                    <a:gd name="connsiteY7" fmla="*/ 363700 h 409134"/>
                    <a:gd name="connsiteX8" fmla="*/ 46278 w 416724"/>
                    <a:gd name="connsiteY8" fmla="*/ 409135 h 409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6724" h="409134">
                      <a:moveTo>
                        <a:pt x="46278" y="409135"/>
                      </a:moveTo>
                      <a:lnTo>
                        <a:pt x="370448" y="409135"/>
                      </a:lnTo>
                      <a:cubicBezTo>
                        <a:pt x="396031" y="409135"/>
                        <a:pt x="416725" y="388817"/>
                        <a:pt x="416725" y="363700"/>
                      </a:cubicBezTo>
                      <a:lnTo>
                        <a:pt x="416725" y="45435"/>
                      </a:lnTo>
                      <a:cubicBezTo>
                        <a:pt x="416725" y="20317"/>
                        <a:pt x="396031" y="0"/>
                        <a:pt x="370448" y="0"/>
                      </a:cubicBezTo>
                      <a:lnTo>
                        <a:pt x="46278" y="0"/>
                      </a:lnTo>
                      <a:cubicBezTo>
                        <a:pt x="20694" y="0"/>
                        <a:pt x="0" y="20317"/>
                        <a:pt x="0" y="45435"/>
                      </a:cubicBezTo>
                      <a:lnTo>
                        <a:pt x="0" y="363700"/>
                      </a:lnTo>
                      <a:cubicBezTo>
                        <a:pt x="0" y="388817"/>
                        <a:pt x="20694" y="409135"/>
                        <a:pt x="46278" y="409135"/>
                      </a:cubicBezTo>
                      <a:close/>
                    </a:path>
                  </a:pathLst>
                </a:custGeom>
                <a:solidFill>
                  <a:srgbClr val="0077B5"/>
                </a:solidFill>
                <a:ln w="11352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84488E0D-F158-3B46-5153-34717999BDAE}"/>
                    </a:ext>
                  </a:extLst>
                </p:cNvPr>
                <p:cNvSpPr/>
                <p:nvPr/>
              </p:nvSpPr>
              <p:spPr>
                <a:xfrm>
                  <a:off x="740988" y="5581991"/>
                  <a:ext cx="300974" cy="295603"/>
                </a:xfrm>
                <a:custGeom>
                  <a:avLst/>
                  <a:gdLst>
                    <a:gd name="connsiteX0" fmla="*/ 300974 w 300974"/>
                    <a:gd name="connsiteY0" fmla="*/ 295604 h 295603"/>
                    <a:gd name="connsiteX1" fmla="*/ 239119 w 300974"/>
                    <a:gd name="connsiteY1" fmla="*/ 295604 h 295603"/>
                    <a:gd name="connsiteX2" fmla="*/ 239119 w 300974"/>
                    <a:gd name="connsiteY2" fmla="*/ 192120 h 295603"/>
                    <a:gd name="connsiteX3" fmla="*/ 205236 w 300974"/>
                    <a:gd name="connsiteY3" fmla="*/ 147914 h 295603"/>
                    <a:gd name="connsiteX4" fmla="*/ 167372 w 300974"/>
                    <a:gd name="connsiteY4" fmla="*/ 192120 h 295603"/>
                    <a:gd name="connsiteX5" fmla="*/ 167372 w 300974"/>
                    <a:gd name="connsiteY5" fmla="*/ 295604 h 295603"/>
                    <a:gd name="connsiteX6" fmla="*/ 107791 w 300974"/>
                    <a:gd name="connsiteY6" fmla="*/ 295604 h 295603"/>
                    <a:gd name="connsiteX7" fmla="*/ 107791 w 300974"/>
                    <a:gd name="connsiteY7" fmla="*/ 98572 h 295603"/>
                    <a:gd name="connsiteX8" fmla="*/ 167372 w 300974"/>
                    <a:gd name="connsiteY8" fmla="*/ 98572 h 295603"/>
                    <a:gd name="connsiteX9" fmla="*/ 167372 w 300974"/>
                    <a:gd name="connsiteY9" fmla="*/ 125140 h 295603"/>
                    <a:gd name="connsiteX10" fmla="*/ 227863 w 300974"/>
                    <a:gd name="connsiteY10" fmla="*/ 92544 h 295603"/>
                    <a:gd name="connsiteX11" fmla="*/ 300861 w 300974"/>
                    <a:gd name="connsiteY11" fmla="*/ 170798 h 295603"/>
                    <a:gd name="connsiteX12" fmla="*/ 300861 w 300974"/>
                    <a:gd name="connsiteY12" fmla="*/ 295492 h 295603"/>
                    <a:gd name="connsiteX13" fmla="*/ 36726 w 300974"/>
                    <a:gd name="connsiteY13" fmla="*/ 72785 h 295603"/>
                    <a:gd name="connsiteX14" fmla="*/ 0 w 300974"/>
                    <a:gd name="connsiteY14" fmla="*/ 36392 h 295603"/>
                    <a:gd name="connsiteX15" fmla="*/ 36726 w 300974"/>
                    <a:gd name="connsiteY15" fmla="*/ 0 h 295603"/>
                    <a:gd name="connsiteX16" fmla="*/ 73453 w 300974"/>
                    <a:gd name="connsiteY16" fmla="*/ 36392 h 295603"/>
                    <a:gd name="connsiteX17" fmla="*/ 36726 w 300974"/>
                    <a:gd name="connsiteY17" fmla="*/ 72785 h 295603"/>
                    <a:gd name="connsiteX18" fmla="*/ 5913 w 300974"/>
                    <a:gd name="connsiteY18" fmla="*/ 295604 h 295603"/>
                    <a:gd name="connsiteX19" fmla="*/ 68109 w 300974"/>
                    <a:gd name="connsiteY19" fmla="*/ 295604 h 295603"/>
                    <a:gd name="connsiteX20" fmla="*/ 68109 w 300974"/>
                    <a:gd name="connsiteY20" fmla="*/ 98572 h 295603"/>
                    <a:gd name="connsiteX21" fmla="*/ 5913 w 300974"/>
                    <a:gd name="connsiteY21" fmla="*/ 98572 h 295603"/>
                    <a:gd name="connsiteX22" fmla="*/ 5913 w 300974"/>
                    <a:gd name="connsiteY22" fmla="*/ 295604 h 2956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00974" h="295603">
                      <a:moveTo>
                        <a:pt x="300974" y="295604"/>
                      </a:moveTo>
                      <a:lnTo>
                        <a:pt x="239119" y="295604"/>
                      </a:lnTo>
                      <a:lnTo>
                        <a:pt x="239119" y="192120"/>
                      </a:lnTo>
                      <a:cubicBezTo>
                        <a:pt x="239119" y="163765"/>
                        <a:pt x="228090" y="147914"/>
                        <a:pt x="205236" y="147914"/>
                      </a:cubicBezTo>
                      <a:cubicBezTo>
                        <a:pt x="180334" y="147914"/>
                        <a:pt x="167372" y="164435"/>
                        <a:pt x="167372" y="192120"/>
                      </a:cubicBezTo>
                      <a:lnTo>
                        <a:pt x="167372" y="295604"/>
                      </a:lnTo>
                      <a:lnTo>
                        <a:pt x="107791" y="295604"/>
                      </a:lnTo>
                      <a:lnTo>
                        <a:pt x="107791" y="98572"/>
                      </a:lnTo>
                      <a:lnTo>
                        <a:pt x="167372" y="98572"/>
                      </a:lnTo>
                      <a:lnTo>
                        <a:pt x="167372" y="125140"/>
                      </a:lnTo>
                      <a:cubicBezTo>
                        <a:pt x="167372" y="125140"/>
                        <a:pt x="185337" y="92544"/>
                        <a:pt x="227863" y="92544"/>
                      </a:cubicBezTo>
                      <a:cubicBezTo>
                        <a:pt x="270388" y="92544"/>
                        <a:pt x="300861" y="118108"/>
                        <a:pt x="300861" y="170798"/>
                      </a:cubicBezTo>
                      <a:lnTo>
                        <a:pt x="300861" y="295492"/>
                      </a:lnTo>
                      <a:close/>
                      <a:moveTo>
                        <a:pt x="36726" y="72785"/>
                      </a:moveTo>
                      <a:cubicBezTo>
                        <a:pt x="16373" y="72785"/>
                        <a:pt x="0" y="56486"/>
                        <a:pt x="0" y="36392"/>
                      </a:cubicBezTo>
                      <a:cubicBezTo>
                        <a:pt x="0" y="16298"/>
                        <a:pt x="16487" y="0"/>
                        <a:pt x="36726" y="0"/>
                      </a:cubicBezTo>
                      <a:cubicBezTo>
                        <a:pt x="56966" y="0"/>
                        <a:pt x="73453" y="16298"/>
                        <a:pt x="73453" y="36392"/>
                      </a:cubicBezTo>
                      <a:cubicBezTo>
                        <a:pt x="73453" y="56486"/>
                        <a:pt x="56966" y="72785"/>
                        <a:pt x="36726" y="72785"/>
                      </a:cubicBezTo>
                      <a:close/>
                      <a:moveTo>
                        <a:pt x="5913" y="295604"/>
                      </a:moveTo>
                      <a:lnTo>
                        <a:pt x="68109" y="295604"/>
                      </a:lnTo>
                      <a:lnTo>
                        <a:pt x="68109" y="98572"/>
                      </a:lnTo>
                      <a:lnTo>
                        <a:pt x="5913" y="98572"/>
                      </a:lnTo>
                      <a:lnTo>
                        <a:pt x="5913" y="2956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13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2BFD87E-DEFB-9305-163B-C59A75D62DAC}"/>
                </a:ext>
              </a:extLst>
            </p:cNvPr>
            <p:cNvSpPr txBox="1"/>
            <p:nvPr/>
          </p:nvSpPr>
          <p:spPr>
            <a:xfrm>
              <a:off x="4609351" y="4724191"/>
              <a:ext cx="2303516" cy="307777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cs typeface="Arial"/>
                </a:rPr>
                <a:t>Follow us </a:t>
              </a: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cs typeface="Arial"/>
                </a:rPr>
                <a:t>@</a:t>
              </a:r>
              <a:r>
                <a:rPr kumimoji="0" lang="en-US" sz="2000" b="1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cs typeface="Arial"/>
                </a:rPr>
                <a:t>onsemi</a:t>
              </a:r>
              <a:endParaRPr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3C737DE-08D6-6314-4089-CA6429ABB39B}"/>
                </a:ext>
              </a:extLst>
            </p:cNvPr>
            <p:cNvSpPr txBox="1"/>
            <p:nvPr/>
          </p:nvSpPr>
          <p:spPr>
            <a:xfrm>
              <a:off x="5088673" y="5848360"/>
              <a:ext cx="1346522" cy="276999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cs typeface="Arial"/>
                </a:rPr>
                <a:t>onsemi.com</a:t>
              </a:r>
              <a:endParaRPr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048FAF4F-3B70-10CC-7202-3D5956F075E4}"/>
              </a:ext>
            </a:extLst>
          </p:cNvPr>
          <p:cNvSpPr txBox="1"/>
          <p:nvPr/>
        </p:nvSpPr>
        <p:spPr>
          <a:xfrm>
            <a:off x="5021635" y="6522990"/>
            <a:ext cx="2229396" cy="246221"/>
          </a:xfrm>
          <a:prstGeom prst="rect">
            <a:avLst/>
          </a:prstGeom>
          <a:noFill/>
        </p:spPr>
        <p:txBody>
          <a:bodyPr wrap="none" lIns="45720" tIns="45720" rIns="45720" bIns="45720" rtlCol="0" anchor="t">
            <a:spAutoFit/>
          </a:bodyPr>
          <a:lstStyle/>
          <a:p>
            <a:pPr algn="r">
              <a:defRPr/>
            </a:pPr>
            <a:r>
              <a:rPr kumimoji="0" lang="en-US" sz="1000" b="1" i="0" u="none" strike="noStrike" kern="700" cap="none" spc="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/>
              </a:rPr>
              <a:t>© </a:t>
            </a:r>
            <a:r>
              <a:rPr kumimoji="0" lang="en-US" sz="1000" b="1" i="0" u="none" strike="noStrike" kern="700" cap="none" spc="1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/>
              </a:rPr>
              <a:t>onsemi</a:t>
            </a:r>
            <a:r>
              <a:rPr kumimoji="0" lang="en-US" sz="1000" b="1" i="0" u="none" strike="noStrike" kern="700" cap="none" spc="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/>
              </a:rPr>
              <a:t> </a:t>
            </a:r>
            <a:fld id="{B414B3F2-8D8D-7149-9EB9-BD3CC9259448}" type="datetimeyyyy">
              <a:rPr kumimoji="0" lang="en-US" sz="1000" b="1" i="0" u="none" strike="noStrike" kern="700" cap="none" spc="1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/>
              </a:rPr>
              <a:pPr algn="r">
                <a:defRPr/>
              </a:pPr>
              <a:t>2025</a:t>
            </a:fld>
            <a:r>
              <a:rPr kumimoji="0" lang="en-US" sz="1000" b="1" i="0" u="none" strike="noStrike" kern="700" cap="none" spc="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/>
              </a:rPr>
              <a:t>  </a:t>
            </a:r>
            <a:r>
              <a:rPr kumimoji="0" lang="en-US" sz="1000" b="0" i="0" u="none" strike="noStrike" kern="700" cap="none" spc="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/>
              </a:rPr>
              <a:t>| </a:t>
            </a:r>
            <a:r>
              <a:rPr kumimoji="0" lang="en-US" sz="1000" b="1" i="0" u="none" strike="noStrike" kern="700" cap="none" spc="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/>
              </a:rPr>
              <a:t> </a:t>
            </a:r>
            <a:r>
              <a:rPr kumimoji="0" lang="en-US" sz="1000" b="0" i="0" u="none" strike="noStrike" kern="700" cap="none" spc="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/>
              </a:rPr>
              <a:t>Public Information</a:t>
            </a:r>
            <a:endParaRPr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Inter Italic" panose="020B05020300000000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506942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2EA4067-35D3-2C3B-7883-EBB24D750F0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1" y="893"/>
            <a:ext cx="12193589" cy="6857108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23818925-3031-FF1A-B1B0-CDF37694E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38393" y="471743"/>
            <a:ext cx="3001276" cy="886111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6B2E6A79-39DE-6B4D-8FD8-FC4836345BE6}"/>
              </a:ext>
            </a:extLst>
          </p:cNvPr>
          <p:cNvSpPr/>
          <p:nvPr/>
        </p:nvSpPr>
        <p:spPr>
          <a:xfrm>
            <a:off x="0" y="2515889"/>
            <a:ext cx="4999382" cy="162542"/>
          </a:xfrm>
          <a:custGeom>
            <a:avLst/>
            <a:gdLst>
              <a:gd name="connsiteX0" fmla="*/ 0 w 4998080"/>
              <a:gd name="connsiteY0" fmla="*/ 0 h 162542"/>
              <a:gd name="connsiteX1" fmla="*/ 4998080 w 4998080"/>
              <a:gd name="connsiteY1" fmla="*/ 0 h 162542"/>
              <a:gd name="connsiteX2" fmla="*/ 4916411 w 4998080"/>
              <a:gd name="connsiteY2" fmla="*/ 162542 h 162542"/>
              <a:gd name="connsiteX3" fmla="*/ 0 w 4998080"/>
              <a:gd name="connsiteY3" fmla="*/ 162542 h 16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8080" h="162542">
                <a:moveTo>
                  <a:pt x="0" y="0"/>
                </a:moveTo>
                <a:lnTo>
                  <a:pt x="4998080" y="0"/>
                </a:lnTo>
                <a:lnTo>
                  <a:pt x="4916411" y="162542"/>
                </a:lnTo>
                <a:lnTo>
                  <a:pt x="0" y="162542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>
                  <a:alpha val="45694"/>
                </a:srgb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 b="1" i="0">
              <a:latin typeface="Arial" panose="020B0604020202020204" pitchFamily="34" charset="0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47ADDEE-E36A-40E2-375F-5E3F7873A843}"/>
              </a:ext>
            </a:extLst>
          </p:cNvPr>
          <p:cNvSpPr/>
          <p:nvPr/>
        </p:nvSpPr>
        <p:spPr>
          <a:xfrm>
            <a:off x="0" y="1829596"/>
            <a:ext cx="5328056" cy="579238"/>
          </a:xfrm>
          <a:custGeom>
            <a:avLst/>
            <a:gdLst>
              <a:gd name="connsiteX0" fmla="*/ 0 w 5326668"/>
              <a:gd name="connsiteY0" fmla="*/ 0 h 579238"/>
              <a:gd name="connsiteX1" fmla="*/ 5326668 w 5326668"/>
              <a:gd name="connsiteY1" fmla="*/ 0 h 579238"/>
              <a:gd name="connsiteX2" fmla="*/ 5035630 w 5326668"/>
              <a:gd name="connsiteY2" fmla="*/ 579238 h 579238"/>
              <a:gd name="connsiteX3" fmla="*/ 0 w 5326668"/>
              <a:gd name="connsiteY3" fmla="*/ 579238 h 57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6668" h="579238">
                <a:moveTo>
                  <a:pt x="0" y="0"/>
                </a:moveTo>
                <a:lnTo>
                  <a:pt x="5326668" y="0"/>
                </a:lnTo>
                <a:lnTo>
                  <a:pt x="5035630" y="579238"/>
                </a:lnTo>
                <a:lnTo>
                  <a:pt x="0" y="579238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 b="1" i="0">
              <a:latin typeface="Arial" panose="020B0604020202020204" pitchFamily="34" charset="0"/>
            </a:endParaRPr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A8DAF6F8-0CB8-F93E-AE0A-0C75759FA8EA}"/>
              </a:ext>
            </a:extLst>
          </p:cNvPr>
          <p:cNvSpPr/>
          <p:nvPr/>
        </p:nvSpPr>
        <p:spPr>
          <a:xfrm>
            <a:off x="766917" y="4408423"/>
            <a:ext cx="10813056" cy="1729141"/>
          </a:xfrm>
          <a:prstGeom prst="parallelogram">
            <a:avLst>
              <a:gd name="adj" fmla="val 50806"/>
            </a:avLst>
          </a:prstGeom>
          <a:solidFill>
            <a:srgbClr val="1D3546"/>
          </a:solidFill>
          <a:ln>
            <a:noFill/>
          </a:ln>
          <a:effectLst>
            <a:innerShdw blurRad="5207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i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778" y="5023858"/>
            <a:ext cx="7773969" cy="490823"/>
          </a:xfrm>
          <a:noFill/>
        </p:spPr>
        <p:txBody>
          <a:bodyPr wrap="square" lIns="0" tIns="91440" bIns="91440" anchor="ctr" anchorCtr="0">
            <a:noAutofit/>
          </a:bodyPr>
          <a:lstStyle>
            <a:lvl1pPr algn="l">
              <a:lnSpc>
                <a:spcPct val="95000"/>
              </a:lnSpc>
              <a:defRPr sz="3000" b="1" i="0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878F36-4147-E862-E28F-0956DEFFE022}"/>
              </a:ext>
            </a:extLst>
          </p:cNvPr>
          <p:cNvSpPr txBox="1"/>
          <p:nvPr/>
        </p:nvSpPr>
        <p:spPr>
          <a:xfrm>
            <a:off x="723945" y="6418750"/>
            <a:ext cx="1787815" cy="15388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© </a:t>
            </a:r>
            <a:r>
              <a:rPr kumimoji="0" lang="en-US" sz="1000" b="1" i="0" u="none" strike="noStrike" kern="700" cap="none" spc="10" normalizeH="0" baseline="0" noProof="0" err="1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onsemi</a:t>
            </a: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fld id="{F62D7A96-581F-6C4B-9F21-7111AA491FF2}" type="datetimeyyyy">
              <a:rPr kumimoji="0" lang="en-US" sz="1000" b="1" i="0" u="none" strike="noStrike" kern="700" cap="none" spc="10" normalizeH="0" baseline="0" noProof="0" smtClean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2025</a:t>
            </a:fld>
            <a:r>
              <a:rPr lang="en-US" sz="1000" b="1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| </a:t>
            </a:r>
            <a:r>
              <a:rPr lang="en-US" sz="1000" b="1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Confidential</a:t>
            </a:r>
            <a:endParaRPr lang="en-US" sz="1000">
              <a:solidFill>
                <a:srgbClr val="1D3546"/>
              </a:solidFill>
              <a:latin typeface="Arial" panose="020B0604020202020204" pitchFamily="34" charset="0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C9A9FD15-0F88-1D35-C877-75E5F2DF52E6}"/>
              </a:ext>
            </a:extLst>
          </p:cNvPr>
          <p:cNvSpPr/>
          <p:nvPr/>
        </p:nvSpPr>
        <p:spPr>
          <a:xfrm>
            <a:off x="2" y="3999869"/>
            <a:ext cx="1529975" cy="2902580"/>
          </a:xfrm>
          <a:custGeom>
            <a:avLst/>
            <a:gdLst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  <a:gd name="connsiteX0" fmla="*/ 3740 w 1533317"/>
              <a:gd name="connsiteY0" fmla="*/ 0 h 2902580"/>
              <a:gd name="connsiteX1" fmla="*/ 1533317 w 1533317"/>
              <a:gd name="connsiteY1" fmla="*/ 0 h 2902580"/>
              <a:gd name="connsiteX2" fmla="*/ 58633 w 1533317"/>
              <a:gd name="connsiteY2" fmla="*/ 2902580 h 2902580"/>
              <a:gd name="connsiteX3" fmla="*/ 3740 w 1533317"/>
              <a:gd name="connsiteY3" fmla="*/ 2902580 h 2902580"/>
              <a:gd name="connsiteX4" fmla="*/ 0 w 1533317"/>
              <a:gd name="connsiteY4" fmla="*/ 1165221 h 2902580"/>
              <a:gd name="connsiteX5" fmla="*/ 3740 w 1533317"/>
              <a:gd name="connsiteY5" fmla="*/ 0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5" fmla="*/ 91440 w 1533317"/>
              <a:gd name="connsiteY5" fmla="*/ 1256661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9577" h="2902580">
                <a:moveTo>
                  <a:pt x="0" y="0"/>
                </a:moveTo>
                <a:lnTo>
                  <a:pt x="1529577" y="0"/>
                </a:lnTo>
                <a:lnTo>
                  <a:pt x="54893" y="2902580"/>
                </a:lnTo>
                <a:lnTo>
                  <a:pt x="0" y="2902580"/>
                </a:lnTo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76200">
            <a:solidFill>
              <a:schemeClr val="accent1"/>
            </a:solidFill>
          </a:ln>
          <a:effectLst>
            <a:innerShdw blurRad="139700" dist="762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682070340"/>
      </p:ext>
    </p:extLst>
  </p:cSld>
  <p:clrMapOvr>
    <a:masterClrMapping/>
  </p:clrMapOvr>
  <p:transition>
    <p:fad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3BB30-8231-087E-6E53-5F0259C28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C36D0-9DFF-8F27-F85F-6DB9CF6E14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04EB95-190C-A9BC-3432-57E988864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888C8-CA3D-4ABC-9E81-AA1D59BEB9C6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A77697-05EE-6797-CCE4-7CBFAE074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3BAB5D-E4FA-5BD7-3233-14859265D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4137A-79F2-4585-A47E-F9C53F4CA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464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6B93C37-2D6C-797D-57CB-F0F96DDF98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1" y="1339"/>
            <a:ext cx="12192000" cy="6856214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23818925-3031-FF1A-B1B0-CDF37694E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38393" y="471743"/>
            <a:ext cx="3001276" cy="886111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6B2E6A79-39DE-6B4D-8FD8-FC4836345BE6}"/>
              </a:ext>
            </a:extLst>
          </p:cNvPr>
          <p:cNvSpPr/>
          <p:nvPr/>
        </p:nvSpPr>
        <p:spPr>
          <a:xfrm>
            <a:off x="0" y="2515889"/>
            <a:ext cx="4999382" cy="162542"/>
          </a:xfrm>
          <a:custGeom>
            <a:avLst/>
            <a:gdLst>
              <a:gd name="connsiteX0" fmla="*/ 0 w 4998080"/>
              <a:gd name="connsiteY0" fmla="*/ 0 h 162542"/>
              <a:gd name="connsiteX1" fmla="*/ 4998080 w 4998080"/>
              <a:gd name="connsiteY1" fmla="*/ 0 h 162542"/>
              <a:gd name="connsiteX2" fmla="*/ 4916411 w 4998080"/>
              <a:gd name="connsiteY2" fmla="*/ 162542 h 162542"/>
              <a:gd name="connsiteX3" fmla="*/ 0 w 4998080"/>
              <a:gd name="connsiteY3" fmla="*/ 162542 h 16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8080" h="162542">
                <a:moveTo>
                  <a:pt x="0" y="0"/>
                </a:moveTo>
                <a:lnTo>
                  <a:pt x="4998080" y="0"/>
                </a:lnTo>
                <a:lnTo>
                  <a:pt x="4916411" y="162542"/>
                </a:lnTo>
                <a:lnTo>
                  <a:pt x="0" y="162542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>
                  <a:alpha val="45694"/>
                </a:srgb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 b="1" i="0">
              <a:latin typeface="Arial" panose="020B0604020202020204" pitchFamily="34" charset="0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47ADDEE-E36A-40E2-375F-5E3F7873A843}"/>
              </a:ext>
            </a:extLst>
          </p:cNvPr>
          <p:cNvSpPr/>
          <p:nvPr/>
        </p:nvSpPr>
        <p:spPr>
          <a:xfrm>
            <a:off x="0" y="1829596"/>
            <a:ext cx="5328056" cy="579238"/>
          </a:xfrm>
          <a:custGeom>
            <a:avLst/>
            <a:gdLst>
              <a:gd name="connsiteX0" fmla="*/ 0 w 5326668"/>
              <a:gd name="connsiteY0" fmla="*/ 0 h 579238"/>
              <a:gd name="connsiteX1" fmla="*/ 5326668 w 5326668"/>
              <a:gd name="connsiteY1" fmla="*/ 0 h 579238"/>
              <a:gd name="connsiteX2" fmla="*/ 5035630 w 5326668"/>
              <a:gd name="connsiteY2" fmla="*/ 579238 h 579238"/>
              <a:gd name="connsiteX3" fmla="*/ 0 w 5326668"/>
              <a:gd name="connsiteY3" fmla="*/ 579238 h 57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6668" h="579238">
                <a:moveTo>
                  <a:pt x="0" y="0"/>
                </a:moveTo>
                <a:lnTo>
                  <a:pt x="5326668" y="0"/>
                </a:lnTo>
                <a:lnTo>
                  <a:pt x="5035630" y="579238"/>
                </a:lnTo>
                <a:lnTo>
                  <a:pt x="0" y="579238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 b="1" i="0">
              <a:latin typeface="Arial" panose="020B0604020202020204" pitchFamily="34" charset="0"/>
            </a:endParaRPr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A8DAF6F8-0CB8-F93E-AE0A-0C75759FA8EA}"/>
              </a:ext>
            </a:extLst>
          </p:cNvPr>
          <p:cNvSpPr/>
          <p:nvPr/>
        </p:nvSpPr>
        <p:spPr>
          <a:xfrm>
            <a:off x="766917" y="4408423"/>
            <a:ext cx="10813056" cy="1729141"/>
          </a:xfrm>
          <a:prstGeom prst="parallelogram">
            <a:avLst>
              <a:gd name="adj" fmla="val 50806"/>
            </a:avLst>
          </a:prstGeom>
          <a:solidFill>
            <a:srgbClr val="1D3546"/>
          </a:solidFill>
          <a:ln>
            <a:noFill/>
          </a:ln>
          <a:effectLst>
            <a:innerShdw blurRad="5207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i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778" y="5023858"/>
            <a:ext cx="7773969" cy="490823"/>
          </a:xfrm>
          <a:noFill/>
        </p:spPr>
        <p:txBody>
          <a:bodyPr wrap="square" lIns="0" tIns="91440" bIns="91440" anchor="ctr" anchorCtr="0">
            <a:noAutofit/>
          </a:bodyPr>
          <a:lstStyle>
            <a:lvl1pPr algn="l">
              <a:lnSpc>
                <a:spcPct val="95000"/>
              </a:lnSpc>
              <a:defRPr sz="3000" b="1" i="0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E2D72EE7-7A66-2B91-3F9B-53E57FE61382}"/>
              </a:ext>
            </a:extLst>
          </p:cNvPr>
          <p:cNvSpPr/>
          <p:nvPr/>
        </p:nvSpPr>
        <p:spPr>
          <a:xfrm>
            <a:off x="2" y="3999869"/>
            <a:ext cx="1529975" cy="2902580"/>
          </a:xfrm>
          <a:custGeom>
            <a:avLst/>
            <a:gdLst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  <a:gd name="connsiteX0" fmla="*/ 3740 w 1533317"/>
              <a:gd name="connsiteY0" fmla="*/ 0 h 2902580"/>
              <a:gd name="connsiteX1" fmla="*/ 1533317 w 1533317"/>
              <a:gd name="connsiteY1" fmla="*/ 0 h 2902580"/>
              <a:gd name="connsiteX2" fmla="*/ 58633 w 1533317"/>
              <a:gd name="connsiteY2" fmla="*/ 2902580 h 2902580"/>
              <a:gd name="connsiteX3" fmla="*/ 3740 w 1533317"/>
              <a:gd name="connsiteY3" fmla="*/ 2902580 h 2902580"/>
              <a:gd name="connsiteX4" fmla="*/ 0 w 1533317"/>
              <a:gd name="connsiteY4" fmla="*/ 1165221 h 2902580"/>
              <a:gd name="connsiteX5" fmla="*/ 3740 w 1533317"/>
              <a:gd name="connsiteY5" fmla="*/ 0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5" fmla="*/ 91440 w 1533317"/>
              <a:gd name="connsiteY5" fmla="*/ 1256661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9577" h="2902580">
                <a:moveTo>
                  <a:pt x="0" y="0"/>
                </a:moveTo>
                <a:lnTo>
                  <a:pt x="1529577" y="0"/>
                </a:lnTo>
                <a:lnTo>
                  <a:pt x="54893" y="2902580"/>
                </a:lnTo>
                <a:lnTo>
                  <a:pt x="0" y="2902580"/>
                </a:lnTo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76200">
            <a:solidFill>
              <a:schemeClr val="accent1"/>
            </a:solidFill>
          </a:ln>
          <a:effectLst>
            <a:innerShdw blurRad="139700" dist="762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6783C4-1BBF-A09B-B3FA-3F7F5D067FD9}"/>
              </a:ext>
            </a:extLst>
          </p:cNvPr>
          <p:cNvSpPr txBox="1"/>
          <p:nvPr/>
        </p:nvSpPr>
        <p:spPr>
          <a:xfrm>
            <a:off x="723945" y="6418750"/>
            <a:ext cx="1787815" cy="15388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© </a:t>
            </a:r>
            <a:r>
              <a:rPr kumimoji="0" lang="en-US" sz="1000" b="1" i="0" u="none" strike="noStrike" kern="700" cap="none" spc="10" normalizeH="0" baseline="0" noProof="0" err="1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onsemi</a:t>
            </a: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fld id="{F62D7A96-581F-6C4B-9F21-7111AA491FF2}" type="datetimeyyyy">
              <a:rPr kumimoji="0" lang="en-US" sz="1000" b="1" i="0" u="none" strike="noStrike" kern="700" cap="none" spc="10" normalizeH="0" baseline="0" noProof="0" smtClean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2025</a:t>
            </a:fld>
            <a:r>
              <a:rPr lang="en-US" sz="1000" b="1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| </a:t>
            </a:r>
            <a:r>
              <a:rPr lang="en-US" sz="1000" b="1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Confidential</a:t>
            </a:r>
            <a:endParaRPr lang="en-US" sz="1000">
              <a:solidFill>
                <a:srgbClr val="1D3546"/>
              </a:solidFill>
              <a:latin typeface="Arial" panose="020B0604020202020204" pitchFamily="34" charset="0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80811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FF7C1B-7F82-F0E5-B58E-BFBD86308B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893"/>
            <a:ext cx="12191996" cy="6856212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23818925-3031-FF1A-B1B0-CDF37694E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38393" y="471743"/>
            <a:ext cx="3001276" cy="886111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6B2E6A79-39DE-6B4D-8FD8-FC4836345BE6}"/>
              </a:ext>
            </a:extLst>
          </p:cNvPr>
          <p:cNvSpPr/>
          <p:nvPr/>
        </p:nvSpPr>
        <p:spPr>
          <a:xfrm>
            <a:off x="0" y="2515889"/>
            <a:ext cx="4999382" cy="162542"/>
          </a:xfrm>
          <a:custGeom>
            <a:avLst/>
            <a:gdLst>
              <a:gd name="connsiteX0" fmla="*/ 0 w 4998080"/>
              <a:gd name="connsiteY0" fmla="*/ 0 h 162542"/>
              <a:gd name="connsiteX1" fmla="*/ 4998080 w 4998080"/>
              <a:gd name="connsiteY1" fmla="*/ 0 h 162542"/>
              <a:gd name="connsiteX2" fmla="*/ 4916411 w 4998080"/>
              <a:gd name="connsiteY2" fmla="*/ 162542 h 162542"/>
              <a:gd name="connsiteX3" fmla="*/ 0 w 4998080"/>
              <a:gd name="connsiteY3" fmla="*/ 162542 h 16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8080" h="162542">
                <a:moveTo>
                  <a:pt x="0" y="0"/>
                </a:moveTo>
                <a:lnTo>
                  <a:pt x="4998080" y="0"/>
                </a:lnTo>
                <a:lnTo>
                  <a:pt x="4916411" y="162542"/>
                </a:lnTo>
                <a:lnTo>
                  <a:pt x="0" y="162542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>
                  <a:alpha val="45694"/>
                </a:srgb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 b="1" i="0">
              <a:latin typeface="Arial" panose="020B0604020202020204" pitchFamily="34" charset="0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47ADDEE-E36A-40E2-375F-5E3F7873A843}"/>
              </a:ext>
            </a:extLst>
          </p:cNvPr>
          <p:cNvSpPr/>
          <p:nvPr/>
        </p:nvSpPr>
        <p:spPr>
          <a:xfrm>
            <a:off x="0" y="1829596"/>
            <a:ext cx="5328056" cy="579238"/>
          </a:xfrm>
          <a:custGeom>
            <a:avLst/>
            <a:gdLst>
              <a:gd name="connsiteX0" fmla="*/ 0 w 5326668"/>
              <a:gd name="connsiteY0" fmla="*/ 0 h 579238"/>
              <a:gd name="connsiteX1" fmla="*/ 5326668 w 5326668"/>
              <a:gd name="connsiteY1" fmla="*/ 0 h 579238"/>
              <a:gd name="connsiteX2" fmla="*/ 5035630 w 5326668"/>
              <a:gd name="connsiteY2" fmla="*/ 579238 h 579238"/>
              <a:gd name="connsiteX3" fmla="*/ 0 w 5326668"/>
              <a:gd name="connsiteY3" fmla="*/ 579238 h 57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6668" h="579238">
                <a:moveTo>
                  <a:pt x="0" y="0"/>
                </a:moveTo>
                <a:lnTo>
                  <a:pt x="5326668" y="0"/>
                </a:lnTo>
                <a:lnTo>
                  <a:pt x="5035630" y="579238"/>
                </a:lnTo>
                <a:lnTo>
                  <a:pt x="0" y="579238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 b="1" i="0">
              <a:latin typeface="Arial" panose="020B0604020202020204" pitchFamily="34" charset="0"/>
            </a:endParaRPr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A8DAF6F8-0CB8-F93E-AE0A-0C75759FA8EA}"/>
              </a:ext>
            </a:extLst>
          </p:cNvPr>
          <p:cNvSpPr/>
          <p:nvPr/>
        </p:nvSpPr>
        <p:spPr>
          <a:xfrm>
            <a:off x="766917" y="4408423"/>
            <a:ext cx="10813056" cy="1729141"/>
          </a:xfrm>
          <a:prstGeom prst="parallelogram">
            <a:avLst>
              <a:gd name="adj" fmla="val 50806"/>
            </a:avLst>
          </a:prstGeom>
          <a:solidFill>
            <a:srgbClr val="1D3546"/>
          </a:solidFill>
          <a:ln>
            <a:noFill/>
          </a:ln>
          <a:effectLst>
            <a:innerShdw blurRad="5207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i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778" y="5023858"/>
            <a:ext cx="7773969" cy="490823"/>
          </a:xfrm>
          <a:noFill/>
        </p:spPr>
        <p:txBody>
          <a:bodyPr wrap="square" lIns="0" tIns="91440" bIns="91440" anchor="ctr" anchorCtr="0">
            <a:noAutofit/>
          </a:bodyPr>
          <a:lstStyle>
            <a:lvl1pPr algn="l">
              <a:lnSpc>
                <a:spcPct val="95000"/>
              </a:lnSpc>
              <a:defRPr sz="3000" b="1" i="0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1FEC20-AE5C-97E7-A87B-9EE6D5E9187D}"/>
              </a:ext>
            </a:extLst>
          </p:cNvPr>
          <p:cNvSpPr txBox="1"/>
          <p:nvPr/>
        </p:nvSpPr>
        <p:spPr>
          <a:xfrm>
            <a:off x="723945" y="6418750"/>
            <a:ext cx="1787815" cy="15388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© </a:t>
            </a:r>
            <a:r>
              <a:rPr kumimoji="0" lang="en-US" sz="1000" b="1" i="0" u="none" strike="noStrike" kern="700" cap="none" spc="10" normalizeH="0" baseline="0" noProof="0" err="1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onsemi</a:t>
            </a: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fld id="{F62D7A96-581F-6C4B-9F21-7111AA491FF2}" type="datetimeyyyy">
              <a:rPr kumimoji="0" lang="en-US" sz="1000" b="1" i="0" u="none" strike="noStrike" kern="700" cap="none" spc="10" normalizeH="0" baseline="0" noProof="0" smtClean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2025</a:t>
            </a:fld>
            <a:r>
              <a:rPr lang="en-US" sz="1000" b="1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| </a:t>
            </a:r>
            <a:r>
              <a:rPr lang="en-US" sz="1000" b="1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Confidential</a:t>
            </a:r>
            <a:endParaRPr lang="en-US" sz="1000">
              <a:solidFill>
                <a:srgbClr val="1D3546"/>
              </a:solidFill>
              <a:latin typeface="Arial" panose="020B0604020202020204" pitchFamily="34" charset="0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7D01BA8B-31C1-5CE3-DD43-35873896E5FF}"/>
              </a:ext>
            </a:extLst>
          </p:cNvPr>
          <p:cNvSpPr/>
          <p:nvPr/>
        </p:nvSpPr>
        <p:spPr>
          <a:xfrm>
            <a:off x="2" y="3999869"/>
            <a:ext cx="1529975" cy="2902580"/>
          </a:xfrm>
          <a:custGeom>
            <a:avLst/>
            <a:gdLst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  <a:gd name="connsiteX0" fmla="*/ 3740 w 1533317"/>
              <a:gd name="connsiteY0" fmla="*/ 0 h 2902580"/>
              <a:gd name="connsiteX1" fmla="*/ 1533317 w 1533317"/>
              <a:gd name="connsiteY1" fmla="*/ 0 h 2902580"/>
              <a:gd name="connsiteX2" fmla="*/ 58633 w 1533317"/>
              <a:gd name="connsiteY2" fmla="*/ 2902580 h 2902580"/>
              <a:gd name="connsiteX3" fmla="*/ 3740 w 1533317"/>
              <a:gd name="connsiteY3" fmla="*/ 2902580 h 2902580"/>
              <a:gd name="connsiteX4" fmla="*/ 0 w 1533317"/>
              <a:gd name="connsiteY4" fmla="*/ 1165221 h 2902580"/>
              <a:gd name="connsiteX5" fmla="*/ 3740 w 1533317"/>
              <a:gd name="connsiteY5" fmla="*/ 0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5" fmla="*/ 91440 w 1533317"/>
              <a:gd name="connsiteY5" fmla="*/ 1256661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9577" h="2902580">
                <a:moveTo>
                  <a:pt x="0" y="0"/>
                </a:moveTo>
                <a:lnTo>
                  <a:pt x="1529577" y="0"/>
                </a:lnTo>
                <a:lnTo>
                  <a:pt x="54893" y="2902580"/>
                </a:lnTo>
                <a:lnTo>
                  <a:pt x="0" y="2902580"/>
                </a:lnTo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76200">
            <a:solidFill>
              <a:schemeClr val="accent1"/>
            </a:solidFill>
          </a:ln>
          <a:effectLst>
            <a:innerShdw blurRad="139700" dist="762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053581359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C797C4E-CBB8-F0D3-9940-A4D0B5CA90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893"/>
            <a:ext cx="12191996" cy="6856212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23818925-3031-FF1A-B1B0-CDF37694E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38393" y="471743"/>
            <a:ext cx="3001276" cy="886111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6B2E6A79-39DE-6B4D-8FD8-FC4836345BE6}"/>
              </a:ext>
            </a:extLst>
          </p:cNvPr>
          <p:cNvSpPr/>
          <p:nvPr/>
        </p:nvSpPr>
        <p:spPr>
          <a:xfrm>
            <a:off x="0" y="2515889"/>
            <a:ext cx="4999382" cy="162542"/>
          </a:xfrm>
          <a:custGeom>
            <a:avLst/>
            <a:gdLst>
              <a:gd name="connsiteX0" fmla="*/ 0 w 4998080"/>
              <a:gd name="connsiteY0" fmla="*/ 0 h 162542"/>
              <a:gd name="connsiteX1" fmla="*/ 4998080 w 4998080"/>
              <a:gd name="connsiteY1" fmla="*/ 0 h 162542"/>
              <a:gd name="connsiteX2" fmla="*/ 4916411 w 4998080"/>
              <a:gd name="connsiteY2" fmla="*/ 162542 h 162542"/>
              <a:gd name="connsiteX3" fmla="*/ 0 w 4998080"/>
              <a:gd name="connsiteY3" fmla="*/ 162542 h 16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8080" h="162542">
                <a:moveTo>
                  <a:pt x="0" y="0"/>
                </a:moveTo>
                <a:lnTo>
                  <a:pt x="4998080" y="0"/>
                </a:lnTo>
                <a:lnTo>
                  <a:pt x="4916411" y="162542"/>
                </a:lnTo>
                <a:lnTo>
                  <a:pt x="0" y="162542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>
                  <a:alpha val="45694"/>
                </a:srgb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 b="1" i="0">
              <a:latin typeface="Arial" panose="020B0604020202020204" pitchFamily="34" charset="0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47ADDEE-E36A-40E2-375F-5E3F7873A843}"/>
              </a:ext>
            </a:extLst>
          </p:cNvPr>
          <p:cNvSpPr/>
          <p:nvPr/>
        </p:nvSpPr>
        <p:spPr>
          <a:xfrm>
            <a:off x="0" y="1829596"/>
            <a:ext cx="5328056" cy="579238"/>
          </a:xfrm>
          <a:custGeom>
            <a:avLst/>
            <a:gdLst>
              <a:gd name="connsiteX0" fmla="*/ 0 w 5326668"/>
              <a:gd name="connsiteY0" fmla="*/ 0 h 579238"/>
              <a:gd name="connsiteX1" fmla="*/ 5326668 w 5326668"/>
              <a:gd name="connsiteY1" fmla="*/ 0 h 579238"/>
              <a:gd name="connsiteX2" fmla="*/ 5035630 w 5326668"/>
              <a:gd name="connsiteY2" fmla="*/ 579238 h 579238"/>
              <a:gd name="connsiteX3" fmla="*/ 0 w 5326668"/>
              <a:gd name="connsiteY3" fmla="*/ 579238 h 57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6668" h="579238">
                <a:moveTo>
                  <a:pt x="0" y="0"/>
                </a:moveTo>
                <a:lnTo>
                  <a:pt x="5326668" y="0"/>
                </a:lnTo>
                <a:lnTo>
                  <a:pt x="5035630" y="579238"/>
                </a:lnTo>
                <a:lnTo>
                  <a:pt x="0" y="579238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 b="1" i="0">
              <a:latin typeface="Arial" panose="020B0604020202020204" pitchFamily="34" charset="0"/>
            </a:endParaRPr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A8DAF6F8-0CB8-F93E-AE0A-0C75759FA8EA}"/>
              </a:ext>
            </a:extLst>
          </p:cNvPr>
          <p:cNvSpPr/>
          <p:nvPr/>
        </p:nvSpPr>
        <p:spPr>
          <a:xfrm>
            <a:off x="766917" y="4408423"/>
            <a:ext cx="10813056" cy="1729141"/>
          </a:xfrm>
          <a:prstGeom prst="parallelogram">
            <a:avLst>
              <a:gd name="adj" fmla="val 50806"/>
            </a:avLst>
          </a:prstGeom>
          <a:solidFill>
            <a:srgbClr val="1D3546"/>
          </a:solidFill>
          <a:ln>
            <a:noFill/>
          </a:ln>
          <a:effectLst>
            <a:innerShdw blurRad="5207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i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778" y="5023858"/>
            <a:ext cx="7773969" cy="490823"/>
          </a:xfrm>
          <a:noFill/>
        </p:spPr>
        <p:txBody>
          <a:bodyPr wrap="square" lIns="0" tIns="91440" bIns="91440" anchor="ctr" anchorCtr="0">
            <a:noAutofit/>
          </a:bodyPr>
          <a:lstStyle>
            <a:lvl1pPr algn="l">
              <a:lnSpc>
                <a:spcPct val="95000"/>
              </a:lnSpc>
              <a:defRPr sz="3000" b="1" i="0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3DD71F-0806-7AB1-F656-73B3A9D83731}"/>
              </a:ext>
            </a:extLst>
          </p:cNvPr>
          <p:cNvSpPr txBox="1"/>
          <p:nvPr/>
        </p:nvSpPr>
        <p:spPr>
          <a:xfrm>
            <a:off x="723945" y="6418750"/>
            <a:ext cx="1787815" cy="15388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© </a:t>
            </a:r>
            <a:r>
              <a:rPr kumimoji="0" lang="en-US" sz="1000" b="1" i="0" u="none" strike="noStrike" kern="700" cap="none" spc="10" normalizeH="0" baseline="0" noProof="0" err="1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onsemi</a:t>
            </a: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fld id="{F62D7A96-581F-6C4B-9F21-7111AA491FF2}" type="datetimeyyyy">
              <a:rPr kumimoji="0" lang="en-US" sz="1000" b="1" i="0" u="none" strike="noStrike" kern="700" cap="none" spc="10" normalizeH="0" baseline="0" noProof="0" smtClean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2025</a:t>
            </a:fld>
            <a:r>
              <a:rPr lang="en-US" sz="1000" b="1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| </a:t>
            </a:r>
            <a:r>
              <a:rPr lang="en-US" sz="1000" b="1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Confidential</a:t>
            </a:r>
            <a:endParaRPr lang="en-US" sz="1000">
              <a:solidFill>
                <a:srgbClr val="1D3546"/>
              </a:solidFill>
              <a:latin typeface="Arial" panose="020B0604020202020204" pitchFamily="34" charset="0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0605917C-74FB-EF24-1886-2CD5D265C9B9}"/>
              </a:ext>
            </a:extLst>
          </p:cNvPr>
          <p:cNvSpPr/>
          <p:nvPr/>
        </p:nvSpPr>
        <p:spPr>
          <a:xfrm>
            <a:off x="2" y="3999869"/>
            <a:ext cx="1529975" cy="2902580"/>
          </a:xfrm>
          <a:custGeom>
            <a:avLst/>
            <a:gdLst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  <a:gd name="connsiteX0" fmla="*/ 3740 w 1533317"/>
              <a:gd name="connsiteY0" fmla="*/ 0 h 2902580"/>
              <a:gd name="connsiteX1" fmla="*/ 1533317 w 1533317"/>
              <a:gd name="connsiteY1" fmla="*/ 0 h 2902580"/>
              <a:gd name="connsiteX2" fmla="*/ 58633 w 1533317"/>
              <a:gd name="connsiteY2" fmla="*/ 2902580 h 2902580"/>
              <a:gd name="connsiteX3" fmla="*/ 3740 w 1533317"/>
              <a:gd name="connsiteY3" fmla="*/ 2902580 h 2902580"/>
              <a:gd name="connsiteX4" fmla="*/ 0 w 1533317"/>
              <a:gd name="connsiteY4" fmla="*/ 1165221 h 2902580"/>
              <a:gd name="connsiteX5" fmla="*/ 3740 w 1533317"/>
              <a:gd name="connsiteY5" fmla="*/ 0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5" fmla="*/ 91440 w 1533317"/>
              <a:gd name="connsiteY5" fmla="*/ 1256661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9577" h="2902580">
                <a:moveTo>
                  <a:pt x="0" y="0"/>
                </a:moveTo>
                <a:lnTo>
                  <a:pt x="1529577" y="0"/>
                </a:lnTo>
                <a:lnTo>
                  <a:pt x="54893" y="2902580"/>
                </a:lnTo>
                <a:lnTo>
                  <a:pt x="0" y="2902580"/>
                </a:lnTo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76200">
            <a:solidFill>
              <a:schemeClr val="accent1"/>
            </a:solidFill>
          </a:ln>
          <a:effectLst>
            <a:innerShdw blurRad="139700" dist="762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851153960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6AD0FE-EF20-25BA-139B-14A03DB9B9D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893"/>
            <a:ext cx="12191996" cy="6856212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23818925-3031-FF1A-B1B0-CDF37694E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38393" y="471743"/>
            <a:ext cx="3001276" cy="886111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6B2E6A79-39DE-6B4D-8FD8-FC4836345BE6}"/>
              </a:ext>
            </a:extLst>
          </p:cNvPr>
          <p:cNvSpPr/>
          <p:nvPr/>
        </p:nvSpPr>
        <p:spPr>
          <a:xfrm>
            <a:off x="0" y="2515889"/>
            <a:ext cx="4999382" cy="162542"/>
          </a:xfrm>
          <a:custGeom>
            <a:avLst/>
            <a:gdLst>
              <a:gd name="connsiteX0" fmla="*/ 0 w 4998080"/>
              <a:gd name="connsiteY0" fmla="*/ 0 h 162542"/>
              <a:gd name="connsiteX1" fmla="*/ 4998080 w 4998080"/>
              <a:gd name="connsiteY1" fmla="*/ 0 h 162542"/>
              <a:gd name="connsiteX2" fmla="*/ 4916411 w 4998080"/>
              <a:gd name="connsiteY2" fmla="*/ 162542 h 162542"/>
              <a:gd name="connsiteX3" fmla="*/ 0 w 4998080"/>
              <a:gd name="connsiteY3" fmla="*/ 162542 h 16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8080" h="162542">
                <a:moveTo>
                  <a:pt x="0" y="0"/>
                </a:moveTo>
                <a:lnTo>
                  <a:pt x="4998080" y="0"/>
                </a:lnTo>
                <a:lnTo>
                  <a:pt x="4916411" y="162542"/>
                </a:lnTo>
                <a:lnTo>
                  <a:pt x="0" y="162542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>
                  <a:alpha val="45694"/>
                </a:srgb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 b="1" i="0">
              <a:latin typeface="Arial" panose="020B0604020202020204" pitchFamily="34" charset="0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47ADDEE-E36A-40E2-375F-5E3F7873A843}"/>
              </a:ext>
            </a:extLst>
          </p:cNvPr>
          <p:cNvSpPr/>
          <p:nvPr/>
        </p:nvSpPr>
        <p:spPr>
          <a:xfrm>
            <a:off x="0" y="1829596"/>
            <a:ext cx="5328056" cy="579238"/>
          </a:xfrm>
          <a:custGeom>
            <a:avLst/>
            <a:gdLst>
              <a:gd name="connsiteX0" fmla="*/ 0 w 5326668"/>
              <a:gd name="connsiteY0" fmla="*/ 0 h 579238"/>
              <a:gd name="connsiteX1" fmla="*/ 5326668 w 5326668"/>
              <a:gd name="connsiteY1" fmla="*/ 0 h 579238"/>
              <a:gd name="connsiteX2" fmla="*/ 5035630 w 5326668"/>
              <a:gd name="connsiteY2" fmla="*/ 579238 h 579238"/>
              <a:gd name="connsiteX3" fmla="*/ 0 w 5326668"/>
              <a:gd name="connsiteY3" fmla="*/ 579238 h 57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6668" h="579238">
                <a:moveTo>
                  <a:pt x="0" y="0"/>
                </a:moveTo>
                <a:lnTo>
                  <a:pt x="5326668" y="0"/>
                </a:lnTo>
                <a:lnTo>
                  <a:pt x="5035630" y="579238"/>
                </a:lnTo>
                <a:lnTo>
                  <a:pt x="0" y="579238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 b="1" i="0">
              <a:latin typeface="Arial" panose="020B0604020202020204" pitchFamily="34" charset="0"/>
            </a:endParaRPr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A8DAF6F8-0CB8-F93E-AE0A-0C75759FA8EA}"/>
              </a:ext>
            </a:extLst>
          </p:cNvPr>
          <p:cNvSpPr/>
          <p:nvPr/>
        </p:nvSpPr>
        <p:spPr>
          <a:xfrm>
            <a:off x="766917" y="4408423"/>
            <a:ext cx="10813056" cy="1729141"/>
          </a:xfrm>
          <a:prstGeom prst="parallelogram">
            <a:avLst>
              <a:gd name="adj" fmla="val 50806"/>
            </a:avLst>
          </a:prstGeom>
          <a:solidFill>
            <a:srgbClr val="1D3546"/>
          </a:solidFill>
          <a:ln>
            <a:noFill/>
          </a:ln>
          <a:effectLst>
            <a:innerShdw blurRad="5207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i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778" y="5023858"/>
            <a:ext cx="7773969" cy="490823"/>
          </a:xfrm>
          <a:noFill/>
        </p:spPr>
        <p:txBody>
          <a:bodyPr wrap="square" lIns="0" tIns="91440" bIns="91440" anchor="ctr" anchorCtr="0">
            <a:noAutofit/>
          </a:bodyPr>
          <a:lstStyle>
            <a:lvl1pPr algn="l">
              <a:lnSpc>
                <a:spcPct val="95000"/>
              </a:lnSpc>
              <a:defRPr sz="3000" b="1" i="0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68A79B-EFF0-4403-3388-6BD260D22EC0}"/>
              </a:ext>
            </a:extLst>
          </p:cNvPr>
          <p:cNvSpPr txBox="1"/>
          <p:nvPr/>
        </p:nvSpPr>
        <p:spPr>
          <a:xfrm>
            <a:off x="727152" y="6418750"/>
            <a:ext cx="1781401" cy="15388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 panose="020B0604020202020204" pitchFamily="34" charset="0"/>
                <a:ea typeface="Inter Italic" panose="020B0502030000000004" pitchFamily="34" charset="0"/>
                <a:cs typeface="Arial" panose="020B0604020202020204" pitchFamily="34" charset="0"/>
              </a:rPr>
              <a:t>© </a:t>
            </a:r>
            <a:r>
              <a:rPr kumimoji="0" lang="en-US" sz="1000" b="1" i="0" u="none" strike="noStrike" kern="700" cap="none" spc="10" normalizeH="0" baseline="0" noProof="0" err="1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 panose="020B0604020202020204" pitchFamily="34" charset="0"/>
                <a:ea typeface="Inter Italic" panose="020B0502030000000004" pitchFamily="34" charset="0"/>
                <a:cs typeface="Arial" panose="020B0604020202020204" pitchFamily="34" charset="0"/>
              </a:rPr>
              <a:t>onsemi</a:t>
            </a: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 panose="020B0604020202020204" pitchFamily="34" charset="0"/>
                <a:ea typeface="Inter Italic" panose="020B0502030000000004" pitchFamily="34" charset="0"/>
                <a:cs typeface="Arial" panose="020B0604020202020204" pitchFamily="34" charset="0"/>
              </a:rPr>
              <a:t> 2025</a:t>
            </a:r>
            <a:r>
              <a:rPr lang="en-US" sz="1000" b="1" i="0" kern="700" spc="10">
                <a:solidFill>
                  <a:srgbClr val="1D3546"/>
                </a:solidFill>
                <a:latin typeface="Arial" panose="020B0604020202020204" pitchFamily="34" charset="0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 panose="020B0604020202020204" pitchFamily="34" charset="0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b="0" i="0" kern="700" spc="10">
                <a:solidFill>
                  <a:srgbClr val="1D3546"/>
                </a:solidFill>
                <a:latin typeface="Arial" panose="020B0604020202020204" pitchFamily="34" charset="0"/>
                <a:ea typeface="Inter Italic" panose="020B0502030000000004" pitchFamily="34" charset="0"/>
                <a:cs typeface="Arial" panose="020B0604020202020204" pitchFamily="34" charset="0"/>
              </a:rPr>
              <a:t>|  Confidential</a:t>
            </a:r>
            <a:endParaRPr lang="en-US" sz="1000" b="0" i="0">
              <a:solidFill>
                <a:srgbClr val="1D3546"/>
              </a:solidFill>
              <a:latin typeface="Arial" panose="020B0604020202020204" pitchFamily="34" charset="0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8AD50CAA-8911-5371-66F7-F59F9B780A64}"/>
              </a:ext>
            </a:extLst>
          </p:cNvPr>
          <p:cNvSpPr/>
          <p:nvPr/>
        </p:nvSpPr>
        <p:spPr>
          <a:xfrm>
            <a:off x="2" y="3999869"/>
            <a:ext cx="1529975" cy="2902580"/>
          </a:xfrm>
          <a:custGeom>
            <a:avLst/>
            <a:gdLst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  <a:gd name="connsiteX0" fmla="*/ 3740 w 1533317"/>
              <a:gd name="connsiteY0" fmla="*/ 0 h 2902580"/>
              <a:gd name="connsiteX1" fmla="*/ 1533317 w 1533317"/>
              <a:gd name="connsiteY1" fmla="*/ 0 h 2902580"/>
              <a:gd name="connsiteX2" fmla="*/ 58633 w 1533317"/>
              <a:gd name="connsiteY2" fmla="*/ 2902580 h 2902580"/>
              <a:gd name="connsiteX3" fmla="*/ 3740 w 1533317"/>
              <a:gd name="connsiteY3" fmla="*/ 2902580 h 2902580"/>
              <a:gd name="connsiteX4" fmla="*/ 0 w 1533317"/>
              <a:gd name="connsiteY4" fmla="*/ 1165221 h 2902580"/>
              <a:gd name="connsiteX5" fmla="*/ 3740 w 1533317"/>
              <a:gd name="connsiteY5" fmla="*/ 0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5" fmla="*/ 91440 w 1533317"/>
              <a:gd name="connsiteY5" fmla="*/ 1256661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9577" h="2902580">
                <a:moveTo>
                  <a:pt x="0" y="0"/>
                </a:moveTo>
                <a:lnTo>
                  <a:pt x="1529577" y="0"/>
                </a:lnTo>
                <a:lnTo>
                  <a:pt x="54893" y="2902580"/>
                </a:lnTo>
                <a:lnTo>
                  <a:pt x="0" y="2902580"/>
                </a:lnTo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76200">
            <a:solidFill>
              <a:schemeClr val="accent1"/>
            </a:solidFill>
          </a:ln>
          <a:effectLst>
            <a:innerShdw blurRad="139700" dist="762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900405270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C0B8474-4590-112E-8D0C-09E38B8D8E9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893"/>
            <a:ext cx="12191996" cy="6856212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23818925-3031-FF1A-B1B0-CDF37694E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38393" y="471743"/>
            <a:ext cx="3001276" cy="886111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6B2E6A79-39DE-6B4D-8FD8-FC4836345BE6}"/>
              </a:ext>
            </a:extLst>
          </p:cNvPr>
          <p:cNvSpPr/>
          <p:nvPr/>
        </p:nvSpPr>
        <p:spPr>
          <a:xfrm>
            <a:off x="0" y="2515889"/>
            <a:ext cx="4999382" cy="162542"/>
          </a:xfrm>
          <a:custGeom>
            <a:avLst/>
            <a:gdLst>
              <a:gd name="connsiteX0" fmla="*/ 0 w 4998080"/>
              <a:gd name="connsiteY0" fmla="*/ 0 h 162542"/>
              <a:gd name="connsiteX1" fmla="*/ 4998080 w 4998080"/>
              <a:gd name="connsiteY1" fmla="*/ 0 h 162542"/>
              <a:gd name="connsiteX2" fmla="*/ 4916411 w 4998080"/>
              <a:gd name="connsiteY2" fmla="*/ 162542 h 162542"/>
              <a:gd name="connsiteX3" fmla="*/ 0 w 4998080"/>
              <a:gd name="connsiteY3" fmla="*/ 162542 h 16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8080" h="162542">
                <a:moveTo>
                  <a:pt x="0" y="0"/>
                </a:moveTo>
                <a:lnTo>
                  <a:pt x="4998080" y="0"/>
                </a:lnTo>
                <a:lnTo>
                  <a:pt x="4916411" y="162542"/>
                </a:lnTo>
                <a:lnTo>
                  <a:pt x="0" y="162542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>
                  <a:alpha val="45694"/>
                </a:srgb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 b="1" i="0">
              <a:latin typeface="Arial" panose="020B0604020202020204" pitchFamily="34" charset="0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47ADDEE-E36A-40E2-375F-5E3F7873A843}"/>
              </a:ext>
            </a:extLst>
          </p:cNvPr>
          <p:cNvSpPr/>
          <p:nvPr/>
        </p:nvSpPr>
        <p:spPr>
          <a:xfrm>
            <a:off x="0" y="1829596"/>
            <a:ext cx="5328056" cy="579238"/>
          </a:xfrm>
          <a:custGeom>
            <a:avLst/>
            <a:gdLst>
              <a:gd name="connsiteX0" fmla="*/ 0 w 5326668"/>
              <a:gd name="connsiteY0" fmla="*/ 0 h 579238"/>
              <a:gd name="connsiteX1" fmla="*/ 5326668 w 5326668"/>
              <a:gd name="connsiteY1" fmla="*/ 0 h 579238"/>
              <a:gd name="connsiteX2" fmla="*/ 5035630 w 5326668"/>
              <a:gd name="connsiteY2" fmla="*/ 579238 h 579238"/>
              <a:gd name="connsiteX3" fmla="*/ 0 w 5326668"/>
              <a:gd name="connsiteY3" fmla="*/ 579238 h 57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6668" h="579238">
                <a:moveTo>
                  <a:pt x="0" y="0"/>
                </a:moveTo>
                <a:lnTo>
                  <a:pt x="5326668" y="0"/>
                </a:lnTo>
                <a:lnTo>
                  <a:pt x="5035630" y="579238"/>
                </a:lnTo>
                <a:lnTo>
                  <a:pt x="0" y="579238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 b="1" i="0">
              <a:latin typeface="Arial" panose="020B0604020202020204" pitchFamily="34" charset="0"/>
            </a:endParaRPr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A8DAF6F8-0CB8-F93E-AE0A-0C75759FA8EA}"/>
              </a:ext>
            </a:extLst>
          </p:cNvPr>
          <p:cNvSpPr/>
          <p:nvPr/>
        </p:nvSpPr>
        <p:spPr>
          <a:xfrm>
            <a:off x="766917" y="4408423"/>
            <a:ext cx="10813056" cy="1729141"/>
          </a:xfrm>
          <a:prstGeom prst="parallelogram">
            <a:avLst>
              <a:gd name="adj" fmla="val 50806"/>
            </a:avLst>
          </a:prstGeom>
          <a:solidFill>
            <a:srgbClr val="1D3546"/>
          </a:solidFill>
          <a:ln>
            <a:noFill/>
          </a:ln>
          <a:effectLst>
            <a:innerShdw blurRad="5207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i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778" y="5023858"/>
            <a:ext cx="7773969" cy="490823"/>
          </a:xfrm>
          <a:noFill/>
        </p:spPr>
        <p:txBody>
          <a:bodyPr wrap="square" lIns="0" tIns="91440" bIns="91440" anchor="ctr" anchorCtr="0">
            <a:noAutofit/>
          </a:bodyPr>
          <a:lstStyle>
            <a:lvl1pPr algn="l">
              <a:lnSpc>
                <a:spcPct val="95000"/>
              </a:lnSpc>
              <a:defRPr sz="3000" b="1" i="0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7128BD-8BEF-CAE1-DEA8-54F8CEB5E0C0}"/>
              </a:ext>
            </a:extLst>
          </p:cNvPr>
          <p:cNvSpPr txBox="1"/>
          <p:nvPr/>
        </p:nvSpPr>
        <p:spPr>
          <a:xfrm>
            <a:off x="723945" y="6418750"/>
            <a:ext cx="1787815" cy="15388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© </a:t>
            </a:r>
            <a:r>
              <a:rPr kumimoji="0" lang="en-US" sz="1000" b="1" i="0" u="none" strike="noStrike" kern="700" cap="none" spc="10" normalizeH="0" baseline="0" noProof="0" err="1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onsemi</a:t>
            </a: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fld id="{F62D7A96-581F-6C4B-9F21-7111AA491FF2}" type="datetimeyyyy">
              <a:rPr kumimoji="0" lang="en-US" sz="1000" b="1" i="0" u="none" strike="noStrike" kern="700" cap="none" spc="10" normalizeH="0" baseline="0" noProof="0" smtClean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2025</a:t>
            </a:fld>
            <a:r>
              <a:rPr lang="en-US" sz="1000" b="1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| </a:t>
            </a:r>
            <a:r>
              <a:rPr lang="en-US" sz="1000" b="1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Confidential</a:t>
            </a:r>
            <a:endParaRPr lang="en-US" sz="1000">
              <a:solidFill>
                <a:srgbClr val="1D3546"/>
              </a:solidFill>
              <a:latin typeface="Arial" panose="020B0604020202020204" pitchFamily="34" charset="0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5376209D-BD7C-D1DB-62D4-0F806F1EF97C}"/>
              </a:ext>
            </a:extLst>
          </p:cNvPr>
          <p:cNvSpPr/>
          <p:nvPr/>
        </p:nvSpPr>
        <p:spPr>
          <a:xfrm>
            <a:off x="2" y="3999869"/>
            <a:ext cx="1529975" cy="2902580"/>
          </a:xfrm>
          <a:custGeom>
            <a:avLst/>
            <a:gdLst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  <a:gd name="connsiteX0" fmla="*/ 3740 w 1533317"/>
              <a:gd name="connsiteY0" fmla="*/ 0 h 2902580"/>
              <a:gd name="connsiteX1" fmla="*/ 1533317 w 1533317"/>
              <a:gd name="connsiteY1" fmla="*/ 0 h 2902580"/>
              <a:gd name="connsiteX2" fmla="*/ 58633 w 1533317"/>
              <a:gd name="connsiteY2" fmla="*/ 2902580 h 2902580"/>
              <a:gd name="connsiteX3" fmla="*/ 3740 w 1533317"/>
              <a:gd name="connsiteY3" fmla="*/ 2902580 h 2902580"/>
              <a:gd name="connsiteX4" fmla="*/ 0 w 1533317"/>
              <a:gd name="connsiteY4" fmla="*/ 1165221 h 2902580"/>
              <a:gd name="connsiteX5" fmla="*/ 3740 w 1533317"/>
              <a:gd name="connsiteY5" fmla="*/ 0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5" fmla="*/ 91440 w 1533317"/>
              <a:gd name="connsiteY5" fmla="*/ 1256661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9577" h="2902580">
                <a:moveTo>
                  <a:pt x="0" y="0"/>
                </a:moveTo>
                <a:lnTo>
                  <a:pt x="1529577" y="0"/>
                </a:lnTo>
                <a:lnTo>
                  <a:pt x="54893" y="2902580"/>
                </a:lnTo>
                <a:lnTo>
                  <a:pt x="0" y="2902580"/>
                </a:lnTo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76200">
            <a:solidFill>
              <a:schemeClr val="accent1"/>
            </a:solidFill>
          </a:ln>
          <a:effectLst>
            <a:innerShdw blurRad="139700" dist="762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58765635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8393" y="6601688"/>
            <a:ext cx="157135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fld id="{5853B473-0271-47CF-900A-D77E281FB591}" type="slidenum">
              <a:rPr lang="en-US" sz="1000" b="1" smtClean="0">
                <a:solidFill>
                  <a:schemeClr val="tx2"/>
                </a:solidFill>
                <a:latin typeface="+mj-lt"/>
                <a:ea typeface="Inter Italic" panose="020B05020300000000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000" b="1">
              <a:solidFill>
                <a:schemeClr val="tx2"/>
              </a:solidFill>
              <a:latin typeface="+mj-lt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53D884-0360-D3EE-7BE9-F89F978EC8ED}"/>
              </a:ext>
            </a:extLst>
          </p:cNvPr>
          <p:cNvSpPr/>
          <p:nvPr/>
        </p:nvSpPr>
        <p:spPr>
          <a:xfrm>
            <a:off x="1" y="5571068"/>
            <a:ext cx="12192000" cy="1286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7" name="Picture 6" descr="A close-up of a solar panel&#10;&#10;Description automatically generated">
            <a:extLst>
              <a:ext uri="{FF2B5EF4-FFF2-40B4-BE49-F238E27FC236}">
                <a16:creationId xmlns:a16="http://schemas.microsoft.com/office/drawing/2014/main" id="{1DE671E3-3406-4030-4FBA-8FE75DE357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92"/>
            <a:ext cx="12192000" cy="6857108"/>
          </a:xfrm>
          <a:prstGeom prst="rect">
            <a:avLst/>
          </a:prstGeom>
        </p:spPr>
      </p:pic>
      <p:sp>
        <p:nvSpPr>
          <p:cNvPr id="19" name="Parallelogram 18">
            <a:extLst>
              <a:ext uri="{FF2B5EF4-FFF2-40B4-BE49-F238E27FC236}">
                <a16:creationId xmlns:a16="http://schemas.microsoft.com/office/drawing/2014/main" id="{A8DAF6F8-0CB8-F93E-AE0A-0C75759FA8EA}"/>
              </a:ext>
            </a:extLst>
          </p:cNvPr>
          <p:cNvSpPr/>
          <p:nvPr/>
        </p:nvSpPr>
        <p:spPr>
          <a:xfrm>
            <a:off x="766917" y="4408423"/>
            <a:ext cx="10813056" cy="1729141"/>
          </a:xfrm>
          <a:prstGeom prst="parallelogram">
            <a:avLst>
              <a:gd name="adj" fmla="val 50806"/>
            </a:avLst>
          </a:prstGeom>
          <a:solidFill>
            <a:srgbClr val="1D3546"/>
          </a:solidFill>
          <a:ln>
            <a:noFill/>
          </a:ln>
          <a:effectLst>
            <a:innerShdw blurRad="5207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23818925-3031-FF1A-B1B0-CDF37694E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38393" y="471743"/>
            <a:ext cx="3001276" cy="886111"/>
          </a:xfrm>
          <a:prstGeom prst="rect">
            <a:avLst/>
          </a:prstGeom>
        </p:spPr>
      </p:pic>
      <p:sp>
        <p:nvSpPr>
          <p:cNvPr id="16" name="Freeform 15">
            <a:extLst>
              <a:ext uri="{FF2B5EF4-FFF2-40B4-BE49-F238E27FC236}">
                <a16:creationId xmlns:a16="http://schemas.microsoft.com/office/drawing/2014/main" id="{DCED4DEC-C002-DE16-34C9-384918645B58}"/>
              </a:ext>
            </a:extLst>
          </p:cNvPr>
          <p:cNvSpPr/>
          <p:nvPr/>
        </p:nvSpPr>
        <p:spPr>
          <a:xfrm>
            <a:off x="0" y="2515889"/>
            <a:ext cx="4999382" cy="162542"/>
          </a:xfrm>
          <a:custGeom>
            <a:avLst/>
            <a:gdLst>
              <a:gd name="connsiteX0" fmla="*/ 0 w 4998080"/>
              <a:gd name="connsiteY0" fmla="*/ 0 h 162542"/>
              <a:gd name="connsiteX1" fmla="*/ 4998080 w 4998080"/>
              <a:gd name="connsiteY1" fmla="*/ 0 h 162542"/>
              <a:gd name="connsiteX2" fmla="*/ 4916411 w 4998080"/>
              <a:gd name="connsiteY2" fmla="*/ 162542 h 162542"/>
              <a:gd name="connsiteX3" fmla="*/ 0 w 4998080"/>
              <a:gd name="connsiteY3" fmla="*/ 162542 h 16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8080" h="162542">
                <a:moveTo>
                  <a:pt x="0" y="0"/>
                </a:moveTo>
                <a:lnTo>
                  <a:pt x="4998080" y="0"/>
                </a:lnTo>
                <a:lnTo>
                  <a:pt x="4916411" y="162542"/>
                </a:lnTo>
                <a:lnTo>
                  <a:pt x="0" y="162542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>
                  <a:alpha val="45694"/>
                </a:srgb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3A6EC4E0-B1CF-4EC6-DFAD-3D8F6436CAA1}"/>
              </a:ext>
            </a:extLst>
          </p:cNvPr>
          <p:cNvSpPr/>
          <p:nvPr/>
        </p:nvSpPr>
        <p:spPr>
          <a:xfrm>
            <a:off x="0" y="1829596"/>
            <a:ext cx="5328056" cy="579238"/>
          </a:xfrm>
          <a:custGeom>
            <a:avLst/>
            <a:gdLst>
              <a:gd name="connsiteX0" fmla="*/ 0 w 5326668"/>
              <a:gd name="connsiteY0" fmla="*/ 0 h 579238"/>
              <a:gd name="connsiteX1" fmla="*/ 5326668 w 5326668"/>
              <a:gd name="connsiteY1" fmla="*/ 0 h 579238"/>
              <a:gd name="connsiteX2" fmla="*/ 5035630 w 5326668"/>
              <a:gd name="connsiteY2" fmla="*/ 579238 h 579238"/>
              <a:gd name="connsiteX3" fmla="*/ 0 w 5326668"/>
              <a:gd name="connsiteY3" fmla="*/ 579238 h 57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6668" h="579238">
                <a:moveTo>
                  <a:pt x="0" y="0"/>
                </a:moveTo>
                <a:lnTo>
                  <a:pt x="5326668" y="0"/>
                </a:lnTo>
                <a:lnTo>
                  <a:pt x="5035630" y="579238"/>
                </a:lnTo>
                <a:lnTo>
                  <a:pt x="0" y="579238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BA99D69-18B4-E3A5-315F-06E0E0BF8270}"/>
              </a:ext>
            </a:extLst>
          </p:cNvPr>
          <p:cNvSpPr txBox="1"/>
          <p:nvPr/>
        </p:nvSpPr>
        <p:spPr>
          <a:xfrm>
            <a:off x="723945" y="6418750"/>
            <a:ext cx="1787815" cy="15388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© </a:t>
            </a:r>
            <a:r>
              <a:rPr kumimoji="0" lang="en-US" sz="1000" b="1" i="0" u="none" strike="noStrike" kern="700" cap="none" spc="10" normalizeH="0" baseline="0" noProof="0" err="1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onsemi</a:t>
            </a: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fld id="{E231E878-16A1-394D-8703-A4A51E4E1EEF}" type="datetimeyyyy">
              <a:rPr kumimoji="0" lang="en-US" sz="1000" b="1" i="0" u="none" strike="noStrike" kern="700" cap="none" spc="10" normalizeH="0" baseline="0" noProof="0" smtClean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2025</a:t>
            </a:fld>
            <a:r>
              <a:rPr lang="en-US" sz="1000" b="1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| </a:t>
            </a:r>
            <a:r>
              <a:rPr lang="en-US" sz="1000" b="1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Confidential</a:t>
            </a:r>
            <a:endParaRPr lang="en-US" sz="1000">
              <a:solidFill>
                <a:srgbClr val="1D3546"/>
              </a:solidFill>
              <a:latin typeface="Arial" panose="020B0604020202020204" pitchFamily="34" charset="0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778" y="5023858"/>
            <a:ext cx="7773969" cy="490823"/>
          </a:xfrm>
          <a:noFill/>
        </p:spPr>
        <p:txBody>
          <a:bodyPr wrap="square" lIns="0" tIns="91440" bIns="91440" anchor="ctr" anchorCtr="0">
            <a:noAutofit/>
          </a:bodyPr>
          <a:lstStyle>
            <a:lvl1pPr algn="l">
              <a:lnSpc>
                <a:spcPct val="95000"/>
              </a:lnSpc>
              <a:defRPr sz="30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27F035FE-C794-A9DF-FB83-27FC462FB825}"/>
              </a:ext>
            </a:extLst>
          </p:cNvPr>
          <p:cNvSpPr/>
          <p:nvPr/>
        </p:nvSpPr>
        <p:spPr>
          <a:xfrm>
            <a:off x="2" y="3999869"/>
            <a:ext cx="1529975" cy="2902580"/>
          </a:xfrm>
          <a:custGeom>
            <a:avLst/>
            <a:gdLst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  <a:gd name="connsiteX0" fmla="*/ 3740 w 1533317"/>
              <a:gd name="connsiteY0" fmla="*/ 0 h 2902580"/>
              <a:gd name="connsiteX1" fmla="*/ 1533317 w 1533317"/>
              <a:gd name="connsiteY1" fmla="*/ 0 h 2902580"/>
              <a:gd name="connsiteX2" fmla="*/ 58633 w 1533317"/>
              <a:gd name="connsiteY2" fmla="*/ 2902580 h 2902580"/>
              <a:gd name="connsiteX3" fmla="*/ 3740 w 1533317"/>
              <a:gd name="connsiteY3" fmla="*/ 2902580 h 2902580"/>
              <a:gd name="connsiteX4" fmla="*/ 0 w 1533317"/>
              <a:gd name="connsiteY4" fmla="*/ 1165221 h 2902580"/>
              <a:gd name="connsiteX5" fmla="*/ 3740 w 1533317"/>
              <a:gd name="connsiteY5" fmla="*/ 0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5" fmla="*/ 91440 w 1533317"/>
              <a:gd name="connsiteY5" fmla="*/ 1256661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9577" h="2902580">
                <a:moveTo>
                  <a:pt x="0" y="0"/>
                </a:moveTo>
                <a:lnTo>
                  <a:pt x="1529577" y="0"/>
                </a:lnTo>
                <a:lnTo>
                  <a:pt x="54893" y="2902580"/>
                </a:lnTo>
                <a:lnTo>
                  <a:pt x="0" y="2902580"/>
                </a:lnTo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76200">
            <a:solidFill>
              <a:schemeClr val="accent1"/>
            </a:solidFill>
          </a:ln>
          <a:effectLst>
            <a:innerShdw blurRad="139700" dist="762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284120312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0799" y="325249"/>
            <a:ext cx="11571532" cy="374904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4099296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30799" y="325249"/>
            <a:ext cx="11530403" cy="374904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330799" y="702447"/>
            <a:ext cx="11530403" cy="299636"/>
          </a:xfrm>
          <a:noFill/>
        </p:spPr>
        <p:txBody>
          <a:bodyPr vert="horz" wrap="square" lIns="109728" tIns="45720" rIns="91440" bIns="45720" rtlCol="0" anchor="ctr" anchorCtr="0">
            <a:noAutofit/>
          </a:bodyPr>
          <a:lstStyle>
            <a:lvl1pPr marL="0" algn="l" defTabSz="456924" rtl="0" eaLnBrk="1" latinLnBrk="0" hangingPunct="1">
              <a:buNone/>
              <a:defRPr lang="en-US" sz="2000" b="0" i="0" kern="1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-231637" algn="l" defTabSz="456924" rtl="0" eaLnBrk="1" latinLnBrk="0" hangingPunct="1">
              <a:lnSpc>
                <a:spcPct val="95000"/>
              </a:lnSpc>
              <a:spcBef>
                <a:spcPts val="0"/>
              </a:spcBef>
              <a:buClr>
                <a:srgbClr val="0075BF"/>
              </a:buClr>
              <a:buFont typeface="Wingdings" pitchFamily="2" charset="2"/>
              <a:buNone/>
            </a:pPr>
            <a:r>
              <a:rPr lang="en-US"/>
              <a:t>Click to edit Master subtitle styles</a:t>
            </a:r>
          </a:p>
        </p:txBody>
      </p:sp>
    </p:spTree>
    <p:extLst>
      <p:ext uri="{BB962C8B-B14F-4D97-AF65-F5344CB8AC3E}">
        <p14:creationId xmlns:p14="http://schemas.microsoft.com/office/powerpoint/2010/main" val="1988637275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330799" y="325249"/>
            <a:ext cx="11530403" cy="374904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3553E6E-C997-B2D4-3D05-7B20148D2F9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29205" y="1370592"/>
            <a:ext cx="11533588" cy="4676641"/>
          </a:xfrm>
        </p:spPr>
        <p:txBody>
          <a:bodyPr l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4759563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30799" y="325249"/>
            <a:ext cx="11530403" cy="374904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330799" y="702447"/>
            <a:ext cx="11530403" cy="301752"/>
          </a:xfrm>
          <a:noFill/>
        </p:spPr>
        <p:txBody>
          <a:bodyPr vert="horz" wrap="square" lIns="109728" tIns="45720" rIns="91440" bIns="45720" rtlCol="0" anchor="ctr" anchorCtr="0">
            <a:noAutofit/>
          </a:bodyPr>
          <a:lstStyle>
            <a:lvl1pPr marL="0" algn="l" defTabSz="456924" rtl="0" eaLnBrk="1" latinLnBrk="0" hangingPunct="1">
              <a:buNone/>
              <a:defRPr lang="en-US" sz="2000" b="0" i="0" kern="1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-231637" algn="l" defTabSz="456924" rtl="0" eaLnBrk="1" latinLnBrk="0" hangingPunct="1">
              <a:lnSpc>
                <a:spcPct val="95000"/>
              </a:lnSpc>
              <a:spcBef>
                <a:spcPts val="0"/>
              </a:spcBef>
              <a:buClr>
                <a:srgbClr val="0075BF"/>
              </a:buClr>
              <a:buFont typeface="Wingdings" pitchFamily="2" charset="2"/>
              <a:buNone/>
            </a:pPr>
            <a:r>
              <a:rPr lang="en-US"/>
              <a:t>Click to edit Master subtitle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29205" y="1370592"/>
            <a:ext cx="11533588" cy="4676641"/>
          </a:xfrm>
        </p:spPr>
        <p:txBody>
          <a:bodyPr l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82D503-04F9-D183-3FDE-164F43837BF4}"/>
              </a:ext>
            </a:extLst>
          </p:cNvPr>
          <p:cNvSpPr txBox="1"/>
          <p:nvPr/>
        </p:nvSpPr>
        <p:spPr>
          <a:xfrm>
            <a:off x="-60975" y="1706880"/>
            <a:ext cx="184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283081558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330799" y="325249"/>
            <a:ext cx="11530403" cy="374904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377EFB5-C8AA-C0F7-CE8F-A3BD9616A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799" y="1017838"/>
            <a:ext cx="5595294" cy="50293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23D422A-4EA7-A107-167C-854F27F5E45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69319" y="1017838"/>
            <a:ext cx="5595294" cy="50293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5025243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Boxes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330799" y="325249"/>
            <a:ext cx="11530403" cy="374904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377EFB5-C8AA-C0F7-CE8F-A3BD9616A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799" y="1370585"/>
            <a:ext cx="5595294" cy="46766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23D422A-4EA7-A107-167C-854F27F5E45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69319" y="1370585"/>
            <a:ext cx="5595294" cy="46766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679113FB-E44B-384C-9B81-F5DE8DC1F6F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30799" y="702447"/>
            <a:ext cx="11530403" cy="301752"/>
          </a:xfrm>
          <a:noFill/>
        </p:spPr>
        <p:txBody>
          <a:bodyPr vert="horz" wrap="square" lIns="109728" tIns="45720" rIns="91440" bIns="45720" rtlCol="0" anchor="ctr" anchorCtr="0">
            <a:noAutofit/>
          </a:bodyPr>
          <a:lstStyle>
            <a:lvl1pPr marL="0" algn="l" defTabSz="456924" rtl="0" eaLnBrk="1" latinLnBrk="0" hangingPunct="1">
              <a:buNone/>
              <a:defRPr lang="en-US" sz="2000" b="0" i="0" kern="1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-231637" algn="l" defTabSz="456924" rtl="0" eaLnBrk="1" latinLnBrk="0" hangingPunct="1">
              <a:lnSpc>
                <a:spcPct val="95000"/>
              </a:lnSpc>
              <a:spcBef>
                <a:spcPts val="0"/>
              </a:spcBef>
              <a:buClr>
                <a:srgbClr val="0075BF"/>
              </a:buClr>
              <a:buFont typeface="Wingdings" pitchFamily="2" charset="2"/>
              <a:buNone/>
            </a:pPr>
            <a:r>
              <a:rPr lang="en-US"/>
              <a:t>Click to edit Master subtitle styles</a:t>
            </a:r>
          </a:p>
        </p:txBody>
      </p:sp>
    </p:spTree>
    <p:extLst>
      <p:ext uri="{BB962C8B-B14F-4D97-AF65-F5344CB8AC3E}">
        <p14:creationId xmlns:p14="http://schemas.microsoft.com/office/powerpoint/2010/main" val="2239523008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haded Two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330799" y="325249"/>
            <a:ext cx="11530403" cy="374904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377EFB5-C8AA-C0F7-CE8F-A3BD9616A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799" y="1017838"/>
            <a:ext cx="5595294" cy="5029389"/>
          </a:xfrm>
          <a:prstGeom prst="rect">
            <a:avLst/>
          </a:prstGeo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23D422A-4EA7-A107-167C-854F27F5E45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69319" y="1017838"/>
            <a:ext cx="5595294" cy="5029389"/>
          </a:xfrm>
          <a:prstGeom prst="rect">
            <a:avLst/>
          </a:prstGeo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2549645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haded Two Content Boxes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330799" y="325249"/>
            <a:ext cx="11530403" cy="374904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377EFB5-C8AA-C0F7-CE8F-A3BD9616A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799" y="1370585"/>
            <a:ext cx="5595294" cy="4676641"/>
          </a:xfrm>
          <a:prstGeom prst="rect">
            <a:avLst/>
          </a:prstGeo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23D422A-4EA7-A107-167C-854F27F5E45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69319" y="1370585"/>
            <a:ext cx="5595294" cy="4676641"/>
          </a:xfrm>
          <a:prstGeom prst="rect">
            <a:avLst/>
          </a:prstGeo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679113FB-E44B-384C-9B81-F5DE8DC1F6F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30799" y="702447"/>
            <a:ext cx="11530403" cy="301752"/>
          </a:xfrm>
          <a:noFill/>
        </p:spPr>
        <p:txBody>
          <a:bodyPr vert="horz" wrap="square" lIns="109728" tIns="45720" rIns="91440" bIns="45720" rtlCol="0" anchor="ctr" anchorCtr="0">
            <a:noAutofit/>
          </a:bodyPr>
          <a:lstStyle>
            <a:lvl1pPr marL="0" algn="l" defTabSz="456924" rtl="0" eaLnBrk="1" latinLnBrk="0" hangingPunct="1">
              <a:buNone/>
              <a:defRPr lang="en-US" sz="2000" b="0" i="0" kern="1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-231637" algn="l" defTabSz="456924" rtl="0" eaLnBrk="1" latinLnBrk="0" hangingPunct="1">
              <a:lnSpc>
                <a:spcPct val="95000"/>
              </a:lnSpc>
              <a:spcBef>
                <a:spcPts val="0"/>
              </a:spcBef>
              <a:buClr>
                <a:srgbClr val="0075BF"/>
              </a:buClr>
              <a:buFont typeface="Wingdings" pitchFamily="2" charset="2"/>
              <a:buNone/>
            </a:pPr>
            <a:r>
              <a:rPr lang="en-US"/>
              <a:t>Click to edit Master subtitle styles</a:t>
            </a:r>
          </a:p>
        </p:txBody>
      </p:sp>
    </p:spTree>
    <p:extLst>
      <p:ext uri="{BB962C8B-B14F-4D97-AF65-F5344CB8AC3E}">
        <p14:creationId xmlns:p14="http://schemas.microsoft.com/office/powerpoint/2010/main" val="166305200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330799" y="325249"/>
            <a:ext cx="11530403" cy="374904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C8449-F8D7-0C83-16E2-5306CA3F6EA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0798" y="1125656"/>
            <a:ext cx="11530403" cy="4921574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/>
              <a:t>Useful for the majority of slide content.</a:t>
            </a:r>
          </a:p>
        </p:txBody>
      </p:sp>
      <p:sp>
        <p:nvSpPr>
          <p:cNvPr id="8" name="矩形 25">
            <a:extLst>
              <a:ext uri="{FF2B5EF4-FFF2-40B4-BE49-F238E27FC236}">
                <a16:creationId xmlns:a16="http://schemas.microsoft.com/office/drawing/2014/main" id="{BC4EA6CB-4FD2-6EB9-3A55-E69A2FF0DEB0}"/>
              </a:ext>
            </a:extLst>
          </p:cNvPr>
          <p:cNvSpPr/>
          <p:nvPr/>
        </p:nvSpPr>
        <p:spPr>
          <a:xfrm>
            <a:off x="434118" y="940015"/>
            <a:ext cx="1569573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68782663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0799" y="325249"/>
            <a:ext cx="11530403" cy="374904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矩形 6">
            <a:extLst>
              <a:ext uri="{FF2B5EF4-FFF2-40B4-BE49-F238E27FC236}">
                <a16:creationId xmlns:a16="http://schemas.microsoft.com/office/drawing/2014/main" id="{06951F01-E224-3206-8E73-3908DB2F42A2}"/>
              </a:ext>
            </a:extLst>
          </p:cNvPr>
          <p:cNvSpPr/>
          <p:nvPr/>
        </p:nvSpPr>
        <p:spPr>
          <a:xfrm>
            <a:off x="456325" y="3754296"/>
            <a:ext cx="81876" cy="2578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4" name="矩形 6">
            <a:extLst>
              <a:ext uri="{FF2B5EF4-FFF2-40B4-BE49-F238E27FC236}">
                <a16:creationId xmlns:a16="http://schemas.microsoft.com/office/drawing/2014/main" id="{6C04FAB2-2B23-8D71-4CB0-C495CBB31AB0}"/>
              </a:ext>
            </a:extLst>
          </p:cNvPr>
          <p:cNvSpPr/>
          <p:nvPr/>
        </p:nvSpPr>
        <p:spPr>
          <a:xfrm>
            <a:off x="456325" y="1242592"/>
            <a:ext cx="81876" cy="2578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82AF341E-9E13-0FDF-DD1D-A467C8ADE75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13997" y="1185482"/>
            <a:ext cx="11347205" cy="485809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Subtitle </a:t>
            </a:r>
            <a:r>
              <a:rPr lang="en-US" altLang="zh-CN"/>
              <a:t>1</a:t>
            </a:r>
            <a:r>
              <a:rPr lang="zh-CN" altLang="en-US"/>
              <a:t> </a:t>
            </a:r>
            <a:r>
              <a:rPr lang="en-US"/>
              <a:t>Here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203046D5-43E4-6857-7664-861AC32AB13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3997" y="3676274"/>
            <a:ext cx="11347205" cy="485809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Subtitle </a:t>
            </a:r>
            <a:r>
              <a:rPr lang="en-US" altLang="zh-CN"/>
              <a:t>2</a:t>
            </a:r>
            <a:r>
              <a:rPr lang="zh-CN" altLang="en-US"/>
              <a:t> </a:t>
            </a:r>
            <a:r>
              <a:rPr lang="en-US"/>
              <a:t>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8C2281-0046-1FAD-EEFE-71CFB26779E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13998" y="1671290"/>
            <a:ext cx="11347717" cy="1589208"/>
          </a:xfrm>
        </p:spPr>
        <p:txBody>
          <a:bodyPr/>
          <a:lstStyle>
            <a:lvl1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Useful for the majority of slide content.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47D58D5-C876-5418-BD2D-95CFA345A59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13998" y="4161906"/>
            <a:ext cx="11347717" cy="1589208"/>
          </a:xfrm>
        </p:spPr>
        <p:txBody>
          <a:bodyPr/>
          <a:lstStyle>
            <a:lvl1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Useful for the majority of slide content.</a:t>
            </a:r>
          </a:p>
        </p:txBody>
      </p:sp>
    </p:spTree>
    <p:extLst>
      <p:ext uri="{BB962C8B-B14F-4D97-AF65-F5344CB8AC3E}">
        <p14:creationId xmlns:p14="http://schemas.microsoft.com/office/powerpoint/2010/main" val="187246127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8393" y="6601688"/>
            <a:ext cx="157135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fld id="{5853B473-0271-47CF-900A-D77E281FB591}" type="slidenum">
              <a:rPr lang="en-US" sz="1000" b="1" smtClean="0">
                <a:solidFill>
                  <a:schemeClr val="tx2"/>
                </a:solidFill>
                <a:latin typeface="+mj-lt"/>
                <a:ea typeface="Inter Italic" panose="020B05020300000000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000" b="1">
              <a:solidFill>
                <a:schemeClr val="tx2"/>
              </a:solidFill>
              <a:latin typeface="+mj-lt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53D884-0360-D3EE-7BE9-F89F978EC8ED}"/>
              </a:ext>
            </a:extLst>
          </p:cNvPr>
          <p:cNvSpPr/>
          <p:nvPr/>
        </p:nvSpPr>
        <p:spPr>
          <a:xfrm>
            <a:off x="1" y="5571068"/>
            <a:ext cx="12192000" cy="1286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 descr="A close-up of a car&#10;&#10;Description automatically generated">
            <a:extLst>
              <a:ext uri="{FF2B5EF4-FFF2-40B4-BE49-F238E27FC236}">
                <a16:creationId xmlns:a16="http://schemas.microsoft.com/office/drawing/2014/main" id="{9234BA41-2FEE-33E4-C3F8-F293BF4B0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23818925-3031-FF1A-B1B0-CDF37694E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38393" y="471743"/>
            <a:ext cx="3001276" cy="88611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BA99D69-18B4-E3A5-315F-06E0E0BF8270}"/>
              </a:ext>
            </a:extLst>
          </p:cNvPr>
          <p:cNvSpPr txBox="1"/>
          <p:nvPr/>
        </p:nvSpPr>
        <p:spPr>
          <a:xfrm>
            <a:off x="723945" y="6418750"/>
            <a:ext cx="1787815" cy="15388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© </a:t>
            </a:r>
            <a:r>
              <a:rPr kumimoji="0" lang="en-US" sz="1000" b="1" i="0" u="none" strike="noStrike" kern="700" cap="none" spc="10" normalizeH="0" baseline="0" noProof="0" err="1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onsemi</a:t>
            </a: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fld id="{F62D7A96-581F-6C4B-9F21-7111AA491FF2}" type="datetimeyyyy">
              <a:rPr kumimoji="0" lang="en-US" sz="1000" b="1" i="0" u="none" strike="noStrike" kern="700" cap="none" spc="10" normalizeH="0" baseline="0" noProof="0" smtClean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2025</a:t>
            </a:fld>
            <a:r>
              <a:rPr lang="en-US" sz="1000" b="1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| </a:t>
            </a:r>
            <a:r>
              <a:rPr lang="en-US" sz="1000" b="1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Confidential</a:t>
            </a:r>
            <a:endParaRPr lang="en-US" sz="1000">
              <a:solidFill>
                <a:srgbClr val="1D3546"/>
              </a:solidFill>
              <a:latin typeface="Arial" panose="020B0604020202020204" pitchFamily="34" charset="0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F08BC1A6-B9AD-3C3C-9193-967328589F12}"/>
              </a:ext>
            </a:extLst>
          </p:cNvPr>
          <p:cNvSpPr/>
          <p:nvPr/>
        </p:nvSpPr>
        <p:spPr>
          <a:xfrm>
            <a:off x="0" y="2515889"/>
            <a:ext cx="4999382" cy="162542"/>
          </a:xfrm>
          <a:custGeom>
            <a:avLst/>
            <a:gdLst>
              <a:gd name="connsiteX0" fmla="*/ 0 w 4998080"/>
              <a:gd name="connsiteY0" fmla="*/ 0 h 162542"/>
              <a:gd name="connsiteX1" fmla="*/ 4998080 w 4998080"/>
              <a:gd name="connsiteY1" fmla="*/ 0 h 162542"/>
              <a:gd name="connsiteX2" fmla="*/ 4916411 w 4998080"/>
              <a:gd name="connsiteY2" fmla="*/ 162542 h 162542"/>
              <a:gd name="connsiteX3" fmla="*/ 0 w 4998080"/>
              <a:gd name="connsiteY3" fmla="*/ 162542 h 16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8080" h="162542">
                <a:moveTo>
                  <a:pt x="0" y="0"/>
                </a:moveTo>
                <a:lnTo>
                  <a:pt x="4998080" y="0"/>
                </a:lnTo>
                <a:lnTo>
                  <a:pt x="4916411" y="162542"/>
                </a:lnTo>
                <a:lnTo>
                  <a:pt x="0" y="162542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>
                  <a:alpha val="45694"/>
                </a:srgb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378F9EE9-CBCE-0258-49DA-E5ABF573F8FA}"/>
              </a:ext>
            </a:extLst>
          </p:cNvPr>
          <p:cNvSpPr/>
          <p:nvPr/>
        </p:nvSpPr>
        <p:spPr>
          <a:xfrm>
            <a:off x="0" y="1829596"/>
            <a:ext cx="5328056" cy="579238"/>
          </a:xfrm>
          <a:custGeom>
            <a:avLst/>
            <a:gdLst>
              <a:gd name="connsiteX0" fmla="*/ 0 w 5326668"/>
              <a:gd name="connsiteY0" fmla="*/ 0 h 579238"/>
              <a:gd name="connsiteX1" fmla="*/ 5326668 w 5326668"/>
              <a:gd name="connsiteY1" fmla="*/ 0 h 579238"/>
              <a:gd name="connsiteX2" fmla="*/ 5035630 w 5326668"/>
              <a:gd name="connsiteY2" fmla="*/ 579238 h 579238"/>
              <a:gd name="connsiteX3" fmla="*/ 0 w 5326668"/>
              <a:gd name="connsiteY3" fmla="*/ 579238 h 57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6668" h="579238">
                <a:moveTo>
                  <a:pt x="0" y="0"/>
                </a:moveTo>
                <a:lnTo>
                  <a:pt x="5326668" y="0"/>
                </a:lnTo>
                <a:lnTo>
                  <a:pt x="5035630" y="579238"/>
                </a:lnTo>
                <a:lnTo>
                  <a:pt x="0" y="579238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3449CFC2-8B3A-4C13-B58F-2015FAB0C6A8}"/>
              </a:ext>
            </a:extLst>
          </p:cNvPr>
          <p:cNvSpPr/>
          <p:nvPr/>
        </p:nvSpPr>
        <p:spPr>
          <a:xfrm>
            <a:off x="2" y="3999869"/>
            <a:ext cx="1529975" cy="2902580"/>
          </a:xfrm>
          <a:custGeom>
            <a:avLst/>
            <a:gdLst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  <a:gd name="connsiteX0" fmla="*/ 3740 w 1533317"/>
              <a:gd name="connsiteY0" fmla="*/ 0 h 2902580"/>
              <a:gd name="connsiteX1" fmla="*/ 1533317 w 1533317"/>
              <a:gd name="connsiteY1" fmla="*/ 0 h 2902580"/>
              <a:gd name="connsiteX2" fmla="*/ 58633 w 1533317"/>
              <a:gd name="connsiteY2" fmla="*/ 2902580 h 2902580"/>
              <a:gd name="connsiteX3" fmla="*/ 3740 w 1533317"/>
              <a:gd name="connsiteY3" fmla="*/ 2902580 h 2902580"/>
              <a:gd name="connsiteX4" fmla="*/ 0 w 1533317"/>
              <a:gd name="connsiteY4" fmla="*/ 1165221 h 2902580"/>
              <a:gd name="connsiteX5" fmla="*/ 3740 w 1533317"/>
              <a:gd name="connsiteY5" fmla="*/ 0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5" fmla="*/ 91440 w 1533317"/>
              <a:gd name="connsiteY5" fmla="*/ 1256661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9577" h="2902580">
                <a:moveTo>
                  <a:pt x="0" y="0"/>
                </a:moveTo>
                <a:lnTo>
                  <a:pt x="1529577" y="0"/>
                </a:lnTo>
                <a:lnTo>
                  <a:pt x="54893" y="2902580"/>
                </a:lnTo>
                <a:lnTo>
                  <a:pt x="0" y="2902580"/>
                </a:lnTo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76200">
            <a:solidFill>
              <a:schemeClr val="accent1"/>
            </a:solidFill>
          </a:ln>
          <a:effectLst>
            <a:innerShdw blurRad="139700" dist="762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A8DAF6F8-0CB8-F93E-AE0A-0C75759FA8EA}"/>
              </a:ext>
            </a:extLst>
          </p:cNvPr>
          <p:cNvSpPr/>
          <p:nvPr/>
        </p:nvSpPr>
        <p:spPr>
          <a:xfrm>
            <a:off x="766917" y="4408423"/>
            <a:ext cx="10813056" cy="1729141"/>
          </a:xfrm>
          <a:prstGeom prst="parallelogram">
            <a:avLst>
              <a:gd name="adj" fmla="val 50806"/>
            </a:avLst>
          </a:prstGeom>
          <a:solidFill>
            <a:srgbClr val="1D3546"/>
          </a:solidFill>
          <a:ln>
            <a:noFill/>
          </a:ln>
          <a:effectLst>
            <a:innerShdw blurRad="5207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778" y="5023858"/>
            <a:ext cx="7773969" cy="490823"/>
          </a:xfrm>
          <a:noFill/>
        </p:spPr>
        <p:txBody>
          <a:bodyPr wrap="square" lIns="0" tIns="91440" bIns="91440" anchor="ctr" anchorCtr="0">
            <a:noAutofit/>
          </a:bodyPr>
          <a:lstStyle>
            <a:lvl1pPr algn="l">
              <a:lnSpc>
                <a:spcPct val="95000"/>
              </a:lnSpc>
              <a:defRPr sz="30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44247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Conten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0799" y="325249"/>
            <a:ext cx="11530403" cy="374904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矩形 6">
            <a:extLst>
              <a:ext uri="{FF2B5EF4-FFF2-40B4-BE49-F238E27FC236}">
                <a16:creationId xmlns:a16="http://schemas.microsoft.com/office/drawing/2014/main" id="{957100C2-B64E-C3D9-05A3-F2FA9262BDCE}"/>
              </a:ext>
            </a:extLst>
          </p:cNvPr>
          <p:cNvSpPr/>
          <p:nvPr/>
        </p:nvSpPr>
        <p:spPr>
          <a:xfrm>
            <a:off x="456325" y="1463456"/>
            <a:ext cx="81876" cy="2578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8" name="矩形 12">
            <a:extLst>
              <a:ext uri="{FF2B5EF4-FFF2-40B4-BE49-F238E27FC236}">
                <a16:creationId xmlns:a16="http://schemas.microsoft.com/office/drawing/2014/main" id="{0EAD001A-538F-A64A-2C9D-315BD3ED22AA}"/>
              </a:ext>
            </a:extLst>
          </p:cNvPr>
          <p:cNvSpPr/>
          <p:nvPr/>
        </p:nvSpPr>
        <p:spPr>
          <a:xfrm>
            <a:off x="6925082" y="1463456"/>
            <a:ext cx="81876" cy="2578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cxnSp>
        <p:nvCxnSpPr>
          <p:cNvPr id="9" name="直线连接符 20">
            <a:extLst>
              <a:ext uri="{FF2B5EF4-FFF2-40B4-BE49-F238E27FC236}">
                <a16:creationId xmlns:a16="http://schemas.microsoft.com/office/drawing/2014/main" id="{6749660F-2C76-75F4-17CF-86954BB00A40}"/>
              </a:ext>
            </a:extLst>
          </p:cNvPr>
          <p:cNvCxnSpPr/>
          <p:nvPr/>
        </p:nvCxnSpPr>
        <p:spPr>
          <a:xfrm>
            <a:off x="5973138" y="1608769"/>
            <a:ext cx="0" cy="319357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6">
            <a:extLst>
              <a:ext uri="{FF2B5EF4-FFF2-40B4-BE49-F238E27FC236}">
                <a16:creationId xmlns:a16="http://schemas.microsoft.com/office/drawing/2014/main" id="{090B0A89-B9F2-F1D7-1717-55CE96EF4225}"/>
              </a:ext>
            </a:extLst>
          </p:cNvPr>
          <p:cNvSpPr/>
          <p:nvPr/>
        </p:nvSpPr>
        <p:spPr>
          <a:xfrm>
            <a:off x="456325" y="1463456"/>
            <a:ext cx="81876" cy="2578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694F551D-AC06-4BA4-36FE-30F505A197F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13997" y="1385433"/>
            <a:ext cx="4659545" cy="485808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Subtitle </a:t>
            </a:r>
            <a:r>
              <a:rPr lang="en-US" altLang="zh-CN"/>
              <a:t>1</a:t>
            </a:r>
            <a:r>
              <a:rPr lang="zh-CN" altLang="en-US"/>
              <a:t> </a:t>
            </a:r>
            <a:r>
              <a:rPr lang="en-US"/>
              <a:t>Here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4595860C-48D0-D97D-CCB6-D4D952F966F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82752" y="1385433"/>
            <a:ext cx="4659545" cy="485808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Subtitle </a:t>
            </a:r>
            <a:r>
              <a:rPr lang="en-US" altLang="zh-CN"/>
              <a:t>2</a:t>
            </a:r>
            <a:r>
              <a:rPr lang="zh-CN" altLang="en-US"/>
              <a:t> </a:t>
            </a:r>
            <a:r>
              <a:rPr lang="en-US"/>
              <a:t>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E021AE2-B06D-E07C-300D-ADA33E4D61C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13973" y="1871241"/>
            <a:ext cx="4659549" cy="3696812"/>
          </a:xfrm>
        </p:spPr>
        <p:txBody>
          <a:bodyPr/>
          <a:lstStyle>
            <a:lvl1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Useful for the majority of slide content. 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84E89E5E-6670-7507-2081-FE1636753DD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983694" y="1871241"/>
            <a:ext cx="4659549" cy="3696812"/>
          </a:xfrm>
        </p:spPr>
        <p:txBody>
          <a:bodyPr/>
          <a:lstStyle>
            <a:lvl1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Useful for the majority of slide content. </a:t>
            </a:r>
          </a:p>
        </p:txBody>
      </p:sp>
    </p:spTree>
    <p:extLst>
      <p:ext uri="{BB962C8B-B14F-4D97-AF65-F5344CB8AC3E}">
        <p14:creationId xmlns:p14="http://schemas.microsoft.com/office/powerpoint/2010/main" val="804663310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Content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D09D880-71BD-9F90-9D8C-5B2C8D486A47}"/>
              </a:ext>
            </a:extLst>
          </p:cNvPr>
          <p:cNvSpPr/>
          <p:nvPr/>
        </p:nvSpPr>
        <p:spPr>
          <a:xfrm>
            <a:off x="0" y="0"/>
            <a:ext cx="12194643" cy="386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0" name="Freeform 2">
            <a:extLst>
              <a:ext uri="{FF2B5EF4-FFF2-40B4-BE49-F238E27FC236}">
                <a16:creationId xmlns:a16="http://schemas.microsoft.com/office/drawing/2014/main" id="{ECE3253F-56C1-C3A0-FFFF-0D719B03149F}"/>
              </a:ext>
            </a:extLst>
          </p:cNvPr>
          <p:cNvSpPr/>
          <p:nvPr/>
        </p:nvSpPr>
        <p:spPr>
          <a:xfrm flipH="1">
            <a:off x="7874269" y="-1"/>
            <a:ext cx="4317729" cy="6194855"/>
          </a:xfrm>
          <a:custGeom>
            <a:avLst/>
            <a:gdLst>
              <a:gd name="connsiteX0" fmla="*/ 3597156 w 4316605"/>
              <a:gd name="connsiteY0" fmla="*/ 0 h 6181344"/>
              <a:gd name="connsiteX1" fmla="*/ 0 w 4316605"/>
              <a:gd name="connsiteY1" fmla="*/ 0 h 6181344"/>
              <a:gd name="connsiteX2" fmla="*/ 0 w 4316605"/>
              <a:gd name="connsiteY2" fmla="*/ 6181344 h 6181344"/>
              <a:gd name="connsiteX3" fmla="*/ 4316605 w 4316605"/>
              <a:gd name="connsiteY3" fmla="*/ 6181344 h 6181344"/>
              <a:gd name="connsiteX4" fmla="*/ 4316605 w 4316605"/>
              <a:gd name="connsiteY4" fmla="*/ 719449 h 6181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16605" h="6181344">
                <a:moveTo>
                  <a:pt x="3597156" y="0"/>
                </a:moveTo>
                <a:lnTo>
                  <a:pt x="0" y="0"/>
                </a:lnTo>
                <a:lnTo>
                  <a:pt x="0" y="6181344"/>
                </a:lnTo>
                <a:lnTo>
                  <a:pt x="4316605" y="6181344"/>
                </a:lnTo>
                <a:lnTo>
                  <a:pt x="4316605" y="71944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innerShdw blurRad="190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800"/>
          </a:p>
        </p:txBody>
      </p:sp>
      <p:sp>
        <p:nvSpPr>
          <p:cNvPr id="21" name="Freeform 3">
            <a:extLst>
              <a:ext uri="{FF2B5EF4-FFF2-40B4-BE49-F238E27FC236}">
                <a16:creationId xmlns:a16="http://schemas.microsoft.com/office/drawing/2014/main" id="{7EB1DFB7-996D-F8B0-5FD6-AFE5959EC2BC}"/>
              </a:ext>
            </a:extLst>
          </p:cNvPr>
          <p:cNvSpPr/>
          <p:nvPr/>
        </p:nvSpPr>
        <p:spPr>
          <a:xfrm>
            <a:off x="11177392" y="5095092"/>
            <a:ext cx="1014608" cy="1099762"/>
          </a:xfrm>
          <a:custGeom>
            <a:avLst/>
            <a:gdLst>
              <a:gd name="connsiteX0" fmla="*/ 740250 w 1143549"/>
              <a:gd name="connsiteY0" fmla="*/ 0 h 1239847"/>
              <a:gd name="connsiteX1" fmla="*/ 1143549 w 1143549"/>
              <a:gd name="connsiteY1" fmla="*/ 224267 h 1239847"/>
              <a:gd name="connsiteX2" fmla="*/ 1143549 w 1143549"/>
              <a:gd name="connsiteY2" fmla="*/ 1239847 h 1239847"/>
              <a:gd name="connsiteX3" fmla="*/ 374 w 1143549"/>
              <a:gd name="connsiteY3" fmla="*/ 1239847 h 1239847"/>
              <a:gd name="connsiteX4" fmla="*/ 256 w 1143549"/>
              <a:gd name="connsiteY4" fmla="*/ 826628 h 1239847"/>
              <a:gd name="connsiteX5" fmla="*/ 138 w 1143549"/>
              <a:gd name="connsiteY5" fmla="*/ 411973 h 1239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3549" h="1239847">
                <a:moveTo>
                  <a:pt x="740250" y="0"/>
                </a:moveTo>
                <a:lnTo>
                  <a:pt x="1143549" y="224267"/>
                </a:lnTo>
                <a:lnTo>
                  <a:pt x="1143549" y="1239847"/>
                </a:lnTo>
                <a:lnTo>
                  <a:pt x="374" y="1239847"/>
                </a:lnTo>
                <a:lnTo>
                  <a:pt x="256" y="826628"/>
                </a:lnTo>
                <a:cubicBezTo>
                  <a:pt x="57" y="687945"/>
                  <a:pt x="-142" y="549263"/>
                  <a:pt x="138" y="411973"/>
                </a:cubicBezTo>
                <a:close/>
              </a:path>
            </a:pathLst>
          </a:custGeom>
          <a:solidFill>
            <a:srgbClr val="F06A0A"/>
          </a:solidFill>
          <a:ln>
            <a:noFill/>
          </a:ln>
          <a:effectLst>
            <a:innerShdw blurRad="190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0799" y="325249"/>
            <a:ext cx="7347347" cy="374904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页外连接符 14">
            <a:extLst>
              <a:ext uri="{FF2B5EF4-FFF2-40B4-BE49-F238E27FC236}">
                <a16:creationId xmlns:a16="http://schemas.microsoft.com/office/drawing/2014/main" id="{EB84C839-AFC0-E544-ACC1-A48841BCAECB}"/>
              </a:ext>
            </a:extLst>
          </p:cNvPr>
          <p:cNvSpPr/>
          <p:nvPr/>
        </p:nvSpPr>
        <p:spPr>
          <a:xfrm rot="16200000">
            <a:off x="1777715" y="-316025"/>
            <a:ext cx="368530" cy="326236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443"/>
              <a:gd name="connsiteX1" fmla="*/ 10000 w 10000"/>
              <a:gd name="connsiteY1" fmla="*/ 0 h 8443"/>
              <a:gd name="connsiteX2" fmla="*/ 10000 w 10000"/>
              <a:gd name="connsiteY2" fmla="*/ 8000 h 8443"/>
              <a:gd name="connsiteX3" fmla="*/ 5000 w 10000"/>
              <a:gd name="connsiteY3" fmla="*/ 8443 h 8443"/>
              <a:gd name="connsiteX4" fmla="*/ 0 w 10000"/>
              <a:gd name="connsiteY4" fmla="*/ 8000 h 8443"/>
              <a:gd name="connsiteX5" fmla="*/ 0 w 10000"/>
              <a:gd name="connsiteY5" fmla="*/ 0 h 8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8443">
                <a:moveTo>
                  <a:pt x="0" y="0"/>
                </a:moveTo>
                <a:lnTo>
                  <a:pt x="10000" y="0"/>
                </a:lnTo>
                <a:lnTo>
                  <a:pt x="10000" y="8000"/>
                </a:lnTo>
                <a:lnTo>
                  <a:pt x="5000" y="8443"/>
                </a:lnTo>
                <a:lnTo>
                  <a:pt x="0" y="8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8" name="页外连接符 14">
            <a:extLst>
              <a:ext uri="{FF2B5EF4-FFF2-40B4-BE49-F238E27FC236}">
                <a16:creationId xmlns:a16="http://schemas.microsoft.com/office/drawing/2014/main" id="{B2ED153B-F94B-0A18-D991-155236C09FE1}"/>
              </a:ext>
            </a:extLst>
          </p:cNvPr>
          <p:cNvSpPr/>
          <p:nvPr/>
        </p:nvSpPr>
        <p:spPr>
          <a:xfrm rot="16200000">
            <a:off x="5561833" y="-316025"/>
            <a:ext cx="368530" cy="326236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443"/>
              <a:gd name="connsiteX1" fmla="*/ 10000 w 10000"/>
              <a:gd name="connsiteY1" fmla="*/ 0 h 8443"/>
              <a:gd name="connsiteX2" fmla="*/ 10000 w 10000"/>
              <a:gd name="connsiteY2" fmla="*/ 8000 h 8443"/>
              <a:gd name="connsiteX3" fmla="*/ 5000 w 10000"/>
              <a:gd name="connsiteY3" fmla="*/ 8443 h 8443"/>
              <a:gd name="connsiteX4" fmla="*/ 0 w 10000"/>
              <a:gd name="connsiteY4" fmla="*/ 8000 h 8443"/>
              <a:gd name="connsiteX5" fmla="*/ 0 w 10000"/>
              <a:gd name="connsiteY5" fmla="*/ 0 h 8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8443">
                <a:moveTo>
                  <a:pt x="0" y="0"/>
                </a:moveTo>
                <a:lnTo>
                  <a:pt x="10000" y="0"/>
                </a:lnTo>
                <a:lnTo>
                  <a:pt x="10000" y="8000"/>
                </a:lnTo>
                <a:lnTo>
                  <a:pt x="5000" y="8443"/>
                </a:lnTo>
                <a:lnTo>
                  <a:pt x="0" y="8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1" name="页外连接符 14">
            <a:extLst>
              <a:ext uri="{FF2B5EF4-FFF2-40B4-BE49-F238E27FC236}">
                <a16:creationId xmlns:a16="http://schemas.microsoft.com/office/drawing/2014/main" id="{B008B760-1582-C07C-12FD-67B83E589B70}"/>
              </a:ext>
            </a:extLst>
          </p:cNvPr>
          <p:cNvSpPr/>
          <p:nvPr/>
        </p:nvSpPr>
        <p:spPr>
          <a:xfrm rot="16200000">
            <a:off x="1777715" y="2132785"/>
            <a:ext cx="368530" cy="326236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443"/>
              <a:gd name="connsiteX1" fmla="*/ 10000 w 10000"/>
              <a:gd name="connsiteY1" fmla="*/ 0 h 8443"/>
              <a:gd name="connsiteX2" fmla="*/ 10000 w 10000"/>
              <a:gd name="connsiteY2" fmla="*/ 8000 h 8443"/>
              <a:gd name="connsiteX3" fmla="*/ 5000 w 10000"/>
              <a:gd name="connsiteY3" fmla="*/ 8443 h 8443"/>
              <a:gd name="connsiteX4" fmla="*/ 0 w 10000"/>
              <a:gd name="connsiteY4" fmla="*/ 8000 h 8443"/>
              <a:gd name="connsiteX5" fmla="*/ 0 w 10000"/>
              <a:gd name="connsiteY5" fmla="*/ 0 h 8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8443">
                <a:moveTo>
                  <a:pt x="0" y="0"/>
                </a:moveTo>
                <a:lnTo>
                  <a:pt x="10000" y="0"/>
                </a:lnTo>
                <a:lnTo>
                  <a:pt x="10000" y="8000"/>
                </a:lnTo>
                <a:lnTo>
                  <a:pt x="5000" y="8443"/>
                </a:lnTo>
                <a:lnTo>
                  <a:pt x="0" y="8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页外连接符 14">
            <a:extLst>
              <a:ext uri="{FF2B5EF4-FFF2-40B4-BE49-F238E27FC236}">
                <a16:creationId xmlns:a16="http://schemas.microsoft.com/office/drawing/2014/main" id="{7F932220-4685-C4BB-53C0-96CD8749B470}"/>
              </a:ext>
            </a:extLst>
          </p:cNvPr>
          <p:cNvSpPr/>
          <p:nvPr/>
        </p:nvSpPr>
        <p:spPr>
          <a:xfrm rot="16200000">
            <a:off x="5561833" y="2132785"/>
            <a:ext cx="368530" cy="326236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443"/>
              <a:gd name="connsiteX1" fmla="*/ 10000 w 10000"/>
              <a:gd name="connsiteY1" fmla="*/ 0 h 8443"/>
              <a:gd name="connsiteX2" fmla="*/ 10000 w 10000"/>
              <a:gd name="connsiteY2" fmla="*/ 8000 h 8443"/>
              <a:gd name="connsiteX3" fmla="*/ 5000 w 10000"/>
              <a:gd name="connsiteY3" fmla="*/ 8443 h 8443"/>
              <a:gd name="connsiteX4" fmla="*/ 0 w 10000"/>
              <a:gd name="connsiteY4" fmla="*/ 8000 h 8443"/>
              <a:gd name="connsiteX5" fmla="*/ 0 w 10000"/>
              <a:gd name="connsiteY5" fmla="*/ 0 h 8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8443">
                <a:moveTo>
                  <a:pt x="0" y="0"/>
                </a:moveTo>
                <a:lnTo>
                  <a:pt x="10000" y="0"/>
                </a:lnTo>
                <a:lnTo>
                  <a:pt x="10000" y="8000"/>
                </a:lnTo>
                <a:lnTo>
                  <a:pt x="5000" y="8443"/>
                </a:lnTo>
                <a:lnTo>
                  <a:pt x="0" y="8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B9B8222-A450-7A5B-DEEA-242A637CE0C4}"/>
              </a:ext>
            </a:extLst>
          </p:cNvPr>
          <p:cNvCxnSpPr>
            <a:cxnSpLocks/>
          </p:cNvCxnSpPr>
          <p:nvPr/>
        </p:nvCxnSpPr>
        <p:spPr>
          <a:xfrm>
            <a:off x="1" y="6204604"/>
            <a:ext cx="12192000" cy="0"/>
          </a:xfrm>
          <a:prstGeom prst="line">
            <a:avLst/>
          </a:prstGeom>
          <a:ln w="254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2">
            <a:extLst>
              <a:ext uri="{FF2B5EF4-FFF2-40B4-BE49-F238E27FC236}">
                <a16:creationId xmlns:a16="http://schemas.microsoft.com/office/drawing/2014/main" id="{17F69788-11F6-3B00-52DC-0C0B22912E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0800" y="1129893"/>
            <a:ext cx="3090107" cy="384175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 marL="338138" indent="0">
              <a:buNone/>
              <a:defRPr b="1">
                <a:solidFill>
                  <a:schemeClr val="bg1"/>
                </a:solidFill>
              </a:defRPr>
            </a:lvl2pPr>
            <a:lvl3pPr marL="690562" indent="0">
              <a:buNone/>
              <a:defRPr b="1">
                <a:solidFill>
                  <a:schemeClr val="bg1"/>
                </a:solidFill>
              </a:defRPr>
            </a:lvl3pPr>
            <a:lvl4pPr marL="1050925" indent="0">
              <a:buNone/>
              <a:defRPr b="1">
                <a:solidFill>
                  <a:schemeClr val="bg1"/>
                </a:solidFill>
              </a:defRPr>
            </a:lvl4pPr>
            <a:lvl5pPr marL="1262063" indent="0"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r>
              <a:rPr lang="en-US" altLang="zh-CN" sz="2000" b="1">
                <a:solidFill>
                  <a:schemeClr val="bg1"/>
                </a:solidFill>
              </a:rPr>
              <a:t>Subtitle</a:t>
            </a:r>
            <a:r>
              <a:rPr lang="zh-CN" altLang="en-US" sz="2000" b="1">
                <a:solidFill>
                  <a:schemeClr val="bg1"/>
                </a:solidFill>
              </a:rPr>
              <a:t> </a:t>
            </a:r>
            <a:r>
              <a:rPr lang="en-US" altLang="zh-CN" sz="2000" b="1">
                <a:solidFill>
                  <a:schemeClr val="bg1"/>
                </a:solidFill>
              </a:rPr>
              <a:t>1</a:t>
            </a:r>
            <a:endParaRPr kumimoji="1" lang="zh-CN" altLang="en-US" sz="2000" b="1">
              <a:solidFill>
                <a:schemeClr val="bg1"/>
              </a:solidFill>
            </a:endParaRPr>
          </a:p>
          <a:p>
            <a:pPr lvl="4"/>
            <a:endParaRPr lang="en-US"/>
          </a:p>
        </p:txBody>
      </p:sp>
      <p:sp>
        <p:nvSpPr>
          <p:cNvPr id="4" name="Text Placeholder 22">
            <a:extLst>
              <a:ext uri="{FF2B5EF4-FFF2-40B4-BE49-F238E27FC236}">
                <a16:creationId xmlns:a16="http://schemas.microsoft.com/office/drawing/2014/main" id="{AD33268A-F745-4C2F-B4FE-6EA9428316D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140875" y="1129893"/>
            <a:ext cx="3090107" cy="384175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 marL="338138" indent="0">
              <a:buNone/>
              <a:defRPr b="1">
                <a:solidFill>
                  <a:schemeClr val="bg1"/>
                </a:solidFill>
              </a:defRPr>
            </a:lvl2pPr>
            <a:lvl3pPr marL="690562" indent="0">
              <a:buNone/>
              <a:defRPr b="1">
                <a:solidFill>
                  <a:schemeClr val="bg1"/>
                </a:solidFill>
              </a:defRPr>
            </a:lvl3pPr>
            <a:lvl4pPr marL="1050925" indent="0">
              <a:buNone/>
              <a:defRPr b="1">
                <a:solidFill>
                  <a:schemeClr val="bg1"/>
                </a:solidFill>
              </a:defRPr>
            </a:lvl4pPr>
            <a:lvl5pPr marL="1262063" indent="0"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r>
              <a:rPr lang="en-US" altLang="zh-CN" sz="2000" b="1">
                <a:solidFill>
                  <a:schemeClr val="bg1"/>
                </a:solidFill>
              </a:rPr>
              <a:t>Subtitle</a:t>
            </a:r>
            <a:r>
              <a:rPr lang="zh-CN" altLang="en-US" sz="2000" b="1">
                <a:solidFill>
                  <a:schemeClr val="bg1"/>
                </a:solidFill>
              </a:rPr>
              <a:t> </a:t>
            </a:r>
            <a:r>
              <a:rPr lang="en-US" altLang="zh-CN" sz="2000" b="1">
                <a:solidFill>
                  <a:schemeClr val="bg1"/>
                </a:solidFill>
              </a:rPr>
              <a:t>2</a:t>
            </a:r>
            <a:endParaRPr kumimoji="1" lang="zh-CN" altLang="en-US" sz="2000" b="1">
              <a:solidFill>
                <a:schemeClr val="bg1"/>
              </a:solidFill>
            </a:endParaRPr>
          </a:p>
          <a:p>
            <a:pPr lvl="4"/>
            <a:endParaRPr lang="en-US"/>
          </a:p>
        </p:txBody>
      </p:sp>
      <p:sp>
        <p:nvSpPr>
          <p:cNvPr id="22" name="Text Placeholder 22">
            <a:extLst>
              <a:ext uri="{FF2B5EF4-FFF2-40B4-BE49-F238E27FC236}">
                <a16:creationId xmlns:a16="http://schemas.microsoft.com/office/drawing/2014/main" id="{49F9D978-4917-FFB2-79B3-44DD369A5FC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30800" y="3574103"/>
            <a:ext cx="3090107" cy="384175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 marL="338138" indent="0">
              <a:buNone/>
              <a:defRPr b="1">
                <a:solidFill>
                  <a:schemeClr val="bg1"/>
                </a:solidFill>
              </a:defRPr>
            </a:lvl2pPr>
            <a:lvl3pPr marL="690562" indent="0">
              <a:buNone/>
              <a:defRPr b="1">
                <a:solidFill>
                  <a:schemeClr val="bg1"/>
                </a:solidFill>
              </a:defRPr>
            </a:lvl3pPr>
            <a:lvl4pPr marL="1050925" indent="0">
              <a:buNone/>
              <a:defRPr b="1">
                <a:solidFill>
                  <a:schemeClr val="bg1"/>
                </a:solidFill>
              </a:defRPr>
            </a:lvl4pPr>
            <a:lvl5pPr marL="1262063" indent="0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r>
              <a:rPr lang="en-US" altLang="zh-CN" sz="2000" b="1">
                <a:solidFill>
                  <a:schemeClr val="bg1"/>
                </a:solidFill>
              </a:rPr>
              <a:t>Subtitle</a:t>
            </a:r>
            <a:r>
              <a:rPr lang="zh-CN" altLang="en-US" sz="2000" b="1">
                <a:solidFill>
                  <a:schemeClr val="bg1"/>
                </a:solidFill>
              </a:rPr>
              <a:t> </a:t>
            </a:r>
            <a:r>
              <a:rPr lang="en-US" altLang="zh-CN" sz="2000" b="1">
                <a:solidFill>
                  <a:schemeClr val="bg1"/>
                </a:solidFill>
              </a:rPr>
              <a:t>3</a:t>
            </a:r>
            <a:endParaRPr kumimoji="1" lang="zh-CN" altLang="en-US" sz="2000" b="1">
              <a:solidFill>
                <a:schemeClr val="bg1"/>
              </a:solidFill>
            </a:endParaRPr>
          </a:p>
          <a:p>
            <a:pPr lvl="4"/>
            <a:endParaRPr lang="en-US"/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1A0E0D82-973D-9D06-524D-7D5B3C0FDEA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140875" y="3574103"/>
            <a:ext cx="3090107" cy="384175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 marL="338138" indent="0">
              <a:buNone/>
              <a:defRPr b="1">
                <a:solidFill>
                  <a:schemeClr val="bg1"/>
                </a:solidFill>
              </a:defRPr>
            </a:lvl2pPr>
            <a:lvl3pPr marL="690562" indent="0">
              <a:buNone/>
              <a:defRPr b="1">
                <a:solidFill>
                  <a:schemeClr val="bg1"/>
                </a:solidFill>
              </a:defRPr>
            </a:lvl3pPr>
            <a:lvl4pPr marL="1050925" indent="0">
              <a:buNone/>
              <a:defRPr b="1">
                <a:solidFill>
                  <a:schemeClr val="bg1"/>
                </a:solidFill>
              </a:defRPr>
            </a:lvl4pPr>
            <a:lvl5pPr marL="1262063" indent="0"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r>
              <a:rPr lang="en-US" altLang="zh-CN" sz="2000" b="1">
                <a:solidFill>
                  <a:schemeClr val="bg1"/>
                </a:solidFill>
              </a:rPr>
              <a:t>Subtitle</a:t>
            </a:r>
            <a:r>
              <a:rPr lang="zh-CN" altLang="en-US" sz="2000" b="1">
                <a:solidFill>
                  <a:schemeClr val="bg1"/>
                </a:solidFill>
              </a:rPr>
              <a:t> </a:t>
            </a:r>
            <a:r>
              <a:rPr lang="en-US" altLang="zh-CN" sz="2000" b="1">
                <a:solidFill>
                  <a:schemeClr val="bg1"/>
                </a:solidFill>
              </a:rPr>
              <a:t>4</a:t>
            </a:r>
            <a:endParaRPr kumimoji="1" lang="zh-CN" altLang="en-US" sz="2000" b="1">
              <a:solidFill>
                <a:schemeClr val="bg1"/>
              </a:solidFill>
            </a:endParaRPr>
          </a:p>
          <a:p>
            <a:pPr lvl="4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1365E3-C8D5-0593-B386-2EE207C6A53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30799" y="1518269"/>
            <a:ext cx="3090107" cy="191073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Description 1, You can add a description of diagram here.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</a:t>
            </a:r>
            <a:r>
              <a:rPr lang="en-US"/>
              <a:t> </a:t>
            </a:r>
            <a:r>
              <a:rPr lang="en-US" err="1"/>
              <a:t>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3AC1F8C5-EED8-B9D3-AE54-8DA85DCE071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146147" y="1518269"/>
            <a:ext cx="3090107" cy="191073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Description 2, You can add a description of diagram here.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</a:t>
            </a:r>
            <a:r>
              <a:rPr lang="en-US"/>
              <a:t> </a:t>
            </a:r>
            <a:r>
              <a:rPr lang="en-US" err="1"/>
              <a:t>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C0DC6614-22AE-2FCD-3490-C485677611B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30799" y="3974086"/>
            <a:ext cx="3090107" cy="191073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Description 3, You can add a description of diagram here.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</a:t>
            </a:r>
            <a:r>
              <a:rPr lang="en-US"/>
              <a:t> </a:t>
            </a:r>
            <a:r>
              <a:rPr lang="en-US" err="1"/>
              <a:t>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3908BE40-49E5-1133-86BC-9C8913676A2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146147" y="3974086"/>
            <a:ext cx="3090107" cy="191073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Description 4, You can add a description of diagram here.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</a:t>
            </a:r>
            <a:r>
              <a:rPr lang="en-US"/>
              <a:t> </a:t>
            </a:r>
            <a:r>
              <a:rPr lang="en-US" err="1"/>
              <a:t>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15" name="Content Placeholder 43">
            <a:extLst>
              <a:ext uri="{FF2B5EF4-FFF2-40B4-BE49-F238E27FC236}">
                <a16:creationId xmlns:a16="http://schemas.microsoft.com/office/drawing/2014/main" id="{9FA2BC7C-AFAA-A817-FFCC-1517E943F07B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8276736" y="2072000"/>
            <a:ext cx="3552536" cy="297736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338138" indent="0">
              <a:buNone/>
              <a:defRPr sz="1800">
                <a:solidFill>
                  <a:schemeClr val="bg1"/>
                </a:solidFill>
              </a:defRPr>
            </a:lvl2pPr>
            <a:lvl3pPr marL="690562" indent="0">
              <a:buNone/>
              <a:defRPr sz="1800">
                <a:solidFill>
                  <a:schemeClr val="bg1"/>
                </a:solidFill>
              </a:defRPr>
            </a:lvl3pPr>
            <a:lvl4pPr marL="1050925" indent="0">
              <a:buNone/>
              <a:defRPr sz="1800">
                <a:solidFill>
                  <a:schemeClr val="bg1"/>
                </a:solidFill>
              </a:defRPr>
            </a:lvl4pPr>
            <a:lvl5pPr marL="1262063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marL="0" indent="0">
              <a:buNone/>
            </a:pPr>
            <a:r>
              <a:rPr lang="en-US" sz="1800">
                <a:solidFill>
                  <a:schemeClr val="bg1"/>
                </a:solidFill>
              </a:rPr>
              <a:t>Describe or summarize the text in detail here. Lorem ipsum dolor sit </a:t>
            </a:r>
            <a:r>
              <a:rPr lang="en-US" sz="1800" err="1">
                <a:solidFill>
                  <a:schemeClr val="bg1"/>
                </a:solidFill>
              </a:rPr>
              <a:t>amet</a:t>
            </a:r>
            <a:r>
              <a:rPr lang="en-US" sz="1800">
                <a:solidFill>
                  <a:schemeClr val="bg1"/>
                </a:solidFill>
              </a:rPr>
              <a:t>, </a:t>
            </a:r>
            <a:r>
              <a:rPr lang="en-US" sz="1800" err="1">
                <a:solidFill>
                  <a:schemeClr val="bg1"/>
                </a:solidFill>
              </a:rPr>
              <a:t>consectetur</a:t>
            </a:r>
            <a:r>
              <a:rPr lang="en-US" sz="1800">
                <a:solidFill>
                  <a:schemeClr val="bg1"/>
                </a:solidFill>
              </a:rPr>
              <a:t> </a:t>
            </a:r>
            <a:r>
              <a:rPr lang="en-US" sz="1800" err="1">
                <a:solidFill>
                  <a:schemeClr val="bg1"/>
                </a:solidFill>
              </a:rPr>
              <a:t>adipiscing</a:t>
            </a:r>
            <a:r>
              <a:rPr lang="en-US" sz="1800">
                <a:solidFill>
                  <a:schemeClr val="bg1"/>
                </a:solidFill>
              </a:rPr>
              <a:t> </a:t>
            </a:r>
            <a:r>
              <a:rPr lang="en-US" sz="1800" err="1">
                <a:solidFill>
                  <a:schemeClr val="bg1"/>
                </a:solidFill>
              </a:rPr>
              <a:t>elit</a:t>
            </a:r>
            <a:r>
              <a:rPr lang="en-US" sz="1800">
                <a:solidFill>
                  <a:schemeClr val="bg1"/>
                </a:solidFill>
              </a:rPr>
              <a:t>, sed do </a:t>
            </a:r>
            <a:r>
              <a:rPr lang="en-US" sz="1800" err="1">
                <a:solidFill>
                  <a:schemeClr val="bg1"/>
                </a:solidFill>
              </a:rPr>
              <a:t>eiusmod</a:t>
            </a:r>
            <a:r>
              <a:rPr lang="en-US" sz="1800">
                <a:solidFill>
                  <a:schemeClr val="bg1"/>
                </a:solidFill>
              </a:rPr>
              <a:t> </a:t>
            </a:r>
            <a:r>
              <a:rPr lang="en-US" sz="1800" err="1">
                <a:solidFill>
                  <a:schemeClr val="bg1"/>
                </a:solidFill>
              </a:rPr>
              <a:t>tempor</a:t>
            </a:r>
            <a:r>
              <a:rPr lang="en-US" sz="1800">
                <a:solidFill>
                  <a:schemeClr val="bg1"/>
                </a:solidFill>
              </a:rPr>
              <a:t> </a:t>
            </a:r>
            <a:r>
              <a:rPr lang="en-US" sz="1800" err="1">
                <a:solidFill>
                  <a:schemeClr val="bg1"/>
                </a:solidFill>
              </a:rPr>
              <a:t>incididunt</a:t>
            </a:r>
            <a:r>
              <a:rPr lang="en-US" sz="1800">
                <a:solidFill>
                  <a:schemeClr val="bg1"/>
                </a:solidFill>
              </a:rPr>
              <a:t> </a:t>
            </a:r>
            <a:r>
              <a:rPr lang="en-US" sz="1800" err="1">
                <a:solidFill>
                  <a:schemeClr val="bg1"/>
                </a:solidFill>
              </a:rPr>
              <a:t>ut</a:t>
            </a:r>
            <a:r>
              <a:rPr lang="en-US" sz="1800">
                <a:solidFill>
                  <a:schemeClr val="bg1"/>
                </a:solidFill>
              </a:rPr>
              <a:t> labore et dolore magna </a:t>
            </a:r>
            <a:r>
              <a:rPr lang="en-US" sz="1800" err="1">
                <a:solidFill>
                  <a:schemeClr val="bg1"/>
                </a:solidFill>
              </a:rPr>
              <a:t>aliqua</a:t>
            </a:r>
            <a:r>
              <a:rPr lang="en-US" sz="1800">
                <a:solidFill>
                  <a:schemeClr val="bg1"/>
                </a:solidFill>
              </a:rPr>
              <a:t>. Lorem ipsum dolor sit </a:t>
            </a:r>
            <a:r>
              <a:rPr lang="en-US" sz="1800" err="1">
                <a:solidFill>
                  <a:schemeClr val="bg1"/>
                </a:solidFill>
              </a:rPr>
              <a:t>amet</a:t>
            </a:r>
            <a:r>
              <a:rPr lang="en-US" sz="1800">
                <a:solidFill>
                  <a:schemeClr val="bg1"/>
                </a:solidFill>
              </a:rPr>
              <a:t>, </a:t>
            </a:r>
            <a:r>
              <a:rPr lang="en-US" sz="1800" err="1">
                <a:solidFill>
                  <a:schemeClr val="bg1"/>
                </a:solidFill>
              </a:rPr>
              <a:t>consectetur</a:t>
            </a:r>
            <a:r>
              <a:rPr lang="en-US" sz="1800">
                <a:solidFill>
                  <a:schemeClr val="bg1"/>
                </a:solidFill>
              </a:rPr>
              <a:t> </a:t>
            </a:r>
            <a:r>
              <a:rPr lang="en-US" sz="1800" err="1">
                <a:solidFill>
                  <a:schemeClr val="bg1"/>
                </a:solidFill>
              </a:rPr>
              <a:t>adipiscing</a:t>
            </a:r>
            <a:r>
              <a:rPr lang="en-US" sz="1800">
                <a:solidFill>
                  <a:schemeClr val="bg1"/>
                </a:solidFill>
              </a:rPr>
              <a:t> </a:t>
            </a:r>
            <a:r>
              <a:rPr lang="en-US" sz="1800" err="1">
                <a:solidFill>
                  <a:schemeClr val="bg1"/>
                </a:solidFill>
              </a:rPr>
              <a:t>elit</a:t>
            </a:r>
            <a:r>
              <a:rPr lang="en-US" sz="1800">
                <a:solidFill>
                  <a:schemeClr val="bg1"/>
                </a:solidFill>
              </a:rPr>
              <a:t>, sed do </a:t>
            </a:r>
            <a:r>
              <a:rPr lang="en-US" sz="1800" err="1">
                <a:solidFill>
                  <a:schemeClr val="bg1"/>
                </a:solidFill>
              </a:rPr>
              <a:t>eiusmod</a:t>
            </a:r>
            <a:r>
              <a:rPr lang="en-US" sz="1800">
                <a:solidFill>
                  <a:schemeClr val="bg1"/>
                </a:solidFill>
              </a:rPr>
              <a:t> </a:t>
            </a:r>
            <a:r>
              <a:rPr lang="en-US" sz="1800" err="1">
                <a:solidFill>
                  <a:schemeClr val="bg1"/>
                </a:solidFill>
              </a:rPr>
              <a:t>tempor</a:t>
            </a:r>
            <a:r>
              <a:rPr lang="en-US" sz="1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D07DD80-5545-9163-E3CB-702AC884ECE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76205" y="1129893"/>
            <a:ext cx="3528467" cy="601663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</a:t>
            </a:r>
            <a:r>
              <a:rPr lang="en-US" altLang="zh-CN"/>
              <a:t>Subtitle</a:t>
            </a:r>
            <a:r>
              <a:rPr lang="en-US"/>
              <a:t> Here</a:t>
            </a:r>
          </a:p>
        </p:txBody>
      </p:sp>
      <p:sp>
        <p:nvSpPr>
          <p:cNvPr id="18" name="矩形 25">
            <a:extLst>
              <a:ext uri="{FF2B5EF4-FFF2-40B4-BE49-F238E27FC236}">
                <a16:creationId xmlns:a16="http://schemas.microsoft.com/office/drawing/2014/main" id="{00C86AB5-A695-977E-9E9C-62625F866EEE}"/>
              </a:ext>
            </a:extLst>
          </p:cNvPr>
          <p:cNvSpPr>
            <a:spLocks/>
          </p:cNvSpPr>
          <p:nvPr/>
        </p:nvSpPr>
        <p:spPr>
          <a:xfrm>
            <a:off x="8384753" y="1911514"/>
            <a:ext cx="1569573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3110876212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+ Content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D09D880-71BD-9F90-9D8C-5B2C8D486A47}"/>
              </a:ext>
            </a:extLst>
          </p:cNvPr>
          <p:cNvSpPr/>
          <p:nvPr/>
        </p:nvSpPr>
        <p:spPr>
          <a:xfrm>
            <a:off x="0" y="0"/>
            <a:ext cx="12194643" cy="386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0" name="Freeform 2">
            <a:extLst>
              <a:ext uri="{FF2B5EF4-FFF2-40B4-BE49-F238E27FC236}">
                <a16:creationId xmlns:a16="http://schemas.microsoft.com/office/drawing/2014/main" id="{ECE3253F-56C1-C3A0-FFFF-0D719B03149F}"/>
              </a:ext>
            </a:extLst>
          </p:cNvPr>
          <p:cNvSpPr/>
          <p:nvPr/>
        </p:nvSpPr>
        <p:spPr>
          <a:xfrm flipH="1">
            <a:off x="7874269" y="-1"/>
            <a:ext cx="4317729" cy="6194855"/>
          </a:xfrm>
          <a:custGeom>
            <a:avLst/>
            <a:gdLst>
              <a:gd name="connsiteX0" fmla="*/ 3597156 w 4316605"/>
              <a:gd name="connsiteY0" fmla="*/ 0 h 6181344"/>
              <a:gd name="connsiteX1" fmla="*/ 0 w 4316605"/>
              <a:gd name="connsiteY1" fmla="*/ 0 h 6181344"/>
              <a:gd name="connsiteX2" fmla="*/ 0 w 4316605"/>
              <a:gd name="connsiteY2" fmla="*/ 6181344 h 6181344"/>
              <a:gd name="connsiteX3" fmla="*/ 4316605 w 4316605"/>
              <a:gd name="connsiteY3" fmla="*/ 6181344 h 6181344"/>
              <a:gd name="connsiteX4" fmla="*/ 4316605 w 4316605"/>
              <a:gd name="connsiteY4" fmla="*/ 719449 h 6181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16605" h="6181344">
                <a:moveTo>
                  <a:pt x="3597156" y="0"/>
                </a:moveTo>
                <a:lnTo>
                  <a:pt x="0" y="0"/>
                </a:lnTo>
                <a:lnTo>
                  <a:pt x="0" y="6181344"/>
                </a:lnTo>
                <a:lnTo>
                  <a:pt x="4316605" y="6181344"/>
                </a:lnTo>
                <a:lnTo>
                  <a:pt x="4316605" y="71944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innerShdw blurRad="190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800"/>
          </a:p>
        </p:txBody>
      </p:sp>
      <p:sp>
        <p:nvSpPr>
          <p:cNvPr id="21" name="Freeform 3">
            <a:extLst>
              <a:ext uri="{FF2B5EF4-FFF2-40B4-BE49-F238E27FC236}">
                <a16:creationId xmlns:a16="http://schemas.microsoft.com/office/drawing/2014/main" id="{7EB1DFB7-996D-F8B0-5FD6-AFE5959EC2BC}"/>
              </a:ext>
            </a:extLst>
          </p:cNvPr>
          <p:cNvSpPr/>
          <p:nvPr/>
        </p:nvSpPr>
        <p:spPr>
          <a:xfrm>
            <a:off x="11177392" y="5095092"/>
            <a:ext cx="1014608" cy="1099762"/>
          </a:xfrm>
          <a:custGeom>
            <a:avLst/>
            <a:gdLst>
              <a:gd name="connsiteX0" fmla="*/ 740250 w 1143549"/>
              <a:gd name="connsiteY0" fmla="*/ 0 h 1239847"/>
              <a:gd name="connsiteX1" fmla="*/ 1143549 w 1143549"/>
              <a:gd name="connsiteY1" fmla="*/ 224267 h 1239847"/>
              <a:gd name="connsiteX2" fmla="*/ 1143549 w 1143549"/>
              <a:gd name="connsiteY2" fmla="*/ 1239847 h 1239847"/>
              <a:gd name="connsiteX3" fmla="*/ 374 w 1143549"/>
              <a:gd name="connsiteY3" fmla="*/ 1239847 h 1239847"/>
              <a:gd name="connsiteX4" fmla="*/ 256 w 1143549"/>
              <a:gd name="connsiteY4" fmla="*/ 826628 h 1239847"/>
              <a:gd name="connsiteX5" fmla="*/ 138 w 1143549"/>
              <a:gd name="connsiteY5" fmla="*/ 411973 h 1239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3549" h="1239847">
                <a:moveTo>
                  <a:pt x="740250" y="0"/>
                </a:moveTo>
                <a:lnTo>
                  <a:pt x="1143549" y="224267"/>
                </a:lnTo>
                <a:lnTo>
                  <a:pt x="1143549" y="1239847"/>
                </a:lnTo>
                <a:lnTo>
                  <a:pt x="374" y="1239847"/>
                </a:lnTo>
                <a:lnTo>
                  <a:pt x="256" y="826628"/>
                </a:lnTo>
                <a:cubicBezTo>
                  <a:pt x="57" y="687945"/>
                  <a:pt x="-142" y="549263"/>
                  <a:pt x="138" y="411973"/>
                </a:cubicBezTo>
                <a:close/>
              </a:path>
            </a:pathLst>
          </a:custGeom>
          <a:solidFill>
            <a:srgbClr val="F06A0A"/>
          </a:solidFill>
          <a:ln>
            <a:noFill/>
          </a:ln>
          <a:effectLst>
            <a:innerShdw blurRad="190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800"/>
          </a:p>
        </p:txBody>
      </p:sp>
      <p:sp>
        <p:nvSpPr>
          <p:cNvPr id="5" name="剪去单角的矩形 36">
            <a:extLst>
              <a:ext uri="{FF2B5EF4-FFF2-40B4-BE49-F238E27FC236}">
                <a16:creationId xmlns:a16="http://schemas.microsoft.com/office/drawing/2014/main" id="{A75E0EFB-FB14-70CD-711C-CF5E7AC04AB9}"/>
              </a:ext>
            </a:extLst>
          </p:cNvPr>
          <p:cNvSpPr/>
          <p:nvPr/>
        </p:nvSpPr>
        <p:spPr>
          <a:xfrm>
            <a:off x="4113549" y="1130890"/>
            <a:ext cx="3262360" cy="2245079"/>
          </a:xfrm>
          <a:custGeom>
            <a:avLst/>
            <a:gdLst>
              <a:gd name="connsiteX0" fmla="*/ 0 w 2668461"/>
              <a:gd name="connsiteY0" fmla="*/ 0 h 2084569"/>
              <a:gd name="connsiteX1" fmla="*/ 2321026 w 2668461"/>
              <a:gd name="connsiteY1" fmla="*/ 0 h 2084569"/>
              <a:gd name="connsiteX2" fmla="*/ 2668461 w 2668461"/>
              <a:gd name="connsiteY2" fmla="*/ 347435 h 2084569"/>
              <a:gd name="connsiteX3" fmla="*/ 2668461 w 2668461"/>
              <a:gd name="connsiteY3" fmla="*/ 2084569 h 2084569"/>
              <a:gd name="connsiteX4" fmla="*/ 0 w 2668461"/>
              <a:gd name="connsiteY4" fmla="*/ 2084569 h 2084569"/>
              <a:gd name="connsiteX5" fmla="*/ 0 w 2668461"/>
              <a:gd name="connsiteY5" fmla="*/ 0 h 2084569"/>
              <a:gd name="connsiteX0" fmla="*/ 0 w 2668461"/>
              <a:gd name="connsiteY0" fmla="*/ 0 h 2084569"/>
              <a:gd name="connsiteX1" fmla="*/ 2321026 w 2668461"/>
              <a:gd name="connsiteY1" fmla="*/ 0 h 2084569"/>
              <a:gd name="connsiteX2" fmla="*/ 2668461 w 2668461"/>
              <a:gd name="connsiteY2" fmla="*/ 202392 h 2084569"/>
              <a:gd name="connsiteX3" fmla="*/ 2668461 w 2668461"/>
              <a:gd name="connsiteY3" fmla="*/ 2084569 h 2084569"/>
              <a:gd name="connsiteX4" fmla="*/ 0 w 2668461"/>
              <a:gd name="connsiteY4" fmla="*/ 2084569 h 2084569"/>
              <a:gd name="connsiteX5" fmla="*/ 0 w 2668461"/>
              <a:gd name="connsiteY5" fmla="*/ 0 h 2084569"/>
              <a:gd name="connsiteX0" fmla="*/ 0 w 2668461"/>
              <a:gd name="connsiteY0" fmla="*/ 0 h 2084569"/>
              <a:gd name="connsiteX1" fmla="*/ 2535129 w 2668461"/>
              <a:gd name="connsiteY1" fmla="*/ 8921 h 2084569"/>
              <a:gd name="connsiteX2" fmla="*/ 2668461 w 2668461"/>
              <a:gd name="connsiteY2" fmla="*/ 202392 h 2084569"/>
              <a:gd name="connsiteX3" fmla="*/ 2668461 w 2668461"/>
              <a:gd name="connsiteY3" fmla="*/ 2084569 h 2084569"/>
              <a:gd name="connsiteX4" fmla="*/ 0 w 2668461"/>
              <a:gd name="connsiteY4" fmla="*/ 2084569 h 2084569"/>
              <a:gd name="connsiteX5" fmla="*/ 0 w 2668461"/>
              <a:gd name="connsiteY5" fmla="*/ 0 h 2084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8461" h="2084569">
                <a:moveTo>
                  <a:pt x="0" y="0"/>
                </a:moveTo>
                <a:lnTo>
                  <a:pt x="2535129" y="8921"/>
                </a:lnTo>
                <a:lnTo>
                  <a:pt x="2668461" y="202392"/>
                </a:lnTo>
                <a:lnTo>
                  <a:pt x="2668461" y="2084569"/>
                </a:lnTo>
                <a:lnTo>
                  <a:pt x="0" y="208456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>
                  <a:alpha val="19000"/>
                </a:schemeClr>
              </a:gs>
              <a:gs pos="100000">
                <a:schemeClr val="tx2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6" name="剪去单角的矩形 36">
            <a:extLst>
              <a:ext uri="{FF2B5EF4-FFF2-40B4-BE49-F238E27FC236}">
                <a16:creationId xmlns:a16="http://schemas.microsoft.com/office/drawing/2014/main" id="{70AB6554-A25D-9418-4B79-D92532EDA445}"/>
              </a:ext>
            </a:extLst>
          </p:cNvPr>
          <p:cNvSpPr/>
          <p:nvPr/>
        </p:nvSpPr>
        <p:spPr>
          <a:xfrm>
            <a:off x="330798" y="1130890"/>
            <a:ext cx="3262360" cy="2084569"/>
          </a:xfrm>
          <a:custGeom>
            <a:avLst/>
            <a:gdLst>
              <a:gd name="connsiteX0" fmla="*/ 0 w 2668461"/>
              <a:gd name="connsiteY0" fmla="*/ 0 h 2084569"/>
              <a:gd name="connsiteX1" fmla="*/ 2321026 w 2668461"/>
              <a:gd name="connsiteY1" fmla="*/ 0 h 2084569"/>
              <a:gd name="connsiteX2" fmla="*/ 2668461 w 2668461"/>
              <a:gd name="connsiteY2" fmla="*/ 347435 h 2084569"/>
              <a:gd name="connsiteX3" fmla="*/ 2668461 w 2668461"/>
              <a:gd name="connsiteY3" fmla="*/ 2084569 h 2084569"/>
              <a:gd name="connsiteX4" fmla="*/ 0 w 2668461"/>
              <a:gd name="connsiteY4" fmla="*/ 2084569 h 2084569"/>
              <a:gd name="connsiteX5" fmla="*/ 0 w 2668461"/>
              <a:gd name="connsiteY5" fmla="*/ 0 h 2084569"/>
              <a:gd name="connsiteX0" fmla="*/ 0 w 2668461"/>
              <a:gd name="connsiteY0" fmla="*/ 0 h 2084569"/>
              <a:gd name="connsiteX1" fmla="*/ 2321026 w 2668461"/>
              <a:gd name="connsiteY1" fmla="*/ 0 h 2084569"/>
              <a:gd name="connsiteX2" fmla="*/ 2668461 w 2668461"/>
              <a:gd name="connsiteY2" fmla="*/ 202392 h 2084569"/>
              <a:gd name="connsiteX3" fmla="*/ 2668461 w 2668461"/>
              <a:gd name="connsiteY3" fmla="*/ 2084569 h 2084569"/>
              <a:gd name="connsiteX4" fmla="*/ 0 w 2668461"/>
              <a:gd name="connsiteY4" fmla="*/ 2084569 h 2084569"/>
              <a:gd name="connsiteX5" fmla="*/ 0 w 2668461"/>
              <a:gd name="connsiteY5" fmla="*/ 0 h 2084569"/>
              <a:gd name="connsiteX0" fmla="*/ 0 w 2668461"/>
              <a:gd name="connsiteY0" fmla="*/ 0 h 2084569"/>
              <a:gd name="connsiteX1" fmla="*/ 2535129 w 2668461"/>
              <a:gd name="connsiteY1" fmla="*/ 8921 h 2084569"/>
              <a:gd name="connsiteX2" fmla="*/ 2668461 w 2668461"/>
              <a:gd name="connsiteY2" fmla="*/ 202392 h 2084569"/>
              <a:gd name="connsiteX3" fmla="*/ 2668461 w 2668461"/>
              <a:gd name="connsiteY3" fmla="*/ 2084569 h 2084569"/>
              <a:gd name="connsiteX4" fmla="*/ 0 w 2668461"/>
              <a:gd name="connsiteY4" fmla="*/ 2084569 h 2084569"/>
              <a:gd name="connsiteX5" fmla="*/ 0 w 2668461"/>
              <a:gd name="connsiteY5" fmla="*/ 0 h 2084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8461" h="2084569">
                <a:moveTo>
                  <a:pt x="0" y="0"/>
                </a:moveTo>
                <a:lnTo>
                  <a:pt x="2535129" y="8921"/>
                </a:lnTo>
                <a:lnTo>
                  <a:pt x="2668461" y="202392"/>
                </a:lnTo>
                <a:lnTo>
                  <a:pt x="2668461" y="2084569"/>
                </a:lnTo>
                <a:lnTo>
                  <a:pt x="0" y="208456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>
                  <a:alpha val="18705"/>
                </a:schemeClr>
              </a:gs>
              <a:gs pos="100000">
                <a:schemeClr val="tx2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7" name="页外连接符 14">
            <a:extLst>
              <a:ext uri="{FF2B5EF4-FFF2-40B4-BE49-F238E27FC236}">
                <a16:creationId xmlns:a16="http://schemas.microsoft.com/office/drawing/2014/main" id="{EB84C839-AFC0-E544-ACC1-A48841BCAECB}"/>
              </a:ext>
            </a:extLst>
          </p:cNvPr>
          <p:cNvSpPr/>
          <p:nvPr/>
        </p:nvSpPr>
        <p:spPr>
          <a:xfrm rot="16200000">
            <a:off x="1777715" y="-316025"/>
            <a:ext cx="368530" cy="326236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443"/>
              <a:gd name="connsiteX1" fmla="*/ 10000 w 10000"/>
              <a:gd name="connsiteY1" fmla="*/ 0 h 8443"/>
              <a:gd name="connsiteX2" fmla="*/ 10000 w 10000"/>
              <a:gd name="connsiteY2" fmla="*/ 8000 h 8443"/>
              <a:gd name="connsiteX3" fmla="*/ 5000 w 10000"/>
              <a:gd name="connsiteY3" fmla="*/ 8443 h 8443"/>
              <a:gd name="connsiteX4" fmla="*/ 0 w 10000"/>
              <a:gd name="connsiteY4" fmla="*/ 8000 h 8443"/>
              <a:gd name="connsiteX5" fmla="*/ 0 w 10000"/>
              <a:gd name="connsiteY5" fmla="*/ 0 h 8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8443">
                <a:moveTo>
                  <a:pt x="0" y="0"/>
                </a:moveTo>
                <a:lnTo>
                  <a:pt x="10000" y="0"/>
                </a:lnTo>
                <a:lnTo>
                  <a:pt x="10000" y="8000"/>
                </a:lnTo>
                <a:lnTo>
                  <a:pt x="5000" y="8443"/>
                </a:lnTo>
                <a:lnTo>
                  <a:pt x="0" y="8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8" name="页外连接符 14">
            <a:extLst>
              <a:ext uri="{FF2B5EF4-FFF2-40B4-BE49-F238E27FC236}">
                <a16:creationId xmlns:a16="http://schemas.microsoft.com/office/drawing/2014/main" id="{B2ED153B-F94B-0A18-D991-155236C09FE1}"/>
              </a:ext>
            </a:extLst>
          </p:cNvPr>
          <p:cNvSpPr/>
          <p:nvPr/>
        </p:nvSpPr>
        <p:spPr>
          <a:xfrm rot="16200000">
            <a:off x="5561833" y="-316025"/>
            <a:ext cx="368530" cy="326236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443"/>
              <a:gd name="connsiteX1" fmla="*/ 10000 w 10000"/>
              <a:gd name="connsiteY1" fmla="*/ 0 h 8443"/>
              <a:gd name="connsiteX2" fmla="*/ 10000 w 10000"/>
              <a:gd name="connsiteY2" fmla="*/ 8000 h 8443"/>
              <a:gd name="connsiteX3" fmla="*/ 5000 w 10000"/>
              <a:gd name="connsiteY3" fmla="*/ 8443 h 8443"/>
              <a:gd name="connsiteX4" fmla="*/ 0 w 10000"/>
              <a:gd name="connsiteY4" fmla="*/ 8000 h 8443"/>
              <a:gd name="connsiteX5" fmla="*/ 0 w 10000"/>
              <a:gd name="connsiteY5" fmla="*/ 0 h 8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8443">
                <a:moveTo>
                  <a:pt x="0" y="0"/>
                </a:moveTo>
                <a:lnTo>
                  <a:pt x="10000" y="0"/>
                </a:lnTo>
                <a:lnTo>
                  <a:pt x="10000" y="8000"/>
                </a:lnTo>
                <a:lnTo>
                  <a:pt x="5000" y="8443"/>
                </a:lnTo>
                <a:lnTo>
                  <a:pt x="0" y="8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9" name="剪去单角的矩形 36">
            <a:extLst>
              <a:ext uri="{FF2B5EF4-FFF2-40B4-BE49-F238E27FC236}">
                <a16:creationId xmlns:a16="http://schemas.microsoft.com/office/drawing/2014/main" id="{944657C6-D231-7708-AB1D-EC0086BB477D}"/>
              </a:ext>
            </a:extLst>
          </p:cNvPr>
          <p:cNvSpPr/>
          <p:nvPr/>
        </p:nvSpPr>
        <p:spPr>
          <a:xfrm>
            <a:off x="4113549" y="3579700"/>
            <a:ext cx="3262360" cy="2327371"/>
          </a:xfrm>
          <a:custGeom>
            <a:avLst/>
            <a:gdLst>
              <a:gd name="connsiteX0" fmla="*/ 0 w 2668461"/>
              <a:gd name="connsiteY0" fmla="*/ 0 h 2084569"/>
              <a:gd name="connsiteX1" fmla="*/ 2321026 w 2668461"/>
              <a:gd name="connsiteY1" fmla="*/ 0 h 2084569"/>
              <a:gd name="connsiteX2" fmla="*/ 2668461 w 2668461"/>
              <a:gd name="connsiteY2" fmla="*/ 347435 h 2084569"/>
              <a:gd name="connsiteX3" fmla="*/ 2668461 w 2668461"/>
              <a:gd name="connsiteY3" fmla="*/ 2084569 h 2084569"/>
              <a:gd name="connsiteX4" fmla="*/ 0 w 2668461"/>
              <a:gd name="connsiteY4" fmla="*/ 2084569 h 2084569"/>
              <a:gd name="connsiteX5" fmla="*/ 0 w 2668461"/>
              <a:gd name="connsiteY5" fmla="*/ 0 h 2084569"/>
              <a:gd name="connsiteX0" fmla="*/ 0 w 2668461"/>
              <a:gd name="connsiteY0" fmla="*/ 0 h 2084569"/>
              <a:gd name="connsiteX1" fmla="*/ 2321026 w 2668461"/>
              <a:gd name="connsiteY1" fmla="*/ 0 h 2084569"/>
              <a:gd name="connsiteX2" fmla="*/ 2668461 w 2668461"/>
              <a:gd name="connsiteY2" fmla="*/ 202392 h 2084569"/>
              <a:gd name="connsiteX3" fmla="*/ 2668461 w 2668461"/>
              <a:gd name="connsiteY3" fmla="*/ 2084569 h 2084569"/>
              <a:gd name="connsiteX4" fmla="*/ 0 w 2668461"/>
              <a:gd name="connsiteY4" fmla="*/ 2084569 h 2084569"/>
              <a:gd name="connsiteX5" fmla="*/ 0 w 2668461"/>
              <a:gd name="connsiteY5" fmla="*/ 0 h 2084569"/>
              <a:gd name="connsiteX0" fmla="*/ 0 w 2668461"/>
              <a:gd name="connsiteY0" fmla="*/ 0 h 2084569"/>
              <a:gd name="connsiteX1" fmla="*/ 2535129 w 2668461"/>
              <a:gd name="connsiteY1" fmla="*/ 8921 h 2084569"/>
              <a:gd name="connsiteX2" fmla="*/ 2668461 w 2668461"/>
              <a:gd name="connsiteY2" fmla="*/ 202392 h 2084569"/>
              <a:gd name="connsiteX3" fmla="*/ 2668461 w 2668461"/>
              <a:gd name="connsiteY3" fmla="*/ 2084569 h 2084569"/>
              <a:gd name="connsiteX4" fmla="*/ 0 w 2668461"/>
              <a:gd name="connsiteY4" fmla="*/ 2084569 h 2084569"/>
              <a:gd name="connsiteX5" fmla="*/ 0 w 2668461"/>
              <a:gd name="connsiteY5" fmla="*/ 0 h 2084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8461" h="2084569">
                <a:moveTo>
                  <a:pt x="0" y="0"/>
                </a:moveTo>
                <a:lnTo>
                  <a:pt x="2535129" y="8921"/>
                </a:lnTo>
                <a:lnTo>
                  <a:pt x="2668461" y="202392"/>
                </a:lnTo>
                <a:lnTo>
                  <a:pt x="2668461" y="2084569"/>
                </a:lnTo>
                <a:lnTo>
                  <a:pt x="0" y="208456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>
                  <a:alpha val="19000"/>
                </a:schemeClr>
              </a:gs>
              <a:gs pos="100000">
                <a:schemeClr val="tx2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0" name="剪去单角的矩形 36">
            <a:extLst>
              <a:ext uri="{FF2B5EF4-FFF2-40B4-BE49-F238E27FC236}">
                <a16:creationId xmlns:a16="http://schemas.microsoft.com/office/drawing/2014/main" id="{D0031620-3DBC-E094-5363-5FFD485C47A6}"/>
              </a:ext>
            </a:extLst>
          </p:cNvPr>
          <p:cNvSpPr/>
          <p:nvPr/>
        </p:nvSpPr>
        <p:spPr>
          <a:xfrm>
            <a:off x="330798" y="3579700"/>
            <a:ext cx="3262360" cy="2327371"/>
          </a:xfrm>
          <a:custGeom>
            <a:avLst/>
            <a:gdLst>
              <a:gd name="connsiteX0" fmla="*/ 0 w 2668461"/>
              <a:gd name="connsiteY0" fmla="*/ 0 h 2084569"/>
              <a:gd name="connsiteX1" fmla="*/ 2321026 w 2668461"/>
              <a:gd name="connsiteY1" fmla="*/ 0 h 2084569"/>
              <a:gd name="connsiteX2" fmla="*/ 2668461 w 2668461"/>
              <a:gd name="connsiteY2" fmla="*/ 347435 h 2084569"/>
              <a:gd name="connsiteX3" fmla="*/ 2668461 w 2668461"/>
              <a:gd name="connsiteY3" fmla="*/ 2084569 h 2084569"/>
              <a:gd name="connsiteX4" fmla="*/ 0 w 2668461"/>
              <a:gd name="connsiteY4" fmla="*/ 2084569 h 2084569"/>
              <a:gd name="connsiteX5" fmla="*/ 0 w 2668461"/>
              <a:gd name="connsiteY5" fmla="*/ 0 h 2084569"/>
              <a:gd name="connsiteX0" fmla="*/ 0 w 2668461"/>
              <a:gd name="connsiteY0" fmla="*/ 0 h 2084569"/>
              <a:gd name="connsiteX1" fmla="*/ 2321026 w 2668461"/>
              <a:gd name="connsiteY1" fmla="*/ 0 h 2084569"/>
              <a:gd name="connsiteX2" fmla="*/ 2668461 w 2668461"/>
              <a:gd name="connsiteY2" fmla="*/ 202392 h 2084569"/>
              <a:gd name="connsiteX3" fmla="*/ 2668461 w 2668461"/>
              <a:gd name="connsiteY3" fmla="*/ 2084569 h 2084569"/>
              <a:gd name="connsiteX4" fmla="*/ 0 w 2668461"/>
              <a:gd name="connsiteY4" fmla="*/ 2084569 h 2084569"/>
              <a:gd name="connsiteX5" fmla="*/ 0 w 2668461"/>
              <a:gd name="connsiteY5" fmla="*/ 0 h 2084569"/>
              <a:gd name="connsiteX0" fmla="*/ 0 w 2668461"/>
              <a:gd name="connsiteY0" fmla="*/ 0 h 2084569"/>
              <a:gd name="connsiteX1" fmla="*/ 2535129 w 2668461"/>
              <a:gd name="connsiteY1" fmla="*/ 8921 h 2084569"/>
              <a:gd name="connsiteX2" fmla="*/ 2668461 w 2668461"/>
              <a:gd name="connsiteY2" fmla="*/ 202392 h 2084569"/>
              <a:gd name="connsiteX3" fmla="*/ 2668461 w 2668461"/>
              <a:gd name="connsiteY3" fmla="*/ 2084569 h 2084569"/>
              <a:gd name="connsiteX4" fmla="*/ 0 w 2668461"/>
              <a:gd name="connsiteY4" fmla="*/ 2084569 h 2084569"/>
              <a:gd name="connsiteX5" fmla="*/ 0 w 2668461"/>
              <a:gd name="connsiteY5" fmla="*/ 0 h 2084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8461" h="2084569">
                <a:moveTo>
                  <a:pt x="0" y="0"/>
                </a:moveTo>
                <a:lnTo>
                  <a:pt x="2535129" y="8921"/>
                </a:lnTo>
                <a:lnTo>
                  <a:pt x="2668461" y="202392"/>
                </a:lnTo>
                <a:lnTo>
                  <a:pt x="2668461" y="2084569"/>
                </a:lnTo>
                <a:lnTo>
                  <a:pt x="0" y="208456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>
                  <a:alpha val="19000"/>
                </a:schemeClr>
              </a:gs>
              <a:gs pos="100000">
                <a:schemeClr val="tx2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1" name="页外连接符 14">
            <a:extLst>
              <a:ext uri="{FF2B5EF4-FFF2-40B4-BE49-F238E27FC236}">
                <a16:creationId xmlns:a16="http://schemas.microsoft.com/office/drawing/2014/main" id="{B008B760-1582-C07C-12FD-67B83E589B70}"/>
              </a:ext>
            </a:extLst>
          </p:cNvPr>
          <p:cNvSpPr/>
          <p:nvPr/>
        </p:nvSpPr>
        <p:spPr>
          <a:xfrm rot="16200000">
            <a:off x="1777715" y="2132785"/>
            <a:ext cx="368530" cy="326236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443"/>
              <a:gd name="connsiteX1" fmla="*/ 10000 w 10000"/>
              <a:gd name="connsiteY1" fmla="*/ 0 h 8443"/>
              <a:gd name="connsiteX2" fmla="*/ 10000 w 10000"/>
              <a:gd name="connsiteY2" fmla="*/ 8000 h 8443"/>
              <a:gd name="connsiteX3" fmla="*/ 5000 w 10000"/>
              <a:gd name="connsiteY3" fmla="*/ 8443 h 8443"/>
              <a:gd name="connsiteX4" fmla="*/ 0 w 10000"/>
              <a:gd name="connsiteY4" fmla="*/ 8000 h 8443"/>
              <a:gd name="connsiteX5" fmla="*/ 0 w 10000"/>
              <a:gd name="connsiteY5" fmla="*/ 0 h 8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8443">
                <a:moveTo>
                  <a:pt x="0" y="0"/>
                </a:moveTo>
                <a:lnTo>
                  <a:pt x="10000" y="0"/>
                </a:lnTo>
                <a:lnTo>
                  <a:pt x="10000" y="8000"/>
                </a:lnTo>
                <a:lnTo>
                  <a:pt x="5000" y="8443"/>
                </a:lnTo>
                <a:lnTo>
                  <a:pt x="0" y="8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2" name="页外连接符 14">
            <a:extLst>
              <a:ext uri="{FF2B5EF4-FFF2-40B4-BE49-F238E27FC236}">
                <a16:creationId xmlns:a16="http://schemas.microsoft.com/office/drawing/2014/main" id="{7F932220-4685-C4BB-53C0-96CD8749B470}"/>
              </a:ext>
            </a:extLst>
          </p:cNvPr>
          <p:cNvSpPr/>
          <p:nvPr/>
        </p:nvSpPr>
        <p:spPr>
          <a:xfrm rot="16200000">
            <a:off x="5561833" y="2132785"/>
            <a:ext cx="368530" cy="326236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443"/>
              <a:gd name="connsiteX1" fmla="*/ 10000 w 10000"/>
              <a:gd name="connsiteY1" fmla="*/ 0 h 8443"/>
              <a:gd name="connsiteX2" fmla="*/ 10000 w 10000"/>
              <a:gd name="connsiteY2" fmla="*/ 8000 h 8443"/>
              <a:gd name="connsiteX3" fmla="*/ 5000 w 10000"/>
              <a:gd name="connsiteY3" fmla="*/ 8443 h 8443"/>
              <a:gd name="connsiteX4" fmla="*/ 0 w 10000"/>
              <a:gd name="connsiteY4" fmla="*/ 8000 h 8443"/>
              <a:gd name="connsiteX5" fmla="*/ 0 w 10000"/>
              <a:gd name="connsiteY5" fmla="*/ 0 h 8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8443">
                <a:moveTo>
                  <a:pt x="0" y="0"/>
                </a:moveTo>
                <a:lnTo>
                  <a:pt x="10000" y="0"/>
                </a:lnTo>
                <a:lnTo>
                  <a:pt x="10000" y="8000"/>
                </a:lnTo>
                <a:lnTo>
                  <a:pt x="5000" y="8443"/>
                </a:lnTo>
                <a:lnTo>
                  <a:pt x="0" y="8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B9B8222-A450-7A5B-DEEA-242A637CE0C4}"/>
              </a:ext>
            </a:extLst>
          </p:cNvPr>
          <p:cNvCxnSpPr>
            <a:cxnSpLocks/>
          </p:cNvCxnSpPr>
          <p:nvPr/>
        </p:nvCxnSpPr>
        <p:spPr>
          <a:xfrm>
            <a:off x="1" y="6204604"/>
            <a:ext cx="12192000" cy="0"/>
          </a:xfrm>
          <a:prstGeom prst="line">
            <a:avLst/>
          </a:prstGeom>
          <a:ln w="254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2">
            <a:extLst>
              <a:ext uri="{FF2B5EF4-FFF2-40B4-BE49-F238E27FC236}">
                <a16:creationId xmlns:a16="http://schemas.microsoft.com/office/drawing/2014/main" id="{17F69788-11F6-3B00-52DC-0C0B22912E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0800" y="1129893"/>
            <a:ext cx="3090107" cy="384175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  <a:lvl2pPr marL="338138" indent="0">
              <a:buNone/>
              <a:defRPr b="1">
                <a:solidFill>
                  <a:schemeClr val="bg1"/>
                </a:solidFill>
              </a:defRPr>
            </a:lvl2pPr>
            <a:lvl3pPr marL="690562" indent="0">
              <a:buNone/>
              <a:defRPr b="1">
                <a:solidFill>
                  <a:schemeClr val="bg1"/>
                </a:solidFill>
              </a:defRPr>
            </a:lvl3pPr>
            <a:lvl4pPr marL="1050925" indent="0">
              <a:buNone/>
              <a:defRPr b="1">
                <a:solidFill>
                  <a:schemeClr val="bg1"/>
                </a:solidFill>
              </a:defRPr>
            </a:lvl4pPr>
            <a:lvl5pPr marL="1262063" indent="0"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r>
              <a:rPr lang="en-US" altLang="zh-CN" sz="2000" b="1">
                <a:solidFill>
                  <a:schemeClr val="bg1"/>
                </a:solidFill>
              </a:rPr>
              <a:t>Subtitle</a:t>
            </a:r>
            <a:r>
              <a:rPr lang="zh-CN" altLang="en-US" sz="2000" b="1">
                <a:solidFill>
                  <a:schemeClr val="bg1"/>
                </a:solidFill>
              </a:rPr>
              <a:t> </a:t>
            </a:r>
            <a:r>
              <a:rPr lang="en-US" altLang="zh-CN" sz="2000" b="1">
                <a:solidFill>
                  <a:schemeClr val="bg1"/>
                </a:solidFill>
              </a:rPr>
              <a:t>1</a:t>
            </a:r>
            <a:endParaRPr kumimoji="1" lang="zh-CN" altLang="en-US" sz="2000" b="1">
              <a:solidFill>
                <a:schemeClr val="bg1"/>
              </a:solidFill>
            </a:endParaRPr>
          </a:p>
          <a:p>
            <a:pPr lvl="4"/>
            <a:endParaRPr lang="en-US"/>
          </a:p>
        </p:txBody>
      </p:sp>
      <p:sp>
        <p:nvSpPr>
          <p:cNvPr id="4" name="Text Placeholder 22">
            <a:extLst>
              <a:ext uri="{FF2B5EF4-FFF2-40B4-BE49-F238E27FC236}">
                <a16:creationId xmlns:a16="http://schemas.microsoft.com/office/drawing/2014/main" id="{AD33268A-F745-4C2F-B4FE-6EA9428316D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140875" y="1129893"/>
            <a:ext cx="3090107" cy="384175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 marL="338138" indent="0">
              <a:buNone/>
              <a:defRPr b="1">
                <a:solidFill>
                  <a:schemeClr val="bg1"/>
                </a:solidFill>
              </a:defRPr>
            </a:lvl2pPr>
            <a:lvl3pPr marL="690562" indent="0">
              <a:buNone/>
              <a:defRPr b="1">
                <a:solidFill>
                  <a:schemeClr val="bg1"/>
                </a:solidFill>
              </a:defRPr>
            </a:lvl3pPr>
            <a:lvl4pPr marL="1050925" indent="0">
              <a:buNone/>
              <a:defRPr b="1">
                <a:solidFill>
                  <a:schemeClr val="bg1"/>
                </a:solidFill>
              </a:defRPr>
            </a:lvl4pPr>
            <a:lvl5pPr marL="1262063" indent="0"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r>
              <a:rPr lang="en-US" altLang="zh-CN" sz="2000" b="1">
                <a:solidFill>
                  <a:schemeClr val="bg1"/>
                </a:solidFill>
              </a:rPr>
              <a:t>Subtitle</a:t>
            </a:r>
            <a:r>
              <a:rPr lang="zh-CN" altLang="en-US" sz="2000" b="1">
                <a:solidFill>
                  <a:schemeClr val="bg1"/>
                </a:solidFill>
              </a:rPr>
              <a:t> </a:t>
            </a:r>
            <a:r>
              <a:rPr lang="en-US" altLang="zh-CN" sz="2000" b="1">
                <a:solidFill>
                  <a:schemeClr val="bg1"/>
                </a:solidFill>
              </a:rPr>
              <a:t>2</a:t>
            </a:r>
            <a:endParaRPr kumimoji="1" lang="zh-CN" altLang="en-US" sz="2000" b="1">
              <a:solidFill>
                <a:schemeClr val="bg1"/>
              </a:solidFill>
            </a:endParaRPr>
          </a:p>
          <a:p>
            <a:pPr lvl="4"/>
            <a:endParaRPr lang="en-US"/>
          </a:p>
        </p:txBody>
      </p:sp>
      <p:sp>
        <p:nvSpPr>
          <p:cNvPr id="22" name="Text Placeholder 22">
            <a:extLst>
              <a:ext uri="{FF2B5EF4-FFF2-40B4-BE49-F238E27FC236}">
                <a16:creationId xmlns:a16="http://schemas.microsoft.com/office/drawing/2014/main" id="{49F9D978-4917-FFB2-79B3-44DD369A5FC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30800" y="3574103"/>
            <a:ext cx="3090107" cy="384175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 marL="338138" indent="0">
              <a:buNone/>
              <a:defRPr b="1">
                <a:solidFill>
                  <a:schemeClr val="bg1"/>
                </a:solidFill>
              </a:defRPr>
            </a:lvl2pPr>
            <a:lvl3pPr marL="690562" indent="0">
              <a:buNone/>
              <a:defRPr b="1">
                <a:solidFill>
                  <a:schemeClr val="bg1"/>
                </a:solidFill>
              </a:defRPr>
            </a:lvl3pPr>
            <a:lvl4pPr marL="1050925" indent="0">
              <a:buNone/>
              <a:defRPr b="1">
                <a:solidFill>
                  <a:schemeClr val="bg1"/>
                </a:solidFill>
              </a:defRPr>
            </a:lvl4pPr>
            <a:lvl5pPr marL="1262063" indent="0"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r>
              <a:rPr lang="en-US" altLang="zh-CN" sz="2000" b="1">
                <a:solidFill>
                  <a:schemeClr val="bg1"/>
                </a:solidFill>
              </a:rPr>
              <a:t>Subtitle</a:t>
            </a:r>
            <a:r>
              <a:rPr lang="zh-CN" altLang="en-US" sz="2000" b="1">
                <a:solidFill>
                  <a:schemeClr val="bg1"/>
                </a:solidFill>
              </a:rPr>
              <a:t> </a:t>
            </a:r>
            <a:r>
              <a:rPr lang="en-US" altLang="zh-CN" sz="2000" b="1">
                <a:solidFill>
                  <a:schemeClr val="bg1"/>
                </a:solidFill>
              </a:rPr>
              <a:t>3</a:t>
            </a:r>
            <a:endParaRPr kumimoji="1" lang="zh-CN" altLang="en-US" sz="2000" b="1">
              <a:solidFill>
                <a:schemeClr val="bg1"/>
              </a:solidFill>
            </a:endParaRPr>
          </a:p>
          <a:p>
            <a:pPr lvl="4"/>
            <a:endParaRPr lang="en-US"/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1A0E0D82-973D-9D06-524D-7D5B3C0FDEA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140875" y="3574103"/>
            <a:ext cx="3090107" cy="384175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 marL="338138" indent="0">
              <a:buNone/>
              <a:defRPr b="1">
                <a:solidFill>
                  <a:schemeClr val="bg1"/>
                </a:solidFill>
              </a:defRPr>
            </a:lvl2pPr>
            <a:lvl3pPr marL="690562" indent="0">
              <a:buNone/>
              <a:defRPr b="1">
                <a:solidFill>
                  <a:schemeClr val="bg1"/>
                </a:solidFill>
              </a:defRPr>
            </a:lvl3pPr>
            <a:lvl4pPr marL="1050925" indent="0">
              <a:buNone/>
              <a:defRPr b="1">
                <a:solidFill>
                  <a:schemeClr val="bg1"/>
                </a:solidFill>
              </a:defRPr>
            </a:lvl4pPr>
            <a:lvl5pPr marL="1262063" indent="0"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r>
              <a:rPr lang="en-US" altLang="zh-CN" sz="2000" b="1">
                <a:solidFill>
                  <a:schemeClr val="bg1"/>
                </a:solidFill>
              </a:rPr>
              <a:t>Subtitle</a:t>
            </a:r>
            <a:r>
              <a:rPr lang="zh-CN" altLang="en-US" sz="2000" b="1">
                <a:solidFill>
                  <a:schemeClr val="bg1"/>
                </a:solidFill>
              </a:rPr>
              <a:t> </a:t>
            </a:r>
            <a:r>
              <a:rPr lang="en-US" altLang="zh-CN" sz="2000" b="1">
                <a:solidFill>
                  <a:schemeClr val="bg1"/>
                </a:solidFill>
              </a:rPr>
              <a:t>4</a:t>
            </a:r>
            <a:endParaRPr kumimoji="1" lang="zh-CN" altLang="en-US" sz="2000" b="1">
              <a:solidFill>
                <a:schemeClr val="bg1"/>
              </a:solidFill>
            </a:endParaRPr>
          </a:p>
          <a:p>
            <a:pPr lvl="4"/>
            <a:endParaRPr lang="en-US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DA10EB61-A3B1-A294-F940-0CF95CAC548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30799" y="1518269"/>
            <a:ext cx="3090107" cy="191073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Description 1, You can add a description of diagram here.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</a:t>
            </a:r>
            <a:r>
              <a:rPr lang="en-US"/>
              <a:t> </a:t>
            </a:r>
            <a:r>
              <a:rPr lang="en-US" err="1"/>
              <a:t>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851C253F-4A9A-7855-940D-2A069E5CF90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146147" y="1518269"/>
            <a:ext cx="3090107" cy="191073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Description 2, You can add a description of diagram here.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</a:t>
            </a:r>
            <a:r>
              <a:rPr lang="en-US"/>
              <a:t> </a:t>
            </a:r>
            <a:r>
              <a:rPr lang="en-US" err="1"/>
              <a:t>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AC946A42-4ECB-6448-43B2-278B4AD989C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30799" y="3974086"/>
            <a:ext cx="3090107" cy="191073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Description 3, You can add a description of diagram here.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</a:t>
            </a:r>
            <a:r>
              <a:rPr lang="en-US"/>
              <a:t> </a:t>
            </a:r>
            <a:r>
              <a:rPr lang="en-US" err="1"/>
              <a:t>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8A0588B0-D88A-2CF9-7984-7932D57D115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146147" y="3974086"/>
            <a:ext cx="3090107" cy="191073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Description 4, You can add a description of diagram here.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</a:t>
            </a:r>
            <a:r>
              <a:rPr lang="en-US"/>
              <a:t> </a:t>
            </a:r>
            <a:r>
              <a:rPr lang="en-US" err="1"/>
              <a:t>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18" name="Content Placeholder 43">
            <a:extLst>
              <a:ext uri="{FF2B5EF4-FFF2-40B4-BE49-F238E27FC236}">
                <a16:creationId xmlns:a16="http://schemas.microsoft.com/office/drawing/2014/main" id="{6220A7A9-AC73-A633-B415-045C72E00DED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8276736" y="2072000"/>
            <a:ext cx="3552536" cy="297736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338138" indent="0">
              <a:buNone/>
              <a:defRPr sz="1800">
                <a:solidFill>
                  <a:schemeClr val="bg1"/>
                </a:solidFill>
              </a:defRPr>
            </a:lvl2pPr>
            <a:lvl3pPr marL="690562" indent="0">
              <a:buNone/>
              <a:defRPr sz="1800">
                <a:solidFill>
                  <a:schemeClr val="bg1"/>
                </a:solidFill>
              </a:defRPr>
            </a:lvl3pPr>
            <a:lvl4pPr marL="1050925" indent="0">
              <a:buNone/>
              <a:defRPr sz="1800">
                <a:solidFill>
                  <a:schemeClr val="bg1"/>
                </a:solidFill>
              </a:defRPr>
            </a:lvl4pPr>
            <a:lvl5pPr marL="1262063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marL="0" indent="0">
              <a:buNone/>
            </a:pPr>
            <a:r>
              <a:rPr lang="en-US" sz="1800">
                <a:solidFill>
                  <a:schemeClr val="bg1"/>
                </a:solidFill>
              </a:rPr>
              <a:t>Describe or summarize the text in detail here. Lorem ipsum dolor sit </a:t>
            </a:r>
            <a:r>
              <a:rPr lang="en-US" sz="1800" err="1">
                <a:solidFill>
                  <a:schemeClr val="bg1"/>
                </a:solidFill>
              </a:rPr>
              <a:t>amet</a:t>
            </a:r>
            <a:r>
              <a:rPr lang="en-US" sz="1800">
                <a:solidFill>
                  <a:schemeClr val="bg1"/>
                </a:solidFill>
              </a:rPr>
              <a:t>, </a:t>
            </a:r>
            <a:r>
              <a:rPr lang="en-US" sz="1800" err="1">
                <a:solidFill>
                  <a:schemeClr val="bg1"/>
                </a:solidFill>
              </a:rPr>
              <a:t>consectetur</a:t>
            </a:r>
            <a:r>
              <a:rPr lang="en-US" sz="1800">
                <a:solidFill>
                  <a:schemeClr val="bg1"/>
                </a:solidFill>
              </a:rPr>
              <a:t> </a:t>
            </a:r>
            <a:r>
              <a:rPr lang="en-US" sz="1800" err="1">
                <a:solidFill>
                  <a:schemeClr val="bg1"/>
                </a:solidFill>
              </a:rPr>
              <a:t>adipiscing</a:t>
            </a:r>
            <a:r>
              <a:rPr lang="en-US" sz="1800">
                <a:solidFill>
                  <a:schemeClr val="bg1"/>
                </a:solidFill>
              </a:rPr>
              <a:t> </a:t>
            </a:r>
            <a:r>
              <a:rPr lang="en-US" sz="1800" err="1">
                <a:solidFill>
                  <a:schemeClr val="bg1"/>
                </a:solidFill>
              </a:rPr>
              <a:t>elit</a:t>
            </a:r>
            <a:r>
              <a:rPr lang="en-US" sz="1800">
                <a:solidFill>
                  <a:schemeClr val="bg1"/>
                </a:solidFill>
              </a:rPr>
              <a:t>, sed do </a:t>
            </a:r>
            <a:r>
              <a:rPr lang="en-US" sz="1800" err="1">
                <a:solidFill>
                  <a:schemeClr val="bg1"/>
                </a:solidFill>
              </a:rPr>
              <a:t>eiusmod</a:t>
            </a:r>
            <a:r>
              <a:rPr lang="en-US" sz="1800">
                <a:solidFill>
                  <a:schemeClr val="bg1"/>
                </a:solidFill>
              </a:rPr>
              <a:t> </a:t>
            </a:r>
            <a:r>
              <a:rPr lang="en-US" sz="1800" err="1">
                <a:solidFill>
                  <a:schemeClr val="bg1"/>
                </a:solidFill>
              </a:rPr>
              <a:t>tempor</a:t>
            </a:r>
            <a:r>
              <a:rPr lang="en-US" sz="1800">
                <a:solidFill>
                  <a:schemeClr val="bg1"/>
                </a:solidFill>
              </a:rPr>
              <a:t> </a:t>
            </a:r>
            <a:r>
              <a:rPr lang="en-US" sz="1800" err="1">
                <a:solidFill>
                  <a:schemeClr val="bg1"/>
                </a:solidFill>
              </a:rPr>
              <a:t>incididunt</a:t>
            </a:r>
            <a:r>
              <a:rPr lang="en-US" sz="1800">
                <a:solidFill>
                  <a:schemeClr val="bg1"/>
                </a:solidFill>
              </a:rPr>
              <a:t> </a:t>
            </a:r>
            <a:r>
              <a:rPr lang="en-US" sz="1800" err="1">
                <a:solidFill>
                  <a:schemeClr val="bg1"/>
                </a:solidFill>
              </a:rPr>
              <a:t>ut</a:t>
            </a:r>
            <a:r>
              <a:rPr lang="en-US" sz="1800">
                <a:solidFill>
                  <a:schemeClr val="bg1"/>
                </a:solidFill>
              </a:rPr>
              <a:t> labore et dolore magna </a:t>
            </a:r>
            <a:r>
              <a:rPr lang="en-US" sz="1800" err="1">
                <a:solidFill>
                  <a:schemeClr val="bg1"/>
                </a:solidFill>
              </a:rPr>
              <a:t>aliqua</a:t>
            </a:r>
            <a:r>
              <a:rPr lang="en-US" sz="1800">
                <a:solidFill>
                  <a:schemeClr val="bg1"/>
                </a:solidFill>
              </a:rPr>
              <a:t>. Lorem ipsum dolor sit </a:t>
            </a:r>
            <a:r>
              <a:rPr lang="en-US" sz="1800" err="1">
                <a:solidFill>
                  <a:schemeClr val="bg1"/>
                </a:solidFill>
              </a:rPr>
              <a:t>amet</a:t>
            </a:r>
            <a:r>
              <a:rPr lang="en-US" sz="1800">
                <a:solidFill>
                  <a:schemeClr val="bg1"/>
                </a:solidFill>
              </a:rPr>
              <a:t>, </a:t>
            </a:r>
            <a:r>
              <a:rPr lang="en-US" sz="1800" err="1">
                <a:solidFill>
                  <a:schemeClr val="bg1"/>
                </a:solidFill>
              </a:rPr>
              <a:t>consectetur</a:t>
            </a:r>
            <a:r>
              <a:rPr lang="en-US" sz="1800">
                <a:solidFill>
                  <a:schemeClr val="bg1"/>
                </a:solidFill>
              </a:rPr>
              <a:t> </a:t>
            </a:r>
            <a:r>
              <a:rPr lang="en-US" sz="1800" err="1">
                <a:solidFill>
                  <a:schemeClr val="bg1"/>
                </a:solidFill>
              </a:rPr>
              <a:t>adipiscing</a:t>
            </a:r>
            <a:r>
              <a:rPr lang="en-US" sz="1800">
                <a:solidFill>
                  <a:schemeClr val="bg1"/>
                </a:solidFill>
              </a:rPr>
              <a:t> </a:t>
            </a:r>
            <a:r>
              <a:rPr lang="en-US" sz="1800" err="1">
                <a:solidFill>
                  <a:schemeClr val="bg1"/>
                </a:solidFill>
              </a:rPr>
              <a:t>elit</a:t>
            </a:r>
            <a:r>
              <a:rPr lang="en-US" sz="1800">
                <a:solidFill>
                  <a:schemeClr val="bg1"/>
                </a:solidFill>
              </a:rPr>
              <a:t>, sed do </a:t>
            </a:r>
            <a:r>
              <a:rPr lang="en-US" sz="1800" err="1">
                <a:solidFill>
                  <a:schemeClr val="bg1"/>
                </a:solidFill>
              </a:rPr>
              <a:t>eiusmod</a:t>
            </a:r>
            <a:r>
              <a:rPr lang="en-US" sz="1800">
                <a:solidFill>
                  <a:schemeClr val="bg1"/>
                </a:solidFill>
              </a:rPr>
              <a:t> </a:t>
            </a:r>
            <a:r>
              <a:rPr lang="en-US" sz="1800" err="1">
                <a:solidFill>
                  <a:schemeClr val="bg1"/>
                </a:solidFill>
              </a:rPr>
              <a:t>tempor</a:t>
            </a:r>
            <a:r>
              <a:rPr lang="en-US" sz="1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D94BE79-6FBE-F937-E48B-132ECFCA6A5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76205" y="1129893"/>
            <a:ext cx="3528467" cy="601663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</a:t>
            </a:r>
            <a:r>
              <a:rPr lang="en-US" altLang="zh-CN"/>
              <a:t>Subtitle</a:t>
            </a:r>
            <a:r>
              <a:rPr lang="en-US"/>
              <a:t> Here</a:t>
            </a:r>
          </a:p>
        </p:txBody>
      </p:sp>
      <p:sp>
        <p:nvSpPr>
          <p:cNvPr id="28" name="矩形 25">
            <a:extLst>
              <a:ext uri="{FF2B5EF4-FFF2-40B4-BE49-F238E27FC236}">
                <a16:creationId xmlns:a16="http://schemas.microsoft.com/office/drawing/2014/main" id="{1DF84A9A-545E-61EB-2EF2-171987023476}"/>
              </a:ext>
            </a:extLst>
          </p:cNvPr>
          <p:cNvSpPr>
            <a:spLocks/>
          </p:cNvSpPr>
          <p:nvPr/>
        </p:nvSpPr>
        <p:spPr>
          <a:xfrm>
            <a:off x="8384753" y="1911514"/>
            <a:ext cx="1569573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416518A7-84D8-64E2-BAD2-71BA660AF7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0799" y="325249"/>
            <a:ext cx="7347347" cy="374904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24294952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1 Pictur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08C6222A-B4BE-B245-AA8D-6B2A37CA048B}"/>
              </a:ext>
            </a:extLst>
          </p:cNvPr>
          <p:cNvSpPr txBox="1">
            <a:spLocks/>
          </p:cNvSpPr>
          <p:nvPr/>
        </p:nvSpPr>
        <p:spPr>
          <a:xfrm rot="16200000">
            <a:off x="6815294" y="453270"/>
            <a:ext cx="4470479" cy="5621337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lIns="182880" tIns="109728" rIns="182880" anchor="t" anchorCtr="0"/>
          <a:lstStyle>
            <a:lvl1pPr marL="0" indent="0">
              <a:buNone/>
              <a:defRPr sz="23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188913" marR="0" lvl="0" indent="-188913" algn="l" defTabSz="914400" rtl="0" eaLnBrk="1" fontAlgn="auto" latinLnBrk="0" hangingPunct="1">
              <a:lnSpc>
                <a:spcPct val="96000"/>
              </a:lnSpc>
              <a:spcAft>
                <a:spcPts val="80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0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AFB1FC8F-8FBE-A286-2AC8-DEE229EBFC3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68463" y="1354854"/>
            <a:ext cx="4902538" cy="601663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Title Here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CB74D-27B0-92B2-C9CD-02BF4D9FBFBC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30799" y="1028621"/>
            <a:ext cx="5909702" cy="4470480"/>
          </a:xfrm>
          <a:solidFill>
            <a:schemeClr val="tx2"/>
          </a:solidFill>
          <a:effectLst>
            <a:outerShdw blurRad="635000" dist="114300" dir="2700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5" name="矩形 25">
            <a:extLst>
              <a:ext uri="{FF2B5EF4-FFF2-40B4-BE49-F238E27FC236}">
                <a16:creationId xmlns:a16="http://schemas.microsoft.com/office/drawing/2014/main" id="{499D9E34-5C92-3E0A-BE60-0C8CE10B558A}"/>
              </a:ext>
            </a:extLst>
          </p:cNvPr>
          <p:cNvSpPr>
            <a:spLocks/>
          </p:cNvSpPr>
          <p:nvPr/>
        </p:nvSpPr>
        <p:spPr>
          <a:xfrm>
            <a:off x="6676609" y="2139643"/>
            <a:ext cx="1569573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BDC83C58-10AF-ABB8-8808-3C7107EC2C3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567610" y="2302919"/>
            <a:ext cx="4903477" cy="2945356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/>
            </a:lvl1pPr>
          </a:lstStyle>
          <a:p>
            <a:pPr lvl="0"/>
            <a:r>
              <a:rPr lang="en-US"/>
              <a:t>Useful for the majority of slide content with 1 picture description.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245B872-1124-D649-6896-BBBA7D0999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0799" y="325249"/>
            <a:ext cx="11530403" cy="374904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05084185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1 Pictu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1">
            <a:extLst>
              <a:ext uri="{FF2B5EF4-FFF2-40B4-BE49-F238E27FC236}">
                <a16:creationId xmlns:a16="http://schemas.microsoft.com/office/drawing/2014/main" id="{2C3B24AC-C066-D731-795A-32786845EE19}"/>
              </a:ext>
            </a:extLst>
          </p:cNvPr>
          <p:cNvSpPr/>
          <p:nvPr/>
        </p:nvSpPr>
        <p:spPr>
          <a:xfrm>
            <a:off x="341402" y="1404512"/>
            <a:ext cx="2899266" cy="38658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矩形 2">
            <a:extLst>
              <a:ext uri="{FF2B5EF4-FFF2-40B4-BE49-F238E27FC236}">
                <a16:creationId xmlns:a16="http://schemas.microsoft.com/office/drawing/2014/main" id="{FCF44CD6-2C78-D400-22FA-A7F0D6B36926}"/>
              </a:ext>
            </a:extLst>
          </p:cNvPr>
          <p:cNvSpPr/>
          <p:nvPr/>
        </p:nvSpPr>
        <p:spPr>
          <a:xfrm>
            <a:off x="3240666" y="4544930"/>
            <a:ext cx="8648043" cy="7253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339849A2-2C58-4268-48C2-30922AAAAA4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77606" y="2007321"/>
            <a:ext cx="2596832" cy="2737951"/>
          </a:xfrm>
        </p:spPr>
        <p:txBody>
          <a:bodyPr anchor="ctr" anchorCtr="0"/>
          <a:lstStyle>
            <a:lvl1pPr marL="0" indent="0"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338138" indent="0">
              <a:buNone/>
              <a:defRPr sz="2000" b="1">
                <a:solidFill>
                  <a:schemeClr val="bg1"/>
                </a:solidFill>
              </a:defRPr>
            </a:lvl2pPr>
            <a:lvl3pPr marL="690562" indent="0">
              <a:buNone/>
              <a:defRPr sz="2000" b="1">
                <a:solidFill>
                  <a:schemeClr val="bg1"/>
                </a:solidFill>
              </a:defRPr>
            </a:lvl3pPr>
            <a:lvl4pPr marL="1050925" indent="0">
              <a:buNone/>
              <a:defRPr sz="2000" b="1">
                <a:solidFill>
                  <a:schemeClr val="bg1"/>
                </a:solidFill>
              </a:defRPr>
            </a:lvl4pPr>
            <a:lvl5pPr marL="1262063" indent="0"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r>
              <a:rPr lang="en-US" altLang="zh-CN" sz="2000">
                <a:solidFill>
                  <a:schemeClr val="bg1"/>
                </a:solidFill>
              </a:rPr>
              <a:t>Click to Add Subtitle Here </a:t>
            </a:r>
          </a:p>
          <a:p>
            <a:pPr lvl="4"/>
            <a:endParaRPr lang="en-US"/>
          </a:p>
        </p:txBody>
      </p:sp>
      <p:sp>
        <p:nvSpPr>
          <p:cNvPr id="16" name="Picture Placeholder 16">
            <a:extLst>
              <a:ext uri="{FF2B5EF4-FFF2-40B4-BE49-F238E27FC236}">
                <a16:creationId xmlns:a16="http://schemas.microsoft.com/office/drawing/2014/main" id="{DBD478E3-82BE-79FB-3E65-FF1B3E49399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240666" y="1404511"/>
            <a:ext cx="8648043" cy="3140418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Picture</a:t>
            </a:r>
            <a:endParaRPr kumimoji="1" lang="zh-CN" alt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8BAFAA-F52E-9566-8A4E-D44872727C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40665" y="4596760"/>
            <a:ext cx="8648041" cy="67356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/>
              <a:t>You can add a description of the image here.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3AB6875-6BB1-671D-B4F7-5DA9197D2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0799" y="325249"/>
            <a:ext cx="11530403" cy="374904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94686875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1 Pictur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形状 5">
            <a:extLst>
              <a:ext uri="{FF2B5EF4-FFF2-40B4-BE49-F238E27FC236}">
                <a16:creationId xmlns:a16="http://schemas.microsoft.com/office/drawing/2014/main" id="{657A2DA8-36DB-E6C4-8BBB-D77B99249977}"/>
              </a:ext>
            </a:extLst>
          </p:cNvPr>
          <p:cNvSpPr/>
          <p:nvPr/>
        </p:nvSpPr>
        <p:spPr>
          <a:xfrm rot="5400000">
            <a:off x="462967" y="829090"/>
            <a:ext cx="1965148" cy="2497665"/>
          </a:xfrm>
          <a:custGeom>
            <a:avLst/>
            <a:gdLst>
              <a:gd name="connsiteX0" fmla="*/ 0 w 1965148"/>
              <a:gd name="connsiteY0" fmla="*/ 2497015 h 2497015"/>
              <a:gd name="connsiteX1" fmla="*/ 0 w 1965148"/>
              <a:gd name="connsiteY1" fmla="*/ 474632 h 2497015"/>
              <a:gd name="connsiteX2" fmla="*/ 1008986 w 1965148"/>
              <a:gd name="connsiteY2" fmla="*/ 0 h 2497015"/>
              <a:gd name="connsiteX3" fmla="*/ 1965148 w 1965148"/>
              <a:gd name="connsiteY3" fmla="*/ 463426 h 2497015"/>
              <a:gd name="connsiteX4" fmla="*/ 1965148 w 1965148"/>
              <a:gd name="connsiteY4" fmla="*/ 2497015 h 2497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5148" h="2497015">
                <a:moveTo>
                  <a:pt x="0" y="2497015"/>
                </a:moveTo>
                <a:lnTo>
                  <a:pt x="0" y="474632"/>
                </a:lnTo>
                <a:lnTo>
                  <a:pt x="1008986" y="0"/>
                </a:lnTo>
                <a:lnTo>
                  <a:pt x="1965148" y="463426"/>
                </a:lnTo>
                <a:lnTo>
                  <a:pt x="1965148" y="24970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800"/>
          </a:p>
        </p:txBody>
      </p:sp>
      <p:sp>
        <p:nvSpPr>
          <p:cNvPr id="7" name="任意形状 6">
            <a:extLst>
              <a:ext uri="{FF2B5EF4-FFF2-40B4-BE49-F238E27FC236}">
                <a16:creationId xmlns:a16="http://schemas.microsoft.com/office/drawing/2014/main" id="{9BE92BD1-28B3-F844-6DCB-1088E7BF02AB}"/>
              </a:ext>
            </a:extLst>
          </p:cNvPr>
          <p:cNvSpPr/>
          <p:nvPr/>
        </p:nvSpPr>
        <p:spPr>
          <a:xfrm rot="5400000">
            <a:off x="266258" y="829090"/>
            <a:ext cx="1965148" cy="2497665"/>
          </a:xfrm>
          <a:custGeom>
            <a:avLst/>
            <a:gdLst>
              <a:gd name="connsiteX0" fmla="*/ 0 w 1965148"/>
              <a:gd name="connsiteY0" fmla="*/ 2497015 h 2497015"/>
              <a:gd name="connsiteX1" fmla="*/ 0 w 1965148"/>
              <a:gd name="connsiteY1" fmla="*/ 474632 h 2497015"/>
              <a:gd name="connsiteX2" fmla="*/ 1008986 w 1965148"/>
              <a:gd name="connsiteY2" fmla="*/ 0 h 2497015"/>
              <a:gd name="connsiteX3" fmla="*/ 1965148 w 1965148"/>
              <a:gd name="connsiteY3" fmla="*/ 463426 h 2497015"/>
              <a:gd name="connsiteX4" fmla="*/ 1965148 w 1965148"/>
              <a:gd name="connsiteY4" fmla="*/ 2497015 h 2497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5148" h="2497015">
                <a:moveTo>
                  <a:pt x="0" y="2497015"/>
                </a:moveTo>
                <a:lnTo>
                  <a:pt x="0" y="474632"/>
                </a:lnTo>
                <a:lnTo>
                  <a:pt x="1008986" y="0"/>
                </a:lnTo>
                <a:lnTo>
                  <a:pt x="1965148" y="463426"/>
                </a:lnTo>
                <a:lnTo>
                  <a:pt x="1965148" y="249701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1016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800"/>
          </a:p>
        </p:txBody>
      </p:sp>
      <p:sp>
        <p:nvSpPr>
          <p:cNvPr id="9" name="任意形状 8">
            <a:extLst>
              <a:ext uri="{FF2B5EF4-FFF2-40B4-BE49-F238E27FC236}">
                <a16:creationId xmlns:a16="http://schemas.microsoft.com/office/drawing/2014/main" id="{33EDCE67-9A8F-0364-5B09-2C950C788924}"/>
              </a:ext>
            </a:extLst>
          </p:cNvPr>
          <p:cNvSpPr/>
          <p:nvPr/>
        </p:nvSpPr>
        <p:spPr>
          <a:xfrm rot="5400000">
            <a:off x="10512282" y="1410223"/>
            <a:ext cx="1965148" cy="1335399"/>
          </a:xfrm>
          <a:custGeom>
            <a:avLst/>
            <a:gdLst>
              <a:gd name="connsiteX0" fmla="*/ 0 w 1965148"/>
              <a:gd name="connsiteY0" fmla="*/ 1335051 h 1335051"/>
              <a:gd name="connsiteX1" fmla="*/ 0 w 1965148"/>
              <a:gd name="connsiteY1" fmla="*/ 0 h 1335051"/>
              <a:gd name="connsiteX2" fmla="*/ 1965148 w 1965148"/>
              <a:gd name="connsiteY2" fmla="*/ 0 h 1335051"/>
              <a:gd name="connsiteX3" fmla="*/ 1965148 w 1965148"/>
              <a:gd name="connsiteY3" fmla="*/ 1323845 h 1335051"/>
              <a:gd name="connsiteX4" fmla="*/ 1008986 w 1965148"/>
              <a:gd name="connsiteY4" fmla="*/ 860419 h 1335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5148" h="1335051">
                <a:moveTo>
                  <a:pt x="0" y="1335051"/>
                </a:moveTo>
                <a:lnTo>
                  <a:pt x="0" y="0"/>
                </a:lnTo>
                <a:lnTo>
                  <a:pt x="1965148" y="0"/>
                </a:lnTo>
                <a:lnTo>
                  <a:pt x="1965148" y="1323845"/>
                </a:lnTo>
                <a:lnTo>
                  <a:pt x="1008986" y="86041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800"/>
          </a:p>
        </p:txBody>
      </p:sp>
      <p:sp>
        <p:nvSpPr>
          <p:cNvPr id="10" name="任意形状 9">
            <a:extLst>
              <a:ext uri="{FF2B5EF4-FFF2-40B4-BE49-F238E27FC236}">
                <a16:creationId xmlns:a16="http://schemas.microsoft.com/office/drawing/2014/main" id="{F4C6E6E2-C3B4-53C6-E61D-061656CC36FC}"/>
              </a:ext>
            </a:extLst>
          </p:cNvPr>
          <p:cNvSpPr/>
          <p:nvPr/>
        </p:nvSpPr>
        <p:spPr>
          <a:xfrm rot="5400000">
            <a:off x="10670204" y="1534408"/>
            <a:ext cx="1965148" cy="1087032"/>
          </a:xfrm>
          <a:custGeom>
            <a:avLst/>
            <a:gdLst>
              <a:gd name="connsiteX0" fmla="*/ 0 w 1965148"/>
              <a:gd name="connsiteY0" fmla="*/ 1086749 h 1086749"/>
              <a:gd name="connsiteX1" fmla="*/ 0 w 1965148"/>
              <a:gd name="connsiteY1" fmla="*/ 0 h 1086749"/>
              <a:gd name="connsiteX2" fmla="*/ 1965148 w 1965148"/>
              <a:gd name="connsiteY2" fmla="*/ 0 h 1086749"/>
              <a:gd name="connsiteX3" fmla="*/ 1965148 w 1965148"/>
              <a:gd name="connsiteY3" fmla="*/ 1075543 h 1086749"/>
              <a:gd name="connsiteX4" fmla="*/ 1008986 w 1965148"/>
              <a:gd name="connsiteY4" fmla="*/ 612117 h 1086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5148" h="1086749">
                <a:moveTo>
                  <a:pt x="0" y="1086749"/>
                </a:moveTo>
                <a:lnTo>
                  <a:pt x="0" y="0"/>
                </a:lnTo>
                <a:lnTo>
                  <a:pt x="1965148" y="0"/>
                </a:lnTo>
                <a:lnTo>
                  <a:pt x="1965148" y="1075543"/>
                </a:lnTo>
                <a:lnTo>
                  <a:pt x="1008986" y="61211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90500" dist="50800" dir="7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800"/>
          </a:p>
        </p:txBody>
      </p:sp>
      <p:sp>
        <p:nvSpPr>
          <p:cNvPr id="4" name="图片占位符 12">
            <a:extLst>
              <a:ext uri="{FF2B5EF4-FFF2-40B4-BE49-F238E27FC236}">
                <a16:creationId xmlns:a16="http://schemas.microsoft.com/office/drawing/2014/main" id="{F907FC30-5D6C-C17D-04D8-4A0977A67A6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19017" y="1095346"/>
            <a:ext cx="9097417" cy="1966861"/>
          </a:xfrm>
          <a:custGeom>
            <a:avLst/>
            <a:gdLst>
              <a:gd name="connsiteX0" fmla="*/ 0 w 9652899"/>
              <a:gd name="connsiteY0" fmla="*/ 982575 h 1965149"/>
              <a:gd name="connsiteX1" fmla="*/ 491287 w 9652899"/>
              <a:gd name="connsiteY1" fmla="*/ 0 h 1965149"/>
              <a:gd name="connsiteX2" fmla="*/ 9161612 w 9652899"/>
              <a:gd name="connsiteY2" fmla="*/ 0 h 1965149"/>
              <a:gd name="connsiteX3" fmla="*/ 9652899 w 9652899"/>
              <a:gd name="connsiteY3" fmla="*/ 982575 h 1965149"/>
              <a:gd name="connsiteX4" fmla="*/ 9161612 w 9652899"/>
              <a:gd name="connsiteY4" fmla="*/ 1965149 h 1965149"/>
              <a:gd name="connsiteX5" fmla="*/ 491287 w 9652899"/>
              <a:gd name="connsiteY5" fmla="*/ 1965149 h 1965149"/>
              <a:gd name="connsiteX6" fmla="*/ 0 w 9652899"/>
              <a:gd name="connsiteY6" fmla="*/ 982575 h 1965149"/>
              <a:gd name="connsiteX0" fmla="*/ 196501 w 9161612"/>
              <a:gd name="connsiteY0" fmla="*/ 1010405 h 1965149"/>
              <a:gd name="connsiteX1" fmla="*/ 0 w 9161612"/>
              <a:gd name="connsiteY1" fmla="*/ 0 h 1965149"/>
              <a:gd name="connsiteX2" fmla="*/ 8670325 w 9161612"/>
              <a:gd name="connsiteY2" fmla="*/ 0 h 1965149"/>
              <a:gd name="connsiteX3" fmla="*/ 9161612 w 9161612"/>
              <a:gd name="connsiteY3" fmla="*/ 982575 h 1965149"/>
              <a:gd name="connsiteX4" fmla="*/ 8670325 w 9161612"/>
              <a:gd name="connsiteY4" fmla="*/ 1965149 h 1965149"/>
              <a:gd name="connsiteX5" fmla="*/ 0 w 9161612"/>
              <a:gd name="connsiteY5" fmla="*/ 1965149 h 1965149"/>
              <a:gd name="connsiteX6" fmla="*/ 196501 w 9161612"/>
              <a:gd name="connsiteY6" fmla="*/ 1010405 h 1965149"/>
              <a:gd name="connsiteX0" fmla="*/ 470821 w 9435932"/>
              <a:gd name="connsiteY0" fmla="*/ 1010405 h 1965149"/>
              <a:gd name="connsiteX1" fmla="*/ 0 w 9435932"/>
              <a:gd name="connsiteY1" fmla="*/ 3976 h 1965149"/>
              <a:gd name="connsiteX2" fmla="*/ 8944645 w 9435932"/>
              <a:gd name="connsiteY2" fmla="*/ 0 h 1965149"/>
              <a:gd name="connsiteX3" fmla="*/ 9435932 w 9435932"/>
              <a:gd name="connsiteY3" fmla="*/ 982575 h 1965149"/>
              <a:gd name="connsiteX4" fmla="*/ 8944645 w 9435932"/>
              <a:gd name="connsiteY4" fmla="*/ 1965149 h 1965149"/>
              <a:gd name="connsiteX5" fmla="*/ 274320 w 9435932"/>
              <a:gd name="connsiteY5" fmla="*/ 1965149 h 1965149"/>
              <a:gd name="connsiteX6" fmla="*/ 470821 w 9435932"/>
              <a:gd name="connsiteY6" fmla="*/ 1010405 h 1965149"/>
              <a:gd name="connsiteX0" fmla="*/ 470821 w 9435932"/>
              <a:gd name="connsiteY0" fmla="*/ 1010405 h 1965149"/>
              <a:gd name="connsiteX1" fmla="*/ 0 w 9435932"/>
              <a:gd name="connsiteY1" fmla="*/ 3976 h 1965149"/>
              <a:gd name="connsiteX2" fmla="*/ 8944645 w 9435932"/>
              <a:gd name="connsiteY2" fmla="*/ 0 h 1965149"/>
              <a:gd name="connsiteX3" fmla="*/ 9435932 w 9435932"/>
              <a:gd name="connsiteY3" fmla="*/ 982575 h 1965149"/>
              <a:gd name="connsiteX4" fmla="*/ 8944645 w 9435932"/>
              <a:gd name="connsiteY4" fmla="*/ 1965149 h 1965149"/>
              <a:gd name="connsiteX5" fmla="*/ 11927 w 9435932"/>
              <a:gd name="connsiteY5" fmla="*/ 1961174 h 1965149"/>
              <a:gd name="connsiteX6" fmla="*/ 470821 w 9435932"/>
              <a:gd name="connsiteY6" fmla="*/ 1010405 h 1965149"/>
              <a:gd name="connsiteX0" fmla="*/ 470821 w 9129807"/>
              <a:gd name="connsiteY0" fmla="*/ 1010405 h 1965149"/>
              <a:gd name="connsiteX1" fmla="*/ 0 w 9129807"/>
              <a:gd name="connsiteY1" fmla="*/ 3976 h 1965149"/>
              <a:gd name="connsiteX2" fmla="*/ 8944645 w 9129807"/>
              <a:gd name="connsiteY2" fmla="*/ 0 h 1965149"/>
              <a:gd name="connsiteX3" fmla="*/ 9129807 w 9129807"/>
              <a:gd name="connsiteY3" fmla="*/ 1018355 h 1965149"/>
              <a:gd name="connsiteX4" fmla="*/ 8944645 w 9129807"/>
              <a:gd name="connsiteY4" fmla="*/ 1965149 h 1965149"/>
              <a:gd name="connsiteX5" fmla="*/ 11927 w 9129807"/>
              <a:gd name="connsiteY5" fmla="*/ 1961174 h 1965149"/>
              <a:gd name="connsiteX6" fmla="*/ 470821 w 9129807"/>
              <a:gd name="connsiteY6" fmla="*/ 1010405 h 1965149"/>
              <a:gd name="connsiteX0" fmla="*/ 470821 w 9129807"/>
              <a:gd name="connsiteY0" fmla="*/ 1014380 h 1969124"/>
              <a:gd name="connsiteX1" fmla="*/ 0 w 9129807"/>
              <a:gd name="connsiteY1" fmla="*/ 7951 h 1969124"/>
              <a:gd name="connsiteX2" fmla="*/ 8650447 w 9129807"/>
              <a:gd name="connsiteY2" fmla="*/ 0 h 1969124"/>
              <a:gd name="connsiteX3" fmla="*/ 9129807 w 9129807"/>
              <a:gd name="connsiteY3" fmla="*/ 1022330 h 1969124"/>
              <a:gd name="connsiteX4" fmla="*/ 8944645 w 9129807"/>
              <a:gd name="connsiteY4" fmla="*/ 1969124 h 1969124"/>
              <a:gd name="connsiteX5" fmla="*/ 11927 w 9129807"/>
              <a:gd name="connsiteY5" fmla="*/ 1965149 h 1969124"/>
              <a:gd name="connsiteX6" fmla="*/ 470821 w 9129807"/>
              <a:gd name="connsiteY6" fmla="*/ 1014380 h 1969124"/>
              <a:gd name="connsiteX0" fmla="*/ 470821 w 9129807"/>
              <a:gd name="connsiteY0" fmla="*/ 1014380 h 1965149"/>
              <a:gd name="connsiteX1" fmla="*/ 0 w 9129807"/>
              <a:gd name="connsiteY1" fmla="*/ 7951 h 1965149"/>
              <a:gd name="connsiteX2" fmla="*/ 8650447 w 9129807"/>
              <a:gd name="connsiteY2" fmla="*/ 0 h 1965149"/>
              <a:gd name="connsiteX3" fmla="*/ 9129807 w 9129807"/>
              <a:gd name="connsiteY3" fmla="*/ 1022330 h 1965149"/>
              <a:gd name="connsiteX4" fmla="*/ 8666349 w 9129807"/>
              <a:gd name="connsiteY4" fmla="*/ 1965148 h 1965149"/>
              <a:gd name="connsiteX5" fmla="*/ 11927 w 9129807"/>
              <a:gd name="connsiteY5" fmla="*/ 1965149 h 1965149"/>
              <a:gd name="connsiteX6" fmla="*/ 470821 w 9129807"/>
              <a:gd name="connsiteY6" fmla="*/ 1014380 h 1965149"/>
              <a:gd name="connsiteX0" fmla="*/ 470821 w 9129807"/>
              <a:gd name="connsiteY0" fmla="*/ 1014380 h 1965149"/>
              <a:gd name="connsiteX1" fmla="*/ 0 w 9129807"/>
              <a:gd name="connsiteY1" fmla="*/ 7951 h 1965149"/>
              <a:gd name="connsiteX2" fmla="*/ 8650447 w 9129807"/>
              <a:gd name="connsiteY2" fmla="*/ 0 h 1965149"/>
              <a:gd name="connsiteX3" fmla="*/ 9129807 w 9129807"/>
              <a:gd name="connsiteY3" fmla="*/ 1015980 h 1965149"/>
              <a:gd name="connsiteX4" fmla="*/ 8666349 w 9129807"/>
              <a:gd name="connsiteY4" fmla="*/ 1965148 h 1965149"/>
              <a:gd name="connsiteX5" fmla="*/ 11927 w 9129807"/>
              <a:gd name="connsiteY5" fmla="*/ 1965149 h 1965149"/>
              <a:gd name="connsiteX6" fmla="*/ 470821 w 9129807"/>
              <a:gd name="connsiteY6" fmla="*/ 1014380 h 1965149"/>
              <a:gd name="connsiteX0" fmla="*/ 470821 w 9129807"/>
              <a:gd name="connsiteY0" fmla="*/ 1014380 h 1965149"/>
              <a:gd name="connsiteX1" fmla="*/ 0 w 9129807"/>
              <a:gd name="connsiteY1" fmla="*/ 7951 h 1965149"/>
              <a:gd name="connsiteX2" fmla="*/ 8650447 w 9129807"/>
              <a:gd name="connsiteY2" fmla="*/ 0 h 1965149"/>
              <a:gd name="connsiteX3" fmla="*/ 9129807 w 9129807"/>
              <a:gd name="connsiteY3" fmla="*/ 1003280 h 1965149"/>
              <a:gd name="connsiteX4" fmla="*/ 8666349 w 9129807"/>
              <a:gd name="connsiteY4" fmla="*/ 1965148 h 1965149"/>
              <a:gd name="connsiteX5" fmla="*/ 11927 w 9129807"/>
              <a:gd name="connsiteY5" fmla="*/ 1965149 h 1965149"/>
              <a:gd name="connsiteX6" fmla="*/ 470821 w 9129807"/>
              <a:gd name="connsiteY6" fmla="*/ 1014380 h 1965149"/>
              <a:gd name="connsiteX0" fmla="*/ 470821 w 9148857"/>
              <a:gd name="connsiteY0" fmla="*/ 1014380 h 1965149"/>
              <a:gd name="connsiteX1" fmla="*/ 0 w 9148857"/>
              <a:gd name="connsiteY1" fmla="*/ 7951 h 1965149"/>
              <a:gd name="connsiteX2" fmla="*/ 8650447 w 9148857"/>
              <a:gd name="connsiteY2" fmla="*/ 0 h 1965149"/>
              <a:gd name="connsiteX3" fmla="*/ 9148857 w 9148857"/>
              <a:gd name="connsiteY3" fmla="*/ 1012805 h 1965149"/>
              <a:gd name="connsiteX4" fmla="*/ 8666349 w 9148857"/>
              <a:gd name="connsiteY4" fmla="*/ 1965148 h 1965149"/>
              <a:gd name="connsiteX5" fmla="*/ 11927 w 9148857"/>
              <a:gd name="connsiteY5" fmla="*/ 1965149 h 1965149"/>
              <a:gd name="connsiteX6" fmla="*/ 470821 w 9148857"/>
              <a:gd name="connsiteY6" fmla="*/ 1014380 h 1965149"/>
              <a:gd name="connsiteX0" fmla="*/ 470821 w 9126632"/>
              <a:gd name="connsiteY0" fmla="*/ 1014380 h 1965149"/>
              <a:gd name="connsiteX1" fmla="*/ 0 w 9126632"/>
              <a:gd name="connsiteY1" fmla="*/ 7951 h 1965149"/>
              <a:gd name="connsiteX2" fmla="*/ 8650447 w 9126632"/>
              <a:gd name="connsiteY2" fmla="*/ 0 h 1965149"/>
              <a:gd name="connsiteX3" fmla="*/ 9126632 w 9126632"/>
              <a:gd name="connsiteY3" fmla="*/ 1019155 h 1965149"/>
              <a:gd name="connsiteX4" fmla="*/ 8666349 w 9126632"/>
              <a:gd name="connsiteY4" fmla="*/ 1965148 h 1965149"/>
              <a:gd name="connsiteX5" fmla="*/ 11927 w 9126632"/>
              <a:gd name="connsiteY5" fmla="*/ 1965149 h 1965149"/>
              <a:gd name="connsiteX6" fmla="*/ 470821 w 9126632"/>
              <a:gd name="connsiteY6" fmla="*/ 1014380 h 1965149"/>
              <a:gd name="connsiteX0" fmla="*/ 470821 w 9126632"/>
              <a:gd name="connsiteY0" fmla="*/ 1014380 h 1965149"/>
              <a:gd name="connsiteX1" fmla="*/ 0 w 9126632"/>
              <a:gd name="connsiteY1" fmla="*/ 7951 h 1965149"/>
              <a:gd name="connsiteX2" fmla="*/ 8650447 w 9126632"/>
              <a:gd name="connsiteY2" fmla="*/ 0 h 1965149"/>
              <a:gd name="connsiteX3" fmla="*/ 9126632 w 9126632"/>
              <a:gd name="connsiteY3" fmla="*/ 1019155 h 1965149"/>
              <a:gd name="connsiteX4" fmla="*/ 8666349 w 9126632"/>
              <a:gd name="connsiteY4" fmla="*/ 1965148 h 1965149"/>
              <a:gd name="connsiteX5" fmla="*/ 11927 w 9126632"/>
              <a:gd name="connsiteY5" fmla="*/ 1965149 h 1965149"/>
              <a:gd name="connsiteX6" fmla="*/ 470821 w 9126632"/>
              <a:gd name="connsiteY6" fmla="*/ 1014380 h 1965149"/>
              <a:gd name="connsiteX0" fmla="*/ 470821 w 9123457"/>
              <a:gd name="connsiteY0" fmla="*/ 1014380 h 1965149"/>
              <a:gd name="connsiteX1" fmla="*/ 0 w 9123457"/>
              <a:gd name="connsiteY1" fmla="*/ 7951 h 1965149"/>
              <a:gd name="connsiteX2" fmla="*/ 8650447 w 9123457"/>
              <a:gd name="connsiteY2" fmla="*/ 0 h 1965149"/>
              <a:gd name="connsiteX3" fmla="*/ 9123457 w 9123457"/>
              <a:gd name="connsiteY3" fmla="*/ 1012805 h 1965149"/>
              <a:gd name="connsiteX4" fmla="*/ 8666349 w 9123457"/>
              <a:gd name="connsiteY4" fmla="*/ 1965148 h 1965149"/>
              <a:gd name="connsiteX5" fmla="*/ 11927 w 9123457"/>
              <a:gd name="connsiteY5" fmla="*/ 1965149 h 1965149"/>
              <a:gd name="connsiteX6" fmla="*/ 470821 w 9123457"/>
              <a:gd name="connsiteY6" fmla="*/ 1014380 h 1965149"/>
              <a:gd name="connsiteX0" fmla="*/ 470821 w 9123457"/>
              <a:gd name="connsiteY0" fmla="*/ 1014380 h 1965149"/>
              <a:gd name="connsiteX1" fmla="*/ 0 w 9123457"/>
              <a:gd name="connsiteY1" fmla="*/ 4776 h 1965149"/>
              <a:gd name="connsiteX2" fmla="*/ 8650447 w 9123457"/>
              <a:gd name="connsiteY2" fmla="*/ 0 h 1965149"/>
              <a:gd name="connsiteX3" fmla="*/ 9123457 w 9123457"/>
              <a:gd name="connsiteY3" fmla="*/ 1012805 h 1965149"/>
              <a:gd name="connsiteX4" fmla="*/ 8666349 w 9123457"/>
              <a:gd name="connsiteY4" fmla="*/ 1965148 h 1965149"/>
              <a:gd name="connsiteX5" fmla="*/ 11927 w 9123457"/>
              <a:gd name="connsiteY5" fmla="*/ 1965149 h 1965149"/>
              <a:gd name="connsiteX6" fmla="*/ 470821 w 9123457"/>
              <a:gd name="connsiteY6" fmla="*/ 1014380 h 1965149"/>
              <a:gd name="connsiteX0" fmla="*/ 470821 w 9123457"/>
              <a:gd name="connsiteY0" fmla="*/ 1014380 h 1965149"/>
              <a:gd name="connsiteX1" fmla="*/ 0 w 9123457"/>
              <a:gd name="connsiteY1" fmla="*/ 4776 h 1965149"/>
              <a:gd name="connsiteX2" fmla="*/ 8650447 w 9123457"/>
              <a:gd name="connsiteY2" fmla="*/ 0 h 1965149"/>
              <a:gd name="connsiteX3" fmla="*/ 9123457 w 9123457"/>
              <a:gd name="connsiteY3" fmla="*/ 1012805 h 1965149"/>
              <a:gd name="connsiteX4" fmla="*/ 8666349 w 9123457"/>
              <a:gd name="connsiteY4" fmla="*/ 1965148 h 1965149"/>
              <a:gd name="connsiteX5" fmla="*/ 11927 w 9123457"/>
              <a:gd name="connsiteY5" fmla="*/ 1965149 h 1965149"/>
              <a:gd name="connsiteX6" fmla="*/ 470821 w 9123457"/>
              <a:gd name="connsiteY6" fmla="*/ 1014380 h 1965149"/>
              <a:gd name="connsiteX0" fmla="*/ 470821 w 9123457"/>
              <a:gd name="connsiteY0" fmla="*/ 1011205 h 1961974"/>
              <a:gd name="connsiteX1" fmla="*/ 0 w 9123457"/>
              <a:gd name="connsiteY1" fmla="*/ 1601 h 1961974"/>
              <a:gd name="connsiteX2" fmla="*/ 8650447 w 9123457"/>
              <a:gd name="connsiteY2" fmla="*/ 0 h 1961974"/>
              <a:gd name="connsiteX3" fmla="*/ 9123457 w 9123457"/>
              <a:gd name="connsiteY3" fmla="*/ 1009630 h 1961974"/>
              <a:gd name="connsiteX4" fmla="*/ 8666349 w 9123457"/>
              <a:gd name="connsiteY4" fmla="*/ 1961973 h 1961974"/>
              <a:gd name="connsiteX5" fmla="*/ 11927 w 9123457"/>
              <a:gd name="connsiteY5" fmla="*/ 1961974 h 1961974"/>
              <a:gd name="connsiteX6" fmla="*/ 470821 w 9123457"/>
              <a:gd name="connsiteY6" fmla="*/ 1011205 h 1961974"/>
              <a:gd name="connsiteX0" fmla="*/ 470821 w 9037488"/>
              <a:gd name="connsiteY0" fmla="*/ 1011205 h 1961974"/>
              <a:gd name="connsiteX1" fmla="*/ 0 w 9037488"/>
              <a:gd name="connsiteY1" fmla="*/ 1601 h 1961974"/>
              <a:gd name="connsiteX2" fmla="*/ 8650447 w 9037488"/>
              <a:gd name="connsiteY2" fmla="*/ 0 h 1961974"/>
              <a:gd name="connsiteX3" fmla="*/ 9037488 w 9037488"/>
              <a:gd name="connsiteY3" fmla="*/ 1009630 h 1961974"/>
              <a:gd name="connsiteX4" fmla="*/ 8666349 w 9037488"/>
              <a:gd name="connsiteY4" fmla="*/ 1961973 h 1961974"/>
              <a:gd name="connsiteX5" fmla="*/ 11927 w 9037488"/>
              <a:gd name="connsiteY5" fmla="*/ 1961974 h 1961974"/>
              <a:gd name="connsiteX6" fmla="*/ 470821 w 9037488"/>
              <a:gd name="connsiteY6" fmla="*/ 1011205 h 1961974"/>
              <a:gd name="connsiteX0" fmla="*/ 470821 w 9073524"/>
              <a:gd name="connsiteY0" fmla="*/ 1011205 h 1961974"/>
              <a:gd name="connsiteX1" fmla="*/ 0 w 9073524"/>
              <a:gd name="connsiteY1" fmla="*/ 1601 h 1961974"/>
              <a:gd name="connsiteX2" fmla="*/ 8650447 w 9073524"/>
              <a:gd name="connsiteY2" fmla="*/ 0 h 1961974"/>
              <a:gd name="connsiteX3" fmla="*/ 9073524 w 9073524"/>
              <a:gd name="connsiteY3" fmla="*/ 1018639 h 1961974"/>
              <a:gd name="connsiteX4" fmla="*/ 8666349 w 9073524"/>
              <a:gd name="connsiteY4" fmla="*/ 1961973 h 1961974"/>
              <a:gd name="connsiteX5" fmla="*/ 11927 w 9073524"/>
              <a:gd name="connsiteY5" fmla="*/ 1961974 h 1961974"/>
              <a:gd name="connsiteX6" fmla="*/ 470821 w 9073524"/>
              <a:gd name="connsiteY6" fmla="*/ 1011205 h 1961974"/>
              <a:gd name="connsiteX0" fmla="*/ 470821 w 9073524"/>
              <a:gd name="connsiteY0" fmla="*/ 1009604 h 1960373"/>
              <a:gd name="connsiteX1" fmla="*/ 0 w 9073524"/>
              <a:gd name="connsiteY1" fmla="*/ 0 h 1960373"/>
              <a:gd name="connsiteX2" fmla="*/ 8596394 w 9073524"/>
              <a:gd name="connsiteY2" fmla="*/ 2903 h 1960373"/>
              <a:gd name="connsiteX3" fmla="*/ 9073524 w 9073524"/>
              <a:gd name="connsiteY3" fmla="*/ 1017038 h 1960373"/>
              <a:gd name="connsiteX4" fmla="*/ 8666349 w 9073524"/>
              <a:gd name="connsiteY4" fmla="*/ 1960372 h 1960373"/>
              <a:gd name="connsiteX5" fmla="*/ 11927 w 9073524"/>
              <a:gd name="connsiteY5" fmla="*/ 1960373 h 1960373"/>
              <a:gd name="connsiteX6" fmla="*/ 470821 w 9073524"/>
              <a:gd name="connsiteY6" fmla="*/ 1009604 h 1960373"/>
              <a:gd name="connsiteX0" fmla="*/ 470821 w 9073524"/>
              <a:gd name="connsiteY0" fmla="*/ 1009604 h 1978389"/>
              <a:gd name="connsiteX1" fmla="*/ 0 w 9073524"/>
              <a:gd name="connsiteY1" fmla="*/ 0 h 1978389"/>
              <a:gd name="connsiteX2" fmla="*/ 8596394 w 9073524"/>
              <a:gd name="connsiteY2" fmla="*/ 2903 h 1978389"/>
              <a:gd name="connsiteX3" fmla="*/ 9073524 w 9073524"/>
              <a:gd name="connsiteY3" fmla="*/ 1017038 h 1978389"/>
              <a:gd name="connsiteX4" fmla="*/ 8607792 w 9073524"/>
              <a:gd name="connsiteY4" fmla="*/ 1978389 h 1978389"/>
              <a:gd name="connsiteX5" fmla="*/ 11927 w 9073524"/>
              <a:gd name="connsiteY5" fmla="*/ 1960373 h 1978389"/>
              <a:gd name="connsiteX6" fmla="*/ 470821 w 9073524"/>
              <a:gd name="connsiteY6" fmla="*/ 1009604 h 1978389"/>
              <a:gd name="connsiteX0" fmla="*/ 450039 w 9073524"/>
              <a:gd name="connsiteY0" fmla="*/ 1013067 h 1978389"/>
              <a:gd name="connsiteX1" fmla="*/ 0 w 9073524"/>
              <a:gd name="connsiteY1" fmla="*/ 0 h 1978389"/>
              <a:gd name="connsiteX2" fmla="*/ 8596394 w 9073524"/>
              <a:gd name="connsiteY2" fmla="*/ 2903 h 1978389"/>
              <a:gd name="connsiteX3" fmla="*/ 9073524 w 9073524"/>
              <a:gd name="connsiteY3" fmla="*/ 1017038 h 1978389"/>
              <a:gd name="connsiteX4" fmla="*/ 8607792 w 9073524"/>
              <a:gd name="connsiteY4" fmla="*/ 1978389 h 1978389"/>
              <a:gd name="connsiteX5" fmla="*/ 11927 w 9073524"/>
              <a:gd name="connsiteY5" fmla="*/ 1960373 h 1978389"/>
              <a:gd name="connsiteX6" fmla="*/ 450039 w 9073524"/>
              <a:gd name="connsiteY6" fmla="*/ 1013067 h 1978389"/>
              <a:gd name="connsiteX0" fmla="*/ 470821 w 9094306"/>
              <a:gd name="connsiteY0" fmla="*/ 1010164 h 1975486"/>
              <a:gd name="connsiteX1" fmla="*/ 0 w 9094306"/>
              <a:gd name="connsiteY1" fmla="*/ 560 h 1975486"/>
              <a:gd name="connsiteX2" fmla="*/ 8617176 w 9094306"/>
              <a:gd name="connsiteY2" fmla="*/ 0 h 1975486"/>
              <a:gd name="connsiteX3" fmla="*/ 9094306 w 9094306"/>
              <a:gd name="connsiteY3" fmla="*/ 1014135 h 1975486"/>
              <a:gd name="connsiteX4" fmla="*/ 8628574 w 9094306"/>
              <a:gd name="connsiteY4" fmla="*/ 1975486 h 1975486"/>
              <a:gd name="connsiteX5" fmla="*/ 32709 w 9094306"/>
              <a:gd name="connsiteY5" fmla="*/ 1957470 h 1975486"/>
              <a:gd name="connsiteX6" fmla="*/ 470821 w 9094306"/>
              <a:gd name="connsiteY6" fmla="*/ 1010164 h 1975486"/>
              <a:gd name="connsiteX0" fmla="*/ 470821 w 9094306"/>
              <a:gd name="connsiteY0" fmla="*/ 1010164 h 1975486"/>
              <a:gd name="connsiteX1" fmla="*/ 0 w 9094306"/>
              <a:gd name="connsiteY1" fmla="*/ 560 h 1975486"/>
              <a:gd name="connsiteX2" fmla="*/ 8617176 w 9094306"/>
              <a:gd name="connsiteY2" fmla="*/ 0 h 1975486"/>
              <a:gd name="connsiteX3" fmla="*/ 9094306 w 9094306"/>
              <a:gd name="connsiteY3" fmla="*/ 1014135 h 1975486"/>
              <a:gd name="connsiteX4" fmla="*/ 8628574 w 9094306"/>
              <a:gd name="connsiteY4" fmla="*/ 1975486 h 1975486"/>
              <a:gd name="connsiteX5" fmla="*/ 11927 w 9094306"/>
              <a:gd name="connsiteY5" fmla="*/ 1964397 h 1975486"/>
              <a:gd name="connsiteX6" fmla="*/ 470821 w 9094306"/>
              <a:gd name="connsiteY6" fmla="*/ 1010164 h 1975486"/>
              <a:gd name="connsiteX0" fmla="*/ 474285 w 9097770"/>
              <a:gd name="connsiteY0" fmla="*/ 1010164 h 1975486"/>
              <a:gd name="connsiteX1" fmla="*/ 0 w 9097770"/>
              <a:gd name="connsiteY1" fmla="*/ 560 h 1975486"/>
              <a:gd name="connsiteX2" fmla="*/ 8620640 w 9097770"/>
              <a:gd name="connsiteY2" fmla="*/ 0 h 1975486"/>
              <a:gd name="connsiteX3" fmla="*/ 9097770 w 9097770"/>
              <a:gd name="connsiteY3" fmla="*/ 1014135 h 1975486"/>
              <a:gd name="connsiteX4" fmla="*/ 8632038 w 9097770"/>
              <a:gd name="connsiteY4" fmla="*/ 1975486 h 1975486"/>
              <a:gd name="connsiteX5" fmla="*/ 15391 w 9097770"/>
              <a:gd name="connsiteY5" fmla="*/ 1964397 h 1975486"/>
              <a:gd name="connsiteX6" fmla="*/ 474285 w 9097770"/>
              <a:gd name="connsiteY6" fmla="*/ 1010164 h 1975486"/>
              <a:gd name="connsiteX0" fmla="*/ 474285 w 9097770"/>
              <a:gd name="connsiteY0" fmla="*/ 1009604 h 1974926"/>
              <a:gd name="connsiteX1" fmla="*/ 0 w 9097770"/>
              <a:gd name="connsiteY1" fmla="*/ 0 h 1974926"/>
              <a:gd name="connsiteX2" fmla="*/ 8617465 w 9097770"/>
              <a:gd name="connsiteY2" fmla="*/ 88340 h 1974926"/>
              <a:gd name="connsiteX3" fmla="*/ 9097770 w 9097770"/>
              <a:gd name="connsiteY3" fmla="*/ 1013575 h 1974926"/>
              <a:gd name="connsiteX4" fmla="*/ 8632038 w 9097770"/>
              <a:gd name="connsiteY4" fmla="*/ 1974926 h 1974926"/>
              <a:gd name="connsiteX5" fmla="*/ 15391 w 9097770"/>
              <a:gd name="connsiteY5" fmla="*/ 1963837 h 1974926"/>
              <a:gd name="connsiteX6" fmla="*/ 474285 w 9097770"/>
              <a:gd name="connsiteY6" fmla="*/ 1009604 h 1974926"/>
              <a:gd name="connsiteX0" fmla="*/ 474285 w 9097770"/>
              <a:gd name="connsiteY0" fmla="*/ 1009604 h 1974926"/>
              <a:gd name="connsiteX1" fmla="*/ 0 w 9097770"/>
              <a:gd name="connsiteY1" fmla="*/ 0 h 1974926"/>
              <a:gd name="connsiteX2" fmla="*/ 8620640 w 9097770"/>
              <a:gd name="connsiteY2" fmla="*/ 2615 h 1974926"/>
              <a:gd name="connsiteX3" fmla="*/ 9097770 w 9097770"/>
              <a:gd name="connsiteY3" fmla="*/ 1013575 h 1974926"/>
              <a:gd name="connsiteX4" fmla="*/ 8632038 w 9097770"/>
              <a:gd name="connsiteY4" fmla="*/ 1974926 h 1974926"/>
              <a:gd name="connsiteX5" fmla="*/ 15391 w 9097770"/>
              <a:gd name="connsiteY5" fmla="*/ 1963837 h 1974926"/>
              <a:gd name="connsiteX6" fmla="*/ 474285 w 9097770"/>
              <a:gd name="connsiteY6" fmla="*/ 1009604 h 1974926"/>
              <a:gd name="connsiteX0" fmla="*/ 474285 w 9097770"/>
              <a:gd name="connsiteY0" fmla="*/ 1009604 h 1965401"/>
              <a:gd name="connsiteX1" fmla="*/ 0 w 9097770"/>
              <a:gd name="connsiteY1" fmla="*/ 0 h 1965401"/>
              <a:gd name="connsiteX2" fmla="*/ 8620640 w 9097770"/>
              <a:gd name="connsiteY2" fmla="*/ 2615 h 1965401"/>
              <a:gd name="connsiteX3" fmla="*/ 9097770 w 9097770"/>
              <a:gd name="connsiteY3" fmla="*/ 1013575 h 1965401"/>
              <a:gd name="connsiteX4" fmla="*/ 8628863 w 9097770"/>
              <a:gd name="connsiteY4" fmla="*/ 1965401 h 1965401"/>
              <a:gd name="connsiteX5" fmla="*/ 15391 w 9097770"/>
              <a:gd name="connsiteY5" fmla="*/ 1963837 h 1965401"/>
              <a:gd name="connsiteX6" fmla="*/ 474285 w 9097770"/>
              <a:gd name="connsiteY6" fmla="*/ 1009604 h 1965401"/>
              <a:gd name="connsiteX0" fmla="*/ 474285 w 9097770"/>
              <a:gd name="connsiteY0" fmla="*/ 1009604 h 1971751"/>
              <a:gd name="connsiteX1" fmla="*/ 0 w 9097770"/>
              <a:gd name="connsiteY1" fmla="*/ 0 h 1971751"/>
              <a:gd name="connsiteX2" fmla="*/ 8620640 w 9097770"/>
              <a:gd name="connsiteY2" fmla="*/ 2615 h 1971751"/>
              <a:gd name="connsiteX3" fmla="*/ 9097770 w 9097770"/>
              <a:gd name="connsiteY3" fmla="*/ 1013575 h 1971751"/>
              <a:gd name="connsiteX4" fmla="*/ 8651088 w 9097770"/>
              <a:gd name="connsiteY4" fmla="*/ 1971751 h 1971751"/>
              <a:gd name="connsiteX5" fmla="*/ 15391 w 9097770"/>
              <a:gd name="connsiteY5" fmla="*/ 1963837 h 1971751"/>
              <a:gd name="connsiteX6" fmla="*/ 474285 w 9097770"/>
              <a:gd name="connsiteY6" fmla="*/ 1009604 h 1971751"/>
              <a:gd name="connsiteX0" fmla="*/ 474285 w 9097770"/>
              <a:gd name="connsiteY0" fmla="*/ 1009604 h 1963837"/>
              <a:gd name="connsiteX1" fmla="*/ 0 w 9097770"/>
              <a:gd name="connsiteY1" fmla="*/ 0 h 1963837"/>
              <a:gd name="connsiteX2" fmla="*/ 8620640 w 9097770"/>
              <a:gd name="connsiteY2" fmla="*/ 2615 h 1963837"/>
              <a:gd name="connsiteX3" fmla="*/ 9097770 w 9097770"/>
              <a:gd name="connsiteY3" fmla="*/ 1013575 h 1963837"/>
              <a:gd name="connsiteX4" fmla="*/ 8616163 w 9097770"/>
              <a:gd name="connsiteY4" fmla="*/ 1946351 h 1963837"/>
              <a:gd name="connsiteX5" fmla="*/ 15391 w 9097770"/>
              <a:gd name="connsiteY5" fmla="*/ 1963837 h 1963837"/>
              <a:gd name="connsiteX6" fmla="*/ 474285 w 9097770"/>
              <a:gd name="connsiteY6" fmla="*/ 1009604 h 1963837"/>
              <a:gd name="connsiteX0" fmla="*/ 474285 w 9097770"/>
              <a:gd name="connsiteY0" fmla="*/ 1009604 h 1968576"/>
              <a:gd name="connsiteX1" fmla="*/ 0 w 9097770"/>
              <a:gd name="connsiteY1" fmla="*/ 0 h 1968576"/>
              <a:gd name="connsiteX2" fmla="*/ 8620640 w 9097770"/>
              <a:gd name="connsiteY2" fmla="*/ 2615 h 1968576"/>
              <a:gd name="connsiteX3" fmla="*/ 9097770 w 9097770"/>
              <a:gd name="connsiteY3" fmla="*/ 1013575 h 1968576"/>
              <a:gd name="connsiteX4" fmla="*/ 8632038 w 9097770"/>
              <a:gd name="connsiteY4" fmla="*/ 1968576 h 1968576"/>
              <a:gd name="connsiteX5" fmla="*/ 15391 w 9097770"/>
              <a:gd name="connsiteY5" fmla="*/ 1963837 h 1968576"/>
              <a:gd name="connsiteX6" fmla="*/ 474285 w 9097770"/>
              <a:gd name="connsiteY6" fmla="*/ 1009604 h 1968576"/>
              <a:gd name="connsiteX0" fmla="*/ 458894 w 9082379"/>
              <a:gd name="connsiteY0" fmla="*/ 1006989 h 1965961"/>
              <a:gd name="connsiteX1" fmla="*/ 124309 w 9082379"/>
              <a:gd name="connsiteY1" fmla="*/ 111685 h 1965961"/>
              <a:gd name="connsiteX2" fmla="*/ 8605249 w 9082379"/>
              <a:gd name="connsiteY2" fmla="*/ 0 h 1965961"/>
              <a:gd name="connsiteX3" fmla="*/ 9082379 w 9082379"/>
              <a:gd name="connsiteY3" fmla="*/ 1010960 h 1965961"/>
              <a:gd name="connsiteX4" fmla="*/ 8616647 w 9082379"/>
              <a:gd name="connsiteY4" fmla="*/ 1965961 h 1965961"/>
              <a:gd name="connsiteX5" fmla="*/ 0 w 9082379"/>
              <a:gd name="connsiteY5" fmla="*/ 1961222 h 1965961"/>
              <a:gd name="connsiteX6" fmla="*/ 458894 w 9082379"/>
              <a:gd name="connsiteY6" fmla="*/ 1006989 h 1965961"/>
              <a:gd name="connsiteX0" fmla="*/ 467935 w 9091420"/>
              <a:gd name="connsiteY0" fmla="*/ 1006989 h 1965961"/>
              <a:gd name="connsiteX1" fmla="*/ 0 w 9091420"/>
              <a:gd name="connsiteY1" fmla="*/ 3735 h 1965961"/>
              <a:gd name="connsiteX2" fmla="*/ 8614290 w 9091420"/>
              <a:gd name="connsiteY2" fmla="*/ 0 h 1965961"/>
              <a:gd name="connsiteX3" fmla="*/ 9091420 w 9091420"/>
              <a:gd name="connsiteY3" fmla="*/ 1010960 h 1965961"/>
              <a:gd name="connsiteX4" fmla="*/ 8625688 w 9091420"/>
              <a:gd name="connsiteY4" fmla="*/ 1965961 h 1965961"/>
              <a:gd name="connsiteX5" fmla="*/ 9041 w 9091420"/>
              <a:gd name="connsiteY5" fmla="*/ 1961222 h 1965961"/>
              <a:gd name="connsiteX6" fmla="*/ 467935 w 9091420"/>
              <a:gd name="connsiteY6" fmla="*/ 1006989 h 1965961"/>
              <a:gd name="connsiteX0" fmla="*/ 458894 w 9082379"/>
              <a:gd name="connsiteY0" fmla="*/ 1006989 h 1965961"/>
              <a:gd name="connsiteX1" fmla="*/ 205045 w 9082379"/>
              <a:gd name="connsiteY1" fmla="*/ 145249 h 1965961"/>
              <a:gd name="connsiteX2" fmla="*/ 8605249 w 9082379"/>
              <a:gd name="connsiteY2" fmla="*/ 0 h 1965961"/>
              <a:gd name="connsiteX3" fmla="*/ 9082379 w 9082379"/>
              <a:gd name="connsiteY3" fmla="*/ 1010960 h 1965961"/>
              <a:gd name="connsiteX4" fmla="*/ 8616647 w 9082379"/>
              <a:gd name="connsiteY4" fmla="*/ 1965961 h 1965961"/>
              <a:gd name="connsiteX5" fmla="*/ 0 w 9082379"/>
              <a:gd name="connsiteY5" fmla="*/ 1961222 h 1965961"/>
              <a:gd name="connsiteX6" fmla="*/ 458894 w 9082379"/>
              <a:gd name="connsiteY6" fmla="*/ 1006989 h 1965961"/>
              <a:gd name="connsiteX0" fmla="*/ 471563 w 9095048"/>
              <a:gd name="connsiteY0" fmla="*/ 1006989 h 1965961"/>
              <a:gd name="connsiteX1" fmla="*/ 0 w 9095048"/>
              <a:gd name="connsiteY1" fmla="*/ 106 h 1965961"/>
              <a:gd name="connsiteX2" fmla="*/ 8617918 w 9095048"/>
              <a:gd name="connsiteY2" fmla="*/ 0 h 1965961"/>
              <a:gd name="connsiteX3" fmla="*/ 9095048 w 9095048"/>
              <a:gd name="connsiteY3" fmla="*/ 1010960 h 1965961"/>
              <a:gd name="connsiteX4" fmla="*/ 8629316 w 9095048"/>
              <a:gd name="connsiteY4" fmla="*/ 1965961 h 1965961"/>
              <a:gd name="connsiteX5" fmla="*/ 12669 w 9095048"/>
              <a:gd name="connsiteY5" fmla="*/ 1961222 h 1965961"/>
              <a:gd name="connsiteX6" fmla="*/ 471563 w 9095048"/>
              <a:gd name="connsiteY6" fmla="*/ 1006989 h 1965961"/>
              <a:gd name="connsiteX0" fmla="*/ 471563 w 9095048"/>
              <a:gd name="connsiteY0" fmla="*/ 1006989 h 1965961"/>
              <a:gd name="connsiteX1" fmla="*/ 0 w 9095048"/>
              <a:gd name="connsiteY1" fmla="*/ 106 h 1965961"/>
              <a:gd name="connsiteX2" fmla="*/ 8617918 w 9095048"/>
              <a:gd name="connsiteY2" fmla="*/ 0 h 1965961"/>
              <a:gd name="connsiteX3" fmla="*/ 9095048 w 9095048"/>
              <a:gd name="connsiteY3" fmla="*/ 1010960 h 1965961"/>
              <a:gd name="connsiteX4" fmla="*/ 8629316 w 9095048"/>
              <a:gd name="connsiteY4" fmla="*/ 1965961 h 1965961"/>
              <a:gd name="connsiteX5" fmla="*/ 51505 w 9095048"/>
              <a:gd name="connsiteY5" fmla="*/ 1954161 h 1965961"/>
              <a:gd name="connsiteX6" fmla="*/ 471563 w 9095048"/>
              <a:gd name="connsiteY6" fmla="*/ 1006989 h 1965961"/>
              <a:gd name="connsiteX0" fmla="*/ 471563 w 9095048"/>
              <a:gd name="connsiteY0" fmla="*/ 1006989 h 1966861"/>
              <a:gd name="connsiteX1" fmla="*/ 0 w 9095048"/>
              <a:gd name="connsiteY1" fmla="*/ 106 h 1966861"/>
              <a:gd name="connsiteX2" fmla="*/ 8617918 w 9095048"/>
              <a:gd name="connsiteY2" fmla="*/ 0 h 1966861"/>
              <a:gd name="connsiteX3" fmla="*/ 9095048 w 9095048"/>
              <a:gd name="connsiteY3" fmla="*/ 1010960 h 1966861"/>
              <a:gd name="connsiteX4" fmla="*/ 8629316 w 9095048"/>
              <a:gd name="connsiteY4" fmla="*/ 1965961 h 1966861"/>
              <a:gd name="connsiteX5" fmla="*/ 10230 w 9095048"/>
              <a:gd name="connsiteY5" fmla="*/ 1966861 h 1966861"/>
              <a:gd name="connsiteX6" fmla="*/ 471563 w 9095048"/>
              <a:gd name="connsiteY6" fmla="*/ 1006989 h 1966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95048" h="1966861">
                <a:moveTo>
                  <a:pt x="471563" y="1006989"/>
                </a:moveTo>
                <a:lnTo>
                  <a:pt x="0" y="106"/>
                </a:lnTo>
                <a:lnTo>
                  <a:pt x="8617918" y="0"/>
                </a:lnTo>
                <a:lnTo>
                  <a:pt x="9095048" y="1010960"/>
                </a:lnTo>
                <a:lnTo>
                  <a:pt x="8629316" y="1965961"/>
                </a:lnTo>
                <a:lnTo>
                  <a:pt x="10230" y="1966861"/>
                </a:lnTo>
                <a:lnTo>
                  <a:pt x="471563" y="1006989"/>
                </a:lnTo>
                <a:close/>
              </a:path>
            </a:pathLst>
          </a:custGeom>
          <a:solidFill>
            <a:schemeClr val="tx2"/>
          </a:solidFill>
          <a:effectLst>
            <a:outerShdw blurRad="342900" dist="38100" algn="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61938" marR="0" lvl="0" indent="-261938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1" lang="en-US" altLang="zh-CN"/>
              <a:t>      Click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Picture</a:t>
            </a:r>
            <a:endParaRPr kumimoji="1" lang="zh-CN" altLang="en-US"/>
          </a:p>
        </p:txBody>
      </p:sp>
      <p:sp>
        <p:nvSpPr>
          <p:cNvPr id="2" name="Text Placeholder 15">
            <a:extLst>
              <a:ext uri="{FF2B5EF4-FFF2-40B4-BE49-F238E27FC236}">
                <a16:creationId xmlns:a16="http://schemas.microsoft.com/office/drawing/2014/main" id="{0BA64C38-45D8-3F63-EF11-BBE232921A9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1380" y="3109515"/>
            <a:ext cx="11289239" cy="717090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Subtitle Here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8923726-F603-4336-C915-DE9BF8A13EB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51380" y="3873914"/>
            <a:ext cx="11289239" cy="2186569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/>
            </a:lvl1pPr>
          </a:lstStyle>
          <a:p>
            <a:pPr lvl="0"/>
            <a:r>
              <a:rPr lang="en-US"/>
              <a:t>Useful for the majority of slide content. </a:t>
            </a:r>
          </a:p>
        </p:txBody>
      </p:sp>
      <p:sp>
        <p:nvSpPr>
          <p:cNvPr id="12" name="矩形 25">
            <a:extLst>
              <a:ext uri="{FF2B5EF4-FFF2-40B4-BE49-F238E27FC236}">
                <a16:creationId xmlns:a16="http://schemas.microsoft.com/office/drawing/2014/main" id="{68FB6E9A-76FE-72F0-F6DF-905A130F0745}"/>
              </a:ext>
            </a:extLst>
          </p:cNvPr>
          <p:cNvSpPr>
            <a:spLocks/>
          </p:cNvSpPr>
          <p:nvPr/>
        </p:nvSpPr>
        <p:spPr>
          <a:xfrm>
            <a:off x="560978" y="3719991"/>
            <a:ext cx="1569573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8E5AFD-2A07-01FE-9E36-BF5831648B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0799" y="325249"/>
            <a:ext cx="11530403" cy="374904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05250722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1 Pictur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D09D880-71BD-9F90-9D8C-5B2C8D486A47}"/>
              </a:ext>
            </a:extLst>
          </p:cNvPr>
          <p:cNvSpPr/>
          <p:nvPr/>
        </p:nvSpPr>
        <p:spPr>
          <a:xfrm>
            <a:off x="0" y="0"/>
            <a:ext cx="7347347" cy="386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CF16BED8-AEFC-E956-2A29-A1CEC3A56D52}"/>
              </a:ext>
            </a:extLst>
          </p:cNvPr>
          <p:cNvSpPr/>
          <p:nvPr/>
        </p:nvSpPr>
        <p:spPr>
          <a:xfrm>
            <a:off x="5247068" y="-6348"/>
            <a:ext cx="6944931" cy="6197796"/>
          </a:xfrm>
          <a:custGeom>
            <a:avLst/>
            <a:gdLst>
              <a:gd name="connsiteX0" fmla="*/ 1553418 w 6943122"/>
              <a:gd name="connsiteY0" fmla="*/ 0 h 6181342"/>
              <a:gd name="connsiteX1" fmla="*/ 6110335 w 6943122"/>
              <a:gd name="connsiteY1" fmla="*/ 0 h 6181342"/>
              <a:gd name="connsiteX2" fmla="*/ 6943122 w 6943122"/>
              <a:gd name="connsiteY2" fmla="*/ 1656563 h 6181342"/>
              <a:gd name="connsiteX3" fmla="*/ 6943122 w 6943122"/>
              <a:gd name="connsiteY3" fmla="*/ 4523483 h 6181342"/>
              <a:gd name="connsiteX4" fmla="*/ 6109683 w 6943122"/>
              <a:gd name="connsiteY4" fmla="*/ 6181342 h 6181342"/>
              <a:gd name="connsiteX5" fmla="*/ 1554069 w 6943122"/>
              <a:gd name="connsiteY5" fmla="*/ 6181342 h 6181342"/>
              <a:gd name="connsiteX6" fmla="*/ 0 w 6943122"/>
              <a:gd name="connsiteY6" fmla="*/ 3090023 h 6181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43122" h="6181342">
                <a:moveTo>
                  <a:pt x="1553418" y="0"/>
                </a:moveTo>
                <a:lnTo>
                  <a:pt x="6110335" y="0"/>
                </a:lnTo>
                <a:lnTo>
                  <a:pt x="6943122" y="1656563"/>
                </a:lnTo>
                <a:lnTo>
                  <a:pt x="6943122" y="4523483"/>
                </a:lnTo>
                <a:lnTo>
                  <a:pt x="6109683" y="6181342"/>
                </a:lnTo>
                <a:lnTo>
                  <a:pt x="1554069" y="6181342"/>
                </a:lnTo>
                <a:lnTo>
                  <a:pt x="0" y="309002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663690" dist="38100" dir="10800000" algn="r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800">
              <a:solidFill>
                <a:schemeClr val="bg1"/>
              </a:solidFill>
            </a:endParaRPr>
          </a:p>
        </p:txBody>
      </p:sp>
      <p:sp>
        <p:nvSpPr>
          <p:cNvPr id="27" name="Freeform 22">
            <a:extLst>
              <a:ext uri="{FF2B5EF4-FFF2-40B4-BE49-F238E27FC236}">
                <a16:creationId xmlns:a16="http://schemas.microsoft.com/office/drawing/2014/main" id="{0377185B-927E-4865-165A-D224382A8A53}"/>
              </a:ext>
            </a:extLst>
          </p:cNvPr>
          <p:cNvSpPr/>
          <p:nvPr/>
        </p:nvSpPr>
        <p:spPr>
          <a:xfrm>
            <a:off x="6100695" y="-6348"/>
            <a:ext cx="6091304" cy="6197796"/>
          </a:xfrm>
          <a:custGeom>
            <a:avLst/>
            <a:gdLst>
              <a:gd name="connsiteX0" fmla="*/ 1553418 w 6089718"/>
              <a:gd name="connsiteY0" fmla="*/ 0 h 6181342"/>
              <a:gd name="connsiteX1" fmla="*/ 6089718 w 6089718"/>
              <a:gd name="connsiteY1" fmla="*/ 0 h 6181342"/>
              <a:gd name="connsiteX2" fmla="*/ 6089718 w 6089718"/>
              <a:gd name="connsiteY2" fmla="*/ 6181342 h 6181342"/>
              <a:gd name="connsiteX3" fmla="*/ 1554069 w 6089718"/>
              <a:gd name="connsiteY3" fmla="*/ 6181342 h 6181342"/>
              <a:gd name="connsiteX4" fmla="*/ 0 w 6089718"/>
              <a:gd name="connsiteY4" fmla="*/ 3090023 h 6181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89718" h="6181342">
                <a:moveTo>
                  <a:pt x="1553418" y="0"/>
                </a:moveTo>
                <a:lnTo>
                  <a:pt x="6089718" y="0"/>
                </a:lnTo>
                <a:lnTo>
                  <a:pt x="6089718" y="6181342"/>
                </a:lnTo>
                <a:lnTo>
                  <a:pt x="1554069" y="6181342"/>
                </a:lnTo>
                <a:lnTo>
                  <a:pt x="0" y="309002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342900" dist="38100" dir="10800000" algn="r" rotWithShape="0">
              <a:prstClr val="black">
                <a:alpha val="5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800">
              <a:solidFill>
                <a:schemeClr val="bg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B9B8222-A450-7A5B-DEEA-242A637CE0C4}"/>
              </a:ext>
            </a:extLst>
          </p:cNvPr>
          <p:cNvCxnSpPr>
            <a:cxnSpLocks/>
          </p:cNvCxnSpPr>
          <p:nvPr/>
        </p:nvCxnSpPr>
        <p:spPr>
          <a:xfrm>
            <a:off x="1" y="6204604"/>
            <a:ext cx="12192000" cy="0"/>
          </a:xfrm>
          <a:prstGeom prst="line">
            <a:avLst/>
          </a:prstGeom>
          <a:ln w="254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 14">
            <a:extLst>
              <a:ext uri="{FF2B5EF4-FFF2-40B4-BE49-F238E27FC236}">
                <a16:creationId xmlns:a16="http://schemas.microsoft.com/office/drawing/2014/main" id="{84746391-1851-8C28-96FD-9B39012E95FC}"/>
              </a:ext>
            </a:extLst>
          </p:cNvPr>
          <p:cNvSpPr/>
          <p:nvPr/>
        </p:nvSpPr>
        <p:spPr>
          <a:xfrm>
            <a:off x="1" y="5563303"/>
            <a:ext cx="1264835" cy="634227"/>
          </a:xfrm>
          <a:custGeom>
            <a:avLst/>
            <a:gdLst>
              <a:gd name="connsiteX0" fmla="*/ 271884 w 1264506"/>
              <a:gd name="connsiteY0" fmla="*/ 0 h 634227"/>
              <a:gd name="connsiteX1" fmla="*/ 1264506 w 1264506"/>
              <a:gd name="connsiteY1" fmla="*/ 553259 h 634227"/>
              <a:gd name="connsiteX2" fmla="*/ 1264370 w 1264506"/>
              <a:gd name="connsiteY2" fmla="*/ 634227 h 634227"/>
              <a:gd name="connsiteX3" fmla="*/ 0 w 1264506"/>
              <a:gd name="connsiteY3" fmla="*/ 634227 h 634227"/>
              <a:gd name="connsiteX4" fmla="*/ 0 w 1264506"/>
              <a:gd name="connsiteY4" fmla="*/ 151692 h 634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4506" h="634227">
                <a:moveTo>
                  <a:pt x="271884" y="0"/>
                </a:moveTo>
                <a:lnTo>
                  <a:pt x="1264506" y="553259"/>
                </a:lnTo>
                <a:lnTo>
                  <a:pt x="1264370" y="634227"/>
                </a:lnTo>
                <a:lnTo>
                  <a:pt x="0" y="634227"/>
                </a:lnTo>
                <a:lnTo>
                  <a:pt x="0" y="151692"/>
                </a:lnTo>
                <a:close/>
              </a:path>
            </a:pathLst>
          </a:custGeom>
          <a:ln>
            <a:noFill/>
          </a:ln>
          <a:effectLst>
            <a:innerShdw blurRad="190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800"/>
          </a:p>
        </p:txBody>
      </p:sp>
      <p:sp>
        <p:nvSpPr>
          <p:cNvPr id="35" name="图片占位符 34">
            <a:extLst>
              <a:ext uri="{FF2B5EF4-FFF2-40B4-BE49-F238E27FC236}">
                <a16:creationId xmlns:a16="http://schemas.microsoft.com/office/drawing/2014/main" id="{3CBEC648-5BE4-BED0-7E85-30A424706D4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80220" y="-6964"/>
            <a:ext cx="5711780" cy="6199297"/>
          </a:xfrm>
          <a:custGeom>
            <a:avLst/>
            <a:gdLst>
              <a:gd name="connsiteX0" fmla="*/ 4 w 3511550"/>
              <a:gd name="connsiteY0" fmla="*/ 1341289 h 3511550"/>
              <a:gd name="connsiteX1" fmla="*/ 1755775 w 3511550"/>
              <a:gd name="connsiteY1" fmla="*/ 0 h 3511550"/>
              <a:gd name="connsiteX2" fmla="*/ 3511546 w 3511550"/>
              <a:gd name="connsiteY2" fmla="*/ 1341289 h 3511550"/>
              <a:gd name="connsiteX3" fmla="*/ 2840901 w 3511550"/>
              <a:gd name="connsiteY3" fmla="*/ 3511541 h 3511550"/>
              <a:gd name="connsiteX4" fmla="*/ 670649 w 3511550"/>
              <a:gd name="connsiteY4" fmla="*/ 3511541 h 3511550"/>
              <a:gd name="connsiteX5" fmla="*/ 4 w 3511550"/>
              <a:gd name="connsiteY5" fmla="*/ 1341289 h 3511550"/>
              <a:gd name="connsiteX0" fmla="*/ 0 w 5207820"/>
              <a:gd name="connsiteY0" fmla="*/ 1314784 h 3511541"/>
              <a:gd name="connsiteX1" fmla="*/ 3452049 w 5207820"/>
              <a:gd name="connsiteY1" fmla="*/ 0 h 3511541"/>
              <a:gd name="connsiteX2" fmla="*/ 5207820 w 5207820"/>
              <a:gd name="connsiteY2" fmla="*/ 1341289 h 3511541"/>
              <a:gd name="connsiteX3" fmla="*/ 4537175 w 5207820"/>
              <a:gd name="connsiteY3" fmla="*/ 3511541 h 3511541"/>
              <a:gd name="connsiteX4" fmla="*/ 2366923 w 5207820"/>
              <a:gd name="connsiteY4" fmla="*/ 3511541 h 3511541"/>
              <a:gd name="connsiteX5" fmla="*/ 0 w 5207820"/>
              <a:gd name="connsiteY5" fmla="*/ 1314784 h 3511541"/>
              <a:gd name="connsiteX0" fmla="*/ 0 w 5207820"/>
              <a:gd name="connsiteY0" fmla="*/ 3156836 h 5353593"/>
              <a:gd name="connsiteX1" fmla="*/ 1663005 w 5207820"/>
              <a:gd name="connsiteY1" fmla="*/ 0 h 5353593"/>
              <a:gd name="connsiteX2" fmla="*/ 5207820 w 5207820"/>
              <a:gd name="connsiteY2" fmla="*/ 3183341 h 5353593"/>
              <a:gd name="connsiteX3" fmla="*/ 4537175 w 5207820"/>
              <a:gd name="connsiteY3" fmla="*/ 5353593 h 5353593"/>
              <a:gd name="connsiteX4" fmla="*/ 2366923 w 5207820"/>
              <a:gd name="connsiteY4" fmla="*/ 5353593 h 5353593"/>
              <a:gd name="connsiteX5" fmla="*/ 0 w 5207820"/>
              <a:gd name="connsiteY5" fmla="*/ 3156836 h 5353593"/>
              <a:gd name="connsiteX0" fmla="*/ 0 w 5207820"/>
              <a:gd name="connsiteY0" fmla="*/ 3156836 h 6267993"/>
              <a:gd name="connsiteX1" fmla="*/ 1663005 w 5207820"/>
              <a:gd name="connsiteY1" fmla="*/ 0 h 6267993"/>
              <a:gd name="connsiteX2" fmla="*/ 5207820 w 5207820"/>
              <a:gd name="connsiteY2" fmla="*/ 3183341 h 6267993"/>
              <a:gd name="connsiteX3" fmla="*/ 4537175 w 5207820"/>
              <a:gd name="connsiteY3" fmla="*/ 5353593 h 6267993"/>
              <a:gd name="connsiteX4" fmla="*/ 1624802 w 5207820"/>
              <a:gd name="connsiteY4" fmla="*/ 6267993 h 6267993"/>
              <a:gd name="connsiteX5" fmla="*/ 0 w 5207820"/>
              <a:gd name="connsiteY5" fmla="*/ 3156836 h 6267993"/>
              <a:gd name="connsiteX0" fmla="*/ 0 w 5716618"/>
              <a:gd name="connsiteY0" fmla="*/ 3156836 h 6267993"/>
              <a:gd name="connsiteX1" fmla="*/ 1663005 w 5716618"/>
              <a:gd name="connsiteY1" fmla="*/ 0 h 6267993"/>
              <a:gd name="connsiteX2" fmla="*/ 5207820 w 5716618"/>
              <a:gd name="connsiteY2" fmla="*/ 3183341 h 6267993"/>
              <a:gd name="connsiteX3" fmla="*/ 5716618 w 5716618"/>
              <a:gd name="connsiteY3" fmla="*/ 6241489 h 6267993"/>
              <a:gd name="connsiteX4" fmla="*/ 1624802 w 5716618"/>
              <a:gd name="connsiteY4" fmla="*/ 6267993 h 6267993"/>
              <a:gd name="connsiteX5" fmla="*/ 0 w 5716618"/>
              <a:gd name="connsiteY5" fmla="*/ 3156836 h 6267993"/>
              <a:gd name="connsiteX0" fmla="*/ 0 w 5751159"/>
              <a:gd name="connsiteY0" fmla="*/ 3156836 h 6267993"/>
              <a:gd name="connsiteX1" fmla="*/ 1663005 w 5751159"/>
              <a:gd name="connsiteY1" fmla="*/ 0 h 6267993"/>
              <a:gd name="connsiteX2" fmla="*/ 5751159 w 5751159"/>
              <a:gd name="connsiteY2" fmla="*/ 42576 h 6267993"/>
              <a:gd name="connsiteX3" fmla="*/ 5716618 w 5751159"/>
              <a:gd name="connsiteY3" fmla="*/ 6241489 h 6267993"/>
              <a:gd name="connsiteX4" fmla="*/ 1624802 w 5751159"/>
              <a:gd name="connsiteY4" fmla="*/ 6267993 h 6267993"/>
              <a:gd name="connsiteX5" fmla="*/ 0 w 5751159"/>
              <a:gd name="connsiteY5" fmla="*/ 3156836 h 6267993"/>
              <a:gd name="connsiteX0" fmla="*/ 0 w 5475307"/>
              <a:gd name="connsiteY0" fmla="*/ 3161945 h 6267993"/>
              <a:gd name="connsiteX1" fmla="*/ 1387153 w 5475307"/>
              <a:gd name="connsiteY1" fmla="*/ 0 h 6267993"/>
              <a:gd name="connsiteX2" fmla="*/ 5475307 w 5475307"/>
              <a:gd name="connsiteY2" fmla="*/ 42576 h 6267993"/>
              <a:gd name="connsiteX3" fmla="*/ 5440766 w 5475307"/>
              <a:gd name="connsiteY3" fmla="*/ 6241489 h 6267993"/>
              <a:gd name="connsiteX4" fmla="*/ 1348950 w 5475307"/>
              <a:gd name="connsiteY4" fmla="*/ 6267993 h 6267993"/>
              <a:gd name="connsiteX5" fmla="*/ 0 w 5475307"/>
              <a:gd name="connsiteY5" fmla="*/ 3161945 h 6267993"/>
              <a:gd name="connsiteX0" fmla="*/ 0 w 5720510"/>
              <a:gd name="connsiteY0" fmla="*/ 3141512 h 6267993"/>
              <a:gd name="connsiteX1" fmla="*/ 1632356 w 5720510"/>
              <a:gd name="connsiteY1" fmla="*/ 0 h 6267993"/>
              <a:gd name="connsiteX2" fmla="*/ 5720510 w 5720510"/>
              <a:gd name="connsiteY2" fmla="*/ 42576 h 6267993"/>
              <a:gd name="connsiteX3" fmla="*/ 5685969 w 5720510"/>
              <a:gd name="connsiteY3" fmla="*/ 6241489 h 6267993"/>
              <a:gd name="connsiteX4" fmla="*/ 1594153 w 5720510"/>
              <a:gd name="connsiteY4" fmla="*/ 6267993 h 6267993"/>
              <a:gd name="connsiteX5" fmla="*/ 0 w 5720510"/>
              <a:gd name="connsiteY5" fmla="*/ 3141512 h 6267993"/>
              <a:gd name="connsiteX0" fmla="*/ 0 w 5720510"/>
              <a:gd name="connsiteY0" fmla="*/ 3098936 h 6225417"/>
              <a:gd name="connsiteX1" fmla="*/ 1647681 w 5720510"/>
              <a:gd name="connsiteY1" fmla="*/ 44267 h 6225417"/>
              <a:gd name="connsiteX2" fmla="*/ 5720510 w 5720510"/>
              <a:gd name="connsiteY2" fmla="*/ 0 h 6225417"/>
              <a:gd name="connsiteX3" fmla="*/ 5685969 w 5720510"/>
              <a:gd name="connsiteY3" fmla="*/ 6198913 h 6225417"/>
              <a:gd name="connsiteX4" fmla="*/ 1594153 w 5720510"/>
              <a:gd name="connsiteY4" fmla="*/ 6225417 h 6225417"/>
              <a:gd name="connsiteX5" fmla="*/ 0 w 5720510"/>
              <a:gd name="connsiteY5" fmla="*/ 3098936 h 6225417"/>
              <a:gd name="connsiteX0" fmla="*/ 0 w 5720510"/>
              <a:gd name="connsiteY0" fmla="*/ 3098936 h 6225417"/>
              <a:gd name="connsiteX1" fmla="*/ 1586380 w 5720510"/>
              <a:gd name="connsiteY1" fmla="*/ 3399 h 6225417"/>
              <a:gd name="connsiteX2" fmla="*/ 5720510 w 5720510"/>
              <a:gd name="connsiteY2" fmla="*/ 0 h 6225417"/>
              <a:gd name="connsiteX3" fmla="*/ 5685969 w 5720510"/>
              <a:gd name="connsiteY3" fmla="*/ 6198913 h 6225417"/>
              <a:gd name="connsiteX4" fmla="*/ 1594153 w 5720510"/>
              <a:gd name="connsiteY4" fmla="*/ 6225417 h 6225417"/>
              <a:gd name="connsiteX5" fmla="*/ 0 w 5720510"/>
              <a:gd name="connsiteY5" fmla="*/ 3098936 h 6225417"/>
              <a:gd name="connsiteX0" fmla="*/ 0 w 5720510"/>
              <a:gd name="connsiteY0" fmla="*/ 3098936 h 6225417"/>
              <a:gd name="connsiteX1" fmla="*/ 1596597 w 5720510"/>
              <a:gd name="connsiteY1" fmla="*/ 54483 h 6225417"/>
              <a:gd name="connsiteX2" fmla="*/ 5720510 w 5720510"/>
              <a:gd name="connsiteY2" fmla="*/ 0 h 6225417"/>
              <a:gd name="connsiteX3" fmla="*/ 5685969 w 5720510"/>
              <a:gd name="connsiteY3" fmla="*/ 6198913 h 6225417"/>
              <a:gd name="connsiteX4" fmla="*/ 1594153 w 5720510"/>
              <a:gd name="connsiteY4" fmla="*/ 6225417 h 6225417"/>
              <a:gd name="connsiteX5" fmla="*/ 0 w 5720510"/>
              <a:gd name="connsiteY5" fmla="*/ 3098936 h 6225417"/>
              <a:gd name="connsiteX0" fmla="*/ 0 w 5720510"/>
              <a:gd name="connsiteY0" fmla="*/ 3098936 h 6225417"/>
              <a:gd name="connsiteX1" fmla="*/ 1591489 w 5720510"/>
              <a:gd name="connsiteY1" fmla="*/ 3399 h 6225417"/>
              <a:gd name="connsiteX2" fmla="*/ 5720510 w 5720510"/>
              <a:gd name="connsiteY2" fmla="*/ 0 h 6225417"/>
              <a:gd name="connsiteX3" fmla="*/ 5685969 w 5720510"/>
              <a:gd name="connsiteY3" fmla="*/ 6198913 h 6225417"/>
              <a:gd name="connsiteX4" fmla="*/ 1594153 w 5720510"/>
              <a:gd name="connsiteY4" fmla="*/ 6225417 h 6225417"/>
              <a:gd name="connsiteX5" fmla="*/ 0 w 5720510"/>
              <a:gd name="connsiteY5" fmla="*/ 3098936 h 6225417"/>
              <a:gd name="connsiteX0" fmla="*/ 0 w 5685969"/>
              <a:gd name="connsiteY0" fmla="*/ 3095537 h 6222018"/>
              <a:gd name="connsiteX1" fmla="*/ 1591489 w 5685969"/>
              <a:gd name="connsiteY1" fmla="*/ 0 h 6222018"/>
              <a:gd name="connsiteX2" fmla="*/ 5500850 w 5685969"/>
              <a:gd name="connsiteY2" fmla="*/ 364404 h 6222018"/>
              <a:gd name="connsiteX3" fmla="*/ 5685969 w 5685969"/>
              <a:gd name="connsiteY3" fmla="*/ 6195514 h 6222018"/>
              <a:gd name="connsiteX4" fmla="*/ 1594153 w 5685969"/>
              <a:gd name="connsiteY4" fmla="*/ 6222018 h 6222018"/>
              <a:gd name="connsiteX5" fmla="*/ 0 w 5685969"/>
              <a:gd name="connsiteY5" fmla="*/ 3095537 h 6222018"/>
              <a:gd name="connsiteX0" fmla="*/ 0 w 5710293"/>
              <a:gd name="connsiteY0" fmla="*/ 3095537 h 6222018"/>
              <a:gd name="connsiteX1" fmla="*/ 1591489 w 5710293"/>
              <a:gd name="connsiteY1" fmla="*/ 0 h 6222018"/>
              <a:gd name="connsiteX2" fmla="*/ 5710293 w 5710293"/>
              <a:gd name="connsiteY2" fmla="*/ 1709 h 6222018"/>
              <a:gd name="connsiteX3" fmla="*/ 5685969 w 5710293"/>
              <a:gd name="connsiteY3" fmla="*/ 6195514 h 6222018"/>
              <a:gd name="connsiteX4" fmla="*/ 1594153 w 5710293"/>
              <a:gd name="connsiteY4" fmla="*/ 6222018 h 6222018"/>
              <a:gd name="connsiteX5" fmla="*/ 0 w 5710293"/>
              <a:gd name="connsiteY5" fmla="*/ 3095537 h 6222018"/>
              <a:gd name="connsiteX0" fmla="*/ 0 w 5710293"/>
              <a:gd name="connsiteY0" fmla="*/ 3095537 h 6222018"/>
              <a:gd name="connsiteX1" fmla="*/ 1591489 w 5710293"/>
              <a:gd name="connsiteY1" fmla="*/ 0 h 6222018"/>
              <a:gd name="connsiteX2" fmla="*/ 5710293 w 5710293"/>
              <a:gd name="connsiteY2" fmla="*/ 1709 h 6222018"/>
              <a:gd name="connsiteX3" fmla="*/ 5691077 w 5710293"/>
              <a:gd name="connsiteY3" fmla="*/ 5929878 h 6222018"/>
              <a:gd name="connsiteX4" fmla="*/ 1594153 w 5710293"/>
              <a:gd name="connsiteY4" fmla="*/ 6222018 h 6222018"/>
              <a:gd name="connsiteX5" fmla="*/ 0 w 5710293"/>
              <a:gd name="connsiteY5" fmla="*/ 3095537 h 6222018"/>
              <a:gd name="connsiteX0" fmla="*/ 0 w 5710293"/>
              <a:gd name="connsiteY0" fmla="*/ 3095537 h 6222018"/>
              <a:gd name="connsiteX1" fmla="*/ 1591489 w 5710293"/>
              <a:gd name="connsiteY1" fmla="*/ 0 h 6222018"/>
              <a:gd name="connsiteX2" fmla="*/ 5710293 w 5710293"/>
              <a:gd name="connsiteY2" fmla="*/ 1709 h 6222018"/>
              <a:gd name="connsiteX3" fmla="*/ 5706402 w 5710293"/>
              <a:gd name="connsiteY3" fmla="*/ 6195514 h 6222018"/>
              <a:gd name="connsiteX4" fmla="*/ 1594153 w 5710293"/>
              <a:gd name="connsiteY4" fmla="*/ 6222018 h 6222018"/>
              <a:gd name="connsiteX5" fmla="*/ 0 w 5710293"/>
              <a:gd name="connsiteY5" fmla="*/ 3095537 h 6222018"/>
              <a:gd name="connsiteX0" fmla="*/ 0 w 5710293"/>
              <a:gd name="connsiteY0" fmla="*/ 3095537 h 6195514"/>
              <a:gd name="connsiteX1" fmla="*/ 1591489 w 5710293"/>
              <a:gd name="connsiteY1" fmla="*/ 0 h 6195514"/>
              <a:gd name="connsiteX2" fmla="*/ 5710293 w 5710293"/>
              <a:gd name="connsiteY2" fmla="*/ 1709 h 6195514"/>
              <a:gd name="connsiteX3" fmla="*/ 5706402 w 5710293"/>
              <a:gd name="connsiteY3" fmla="*/ 6195514 h 6195514"/>
              <a:gd name="connsiteX4" fmla="*/ 1636486 w 5710293"/>
              <a:gd name="connsiteY4" fmla="*/ 6124652 h 6195514"/>
              <a:gd name="connsiteX5" fmla="*/ 0 w 5710293"/>
              <a:gd name="connsiteY5" fmla="*/ 3095537 h 6195514"/>
              <a:gd name="connsiteX0" fmla="*/ 0 w 5710293"/>
              <a:gd name="connsiteY0" fmla="*/ 3095537 h 6199297"/>
              <a:gd name="connsiteX1" fmla="*/ 1591489 w 5710293"/>
              <a:gd name="connsiteY1" fmla="*/ 0 h 6199297"/>
              <a:gd name="connsiteX2" fmla="*/ 5710293 w 5710293"/>
              <a:gd name="connsiteY2" fmla="*/ 1709 h 6199297"/>
              <a:gd name="connsiteX3" fmla="*/ 5706402 w 5710293"/>
              <a:gd name="connsiteY3" fmla="*/ 6195514 h 6199297"/>
              <a:gd name="connsiteX4" fmla="*/ 1587967 w 5710293"/>
              <a:gd name="connsiteY4" fmla="*/ 6199297 h 6199297"/>
              <a:gd name="connsiteX5" fmla="*/ 0 w 5710293"/>
              <a:gd name="connsiteY5" fmla="*/ 3095537 h 6199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0293" h="6199297">
                <a:moveTo>
                  <a:pt x="0" y="3095537"/>
                </a:moveTo>
                <a:lnTo>
                  <a:pt x="1591489" y="0"/>
                </a:lnTo>
                <a:lnTo>
                  <a:pt x="5710293" y="1709"/>
                </a:lnTo>
                <a:cubicBezTo>
                  <a:pt x="5703888" y="1977765"/>
                  <a:pt x="5712807" y="4219458"/>
                  <a:pt x="5706402" y="6195514"/>
                </a:cubicBezTo>
                <a:lnTo>
                  <a:pt x="1587967" y="6199297"/>
                </a:lnTo>
                <a:lnTo>
                  <a:pt x="0" y="3095537"/>
                </a:lnTo>
                <a:close/>
              </a:path>
            </a:pathLst>
          </a:cu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Picture</a:t>
            </a:r>
            <a:endParaRPr kumimoji="1" lang="zh-CN" altLang="en-US"/>
          </a:p>
        </p:txBody>
      </p:sp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6C1C2709-3F6F-4FE1-D0DA-C588298D9F6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0799" y="1312519"/>
            <a:ext cx="4852527" cy="626141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Subtitle Here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0C14ACC-F3EB-0228-9E32-43D426F4402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0799" y="2130115"/>
            <a:ext cx="4852527" cy="3690687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/>
            </a:lvl1pPr>
          </a:lstStyle>
          <a:p>
            <a:pPr lvl="0"/>
            <a:r>
              <a:rPr lang="en-US"/>
              <a:t>Useful for the majority of slide content with 1 long pictures description You can add a description of the image here.</a:t>
            </a:r>
          </a:p>
        </p:txBody>
      </p:sp>
      <p:sp>
        <p:nvSpPr>
          <p:cNvPr id="8" name="矩形 25">
            <a:extLst>
              <a:ext uri="{FF2B5EF4-FFF2-40B4-BE49-F238E27FC236}">
                <a16:creationId xmlns:a16="http://schemas.microsoft.com/office/drawing/2014/main" id="{A9B60168-41C7-728A-0915-3C82D53B2B78}"/>
              </a:ext>
            </a:extLst>
          </p:cNvPr>
          <p:cNvSpPr>
            <a:spLocks/>
          </p:cNvSpPr>
          <p:nvPr/>
        </p:nvSpPr>
        <p:spPr>
          <a:xfrm>
            <a:off x="438335" y="1967228"/>
            <a:ext cx="1569573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0D953A1-2C0F-68A8-30DF-85A2DE3E9C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0800" y="325249"/>
            <a:ext cx="5949716" cy="374904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89188726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1 Picture D Dark B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6AAA1B8-4C5E-9701-BE43-453820E7ABFC}"/>
              </a:ext>
            </a:extLst>
          </p:cNvPr>
          <p:cNvSpPr/>
          <p:nvPr/>
        </p:nvSpPr>
        <p:spPr>
          <a:xfrm>
            <a:off x="0" y="6226962"/>
            <a:ext cx="12191999" cy="631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D09D880-71BD-9F90-9D8C-5B2C8D486A47}"/>
              </a:ext>
            </a:extLst>
          </p:cNvPr>
          <p:cNvSpPr/>
          <p:nvPr/>
        </p:nvSpPr>
        <p:spPr>
          <a:xfrm>
            <a:off x="0" y="0"/>
            <a:ext cx="7347347" cy="3860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CF16BED8-AEFC-E956-2A29-A1CEC3A56D52}"/>
              </a:ext>
            </a:extLst>
          </p:cNvPr>
          <p:cNvSpPr/>
          <p:nvPr/>
        </p:nvSpPr>
        <p:spPr>
          <a:xfrm>
            <a:off x="5247068" y="-6348"/>
            <a:ext cx="6944931" cy="6197796"/>
          </a:xfrm>
          <a:custGeom>
            <a:avLst/>
            <a:gdLst>
              <a:gd name="connsiteX0" fmla="*/ 1553418 w 6943122"/>
              <a:gd name="connsiteY0" fmla="*/ 0 h 6181342"/>
              <a:gd name="connsiteX1" fmla="*/ 6110335 w 6943122"/>
              <a:gd name="connsiteY1" fmla="*/ 0 h 6181342"/>
              <a:gd name="connsiteX2" fmla="*/ 6943122 w 6943122"/>
              <a:gd name="connsiteY2" fmla="*/ 1656563 h 6181342"/>
              <a:gd name="connsiteX3" fmla="*/ 6943122 w 6943122"/>
              <a:gd name="connsiteY3" fmla="*/ 4523483 h 6181342"/>
              <a:gd name="connsiteX4" fmla="*/ 6109683 w 6943122"/>
              <a:gd name="connsiteY4" fmla="*/ 6181342 h 6181342"/>
              <a:gd name="connsiteX5" fmla="*/ 1554069 w 6943122"/>
              <a:gd name="connsiteY5" fmla="*/ 6181342 h 6181342"/>
              <a:gd name="connsiteX6" fmla="*/ 0 w 6943122"/>
              <a:gd name="connsiteY6" fmla="*/ 3090023 h 6181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43122" h="6181342">
                <a:moveTo>
                  <a:pt x="1553418" y="0"/>
                </a:moveTo>
                <a:lnTo>
                  <a:pt x="6110335" y="0"/>
                </a:lnTo>
                <a:lnTo>
                  <a:pt x="6943122" y="1656563"/>
                </a:lnTo>
                <a:lnTo>
                  <a:pt x="6943122" y="4523483"/>
                </a:lnTo>
                <a:lnTo>
                  <a:pt x="6109683" y="6181342"/>
                </a:lnTo>
                <a:lnTo>
                  <a:pt x="1554069" y="6181342"/>
                </a:lnTo>
                <a:lnTo>
                  <a:pt x="0" y="309002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663690" dist="38100" dir="10800000" algn="r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800">
              <a:solidFill>
                <a:schemeClr val="bg1"/>
              </a:solidFill>
            </a:endParaRPr>
          </a:p>
        </p:txBody>
      </p:sp>
      <p:sp>
        <p:nvSpPr>
          <p:cNvPr id="27" name="Freeform 22">
            <a:extLst>
              <a:ext uri="{FF2B5EF4-FFF2-40B4-BE49-F238E27FC236}">
                <a16:creationId xmlns:a16="http://schemas.microsoft.com/office/drawing/2014/main" id="{0377185B-927E-4865-165A-D224382A8A53}"/>
              </a:ext>
            </a:extLst>
          </p:cNvPr>
          <p:cNvSpPr/>
          <p:nvPr/>
        </p:nvSpPr>
        <p:spPr>
          <a:xfrm>
            <a:off x="6100695" y="-6348"/>
            <a:ext cx="6091304" cy="6197796"/>
          </a:xfrm>
          <a:custGeom>
            <a:avLst/>
            <a:gdLst>
              <a:gd name="connsiteX0" fmla="*/ 1553418 w 6089718"/>
              <a:gd name="connsiteY0" fmla="*/ 0 h 6181342"/>
              <a:gd name="connsiteX1" fmla="*/ 6089718 w 6089718"/>
              <a:gd name="connsiteY1" fmla="*/ 0 h 6181342"/>
              <a:gd name="connsiteX2" fmla="*/ 6089718 w 6089718"/>
              <a:gd name="connsiteY2" fmla="*/ 6181342 h 6181342"/>
              <a:gd name="connsiteX3" fmla="*/ 1554069 w 6089718"/>
              <a:gd name="connsiteY3" fmla="*/ 6181342 h 6181342"/>
              <a:gd name="connsiteX4" fmla="*/ 0 w 6089718"/>
              <a:gd name="connsiteY4" fmla="*/ 3090023 h 6181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89718" h="6181342">
                <a:moveTo>
                  <a:pt x="1553418" y="0"/>
                </a:moveTo>
                <a:lnTo>
                  <a:pt x="6089718" y="0"/>
                </a:lnTo>
                <a:lnTo>
                  <a:pt x="6089718" y="6181342"/>
                </a:lnTo>
                <a:lnTo>
                  <a:pt x="1554069" y="6181342"/>
                </a:lnTo>
                <a:lnTo>
                  <a:pt x="0" y="309002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342900" dist="38100" dir="10800000" algn="r" rotWithShape="0">
              <a:prstClr val="black">
                <a:alpha val="5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800">
              <a:solidFill>
                <a:schemeClr val="bg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B9B8222-A450-7A5B-DEEA-242A637CE0C4}"/>
              </a:ext>
            </a:extLst>
          </p:cNvPr>
          <p:cNvCxnSpPr>
            <a:cxnSpLocks/>
          </p:cNvCxnSpPr>
          <p:nvPr/>
        </p:nvCxnSpPr>
        <p:spPr>
          <a:xfrm>
            <a:off x="1" y="6204604"/>
            <a:ext cx="12192000" cy="0"/>
          </a:xfrm>
          <a:prstGeom prst="line">
            <a:avLst/>
          </a:prstGeom>
          <a:ln w="254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 14">
            <a:extLst>
              <a:ext uri="{FF2B5EF4-FFF2-40B4-BE49-F238E27FC236}">
                <a16:creationId xmlns:a16="http://schemas.microsoft.com/office/drawing/2014/main" id="{84746391-1851-8C28-96FD-9B39012E95FC}"/>
              </a:ext>
            </a:extLst>
          </p:cNvPr>
          <p:cNvSpPr/>
          <p:nvPr/>
        </p:nvSpPr>
        <p:spPr>
          <a:xfrm>
            <a:off x="1" y="5563303"/>
            <a:ext cx="1264835" cy="634227"/>
          </a:xfrm>
          <a:custGeom>
            <a:avLst/>
            <a:gdLst>
              <a:gd name="connsiteX0" fmla="*/ 271884 w 1264506"/>
              <a:gd name="connsiteY0" fmla="*/ 0 h 634227"/>
              <a:gd name="connsiteX1" fmla="*/ 1264506 w 1264506"/>
              <a:gd name="connsiteY1" fmla="*/ 553259 h 634227"/>
              <a:gd name="connsiteX2" fmla="*/ 1264370 w 1264506"/>
              <a:gd name="connsiteY2" fmla="*/ 634227 h 634227"/>
              <a:gd name="connsiteX3" fmla="*/ 0 w 1264506"/>
              <a:gd name="connsiteY3" fmla="*/ 634227 h 634227"/>
              <a:gd name="connsiteX4" fmla="*/ 0 w 1264506"/>
              <a:gd name="connsiteY4" fmla="*/ 151692 h 634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4506" h="634227">
                <a:moveTo>
                  <a:pt x="271884" y="0"/>
                </a:moveTo>
                <a:lnTo>
                  <a:pt x="1264506" y="553259"/>
                </a:lnTo>
                <a:lnTo>
                  <a:pt x="1264370" y="634227"/>
                </a:lnTo>
                <a:lnTo>
                  <a:pt x="0" y="634227"/>
                </a:lnTo>
                <a:lnTo>
                  <a:pt x="0" y="151692"/>
                </a:lnTo>
                <a:close/>
              </a:path>
            </a:pathLst>
          </a:custGeom>
          <a:ln>
            <a:noFill/>
          </a:ln>
          <a:effectLst>
            <a:innerShdw blurRad="190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800"/>
          </a:p>
        </p:txBody>
      </p:sp>
      <p:sp>
        <p:nvSpPr>
          <p:cNvPr id="35" name="图片占位符 34">
            <a:extLst>
              <a:ext uri="{FF2B5EF4-FFF2-40B4-BE49-F238E27FC236}">
                <a16:creationId xmlns:a16="http://schemas.microsoft.com/office/drawing/2014/main" id="{3CBEC648-5BE4-BED0-7E85-30A424706D4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80220" y="-6964"/>
            <a:ext cx="5711780" cy="6199297"/>
          </a:xfrm>
          <a:custGeom>
            <a:avLst/>
            <a:gdLst>
              <a:gd name="connsiteX0" fmla="*/ 4 w 3511550"/>
              <a:gd name="connsiteY0" fmla="*/ 1341289 h 3511550"/>
              <a:gd name="connsiteX1" fmla="*/ 1755775 w 3511550"/>
              <a:gd name="connsiteY1" fmla="*/ 0 h 3511550"/>
              <a:gd name="connsiteX2" fmla="*/ 3511546 w 3511550"/>
              <a:gd name="connsiteY2" fmla="*/ 1341289 h 3511550"/>
              <a:gd name="connsiteX3" fmla="*/ 2840901 w 3511550"/>
              <a:gd name="connsiteY3" fmla="*/ 3511541 h 3511550"/>
              <a:gd name="connsiteX4" fmla="*/ 670649 w 3511550"/>
              <a:gd name="connsiteY4" fmla="*/ 3511541 h 3511550"/>
              <a:gd name="connsiteX5" fmla="*/ 4 w 3511550"/>
              <a:gd name="connsiteY5" fmla="*/ 1341289 h 3511550"/>
              <a:gd name="connsiteX0" fmla="*/ 0 w 5207820"/>
              <a:gd name="connsiteY0" fmla="*/ 1314784 h 3511541"/>
              <a:gd name="connsiteX1" fmla="*/ 3452049 w 5207820"/>
              <a:gd name="connsiteY1" fmla="*/ 0 h 3511541"/>
              <a:gd name="connsiteX2" fmla="*/ 5207820 w 5207820"/>
              <a:gd name="connsiteY2" fmla="*/ 1341289 h 3511541"/>
              <a:gd name="connsiteX3" fmla="*/ 4537175 w 5207820"/>
              <a:gd name="connsiteY3" fmla="*/ 3511541 h 3511541"/>
              <a:gd name="connsiteX4" fmla="*/ 2366923 w 5207820"/>
              <a:gd name="connsiteY4" fmla="*/ 3511541 h 3511541"/>
              <a:gd name="connsiteX5" fmla="*/ 0 w 5207820"/>
              <a:gd name="connsiteY5" fmla="*/ 1314784 h 3511541"/>
              <a:gd name="connsiteX0" fmla="*/ 0 w 5207820"/>
              <a:gd name="connsiteY0" fmla="*/ 3156836 h 5353593"/>
              <a:gd name="connsiteX1" fmla="*/ 1663005 w 5207820"/>
              <a:gd name="connsiteY1" fmla="*/ 0 h 5353593"/>
              <a:gd name="connsiteX2" fmla="*/ 5207820 w 5207820"/>
              <a:gd name="connsiteY2" fmla="*/ 3183341 h 5353593"/>
              <a:gd name="connsiteX3" fmla="*/ 4537175 w 5207820"/>
              <a:gd name="connsiteY3" fmla="*/ 5353593 h 5353593"/>
              <a:gd name="connsiteX4" fmla="*/ 2366923 w 5207820"/>
              <a:gd name="connsiteY4" fmla="*/ 5353593 h 5353593"/>
              <a:gd name="connsiteX5" fmla="*/ 0 w 5207820"/>
              <a:gd name="connsiteY5" fmla="*/ 3156836 h 5353593"/>
              <a:gd name="connsiteX0" fmla="*/ 0 w 5207820"/>
              <a:gd name="connsiteY0" fmla="*/ 3156836 h 6267993"/>
              <a:gd name="connsiteX1" fmla="*/ 1663005 w 5207820"/>
              <a:gd name="connsiteY1" fmla="*/ 0 h 6267993"/>
              <a:gd name="connsiteX2" fmla="*/ 5207820 w 5207820"/>
              <a:gd name="connsiteY2" fmla="*/ 3183341 h 6267993"/>
              <a:gd name="connsiteX3" fmla="*/ 4537175 w 5207820"/>
              <a:gd name="connsiteY3" fmla="*/ 5353593 h 6267993"/>
              <a:gd name="connsiteX4" fmla="*/ 1624802 w 5207820"/>
              <a:gd name="connsiteY4" fmla="*/ 6267993 h 6267993"/>
              <a:gd name="connsiteX5" fmla="*/ 0 w 5207820"/>
              <a:gd name="connsiteY5" fmla="*/ 3156836 h 6267993"/>
              <a:gd name="connsiteX0" fmla="*/ 0 w 5716618"/>
              <a:gd name="connsiteY0" fmla="*/ 3156836 h 6267993"/>
              <a:gd name="connsiteX1" fmla="*/ 1663005 w 5716618"/>
              <a:gd name="connsiteY1" fmla="*/ 0 h 6267993"/>
              <a:gd name="connsiteX2" fmla="*/ 5207820 w 5716618"/>
              <a:gd name="connsiteY2" fmla="*/ 3183341 h 6267993"/>
              <a:gd name="connsiteX3" fmla="*/ 5716618 w 5716618"/>
              <a:gd name="connsiteY3" fmla="*/ 6241489 h 6267993"/>
              <a:gd name="connsiteX4" fmla="*/ 1624802 w 5716618"/>
              <a:gd name="connsiteY4" fmla="*/ 6267993 h 6267993"/>
              <a:gd name="connsiteX5" fmla="*/ 0 w 5716618"/>
              <a:gd name="connsiteY5" fmla="*/ 3156836 h 6267993"/>
              <a:gd name="connsiteX0" fmla="*/ 0 w 5751159"/>
              <a:gd name="connsiteY0" fmla="*/ 3156836 h 6267993"/>
              <a:gd name="connsiteX1" fmla="*/ 1663005 w 5751159"/>
              <a:gd name="connsiteY1" fmla="*/ 0 h 6267993"/>
              <a:gd name="connsiteX2" fmla="*/ 5751159 w 5751159"/>
              <a:gd name="connsiteY2" fmla="*/ 42576 h 6267993"/>
              <a:gd name="connsiteX3" fmla="*/ 5716618 w 5751159"/>
              <a:gd name="connsiteY3" fmla="*/ 6241489 h 6267993"/>
              <a:gd name="connsiteX4" fmla="*/ 1624802 w 5751159"/>
              <a:gd name="connsiteY4" fmla="*/ 6267993 h 6267993"/>
              <a:gd name="connsiteX5" fmla="*/ 0 w 5751159"/>
              <a:gd name="connsiteY5" fmla="*/ 3156836 h 6267993"/>
              <a:gd name="connsiteX0" fmla="*/ 0 w 5475307"/>
              <a:gd name="connsiteY0" fmla="*/ 3161945 h 6267993"/>
              <a:gd name="connsiteX1" fmla="*/ 1387153 w 5475307"/>
              <a:gd name="connsiteY1" fmla="*/ 0 h 6267993"/>
              <a:gd name="connsiteX2" fmla="*/ 5475307 w 5475307"/>
              <a:gd name="connsiteY2" fmla="*/ 42576 h 6267993"/>
              <a:gd name="connsiteX3" fmla="*/ 5440766 w 5475307"/>
              <a:gd name="connsiteY3" fmla="*/ 6241489 h 6267993"/>
              <a:gd name="connsiteX4" fmla="*/ 1348950 w 5475307"/>
              <a:gd name="connsiteY4" fmla="*/ 6267993 h 6267993"/>
              <a:gd name="connsiteX5" fmla="*/ 0 w 5475307"/>
              <a:gd name="connsiteY5" fmla="*/ 3161945 h 6267993"/>
              <a:gd name="connsiteX0" fmla="*/ 0 w 5720510"/>
              <a:gd name="connsiteY0" fmla="*/ 3141512 h 6267993"/>
              <a:gd name="connsiteX1" fmla="*/ 1632356 w 5720510"/>
              <a:gd name="connsiteY1" fmla="*/ 0 h 6267993"/>
              <a:gd name="connsiteX2" fmla="*/ 5720510 w 5720510"/>
              <a:gd name="connsiteY2" fmla="*/ 42576 h 6267993"/>
              <a:gd name="connsiteX3" fmla="*/ 5685969 w 5720510"/>
              <a:gd name="connsiteY3" fmla="*/ 6241489 h 6267993"/>
              <a:gd name="connsiteX4" fmla="*/ 1594153 w 5720510"/>
              <a:gd name="connsiteY4" fmla="*/ 6267993 h 6267993"/>
              <a:gd name="connsiteX5" fmla="*/ 0 w 5720510"/>
              <a:gd name="connsiteY5" fmla="*/ 3141512 h 6267993"/>
              <a:gd name="connsiteX0" fmla="*/ 0 w 5720510"/>
              <a:gd name="connsiteY0" fmla="*/ 3098936 h 6225417"/>
              <a:gd name="connsiteX1" fmla="*/ 1647681 w 5720510"/>
              <a:gd name="connsiteY1" fmla="*/ 44267 h 6225417"/>
              <a:gd name="connsiteX2" fmla="*/ 5720510 w 5720510"/>
              <a:gd name="connsiteY2" fmla="*/ 0 h 6225417"/>
              <a:gd name="connsiteX3" fmla="*/ 5685969 w 5720510"/>
              <a:gd name="connsiteY3" fmla="*/ 6198913 h 6225417"/>
              <a:gd name="connsiteX4" fmla="*/ 1594153 w 5720510"/>
              <a:gd name="connsiteY4" fmla="*/ 6225417 h 6225417"/>
              <a:gd name="connsiteX5" fmla="*/ 0 w 5720510"/>
              <a:gd name="connsiteY5" fmla="*/ 3098936 h 6225417"/>
              <a:gd name="connsiteX0" fmla="*/ 0 w 5720510"/>
              <a:gd name="connsiteY0" fmla="*/ 3098936 h 6225417"/>
              <a:gd name="connsiteX1" fmla="*/ 1586380 w 5720510"/>
              <a:gd name="connsiteY1" fmla="*/ 3399 h 6225417"/>
              <a:gd name="connsiteX2" fmla="*/ 5720510 w 5720510"/>
              <a:gd name="connsiteY2" fmla="*/ 0 h 6225417"/>
              <a:gd name="connsiteX3" fmla="*/ 5685969 w 5720510"/>
              <a:gd name="connsiteY3" fmla="*/ 6198913 h 6225417"/>
              <a:gd name="connsiteX4" fmla="*/ 1594153 w 5720510"/>
              <a:gd name="connsiteY4" fmla="*/ 6225417 h 6225417"/>
              <a:gd name="connsiteX5" fmla="*/ 0 w 5720510"/>
              <a:gd name="connsiteY5" fmla="*/ 3098936 h 6225417"/>
              <a:gd name="connsiteX0" fmla="*/ 0 w 5720510"/>
              <a:gd name="connsiteY0" fmla="*/ 3098936 h 6225417"/>
              <a:gd name="connsiteX1" fmla="*/ 1596597 w 5720510"/>
              <a:gd name="connsiteY1" fmla="*/ 54483 h 6225417"/>
              <a:gd name="connsiteX2" fmla="*/ 5720510 w 5720510"/>
              <a:gd name="connsiteY2" fmla="*/ 0 h 6225417"/>
              <a:gd name="connsiteX3" fmla="*/ 5685969 w 5720510"/>
              <a:gd name="connsiteY3" fmla="*/ 6198913 h 6225417"/>
              <a:gd name="connsiteX4" fmla="*/ 1594153 w 5720510"/>
              <a:gd name="connsiteY4" fmla="*/ 6225417 h 6225417"/>
              <a:gd name="connsiteX5" fmla="*/ 0 w 5720510"/>
              <a:gd name="connsiteY5" fmla="*/ 3098936 h 6225417"/>
              <a:gd name="connsiteX0" fmla="*/ 0 w 5720510"/>
              <a:gd name="connsiteY0" fmla="*/ 3098936 h 6225417"/>
              <a:gd name="connsiteX1" fmla="*/ 1591489 w 5720510"/>
              <a:gd name="connsiteY1" fmla="*/ 3399 h 6225417"/>
              <a:gd name="connsiteX2" fmla="*/ 5720510 w 5720510"/>
              <a:gd name="connsiteY2" fmla="*/ 0 h 6225417"/>
              <a:gd name="connsiteX3" fmla="*/ 5685969 w 5720510"/>
              <a:gd name="connsiteY3" fmla="*/ 6198913 h 6225417"/>
              <a:gd name="connsiteX4" fmla="*/ 1594153 w 5720510"/>
              <a:gd name="connsiteY4" fmla="*/ 6225417 h 6225417"/>
              <a:gd name="connsiteX5" fmla="*/ 0 w 5720510"/>
              <a:gd name="connsiteY5" fmla="*/ 3098936 h 6225417"/>
              <a:gd name="connsiteX0" fmla="*/ 0 w 5685969"/>
              <a:gd name="connsiteY0" fmla="*/ 3095537 h 6222018"/>
              <a:gd name="connsiteX1" fmla="*/ 1591489 w 5685969"/>
              <a:gd name="connsiteY1" fmla="*/ 0 h 6222018"/>
              <a:gd name="connsiteX2" fmla="*/ 5500850 w 5685969"/>
              <a:gd name="connsiteY2" fmla="*/ 364404 h 6222018"/>
              <a:gd name="connsiteX3" fmla="*/ 5685969 w 5685969"/>
              <a:gd name="connsiteY3" fmla="*/ 6195514 h 6222018"/>
              <a:gd name="connsiteX4" fmla="*/ 1594153 w 5685969"/>
              <a:gd name="connsiteY4" fmla="*/ 6222018 h 6222018"/>
              <a:gd name="connsiteX5" fmla="*/ 0 w 5685969"/>
              <a:gd name="connsiteY5" fmla="*/ 3095537 h 6222018"/>
              <a:gd name="connsiteX0" fmla="*/ 0 w 5710293"/>
              <a:gd name="connsiteY0" fmla="*/ 3095537 h 6222018"/>
              <a:gd name="connsiteX1" fmla="*/ 1591489 w 5710293"/>
              <a:gd name="connsiteY1" fmla="*/ 0 h 6222018"/>
              <a:gd name="connsiteX2" fmla="*/ 5710293 w 5710293"/>
              <a:gd name="connsiteY2" fmla="*/ 1709 h 6222018"/>
              <a:gd name="connsiteX3" fmla="*/ 5685969 w 5710293"/>
              <a:gd name="connsiteY3" fmla="*/ 6195514 h 6222018"/>
              <a:gd name="connsiteX4" fmla="*/ 1594153 w 5710293"/>
              <a:gd name="connsiteY4" fmla="*/ 6222018 h 6222018"/>
              <a:gd name="connsiteX5" fmla="*/ 0 w 5710293"/>
              <a:gd name="connsiteY5" fmla="*/ 3095537 h 6222018"/>
              <a:gd name="connsiteX0" fmla="*/ 0 w 5710293"/>
              <a:gd name="connsiteY0" fmla="*/ 3095537 h 6222018"/>
              <a:gd name="connsiteX1" fmla="*/ 1591489 w 5710293"/>
              <a:gd name="connsiteY1" fmla="*/ 0 h 6222018"/>
              <a:gd name="connsiteX2" fmla="*/ 5710293 w 5710293"/>
              <a:gd name="connsiteY2" fmla="*/ 1709 h 6222018"/>
              <a:gd name="connsiteX3" fmla="*/ 5691077 w 5710293"/>
              <a:gd name="connsiteY3" fmla="*/ 5929878 h 6222018"/>
              <a:gd name="connsiteX4" fmla="*/ 1594153 w 5710293"/>
              <a:gd name="connsiteY4" fmla="*/ 6222018 h 6222018"/>
              <a:gd name="connsiteX5" fmla="*/ 0 w 5710293"/>
              <a:gd name="connsiteY5" fmla="*/ 3095537 h 6222018"/>
              <a:gd name="connsiteX0" fmla="*/ 0 w 5710293"/>
              <a:gd name="connsiteY0" fmla="*/ 3095537 h 6222018"/>
              <a:gd name="connsiteX1" fmla="*/ 1591489 w 5710293"/>
              <a:gd name="connsiteY1" fmla="*/ 0 h 6222018"/>
              <a:gd name="connsiteX2" fmla="*/ 5710293 w 5710293"/>
              <a:gd name="connsiteY2" fmla="*/ 1709 h 6222018"/>
              <a:gd name="connsiteX3" fmla="*/ 5706402 w 5710293"/>
              <a:gd name="connsiteY3" fmla="*/ 6195514 h 6222018"/>
              <a:gd name="connsiteX4" fmla="*/ 1594153 w 5710293"/>
              <a:gd name="connsiteY4" fmla="*/ 6222018 h 6222018"/>
              <a:gd name="connsiteX5" fmla="*/ 0 w 5710293"/>
              <a:gd name="connsiteY5" fmla="*/ 3095537 h 6222018"/>
              <a:gd name="connsiteX0" fmla="*/ 0 w 5710293"/>
              <a:gd name="connsiteY0" fmla="*/ 3095537 h 6195514"/>
              <a:gd name="connsiteX1" fmla="*/ 1591489 w 5710293"/>
              <a:gd name="connsiteY1" fmla="*/ 0 h 6195514"/>
              <a:gd name="connsiteX2" fmla="*/ 5710293 w 5710293"/>
              <a:gd name="connsiteY2" fmla="*/ 1709 h 6195514"/>
              <a:gd name="connsiteX3" fmla="*/ 5706402 w 5710293"/>
              <a:gd name="connsiteY3" fmla="*/ 6195514 h 6195514"/>
              <a:gd name="connsiteX4" fmla="*/ 1636486 w 5710293"/>
              <a:gd name="connsiteY4" fmla="*/ 6124652 h 6195514"/>
              <a:gd name="connsiteX5" fmla="*/ 0 w 5710293"/>
              <a:gd name="connsiteY5" fmla="*/ 3095537 h 6195514"/>
              <a:gd name="connsiteX0" fmla="*/ 0 w 5710293"/>
              <a:gd name="connsiteY0" fmla="*/ 3095537 h 6199297"/>
              <a:gd name="connsiteX1" fmla="*/ 1591489 w 5710293"/>
              <a:gd name="connsiteY1" fmla="*/ 0 h 6199297"/>
              <a:gd name="connsiteX2" fmla="*/ 5710293 w 5710293"/>
              <a:gd name="connsiteY2" fmla="*/ 1709 h 6199297"/>
              <a:gd name="connsiteX3" fmla="*/ 5706402 w 5710293"/>
              <a:gd name="connsiteY3" fmla="*/ 6195514 h 6199297"/>
              <a:gd name="connsiteX4" fmla="*/ 1587967 w 5710293"/>
              <a:gd name="connsiteY4" fmla="*/ 6199297 h 6199297"/>
              <a:gd name="connsiteX5" fmla="*/ 0 w 5710293"/>
              <a:gd name="connsiteY5" fmla="*/ 3095537 h 6199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0293" h="6199297">
                <a:moveTo>
                  <a:pt x="0" y="3095537"/>
                </a:moveTo>
                <a:lnTo>
                  <a:pt x="1591489" y="0"/>
                </a:lnTo>
                <a:lnTo>
                  <a:pt x="5710293" y="1709"/>
                </a:lnTo>
                <a:cubicBezTo>
                  <a:pt x="5703888" y="1977765"/>
                  <a:pt x="5712807" y="4219458"/>
                  <a:pt x="5706402" y="6195514"/>
                </a:cubicBezTo>
                <a:lnTo>
                  <a:pt x="1587967" y="6199297"/>
                </a:lnTo>
                <a:lnTo>
                  <a:pt x="0" y="3095537"/>
                </a:lnTo>
                <a:close/>
              </a:path>
            </a:pathLst>
          </a:cu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Picture</a:t>
            </a:r>
            <a:endParaRPr kumimoji="1" lang="zh-CN" altLang="en-US"/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3ECF873A-5A25-9038-1B6D-FAADA323F1B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0799" y="1312519"/>
            <a:ext cx="4852527" cy="626141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Subtitle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9C7BC-101D-196E-3B18-FDB41CA9F80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0799" y="2130115"/>
            <a:ext cx="4852527" cy="3690687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/>
              <a:t>Useful for the majority of slide content with 1 long pictures description You can add a description of the image here.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843664-7DDD-3619-7493-AF2AEC3D6698}"/>
              </a:ext>
            </a:extLst>
          </p:cNvPr>
          <p:cNvSpPr txBox="1"/>
          <p:nvPr/>
        </p:nvSpPr>
        <p:spPr>
          <a:xfrm>
            <a:off x="11619975" y="6390557"/>
            <a:ext cx="257509" cy="253916"/>
          </a:xfrm>
          <a:prstGeom prst="rect">
            <a:avLst/>
          </a:prstGeom>
          <a:noFill/>
          <a:effectLst/>
        </p:spPr>
        <p:txBody>
          <a:bodyPr wrap="none" lIns="45720" tIns="45720" rIns="4572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FB2C39-CE20-7E4B-A942-95CCE1174A05}" type="slidenum">
              <a:rPr lang="en-US" sz="1050" b="0" smtClean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139696-567F-E94B-10CF-369EC1813D46}"/>
              </a:ext>
            </a:extLst>
          </p:cNvPr>
          <p:cNvSpPr txBox="1"/>
          <p:nvPr/>
        </p:nvSpPr>
        <p:spPr>
          <a:xfrm>
            <a:off x="9565142" y="6389349"/>
            <a:ext cx="2125816" cy="253916"/>
          </a:xfrm>
          <a:prstGeom prst="rect">
            <a:avLst/>
          </a:prstGeom>
          <a:noFill/>
        </p:spPr>
        <p:txBody>
          <a:bodyPr wrap="none" lIns="45720" tIns="45720" rIns="45720" bIns="45720" rtlCol="0" anchor="t">
            <a:spAutoFit/>
          </a:bodyPr>
          <a:lstStyle/>
          <a:p>
            <a:pPr algn="ctr">
              <a:defRPr/>
            </a:pPr>
            <a:r>
              <a:rPr kumimoji="0" lang="en-US" sz="1050" b="1" i="0" u="none" strike="noStrike" kern="700" cap="none" spc="1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/>
              </a:rPr>
              <a:t>© </a:t>
            </a:r>
            <a:r>
              <a:rPr kumimoji="0" lang="en-US" sz="1050" b="1" i="0" u="none" strike="noStrike" kern="700" cap="none" spc="1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/>
              </a:rPr>
              <a:t>onsemi</a:t>
            </a:r>
            <a:r>
              <a:rPr kumimoji="0" lang="en-US" sz="1050" b="1" i="0" u="none" strike="noStrike" kern="700" cap="none" spc="1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/>
              </a:rPr>
              <a:t> </a:t>
            </a:r>
            <a:fld id="{27EE22D6-B6AE-7F4D-819E-6725943BBC85}" type="datetimeyyyy">
              <a:rPr kumimoji="0" lang="en-US" sz="1050" b="1" i="0" u="none" strike="noStrike" kern="700" cap="none" spc="1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/>
              </a:rPr>
              <a:t>2025</a:t>
            </a:fld>
            <a:r>
              <a:rPr kumimoji="0" lang="en-US" sz="1050" b="1" i="0" u="none" strike="noStrike" kern="700" cap="none" spc="1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/>
              </a:rPr>
              <a:t>  </a:t>
            </a:r>
            <a:r>
              <a:rPr kumimoji="0" lang="en-US" sz="1050" b="0" i="0" u="none" strike="noStrike" kern="700" cap="none" spc="1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/>
              </a:rPr>
              <a:t>| </a:t>
            </a:r>
            <a:r>
              <a:rPr kumimoji="0" lang="en-US" sz="1050" b="1" i="0" u="none" strike="noStrike" kern="700" cap="none" spc="1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/>
              </a:rPr>
              <a:t> </a:t>
            </a:r>
            <a:r>
              <a:rPr kumimoji="0" lang="en-US" sz="1050" b="0" i="0" u="none" strike="noStrike" kern="700" cap="none" spc="1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/>
              </a:rPr>
              <a:t>Confidential</a:t>
            </a:r>
            <a:r>
              <a:rPr lang="en-US" sz="1050" kern="700" spc="10">
                <a:solidFill>
                  <a:schemeClr val="tx2"/>
                </a:solidFill>
                <a:latin typeface="Arial"/>
                <a:ea typeface="Inter Italic" panose="020B0502030000000004" pitchFamily="34" charset="0"/>
                <a:cs typeface="Arial"/>
              </a:rPr>
              <a:t>  | </a:t>
            </a:r>
            <a:endParaRPr lang="en-US" sz="105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Inter Italic" panose="020B0502030000000004" pitchFamily="34" charset="0"/>
              <a:cs typeface="Arial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472CDED-C1AB-4737-4C13-D16DAA3453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6767" y="6273874"/>
            <a:ext cx="1647765" cy="506109"/>
          </a:xfrm>
          <a:prstGeom prst="rect">
            <a:avLst/>
          </a:prstGeom>
        </p:spPr>
      </p:pic>
      <p:sp>
        <p:nvSpPr>
          <p:cNvPr id="7" name="矩形 25">
            <a:extLst>
              <a:ext uri="{FF2B5EF4-FFF2-40B4-BE49-F238E27FC236}">
                <a16:creationId xmlns:a16="http://schemas.microsoft.com/office/drawing/2014/main" id="{0E7D07B6-CE35-B245-057E-3D7C41ECD4A5}"/>
              </a:ext>
            </a:extLst>
          </p:cNvPr>
          <p:cNvSpPr>
            <a:spLocks/>
          </p:cNvSpPr>
          <p:nvPr/>
        </p:nvSpPr>
        <p:spPr>
          <a:xfrm>
            <a:off x="438335" y="1967228"/>
            <a:ext cx="1569573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3853360-3D23-6F1C-5890-495C9FD7CE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0800" y="325249"/>
            <a:ext cx="5949716" cy="374904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00307880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1 Picture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D09D880-71BD-9F90-9D8C-5B2C8D486A47}"/>
              </a:ext>
            </a:extLst>
          </p:cNvPr>
          <p:cNvSpPr/>
          <p:nvPr/>
        </p:nvSpPr>
        <p:spPr>
          <a:xfrm>
            <a:off x="0" y="0"/>
            <a:ext cx="9663351" cy="386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任意形状 2">
            <a:extLst>
              <a:ext uri="{FF2B5EF4-FFF2-40B4-BE49-F238E27FC236}">
                <a16:creationId xmlns:a16="http://schemas.microsoft.com/office/drawing/2014/main" id="{0460D7FA-FAE5-6987-301F-61D00FE7D610}"/>
              </a:ext>
            </a:extLst>
          </p:cNvPr>
          <p:cNvSpPr>
            <a:spLocks/>
          </p:cNvSpPr>
          <p:nvPr/>
        </p:nvSpPr>
        <p:spPr>
          <a:xfrm>
            <a:off x="675139" y="5002002"/>
            <a:ext cx="373395" cy="428813"/>
          </a:xfrm>
          <a:custGeom>
            <a:avLst/>
            <a:gdLst>
              <a:gd name="connsiteX0" fmla="*/ 399635 w 792587"/>
              <a:gd name="connsiteY0" fmla="*/ 52645 h 910456"/>
              <a:gd name="connsiteX1" fmla="*/ 46610 w 792587"/>
              <a:gd name="connsiteY1" fmla="*/ 254027 h 910456"/>
              <a:gd name="connsiteX2" fmla="*/ 45829 w 792587"/>
              <a:gd name="connsiteY2" fmla="*/ 656400 h 910456"/>
              <a:gd name="connsiteX3" fmla="*/ 399218 w 792587"/>
              <a:gd name="connsiteY3" fmla="*/ 857811 h 910456"/>
              <a:gd name="connsiteX4" fmla="*/ 746456 w 792587"/>
              <a:gd name="connsiteY4" fmla="*/ 652986 h 910456"/>
              <a:gd name="connsiteX5" fmla="*/ 746759 w 792587"/>
              <a:gd name="connsiteY5" fmla="*/ 252264 h 910456"/>
              <a:gd name="connsiteX6" fmla="*/ 400071 w 792587"/>
              <a:gd name="connsiteY6" fmla="*/ 0 h 910456"/>
              <a:gd name="connsiteX7" fmla="*/ 792587 w 792587"/>
              <a:gd name="connsiteY7" fmla="*/ 225723 h 910456"/>
              <a:gd name="connsiteX8" fmla="*/ 792244 w 792587"/>
              <a:gd name="connsiteY8" fmla="*/ 678846 h 910456"/>
              <a:gd name="connsiteX9" fmla="*/ 399600 w 792587"/>
              <a:gd name="connsiteY9" fmla="*/ 910456 h 910456"/>
              <a:gd name="connsiteX10" fmla="*/ 0 w 792587"/>
              <a:gd name="connsiteY10" fmla="*/ 682707 h 910456"/>
              <a:gd name="connsiteX11" fmla="*/ 884 w 792587"/>
              <a:gd name="connsiteY11" fmla="*/ 227717 h 910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2587" h="910456">
                <a:moveTo>
                  <a:pt x="399635" y="52645"/>
                </a:moveTo>
                <a:lnTo>
                  <a:pt x="46610" y="254027"/>
                </a:lnTo>
                <a:cubicBezTo>
                  <a:pt x="44977" y="389523"/>
                  <a:pt x="47462" y="520905"/>
                  <a:pt x="45829" y="656400"/>
                </a:cubicBezTo>
                <a:lnTo>
                  <a:pt x="399218" y="857811"/>
                </a:lnTo>
                <a:lnTo>
                  <a:pt x="746456" y="652986"/>
                </a:lnTo>
                <a:cubicBezTo>
                  <a:pt x="747242" y="519412"/>
                  <a:pt x="745973" y="385837"/>
                  <a:pt x="746759" y="252264"/>
                </a:cubicBezTo>
                <a:close/>
                <a:moveTo>
                  <a:pt x="400071" y="0"/>
                </a:moveTo>
                <a:lnTo>
                  <a:pt x="792587" y="225723"/>
                </a:lnTo>
                <a:cubicBezTo>
                  <a:pt x="791698" y="376763"/>
                  <a:pt x="793134" y="527805"/>
                  <a:pt x="792244" y="678846"/>
                </a:cubicBezTo>
                <a:lnTo>
                  <a:pt x="399600" y="910456"/>
                </a:lnTo>
                <a:lnTo>
                  <a:pt x="0" y="682707"/>
                </a:lnTo>
                <a:cubicBezTo>
                  <a:pt x="1847" y="529493"/>
                  <a:pt x="-963" y="380931"/>
                  <a:pt x="884" y="227717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800"/>
          </a:p>
        </p:txBody>
      </p:sp>
      <p:sp>
        <p:nvSpPr>
          <p:cNvPr id="5" name="任意形状 4">
            <a:extLst>
              <a:ext uri="{FF2B5EF4-FFF2-40B4-BE49-F238E27FC236}">
                <a16:creationId xmlns:a16="http://schemas.microsoft.com/office/drawing/2014/main" id="{74B3EDFF-E829-5E76-F2EF-7A668A7F591A}"/>
              </a:ext>
            </a:extLst>
          </p:cNvPr>
          <p:cNvSpPr>
            <a:spLocks/>
          </p:cNvSpPr>
          <p:nvPr/>
        </p:nvSpPr>
        <p:spPr>
          <a:xfrm>
            <a:off x="6914111" y="-15392"/>
            <a:ext cx="5277888" cy="6198170"/>
          </a:xfrm>
          <a:custGeom>
            <a:avLst/>
            <a:gdLst>
              <a:gd name="connsiteX0" fmla="*/ 2012174 w 5276514"/>
              <a:gd name="connsiteY0" fmla="*/ 0 h 6198170"/>
              <a:gd name="connsiteX1" fmla="*/ 5276514 w 5276514"/>
              <a:gd name="connsiteY1" fmla="*/ 0 h 6198170"/>
              <a:gd name="connsiteX2" fmla="*/ 5276514 w 5276514"/>
              <a:gd name="connsiteY2" fmla="*/ 5191628 h 6198170"/>
              <a:gd name="connsiteX3" fmla="*/ 4949750 w 5276514"/>
              <a:gd name="connsiteY3" fmla="*/ 6198170 h 6198170"/>
              <a:gd name="connsiteX4" fmla="*/ 0 w 5276514"/>
              <a:gd name="connsiteY4" fmla="*/ 6198170 h 6198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6514" h="6198170">
                <a:moveTo>
                  <a:pt x="2012174" y="0"/>
                </a:moveTo>
                <a:lnTo>
                  <a:pt x="5276514" y="0"/>
                </a:lnTo>
                <a:lnTo>
                  <a:pt x="5276514" y="5191628"/>
                </a:lnTo>
                <a:lnTo>
                  <a:pt x="4949750" y="6198170"/>
                </a:lnTo>
                <a:lnTo>
                  <a:pt x="0" y="6198170"/>
                </a:lnTo>
                <a:close/>
              </a:path>
            </a:pathLst>
          </a:custGeom>
          <a:gradFill>
            <a:gsLst>
              <a:gs pos="100000">
                <a:schemeClr val="accent1"/>
              </a:gs>
              <a:gs pos="0">
                <a:schemeClr val="tx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800"/>
          </a:p>
        </p:txBody>
      </p:sp>
      <p:sp>
        <p:nvSpPr>
          <p:cNvPr id="6" name="任意形状 5">
            <a:extLst>
              <a:ext uri="{FF2B5EF4-FFF2-40B4-BE49-F238E27FC236}">
                <a16:creationId xmlns:a16="http://schemas.microsoft.com/office/drawing/2014/main" id="{712F85AA-92EC-95F2-1506-CD4354FFF5E7}"/>
              </a:ext>
            </a:extLst>
          </p:cNvPr>
          <p:cNvSpPr>
            <a:spLocks/>
          </p:cNvSpPr>
          <p:nvPr/>
        </p:nvSpPr>
        <p:spPr>
          <a:xfrm>
            <a:off x="7666664" y="-15390"/>
            <a:ext cx="4525335" cy="3854347"/>
          </a:xfrm>
          <a:custGeom>
            <a:avLst/>
            <a:gdLst>
              <a:gd name="connsiteX0" fmla="*/ 1251275 w 4524157"/>
              <a:gd name="connsiteY0" fmla="*/ 0 h 3854347"/>
              <a:gd name="connsiteX1" fmla="*/ 4524157 w 4524157"/>
              <a:gd name="connsiteY1" fmla="*/ 0 h 3854347"/>
              <a:gd name="connsiteX2" fmla="*/ 4524157 w 4524157"/>
              <a:gd name="connsiteY2" fmla="*/ 3854347 h 3854347"/>
              <a:gd name="connsiteX3" fmla="*/ 0 w 4524157"/>
              <a:gd name="connsiteY3" fmla="*/ 3854347 h 3854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4157" h="3854347">
                <a:moveTo>
                  <a:pt x="1251275" y="0"/>
                </a:moveTo>
                <a:lnTo>
                  <a:pt x="4524157" y="0"/>
                </a:lnTo>
                <a:lnTo>
                  <a:pt x="4524157" y="3854347"/>
                </a:lnTo>
                <a:lnTo>
                  <a:pt x="0" y="3854347"/>
                </a:lnTo>
                <a:close/>
              </a:path>
            </a:pathLst>
          </a:custGeom>
          <a:gradFill>
            <a:gsLst>
              <a:gs pos="100000">
                <a:schemeClr val="tx2">
                  <a:alpha val="27244"/>
                </a:schemeClr>
              </a:gs>
              <a:gs pos="10000">
                <a:srgbClr val="081D32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800"/>
          </a:p>
        </p:txBody>
      </p:sp>
      <p:sp>
        <p:nvSpPr>
          <p:cNvPr id="7" name="任意形状 6">
            <a:extLst>
              <a:ext uri="{FF2B5EF4-FFF2-40B4-BE49-F238E27FC236}">
                <a16:creationId xmlns:a16="http://schemas.microsoft.com/office/drawing/2014/main" id="{8FCD801A-6182-DD32-98F5-2C127572094D}"/>
              </a:ext>
            </a:extLst>
          </p:cNvPr>
          <p:cNvSpPr>
            <a:spLocks/>
          </p:cNvSpPr>
          <p:nvPr/>
        </p:nvSpPr>
        <p:spPr>
          <a:xfrm>
            <a:off x="7289904" y="724092"/>
            <a:ext cx="4611913" cy="5315008"/>
          </a:xfrm>
          <a:custGeom>
            <a:avLst/>
            <a:gdLst>
              <a:gd name="connsiteX0" fmla="*/ 2325670 w 4297506"/>
              <a:gd name="connsiteY0" fmla="*/ 0 h 5353054"/>
              <a:gd name="connsiteX1" fmla="*/ 4297506 w 4297506"/>
              <a:gd name="connsiteY1" fmla="*/ 1138256 h 5353054"/>
              <a:gd name="connsiteX2" fmla="*/ 4297506 w 4297506"/>
              <a:gd name="connsiteY2" fmla="*/ 3176469 h 5353054"/>
              <a:gd name="connsiteX3" fmla="*/ 3893614 w 4297506"/>
              <a:gd name="connsiteY3" fmla="*/ 4431585 h 5353054"/>
              <a:gd name="connsiteX4" fmla="*/ 2315068 w 4297506"/>
              <a:gd name="connsiteY4" fmla="*/ 5353054 h 5353054"/>
              <a:gd name="connsiteX5" fmla="*/ 2274 w 4297506"/>
              <a:gd name="connsiteY5" fmla="*/ 4009682 h 5353054"/>
              <a:gd name="connsiteX6" fmla="*/ 0 w 4297506"/>
              <a:gd name="connsiteY6" fmla="*/ 1340213 h 5353054"/>
              <a:gd name="connsiteX0" fmla="*/ 2325670 w 4633260"/>
              <a:gd name="connsiteY0" fmla="*/ 0 h 5353054"/>
              <a:gd name="connsiteX1" fmla="*/ 4633260 w 4633260"/>
              <a:gd name="connsiteY1" fmla="*/ 1334795 h 5353054"/>
              <a:gd name="connsiteX2" fmla="*/ 4297506 w 4633260"/>
              <a:gd name="connsiteY2" fmla="*/ 3176469 h 5353054"/>
              <a:gd name="connsiteX3" fmla="*/ 3893614 w 4633260"/>
              <a:gd name="connsiteY3" fmla="*/ 4431585 h 5353054"/>
              <a:gd name="connsiteX4" fmla="*/ 2315068 w 4633260"/>
              <a:gd name="connsiteY4" fmla="*/ 5353054 h 5353054"/>
              <a:gd name="connsiteX5" fmla="*/ 2274 w 4633260"/>
              <a:gd name="connsiteY5" fmla="*/ 4009682 h 5353054"/>
              <a:gd name="connsiteX6" fmla="*/ 0 w 4633260"/>
              <a:gd name="connsiteY6" fmla="*/ 1340213 h 5353054"/>
              <a:gd name="connsiteX7" fmla="*/ 2325670 w 4633260"/>
              <a:gd name="connsiteY7" fmla="*/ 0 h 5353054"/>
              <a:gd name="connsiteX0" fmla="*/ 2325670 w 4666016"/>
              <a:gd name="connsiteY0" fmla="*/ 0 h 5353054"/>
              <a:gd name="connsiteX1" fmla="*/ 4633260 w 4666016"/>
              <a:gd name="connsiteY1" fmla="*/ 1334795 h 5353054"/>
              <a:gd name="connsiteX2" fmla="*/ 4666016 w 4666016"/>
              <a:gd name="connsiteY2" fmla="*/ 3446709 h 5353054"/>
              <a:gd name="connsiteX3" fmla="*/ 3893614 w 4666016"/>
              <a:gd name="connsiteY3" fmla="*/ 4431585 h 5353054"/>
              <a:gd name="connsiteX4" fmla="*/ 2315068 w 4666016"/>
              <a:gd name="connsiteY4" fmla="*/ 5353054 h 5353054"/>
              <a:gd name="connsiteX5" fmla="*/ 2274 w 4666016"/>
              <a:gd name="connsiteY5" fmla="*/ 4009682 h 5353054"/>
              <a:gd name="connsiteX6" fmla="*/ 0 w 4666016"/>
              <a:gd name="connsiteY6" fmla="*/ 1340213 h 5353054"/>
              <a:gd name="connsiteX7" fmla="*/ 2325670 w 4666016"/>
              <a:gd name="connsiteY7" fmla="*/ 0 h 5353054"/>
              <a:gd name="connsiteX0" fmla="*/ 2325670 w 4666016"/>
              <a:gd name="connsiteY0" fmla="*/ 0 h 5353054"/>
              <a:gd name="connsiteX1" fmla="*/ 4633260 w 4666016"/>
              <a:gd name="connsiteY1" fmla="*/ 1334795 h 5353054"/>
              <a:gd name="connsiteX2" fmla="*/ 4666016 w 4666016"/>
              <a:gd name="connsiteY2" fmla="*/ 3446709 h 5353054"/>
              <a:gd name="connsiteX3" fmla="*/ 4425905 w 4666016"/>
              <a:gd name="connsiteY3" fmla="*/ 4161345 h 5353054"/>
              <a:gd name="connsiteX4" fmla="*/ 2315068 w 4666016"/>
              <a:gd name="connsiteY4" fmla="*/ 5353054 h 5353054"/>
              <a:gd name="connsiteX5" fmla="*/ 2274 w 4666016"/>
              <a:gd name="connsiteY5" fmla="*/ 4009682 h 5353054"/>
              <a:gd name="connsiteX6" fmla="*/ 0 w 4666016"/>
              <a:gd name="connsiteY6" fmla="*/ 1340213 h 5353054"/>
              <a:gd name="connsiteX7" fmla="*/ 2325670 w 4666016"/>
              <a:gd name="connsiteY7" fmla="*/ 0 h 5353054"/>
              <a:gd name="connsiteX0" fmla="*/ 2325670 w 4666016"/>
              <a:gd name="connsiteY0" fmla="*/ 0 h 5353054"/>
              <a:gd name="connsiteX1" fmla="*/ 4526802 w 4666016"/>
              <a:gd name="connsiteY1" fmla="*/ 1482199 h 5353054"/>
              <a:gd name="connsiteX2" fmla="*/ 4666016 w 4666016"/>
              <a:gd name="connsiteY2" fmla="*/ 3446709 h 5353054"/>
              <a:gd name="connsiteX3" fmla="*/ 4425905 w 4666016"/>
              <a:gd name="connsiteY3" fmla="*/ 4161345 h 5353054"/>
              <a:gd name="connsiteX4" fmla="*/ 2315068 w 4666016"/>
              <a:gd name="connsiteY4" fmla="*/ 5353054 h 5353054"/>
              <a:gd name="connsiteX5" fmla="*/ 2274 w 4666016"/>
              <a:gd name="connsiteY5" fmla="*/ 4009682 h 5353054"/>
              <a:gd name="connsiteX6" fmla="*/ 0 w 4666016"/>
              <a:gd name="connsiteY6" fmla="*/ 1340213 h 5353054"/>
              <a:gd name="connsiteX7" fmla="*/ 2325670 w 4666016"/>
              <a:gd name="connsiteY7" fmla="*/ 0 h 5353054"/>
              <a:gd name="connsiteX0" fmla="*/ 2325670 w 4666016"/>
              <a:gd name="connsiteY0" fmla="*/ 0 h 5353054"/>
              <a:gd name="connsiteX1" fmla="*/ 4657827 w 4666016"/>
              <a:gd name="connsiteY1" fmla="*/ 1342984 h 5353054"/>
              <a:gd name="connsiteX2" fmla="*/ 4666016 w 4666016"/>
              <a:gd name="connsiteY2" fmla="*/ 3446709 h 5353054"/>
              <a:gd name="connsiteX3" fmla="*/ 4425905 w 4666016"/>
              <a:gd name="connsiteY3" fmla="*/ 4161345 h 5353054"/>
              <a:gd name="connsiteX4" fmla="*/ 2315068 w 4666016"/>
              <a:gd name="connsiteY4" fmla="*/ 5353054 h 5353054"/>
              <a:gd name="connsiteX5" fmla="*/ 2274 w 4666016"/>
              <a:gd name="connsiteY5" fmla="*/ 4009682 h 5353054"/>
              <a:gd name="connsiteX6" fmla="*/ 0 w 4666016"/>
              <a:gd name="connsiteY6" fmla="*/ 1340213 h 5353054"/>
              <a:gd name="connsiteX7" fmla="*/ 2325670 w 4666016"/>
              <a:gd name="connsiteY7" fmla="*/ 0 h 5353054"/>
              <a:gd name="connsiteX0" fmla="*/ 2325670 w 4666016"/>
              <a:gd name="connsiteY0" fmla="*/ 0 h 5353054"/>
              <a:gd name="connsiteX1" fmla="*/ 4657827 w 4666016"/>
              <a:gd name="connsiteY1" fmla="*/ 1342984 h 5353054"/>
              <a:gd name="connsiteX2" fmla="*/ 4666016 w 4666016"/>
              <a:gd name="connsiteY2" fmla="*/ 3446709 h 5353054"/>
              <a:gd name="connsiteX3" fmla="*/ 4425905 w 4666016"/>
              <a:gd name="connsiteY3" fmla="*/ 4161345 h 5353054"/>
              <a:gd name="connsiteX4" fmla="*/ 2315068 w 4666016"/>
              <a:gd name="connsiteY4" fmla="*/ 5353054 h 5353054"/>
              <a:gd name="connsiteX5" fmla="*/ 404980 w 4666016"/>
              <a:gd name="connsiteY5" fmla="*/ 3838318 h 5353054"/>
              <a:gd name="connsiteX6" fmla="*/ 0 w 4666016"/>
              <a:gd name="connsiteY6" fmla="*/ 1340213 h 5353054"/>
              <a:gd name="connsiteX7" fmla="*/ 2325670 w 4666016"/>
              <a:gd name="connsiteY7" fmla="*/ 0 h 5353054"/>
              <a:gd name="connsiteX0" fmla="*/ 2325670 w 4666016"/>
              <a:gd name="connsiteY0" fmla="*/ 0 h 5353054"/>
              <a:gd name="connsiteX1" fmla="*/ 4657827 w 4666016"/>
              <a:gd name="connsiteY1" fmla="*/ 1342984 h 5353054"/>
              <a:gd name="connsiteX2" fmla="*/ 4666016 w 4666016"/>
              <a:gd name="connsiteY2" fmla="*/ 3446709 h 5353054"/>
              <a:gd name="connsiteX3" fmla="*/ 4425905 w 4666016"/>
              <a:gd name="connsiteY3" fmla="*/ 4161345 h 5353054"/>
              <a:gd name="connsiteX4" fmla="*/ 2315068 w 4666016"/>
              <a:gd name="connsiteY4" fmla="*/ 5353054 h 5353054"/>
              <a:gd name="connsiteX5" fmla="*/ 2274 w 4666016"/>
              <a:gd name="connsiteY5" fmla="*/ 4026820 h 5353054"/>
              <a:gd name="connsiteX6" fmla="*/ 0 w 4666016"/>
              <a:gd name="connsiteY6" fmla="*/ 1340213 h 5353054"/>
              <a:gd name="connsiteX7" fmla="*/ 2325670 w 4666016"/>
              <a:gd name="connsiteY7" fmla="*/ 0 h 5353054"/>
              <a:gd name="connsiteX0" fmla="*/ 2325670 w 4666016"/>
              <a:gd name="connsiteY0" fmla="*/ 0 h 4924643"/>
              <a:gd name="connsiteX1" fmla="*/ 4657827 w 4666016"/>
              <a:gd name="connsiteY1" fmla="*/ 1342984 h 4924643"/>
              <a:gd name="connsiteX2" fmla="*/ 4666016 w 4666016"/>
              <a:gd name="connsiteY2" fmla="*/ 3446709 h 4924643"/>
              <a:gd name="connsiteX3" fmla="*/ 4425905 w 4666016"/>
              <a:gd name="connsiteY3" fmla="*/ 4161345 h 4924643"/>
              <a:gd name="connsiteX4" fmla="*/ 2323637 w 4666016"/>
              <a:gd name="connsiteY4" fmla="*/ 4924643 h 4924643"/>
              <a:gd name="connsiteX5" fmla="*/ 2274 w 4666016"/>
              <a:gd name="connsiteY5" fmla="*/ 4026820 h 4924643"/>
              <a:gd name="connsiteX6" fmla="*/ 0 w 4666016"/>
              <a:gd name="connsiteY6" fmla="*/ 1340213 h 4924643"/>
              <a:gd name="connsiteX7" fmla="*/ 2325670 w 4666016"/>
              <a:gd name="connsiteY7" fmla="*/ 0 h 4924643"/>
              <a:gd name="connsiteX0" fmla="*/ 2325670 w 4666016"/>
              <a:gd name="connsiteY0" fmla="*/ 0 h 5378759"/>
              <a:gd name="connsiteX1" fmla="*/ 4657827 w 4666016"/>
              <a:gd name="connsiteY1" fmla="*/ 1342984 h 5378759"/>
              <a:gd name="connsiteX2" fmla="*/ 4666016 w 4666016"/>
              <a:gd name="connsiteY2" fmla="*/ 3446709 h 5378759"/>
              <a:gd name="connsiteX3" fmla="*/ 4425905 w 4666016"/>
              <a:gd name="connsiteY3" fmla="*/ 4161345 h 5378759"/>
              <a:gd name="connsiteX4" fmla="*/ 2340773 w 4666016"/>
              <a:gd name="connsiteY4" fmla="*/ 5378759 h 5378759"/>
              <a:gd name="connsiteX5" fmla="*/ 2274 w 4666016"/>
              <a:gd name="connsiteY5" fmla="*/ 4026820 h 5378759"/>
              <a:gd name="connsiteX6" fmla="*/ 0 w 4666016"/>
              <a:gd name="connsiteY6" fmla="*/ 1340213 h 5378759"/>
              <a:gd name="connsiteX7" fmla="*/ 2325670 w 4666016"/>
              <a:gd name="connsiteY7" fmla="*/ 0 h 5378759"/>
              <a:gd name="connsiteX0" fmla="*/ 2334239 w 4666016"/>
              <a:gd name="connsiteY0" fmla="*/ 0 h 4873234"/>
              <a:gd name="connsiteX1" fmla="*/ 4657827 w 4666016"/>
              <a:gd name="connsiteY1" fmla="*/ 837459 h 4873234"/>
              <a:gd name="connsiteX2" fmla="*/ 4666016 w 4666016"/>
              <a:gd name="connsiteY2" fmla="*/ 2941184 h 4873234"/>
              <a:gd name="connsiteX3" fmla="*/ 4425905 w 4666016"/>
              <a:gd name="connsiteY3" fmla="*/ 3655820 h 4873234"/>
              <a:gd name="connsiteX4" fmla="*/ 2340773 w 4666016"/>
              <a:gd name="connsiteY4" fmla="*/ 4873234 h 4873234"/>
              <a:gd name="connsiteX5" fmla="*/ 2274 w 4666016"/>
              <a:gd name="connsiteY5" fmla="*/ 3521295 h 4873234"/>
              <a:gd name="connsiteX6" fmla="*/ 0 w 4666016"/>
              <a:gd name="connsiteY6" fmla="*/ 834688 h 4873234"/>
              <a:gd name="connsiteX7" fmla="*/ 2334239 w 4666016"/>
              <a:gd name="connsiteY7" fmla="*/ 0 h 4873234"/>
              <a:gd name="connsiteX0" fmla="*/ 2334240 w 4666016"/>
              <a:gd name="connsiteY0" fmla="*/ 0 h 5378759"/>
              <a:gd name="connsiteX1" fmla="*/ 4657827 w 4666016"/>
              <a:gd name="connsiteY1" fmla="*/ 1342984 h 5378759"/>
              <a:gd name="connsiteX2" fmla="*/ 4666016 w 4666016"/>
              <a:gd name="connsiteY2" fmla="*/ 3446709 h 5378759"/>
              <a:gd name="connsiteX3" fmla="*/ 4425905 w 4666016"/>
              <a:gd name="connsiteY3" fmla="*/ 4161345 h 5378759"/>
              <a:gd name="connsiteX4" fmla="*/ 2340773 w 4666016"/>
              <a:gd name="connsiteY4" fmla="*/ 5378759 h 5378759"/>
              <a:gd name="connsiteX5" fmla="*/ 2274 w 4666016"/>
              <a:gd name="connsiteY5" fmla="*/ 4026820 h 5378759"/>
              <a:gd name="connsiteX6" fmla="*/ 0 w 4666016"/>
              <a:gd name="connsiteY6" fmla="*/ 1340213 h 5378759"/>
              <a:gd name="connsiteX7" fmla="*/ 2334240 w 4666016"/>
              <a:gd name="connsiteY7" fmla="*/ 0 h 5378759"/>
              <a:gd name="connsiteX0" fmla="*/ 2391950 w 4723726"/>
              <a:gd name="connsiteY0" fmla="*/ 0 h 5378759"/>
              <a:gd name="connsiteX1" fmla="*/ 4715537 w 4723726"/>
              <a:gd name="connsiteY1" fmla="*/ 1342984 h 5378759"/>
              <a:gd name="connsiteX2" fmla="*/ 4723726 w 4723726"/>
              <a:gd name="connsiteY2" fmla="*/ 3446709 h 5378759"/>
              <a:gd name="connsiteX3" fmla="*/ 4483615 w 4723726"/>
              <a:gd name="connsiteY3" fmla="*/ 4161345 h 5378759"/>
              <a:gd name="connsiteX4" fmla="*/ 2398483 w 4723726"/>
              <a:gd name="connsiteY4" fmla="*/ 5378759 h 5378759"/>
              <a:gd name="connsiteX5" fmla="*/ 7 w 4723726"/>
              <a:gd name="connsiteY5" fmla="*/ 4206753 h 5378759"/>
              <a:gd name="connsiteX6" fmla="*/ 57710 w 4723726"/>
              <a:gd name="connsiteY6" fmla="*/ 1340213 h 5378759"/>
              <a:gd name="connsiteX7" fmla="*/ 2391950 w 4723726"/>
              <a:gd name="connsiteY7" fmla="*/ 0 h 5378759"/>
              <a:gd name="connsiteX0" fmla="*/ 2334240 w 4666016"/>
              <a:gd name="connsiteY0" fmla="*/ 0 h 5378759"/>
              <a:gd name="connsiteX1" fmla="*/ 4657827 w 4666016"/>
              <a:gd name="connsiteY1" fmla="*/ 1342984 h 5378759"/>
              <a:gd name="connsiteX2" fmla="*/ 4666016 w 4666016"/>
              <a:gd name="connsiteY2" fmla="*/ 3446709 h 5378759"/>
              <a:gd name="connsiteX3" fmla="*/ 4425905 w 4666016"/>
              <a:gd name="connsiteY3" fmla="*/ 4161345 h 5378759"/>
              <a:gd name="connsiteX4" fmla="*/ 2340773 w 4666016"/>
              <a:gd name="connsiteY4" fmla="*/ 5378759 h 5378759"/>
              <a:gd name="connsiteX5" fmla="*/ 173639 w 4666016"/>
              <a:gd name="connsiteY5" fmla="*/ 4086798 h 5378759"/>
              <a:gd name="connsiteX6" fmla="*/ 0 w 4666016"/>
              <a:gd name="connsiteY6" fmla="*/ 1340213 h 5378759"/>
              <a:gd name="connsiteX7" fmla="*/ 2334240 w 4666016"/>
              <a:gd name="connsiteY7" fmla="*/ 0 h 5378759"/>
              <a:gd name="connsiteX0" fmla="*/ 2334240 w 4666016"/>
              <a:gd name="connsiteY0" fmla="*/ 0 h 5378759"/>
              <a:gd name="connsiteX1" fmla="*/ 4657827 w 4666016"/>
              <a:gd name="connsiteY1" fmla="*/ 1342984 h 5378759"/>
              <a:gd name="connsiteX2" fmla="*/ 4666016 w 4666016"/>
              <a:gd name="connsiteY2" fmla="*/ 3446709 h 5378759"/>
              <a:gd name="connsiteX3" fmla="*/ 4425905 w 4666016"/>
              <a:gd name="connsiteY3" fmla="*/ 4161345 h 5378759"/>
              <a:gd name="connsiteX4" fmla="*/ 2340773 w 4666016"/>
              <a:gd name="connsiteY4" fmla="*/ 5378759 h 5378759"/>
              <a:gd name="connsiteX5" fmla="*/ 2275 w 4666016"/>
              <a:gd name="connsiteY5" fmla="*/ 4103934 h 5378759"/>
              <a:gd name="connsiteX6" fmla="*/ 0 w 4666016"/>
              <a:gd name="connsiteY6" fmla="*/ 1340213 h 5378759"/>
              <a:gd name="connsiteX7" fmla="*/ 2334240 w 4666016"/>
              <a:gd name="connsiteY7" fmla="*/ 0 h 5378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66016" h="5378759">
                <a:moveTo>
                  <a:pt x="2334240" y="0"/>
                </a:moveTo>
                <a:lnTo>
                  <a:pt x="4657827" y="1342984"/>
                </a:lnTo>
                <a:cubicBezTo>
                  <a:pt x="4660557" y="2044226"/>
                  <a:pt x="4663286" y="2745467"/>
                  <a:pt x="4666016" y="3446709"/>
                </a:cubicBezTo>
                <a:lnTo>
                  <a:pt x="4425905" y="4161345"/>
                </a:lnTo>
                <a:lnTo>
                  <a:pt x="2340773" y="5378759"/>
                </a:lnTo>
                <a:lnTo>
                  <a:pt x="2275" y="4103934"/>
                </a:lnTo>
                <a:cubicBezTo>
                  <a:pt x="1517" y="3214111"/>
                  <a:pt x="759" y="2230035"/>
                  <a:pt x="0" y="1340213"/>
                </a:cubicBezTo>
                <a:lnTo>
                  <a:pt x="2334240" y="0"/>
                </a:lnTo>
                <a:close/>
              </a:path>
            </a:pathLst>
          </a:custGeom>
          <a:ln>
            <a:noFill/>
          </a:ln>
          <a:effectLst>
            <a:outerShdw blurRad="431800" dist="254000" dir="3180000" sx="101000" sy="101000" algn="t" rotWithShape="0">
              <a:prstClr val="black">
                <a:alpha val="56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800"/>
          </a:p>
        </p:txBody>
      </p:sp>
      <p:grpSp>
        <p:nvGrpSpPr>
          <p:cNvPr id="9" name="Group 7">
            <a:extLst>
              <a:ext uri="{FF2B5EF4-FFF2-40B4-BE49-F238E27FC236}">
                <a16:creationId xmlns:a16="http://schemas.microsoft.com/office/drawing/2014/main" id="{75AC05D9-DAFE-4894-12B9-6AD5F3B66372}"/>
              </a:ext>
            </a:extLst>
          </p:cNvPr>
          <p:cNvGrpSpPr>
            <a:grpSpLocks/>
          </p:cNvGrpSpPr>
          <p:nvPr/>
        </p:nvGrpSpPr>
        <p:grpSpPr>
          <a:xfrm>
            <a:off x="5951591" y="570082"/>
            <a:ext cx="1278316" cy="1189606"/>
            <a:chOff x="5950041" y="314029"/>
            <a:chExt cx="1277983" cy="1189606"/>
          </a:xfrm>
        </p:grpSpPr>
        <p:sp>
          <p:nvSpPr>
            <p:cNvPr id="10" name="六边形 6">
              <a:extLst>
                <a:ext uri="{FF2B5EF4-FFF2-40B4-BE49-F238E27FC236}">
                  <a16:creationId xmlns:a16="http://schemas.microsoft.com/office/drawing/2014/main" id="{BE3ED793-2E13-7FBF-BAF7-F63152A521DD}"/>
                </a:ext>
              </a:extLst>
            </p:cNvPr>
            <p:cNvSpPr>
              <a:spLocks/>
            </p:cNvSpPr>
            <p:nvPr/>
          </p:nvSpPr>
          <p:spPr>
            <a:xfrm>
              <a:off x="5950041" y="439839"/>
              <a:ext cx="956936" cy="1063796"/>
            </a:xfrm>
            <a:custGeom>
              <a:avLst/>
              <a:gdLst>
                <a:gd name="connsiteX0" fmla="*/ 0 w 2862218"/>
                <a:gd name="connsiteY0" fmla="*/ 1233715 h 2467429"/>
                <a:gd name="connsiteX1" fmla="*/ 616857 w 2862218"/>
                <a:gd name="connsiteY1" fmla="*/ 1 h 2467429"/>
                <a:gd name="connsiteX2" fmla="*/ 2245361 w 2862218"/>
                <a:gd name="connsiteY2" fmla="*/ 1 h 2467429"/>
                <a:gd name="connsiteX3" fmla="*/ 2862218 w 2862218"/>
                <a:gd name="connsiteY3" fmla="*/ 1233715 h 2467429"/>
                <a:gd name="connsiteX4" fmla="*/ 2245361 w 2862218"/>
                <a:gd name="connsiteY4" fmla="*/ 2467428 h 2467429"/>
                <a:gd name="connsiteX5" fmla="*/ 616857 w 2862218"/>
                <a:gd name="connsiteY5" fmla="*/ 2467428 h 2467429"/>
                <a:gd name="connsiteX6" fmla="*/ 0 w 2862218"/>
                <a:gd name="connsiteY6" fmla="*/ 1233715 h 2467429"/>
                <a:gd name="connsiteX0" fmla="*/ 0 w 2862218"/>
                <a:gd name="connsiteY0" fmla="*/ 1419694 h 2653407"/>
                <a:gd name="connsiteX1" fmla="*/ 1430518 w 2862218"/>
                <a:gd name="connsiteY1" fmla="*/ 0 h 2653407"/>
                <a:gd name="connsiteX2" fmla="*/ 2245361 w 2862218"/>
                <a:gd name="connsiteY2" fmla="*/ 185980 h 2653407"/>
                <a:gd name="connsiteX3" fmla="*/ 2862218 w 2862218"/>
                <a:gd name="connsiteY3" fmla="*/ 1419694 h 2653407"/>
                <a:gd name="connsiteX4" fmla="*/ 2245361 w 2862218"/>
                <a:gd name="connsiteY4" fmla="*/ 2653407 h 2653407"/>
                <a:gd name="connsiteX5" fmla="*/ 616857 w 2862218"/>
                <a:gd name="connsiteY5" fmla="*/ 2653407 h 2653407"/>
                <a:gd name="connsiteX6" fmla="*/ 0 w 2862218"/>
                <a:gd name="connsiteY6" fmla="*/ 1419694 h 2653407"/>
                <a:gd name="connsiteX0" fmla="*/ 0 w 2862218"/>
                <a:gd name="connsiteY0" fmla="*/ 1419694 h 2653407"/>
                <a:gd name="connsiteX1" fmla="*/ 1430518 w 2862218"/>
                <a:gd name="connsiteY1" fmla="*/ 0 h 2653407"/>
                <a:gd name="connsiteX2" fmla="*/ 2625070 w 2862218"/>
                <a:gd name="connsiteY2" fmla="*/ 705173 h 2653407"/>
                <a:gd name="connsiteX3" fmla="*/ 2862218 w 2862218"/>
                <a:gd name="connsiteY3" fmla="*/ 1419694 h 2653407"/>
                <a:gd name="connsiteX4" fmla="*/ 2245361 w 2862218"/>
                <a:gd name="connsiteY4" fmla="*/ 2653407 h 2653407"/>
                <a:gd name="connsiteX5" fmla="*/ 616857 w 2862218"/>
                <a:gd name="connsiteY5" fmla="*/ 2653407 h 2653407"/>
                <a:gd name="connsiteX6" fmla="*/ 0 w 2862218"/>
                <a:gd name="connsiteY6" fmla="*/ 1419694 h 2653407"/>
                <a:gd name="connsiteX0" fmla="*/ 0 w 2676239"/>
                <a:gd name="connsiteY0" fmla="*/ 730020 h 2653407"/>
                <a:gd name="connsiteX1" fmla="*/ 1244539 w 2676239"/>
                <a:gd name="connsiteY1" fmla="*/ 0 h 2653407"/>
                <a:gd name="connsiteX2" fmla="*/ 2439091 w 2676239"/>
                <a:gd name="connsiteY2" fmla="*/ 705173 h 2653407"/>
                <a:gd name="connsiteX3" fmla="*/ 2676239 w 2676239"/>
                <a:gd name="connsiteY3" fmla="*/ 1419694 h 2653407"/>
                <a:gd name="connsiteX4" fmla="*/ 2059382 w 2676239"/>
                <a:gd name="connsiteY4" fmla="*/ 2653407 h 2653407"/>
                <a:gd name="connsiteX5" fmla="*/ 430878 w 2676239"/>
                <a:gd name="connsiteY5" fmla="*/ 2653407 h 2653407"/>
                <a:gd name="connsiteX6" fmla="*/ 0 w 2676239"/>
                <a:gd name="connsiteY6" fmla="*/ 730020 h 2653407"/>
                <a:gd name="connsiteX0" fmla="*/ 0 w 2676239"/>
                <a:gd name="connsiteY0" fmla="*/ 730020 h 2653407"/>
                <a:gd name="connsiteX1" fmla="*/ 1244539 w 2676239"/>
                <a:gd name="connsiteY1" fmla="*/ 0 h 2653407"/>
                <a:gd name="connsiteX2" fmla="*/ 2439091 w 2676239"/>
                <a:gd name="connsiteY2" fmla="*/ 705173 h 2653407"/>
                <a:gd name="connsiteX3" fmla="*/ 2676239 w 2676239"/>
                <a:gd name="connsiteY3" fmla="*/ 1419694 h 2653407"/>
                <a:gd name="connsiteX4" fmla="*/ 2059382 w 2676239"/>
                <a:gd name="connsiteY4" fmla="*/ 2653407 h 2653407"/>
                <a:gd name="connsiteX5" fmla="*/ 12424 w 2676239"/>
                <a:gd name="connsiteY5" fmla="*/ 2165211 h 2653407"/>
                <a:gd name="connsiteX6" fmla="*/ 0 w 2676239"/>
                <a:gd name="connsiteY6" fmla="*/ 730020 h 2653407"/>
                <a:gd name="connsiteX0" fmla="*/ 0 w 2676239"/>
                <a:gd name="connsiteY0" fmla="*/ 730020 h 2847135"/>
                <a:gd name="connsiteX1" fmla="*/ 1244539 w 2676239"/>
                <a:gd name="connsiteY1" fmla="*/ 0 h 2847135"/>
                <a:gd name="connsiteX2" fmla="*/ 2439091 w 2676239"/>
                <a:gd name="connsiteY2" fmla="*/ 705173 h 2847135"/>
                <a:gd name="connsiteX3" fmla="*/ 2676239 w 2676239"/>
                <a:gd name="connsiteY3" fmla="*/ 1419694 h 2847135"/>
                <a:gd name="connsiteX4" fmla="*/ 1276718 w 2676239"/>
                <a:gd name="connsiteY4" fmla="*/ 2847135 h 2847135"/>
                <a:gd name="connsiteX5" fmla="*/ 12424 w 2676239"/>
                <a:gd name="connsiteY5" fmla="*/ 2165211 h 2847135"/>
                <a:gd name="connsiteX6" fmla="*/ 0 w 2676239"/>
                <a:gd name="connsiteY6" fmla="*/ 730020 h 2847135"/>
                <a:gd name="connsiteX0" fmla="*/ 0 w 2467012"/>
                <a:gd name="connsiteY0" fmla="*/ 730020 h 2847135"/>
                <a:gd name="connsiteX1" fmla="*/ 1244539 w 2467012"/>
                <a:gd name="connsiteY1" fmla="*/ 0 h 2847135"/>
                <a:gd name="connsiteX2" fmla="*/ 2439091 w 2467012"/>
                <a:gd name="connsiteY2" fmla="*/ 705173 h 2847135"/>
                <a:gd name="connsiteX3" fmla="*/ 2467012 w 2467012"/>
                <a:gd name="connsiteY3" fmla="*/ 2124867 h 2847135"/>
                <a:gd name="connsiteX4" fmla="*/ 1276718 w 2467012"/>
                <a:gd name="connsiteY4" fmla="*/ 2847135 h 2847135"/>
                <a:gd name="connsiteX5" fmla="*/ 12424 w 2467012"/>
                <a:gd name="connsiteY5" fmla="*/ 2165211 h 2847135"/>
                <a:gd name="connsiteX6" fmla="*/ 0 w 2467012"/>
                <a:gd name="connsiteY6" fmla="*/ 730020 h 2847135"/>
                <a:gd name="connsiteX0" fmla="*/ 0 w 2467012"/>
                <a:gd name="connsiteY0" fmla="*/ 730020 h 2847135"/>
                <a:gd name="connsiteX1" fmla="*/ 1244539 w 2467012"/>
                <a:gd name="connsiteY1" fmla="*/ 0 h 2847135"/>
                <a:gd name="connsiteX2" fmla="*/ 2465405 w 2467012"/>
                <a:gd name="connsiteY2" fmla="*/ 724908 h 2847135"/>
                <a:gd name="connsiteX3" fmla="*/ 2467012 w 2467012"/>
                <a:gd name="connsiteY3" fmla="*/ 2124867 h 2847135"/>
                <a:gd name="connsiteX4" fmla="*/ 1276718 w 2467012"/>
                <a:gd name="connsiteY4" fmla="*/ 2847135 h 2847135"/>
                <a:gd name="connsiteX5" fmla="*/ 12424 w 2467012"/>
                <a:gd name="connsiteY5" fmla="*/ 2165211 h 2847135"/>
                <a:gd name="connsiteX6" fmla="*/ 0 w 2467012"/>
                <a:gd name="connsiteY6" fmla="*/ 730020 h 2847135"/>
                <a:gd name="connsiteX0" fmla="*/ 0 w 2467012"/>
                <a:gd name="connsiteY0" fmla="*/ 595266 h 2712381"/>
                <a:gd name="connsiteX1" fmla="*/ 1244539 w 2467012"/>
                <a:gd name="connsiteY1" fmla="*/ 0 h 2712381"/>
                <a:gd name="connsiteX2" fmla="*/ 2465405 w 2467012"/>
                <a:gd name="connsiteY2" fmla="*/ 590154 h 2712381"/>
                <a:gd name="connsiteX3" fmla="*/ 2467012 w 2467012"/>
                <a:gd name="connsiteY3" fmla="*/ 1990113 h 2712381"/>
                <a:gd name="connsiteX4" fmla="*/ 1276718 w 2467012"/>
                <a:gd name="connsiteY4" fmla="*/ 2712381 h 2712381"/>
                <a:gd name="connsiteX5" fmla="*/ 12424 w 2467012"/>
                <a:gd name="connsiteY5" fmla="*/ 2030457 h 2712381"/>
                <a:gd name="connsiteX6" fmla="*/ 0 w 2467012"/>
                <a:gd name="connsiteY6" fmla="*/ 595266 h 2712381"/>
                <a:gd name="connsiteX0" fmla="*/ 0 w 2467012"/>
                <a:gd name="connsiteY0" fmla="*/ 720395 h 2837510"/>
                <a:gd name="connsiteX1" fmla="*/ 1244539 w 2467012"/>
                <a:gd name="connsiteY1" fmla="*/ 0 h 2837510"/>
                <a:gd name="connsiteX2" fmla="*/ 2465405 w 2467012"/>
                <a:gd name="connsiteY2" fmla="*/ 715283 h 2837510"/>
                <a:gd name="connsiteX3" fmla="*/ 2467012 w 2467012"/>
                <a:gd name="connsiteY3" fmla="*/ 2115242 h 2837510"/>
                <a:gd name="connsiteX4" fmla="*/ 1276718 w 2467012"/>
                <a:gd name="connsiteY4" fmla="*/ 2837510 h 2837510"/>
                <a:gd name="connsiteX5" fmla="*/ 12424 w 2467012"/>
                <a:gd name="connsiteY5" fmla="*/ 2155586 h 2837510"/>
                <a:gd name="connsiteX6" fmla="*/ 0 w 2467012"/>
                <a:gd name="connsiteY6" fmla="*/ 720395 h 2837510"/>
                <a:gd name="connsiteX0" fmla="*/ 0 w 2472524"/>
                <a:gd name="connsiteY0" fmla="*/ 720395 h 2837510"/>
                <a:gd name="connsiteX1" fmla="*/ 1244539 w 2472524"/>
                <a:gd name="connsiteY1" fmla="*/ 0 h 2837510"/>
                <a:gd name="connsiteX2" fmla="*/ 2472493 w 2472524"/>
                <a:gd name="connsiteY2" fmla="*/ 704651 h 2837510"/>
                <a:gd name="connsiteX3" fmla="*/ 2467012 w 2472524"/>
                <a:gd name="connsiteY3" fmla="*/ 2115242 h 2837510"/>
                <a:gd name="connsiteX4" fmla="*/ 1276718 w 2472524"/>
                <a:gd name="connsiteY4" fmla="*/ 2837510 h 2837510"/>
                <a:gd name="connsiteX5" fmla="*/ 12424 w 2472524"/>
                <a:gd name="connsiteY5" fmla="*/ 2155586 h 2837510"/>
                <a:gd name="connsiteX6" fmla="*/ 0 w 2472524"/>
                <a:gd name="connsiteY6" fmla="*/ 720395 h 2837510"/>
                <a:gd name="connsiteX0" fmla="*/ 0 w 2476069"/>
                <a:gd name="connsiteY0" fmla="*/ 716851 h 2837510"/>
                <a:gd name="connsiteX1" fmla="*/ 1248084 w 2476069"/>
                <a:gd name="connsiteY1" fmla="*/ 0 h 2837510"/>
                <a:gd name="connsiteX2" fmla="*/ 2476038 w 2476069"/>
                <a:gd name="connsiteY2" fmla="*/ 704651 h 2837510"/>
                <a:gd name="connsiteX3" fmla="*/ 2470557 w 2476069"/>
                <a:gd name="connsiteY3" fmla="*/ 2115242 h 2837510"/>
                <a:gd name="connsiteX4" fmla="*/ 1280263 w 2476069"/>
                <a:gd name="connsiteY4" fmla="*/ 2837510 h 2837510"/>
                <a:gd name="connsiteX5" fmla="*/ 15969 w 2476069"/>
                <a:gd name="connsiteY5" fmla="*/ 2155586 h 2837510"/>
                <a:gd name="connsiteX6" fmla="*/ 0 w 2476069"/>
                <a:gd name="connsiteY6" fmla="*/ 716851 h 2837510"/>
                <a:gd name="connsiteX0" fmla="*/ 0 w 2476069"/>
                <a:gd name="connsiteY0" fmla="*/ 716851 h 2837510"/>
                <a:gd name="connsiteX1" fmla="*/ 1248084 w 2476069"/>
                <a:gd name="connsiteY1" fmla="*/ 0 h 2837510"/>
                <a:gd name="connsiteX2" fmla="*/ 2476038 w 2476069"/>
                <a:gd name="connsiteY2" fmla="*/ 704651 h 2837510"/>
                <a:gd name="connsiteX3" fmla="*/ 2470557 w 2476069"/>
                <a:gd name="connsiteY3" fmla="*/ 2115242 h 2837510"/>
                <a:gd name="connsiteX4" fmla="*/ 1280263 w 2476069"/>
                <a:gd name="connsiteY4" fmla="*/ 2837510 h 2837510"/>
                <a:gd name="connsiteX5" fmla="*/ 79765 w 2476069"/>
                <a:gd name="connsiteY5" fmla="*/ 2134321 h 2837510"/>
                <a:gd name="connsiteX6" fmla="*/ 0 w 2476069"/>
                <a:gd name="connsiteY6" fmla="*/ 716851 h 2837510"/>
                <a:gd name="connsiteX0" fmla="*/ 0 w 2476069"/>
                <a:gd name="connsiteY0" fmla="*/ 716851 h 2837510"/>
                <a:gd name="connsiteX1" fmla="*/ 1248084 w 2476069"/>
                <a:gd name="connsiteY1" fmla="*/ 0 h 2837510"/>
                <a:gd name="connsiteX2" fmla="*/ 2476038 w 2476069"/>
                <a:gd name="connsiteY2" fmla="*/ 704651 h 2837510"/>
                <a:gd name="connsiteX3" fmla="*/ 2470557 w 2476069"/>
                <a:gd name="connsiteY3" fmla="*/ 2115242 h 2837510"/>
                <a:gd name="connsiteX4" fmla="*/ 1280263 w 2476069"/>
                <a:gd name="connsiteY4" fmla="*/ 2837510 h 2837510"/>
                <a:gd name="connsiteX5" fmla="*/ 25790 w 2476069"/>
                <a:gd name="connsiteY5" fmla="*/ 2112096 h 2837510"/>
                <a:gd name="connsiteX6" fmla="*/ 0 w 2476069"/>
                <a:gd name="connsiteY6" fmla="*/ 716851 h 2837510"/>
                <a:gd name="connsiteX0" fmla="*/ 9135 w 2450279"/>
                <a:gd name="connsiteY0" fmla="*/ 729551 h 2837510"/>
                <a:gd name="connsiteX1" fmla="*/ 1222294 w 2450279"/>
                <a:gd name="connsiteY1" fmla="*/ 0 h 2837510"/>
                <a:gd name="connsiteX2" fmla="*/ 2450248 w 2450279"/>
                <a:gd name="connsiteY2" fmla="*/ 704651 h 2837510"/>
                <a:gd name="connsiteX3" fmla="*/ 2444767 w 2450279"/>
                <a:gd name="connsiteY3" fmla="*/ 2115242 h 2837510"/>
                <a:gd name="connsiteX4" fmla="*/ 1254473 w 2450279"/>
                <a:gd name="connsiteY4" fmla="*/ 2837510 h 2837510"/>
                <a:gd name="connsiteX5" fmla="*/ 0 w 2450279"/>
                <a:gd name="connsiteY5" fmla="*/ 2112096 h 2837510"/>
                <a:gd name="connsiteX6" fmla="*/ 9135 w 2450279"/>
                <a:gd name="connsiteY6" fmla="*/ 729551 h 2837510"/>
                <a:gd name="connsiteX0" fmla="*/ 2785 w 2450279"/>
                <a:gd name="connsiteY0" fmla="*/ 704151 h 2837510"/>
                <a:gd name="connsiteX1" fmla="*/ 1222294 w 2450279"/>
                <a:gd name="connsiteY1" fmla="*/ 0 h 2837510"/>
                <a:gd name="connsiteX2" fmla="*/ 2450248 w 2450279"/>
                <a:gd name="connsiteY2" fmla="*/ 704651 h 2837510"/>
                <a:gd name="connsiteX3" fmla="*/ 2444767 w 2450279"/>
                <a:gd name="connsiteY3" fmla="*/ 2115242 h 2837510"/>
                <a:gd name="connsiteX4" fmla="*/ 1254473 w 2450279"/>
                <a:gd name="connsiteY4" fmla="*/ 2837510 h 2837510"/>
                <a:gd name="connsiteX5" fmla="*/ 0 w 2450279"/>
                <a:gd name="connsiteY5" fmla="*/ 2112096 h 2837510"/>
                <a:gd name="connsiteX6" fmla="*/ 2785 w 2450279"/>
                <a:gd name="connsiteY6" fmla="*/ 704151 h 2837510"/>
                <a:gd name="connsiteX0" fmla="*/ 229 w 2450898"/>
                <a:gd name="connsiteY0" fmla="*/ 710501 h 2837510"/>
                <a:gd name="connsiteX1" fmla="*/ 1222913 w 2450898"/>
                <a:gd name="connsiteY1" fmla="*/ 0 h 2837510"/>
                <a:gd name="connsiteX2" fmla="*/ 2450867 w 2450898"/>
                <a:gd name="connsiteY2" fmla="*/ 704651 h 2837510"/>
                <a:gd name="connsiteX3" fmla="*/ 2445386 w 2450898"/>
                <a:gd name="connsiteY3" fmla="*/ 2115242 h 2837510"/>
                <a:gd name="connsiteX4" fmla="*/ 1255092 w 2450898"/>
                <a:gd name="connsiteY4" fmla="*/ 2837510 h 2837510"/>
                <a:gd name="connsiteX5" fmla="*/ 619 w 2450898"/>
                <a:gd name="connsiteY5" fmla="*/ 2112096 h 2837510"/>
                <a:gd name="connsiteX6" fmla="*/ 229 w 2450898"/>
                <a:gd name="connsiteY6" fmla="*/ 710501 h 2837510"/>
                <a:gd name="connsiteX0" fmla="*/ 229 w 2450871"/>
                <a:gd name="connsiteY0" fmla="*/ 710501 h 2837510"/>
                <a:gd name="connsiteX1" fmla="*/ 1222913 w 2450871"/>
                <a:gd name="connsiteY1" fmla="*/ 0 h 2837510"/>
                <a:gd name="connsiteX2" fmla="*/ 2450867 w 2450871"/>
                <a:gd name="connsiteY2" fmla="*/ 704651 h 2837510"/>
                <a:gd name="connsiteX3" fmla="*/ 2404111 w 2450871"/>
                <a:gd name="connsiteY3" fmla="*/ 2089842 h 2837510"/>
                <a:gd name="connsiteX4" fmla="*/ 1255092 w 2450871"/>
                <a:gd name="connsiteY4" fmla="*/ 2837510 h 2837510"/>
                <a:gd name="connsiteX5" fmla="*/ 619 w 2450871"/>
                <a:gd name="connsiteY5" fmla="*/ 2112096 h 2837510"/>
                <a:gd name="connsiteX6" fmla="*/ 229 w 2450871"/>
                <a:gd name="connsiteY6" fmla="*/ 710501 h 2837510"/>
                <a:gd name="connsiteX0" fmla="*/ 229 w 2450924"/>
                <a:gd name="connsiteY0" fmla="*/ 710501 h 2837510"/>
                <a:gd name="connsiteX1" fmla="*/ 1222913 w 2450924"/>
                <a:gd name="connsiteY1" fmla="*/ 0 h 2837510"/>
                <a:gd name="connsiteX2" fmla="*/ 2450867 w 2450924"/>
                <a:gd name="connsiteY2" fmla="*/ 704651 h 2837510"/>
                <a:gd name="connsiteX3" fmla="*/ 2448561 w 2450924"/>
                <a:gd name="connsiteY3" fmla="*/ 2115242 h 2837510"/>
                <a:gd name="connsiteX4" fmla="*/ 1255092 w 2450924"/>
                <a:gd name="connsiteY4" fmla="*/ 2837510 h 2837510"/>
                <a:gd name="connsiteX5" fmla="*/ 619 w 2450924"/>
                <a:gd name="connsiteY5" fmla="*/ 2112096 h 2837510"/>
                <a:gd name="connsiteX6" fmla="*/ 229 w 2450924"/>
                <a:gd name="connsiteY6" fmla="*/ 710501 h 2837510"/>
                <a:gd name="connsiteX0" fmla="*/ 229 w 2450924"/>
                <a:gd name="connsiteY0" fmla="*/ 710501 h 2780360"/>
                <a:gd name="connsiteX1" fmla="*/ 1222913 w 2450924"/>
                <a:gd name="connsiteY1" fmla="*/ 0 h 2780360"/>
                <a:gd name="connsiteX2" fmla="*/ 2450867 w 2450924"/>
                <a:gd name="connsiteY2" fmla="*/ 704651 h 2780360"/>
                <a:gd name="connsiteX3" fmla="*/ 2448561 w 2450924"/>
                <a:gd name="connsiteY3" fmla="*/ 2115242 h 2780360"/>
                <a:gd name="connsiteX4" fmla="*/ 1251917 w 2450924"/>
                <a:gd name="connsiteY4" fmla="*/ 2780360 h 2780360"/>
                <a:gd name="connsiteX5" fmla="*/ 619 w 2450924"/>
                <a:gd name="connsiteY5" fmla="*/ 2112096 h 2780360"/>
                <a:gd name="connsiteX6" fmla="*/ 229 w 2450924"/>
                <a:gd name="connsiteY6" fmla="*/ 710501 h 2780360"/>
                <a:gd name="connsiteX0" fmla="*/ 229 w 2450924"/>
                <a:gd name="connsiteY0" fmla="*/ 710501 h 2815285"/>
                <a:gd name="connsiteX1" fmla="*/ 1222913 w 2450924"/>
                <a:gd name="connsiteY1" fmla="*/ 0 h 2815285"/>
                <a:gd name="connsiteX2" fmla="*/ 2450867 w 2450924"/>
                <a:gd name="connsiteY2" fmla="*/ 704651 h 2815285"/>
                <a:gd name="connsiteX3" fmla="*/ 2448561 w 2450924"/>
                <a:gd name="connsiteY3" fmla="*/ 2115242 h 2815285"/>
                <a:gd name="connsiteX4" fmla="*/ 1220167 w 2450924"/>
                <a:gd name="connsiteY4" fmla="*/ 2815285 h 2815285"/>
                <a:gd name="connsiteX5" fmla="*/ 619 w 2450924"/>
                <a:gd name="connsiteY5" fmla="*/ 2112096 h 2815285"/>
                <a:gd name="connsiteX6" fmla="*/ 229 w 2450924"/>
                <a:gd name="connsiteY6" fmla="*/ 710501 h 2815285"/>
                <a:gd name="connsiteX0" fmla="*/ 2785 w 2453480"/>
                <a:gd name="connsiteY0" fmla="*/ 710501 h 2815285"/>
                <a:gd name="connsiteX1" fmla="*/ 1225469 w 2453480"/>
                <a:gd name="connsiteY1" fmla="*/ 0 h 2815285"/>
                <a:gd name="connsiteX2" fmla="*/ 2453423 w 2453480"/>
                <a:gd name="connsiteY2" fmla="*/ 704651 h 2815285"/>
                <a:gd name="connsiteX3" fmla="*/ 2451117 w 2453480"/>
                <a:gd name="connsiteY3" fmla="*/ 2115242 h 2815285"/>
                <a:gd name="connsiteX4" fmla="*/ 1222723 w 2453480"/>
                <a:gd name="connsiteY4" fmla="*/ 2815285 h 2815285"/>
                <a:gd name="connsiteX5" fmla="*/ 0 w 2453480"/>
                <a:gd name="connsiteY5" fmla="*/ 2121621 h 2815285"/>
                <a:gd name="connsiteX6" fmla="*/ 2785 w 2453480"/>
                <a:gd name="connsiteY6" fmla="*/ 710501 h 2815285"/>
                <a:gd name="connsiteX0" fmla="*/ 37710 w 2453480"/>
                <a:gd name="connsiteY0" fmla="*/ 732726 h 2815285"/>
                <a:gd name="connsiteX1" fmla="*/ 1225469 w 2453480"/>
                <a:gd name="connsiteY1" fmla="*/ 0 h 2815285"/>
                <a:gd name="connsiteX2" fmla="*/ 2453423 w 2453480"/>
                <a:gd name="connsiteY2" fmla="*/ 704651 h 2815285"/>
                <a:gd name="connsiteX3" fmla="*/ 2451117 w 2453480"/>
                <a:gd name="connsiteY3" fmla="*/ 2115242 h 2815285"/>
                <a:gd name="connsiteX4" fmla="*/ 1222723 w 2453480"/>
                <a:gd name="connsiteY4" fmla="*/ 2815285 h 2815285"/>
                <a:gd name="connsiteX5" fmla="*/ 0 w 2453480"/>
                <a:gd name="connsiteY5" fmla="*/ 2121621 h 2815285"/>
                <a:gd name="connsiteX6" fmla="*/ 37710 w 2453480"/>
                <a:gd name="connsiteY6" fmla="*/ 732726 h 2815285"/>
                <a:gd name="connsiteX0" fmla="*/ 229 w 2454099"/>
                <a:gd name="connsiteY0" fmla="*/ 704151 h 2815285"/>
                <a:gd name="connsiteX1" fmla="*/ 1226088 w 2454099"/>
                <a:gd name="connsiteY1" fmla="*/ 0 h 2815285"/>
                <a:gd name="connsiteX2" fmla="*/ 2454042 w 2454099"/>
                <a:gd name="connsiteY2" fmla="*/ 704651 h 2815285"/>
                <a:gd name="connsiteX3" fmla="*/ 2451736 w 2454099"/>
                <a:gd name="connsiteY3" fmla="*/ 2115242 h 2815285"/>
                <a:gd name="connsiteX4" fmla="*/ 1223342 w 2454099"/>
                <a:gd name="connsiteY4" fmla="*/ 2815285 h 2815285"/>
                <a:gd name="connsiteX5" fmla="*/ 619 w 2454099"/>
                <a:gd name="connsiteY5" fmla="*/ 2121621 h 2815285"/>
                <a:gd name="connsiteX6" fmla="*/ 229 w 2454099"/>
                <a:gd name="connsiteY6" fmla="*/ 704151 h 2815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54099" h="2815285">
                  <a:moveTo>
                    <a:pt x="229" y="704151"/>
                  </a:moveTo>
                  <a:lnTo>
                    <a:pt x="1226088" y="0"/>
                  </a:lnTo>
                  <a:lnTo>
                    <a:pt x="2454042" y="704651"/>
                  </a:lnTo>
                  <a:cubicBezTo>
                    <a:pt x="2454578" y="1171304"/>
                    <a:pt x="2451200" y="1648589"/>
                    <a:pt x="2451736" y="2115242"/>
                  </a:cubicBezTo>
                  <a:lnTo>
                    <a:pt x="1223342" y="2815285"/>
                  </a:lnTo>
                  <a:lnTo>
                    <a:pt x="619" y="2121621"/>
                  </a:lnTo>
                  <a:cubicBezTo>
                    <a:pt x="1547" y="1652306"/>
                    <a:pt x="-699" y="1173466"/>
                    <a:pt x="229" y="704151"/>
                  </a:cubicBezTo>
                  <a:close/>
                </a:path>
              </a:pathLst>
            </a:cu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800"/>
            </a:p>
          </p:txBody>
        </p:sp>
        <p:sp>
          <p:nvSpPr>
            <p:cNvPr id="11" name="六边形 6">
              <a:extLst>
                <a:ext uri="{FF2B5EF4-FFF2-40B4-BE49-F238E27FC236}">
                  <a16:creationId xmlns:a16="http://schemas.microsoft.com/office/drawing/2014/main" id="{09E0FF97-33CA-8DAA-8320-55D32620B149}"/>
                </a:ext>
              </a:extLst>
            </p:cNvPr>
            <p:cNvSpPr>
              <a:spLocks/>
            </p:cNvSpPr>
            <p:nvPr/>
          </p:nvSpPr>
          <p:spPr>
            <a:xfrm>
              <a:off x="6661309" y="314029"/>
              <a:ext cx="566715" cy="630000"/>
            </a:xfrm>
            <a:custGeom>
              <a:avLst/>
              <a:gdLst>
                <a:gd name="connsiteX0" fmla="*/ 0 w 2862218"/>
                <a:gd name="connsiteY0" fmla="*/ 1233715 h 2467429"/>
                <a:gd name="connsiteX1" fmla="*/ 616857 w 2862218"/>
                <a:gd name="connsiteY1" fmla="*/ 1 h 2467429"/>
                <a:gd name="connsiteX2" fmla="*/ 2245361 w 2862218"/>
                <a:gd name="connsiteY2" fmla="*/ 1 h 2467429"/>
                <a:gd name="connsiteX3" fmla="*/ 2862218 w 2862218"/>
                <a:gd name="connsiteY3" fmla="*/ 1233715 h 2467429"/>
                <a:gd name="connsiteX4" fmla="*/ 2245361 w 2862218"/>
                <a:gd name="connsiteY4" fmla="*/ 2467428 h 2467429"/>
                <a:gd name="connsiteX5" fmla="*/ 616857 w 2862218"/>
                <a:gd name="connsiteY5" fmla="*/ 2467428 h 2467429"/>
                <a:gd name="connsiteX6" fmla="*/ 0 w 2862218"/>
                <a:gd name="connsiteY6" fmla="*/ 1233715 h 2467429"/>
                <a:gd name="connsiteX0" fmla="*/ 0 w 2862218"/>
                <a:gd name="connsiteY0" fmla="*/ 1419694 h 2653407"/>
                <a:gd name="connsiteX1" fmla="*/ 1430518 w 2862218"/>
                <a:gd name="connsiteY1" fmla="*/ 0 h 2653407"/>
                <a:gd name="connsiteX2" fmla="*/ 2245361 w 2862218"/>
                <a:gd name="connsiteY2" fmla="*/ 185980 h 2653407"/>
                <a:gd name="connsiteX3" fmla="*/ 2862218 w 2862218"/>
                <a:gd name="connsiteY3" fmla="*/ 1419694 h 2653407"/>
                <a:gd name="connsiteX4" fmla="*/ 2245361 w 2862218"/>
                <a:gd name="connsiteY4" fmla="*/ 2653407 h 2653407"/>
                <a:gd name="connsiteX5" fmla="*/ 616857 w 2862218"/>
                <a:gd name="connsiteY5" fmla="*/ 2653407 h 2653407"/>
                <a:gd name="connsiteX6" fmla="*/ 0 w 2862218"/>
                <a:gd name="connsiteY6" fmla="*/ 1419694 h 2653407"/>
                <a:gd name="connsiteX0" fmla="*/ 0 w 2862218"/>
                <a:gd name="connsiteY0" fmla="*/ 1419694 h 2653407"/>
                <a:gd name="connsiteX1" fmla="*/ 1430518 w 2862218"/>
                <a:gd name="connsiteY1" fmla="*/ 0 h 2653407"/>
                <a:gd name="connsiteX2" fmla="*/ 2625070 w 2862218"/>
                <a:gd name="connsiteY2" fmla="*/ 705173 h 2653407"/>
                <a:gd name="connsiteX3" fmla="*/ 2862218 w 2862218"/>
                <a:gd name="connsiteY3" fmla="*/ 1419694 h 2653407"/>
                <a:gd name="connsiteX4" fmla="*/ 2245361 w 2862218"/>
                <a:gd name="connsiteY4" fmla="*/ 2653407 h 2653407"/>
                <a:gd name="connsiteX5" fmla="*/ 616857 w 2862218"/>
                <a:gd name="connsiteY5" fmla="*/ 2653407 h 2653407"/>
                <a:gd name="connsiteX6" fmla="*/ 0 w 2862218"/>
                <a:gd name="connsiteY6" fmla="*/ 1419694 h 2653407"/>
                <a:gd name="connsiteX0" fmla="*/ 0 w 2676239"/>
                <a:gd name="connsiteY0" fmla="*/ 730020 h 2653407"/>
                <a:gd name="connsiteX1" fmla="*/ 1244539 w 2676239"/>
                <a:gd name="connsiteY1" fmla="*/ 0 h 2653407"/>
                <a:gd name="connsiteX2" fmla="*/ 2439091 w 2676239"/>
                <a:gd name="connsiteY2" fmla="*/ 705173 h 2653407"/>
                <a:gd name="connsiteX3" fmla="*/ 2676239 w 2676239"/>
                <a:gd name="connsiteY3" fmla="*/ 1419694 h 2653407"/>
                <a:gd name="connsiteX4" fmla="*/ 2059382 w 2676239"/>
                <a:gd name="connsiteY4" fmla="*/ 2653407 h 2653407"/>
                <a:gd name="connsiteX5" fmla="*/ 430878 w 2676239"/>
                <a:gd name="connsiteY5" fmla="*/ 2653407 h 2653407"/>
                <a:gd name="connsiteX6" fmla="*/ 0 w 2676239"/>
                <a:gd name="connsiteY6" fmla="*/ 730020 h 2653407"/>
                <a:gd name="connsiteX0" fmla="*/ 0 w 2676239"/>
                <a:gd name="connsiteY0" fmla="*/ 730020 h 2653407"/>
                <a:gd name="connsiteX1" fmla="*/ 1244539 w 2676239"/>
                <a:gd name="connsiteY1" fmla="*/ 0 h 2653407"/>
                <a:gd name="connsiteX2" fmla="*/ 2439091 w 2676239"/>
                <a:gd name="connsiteY2" fmla="*/ 705173 h 2653407"/>
                <a:gd name="connsiteX3" fmla="*/ 2676239 w 2676239"/>
                <a:gd name="connsiteY3" fmla="*/ 1419694 h 2653407"/>
                <a:gd name="connsiteX4" fmla="*/ 2059382 w 2676239"/>
                <a:gd name="connsiteY4" fmla="*/ 2653407 h 2653407"/>
                <a:gd name="connsiteX5" fmla="*/ 12424 w 2676239"/>
                <a:gd name="connsiteY5" fmla="*/ 2165211 h 2653407"/>
                <a:gd name="connsiteX6" fmla="*/ 0 w 2676239"/>
                <a:gd name="connsiteY6" fmla="*/ 730020 h 2653407"/>
                <a:gd name="connsiteX0" fmla="*/ 0 w 2676239"/>
                <a:gd name="connsiteY0" fmla="*/ 730020 h 2847135"/>
                <a:gd name="connsiteX1" fmla="*/ 1244539 w 2676239"/>
                <a:gd name="connsiteY1" fmla="*/ 0 h 2847135"/>
                <a:gd name="connsiteX2" fmla="*/ 2439091 w 2676239"/>
                <a:gd name="connsiteY2" fmla="*/ 705173 h 2847135"/>
                <a:gd name="connsiteX3" fmla="*/ 2676239 w 2676239"/>
                <a:gd name="connsiteY3" fmla="*/ 1419694 h 2847135"/>
                <a:gd name="connsiteX4" fmla="*/ 1276718 w 2676239"/>
                <a:gd name="connsiteY4" fmla="*/ 2847135 h 2847135"/>
                <a:gd name="connsiteX5" fmla="*/ 12424 w 2676239"/>
                <a:gd name="connsiteY5" fmla="*/ 2165211 h 2847135"/>
                <a:gd name="connsiteX6" fmla="*/ 0 w 2676239"/>
                <a:gd name="connsiteY6" fmla="*/ 730020 h 2847135"/>
                <a:gd name="connsiteX0" fmla="*/ 0 w 2467012"/>
                <a:gd name="connsiteY0" fmla="*/ 730020 h 2847135"/>
                <a:gd name="connsiteX1" fmla="*/ 1244539 w 2467012"/>
                <a:gd name="connsiteY1" fmla="*/ 0 h 2847135"/>
                <a:gd name="connsiteX2" fmla="*/ 2439091 w 2467012"/>
                <a:gd name="connsiteY2" fmla="*/ 705173 h 2847135"/>
                <a:gd name="connsiteX3" fmla="*/ 2467012 w 2467012"/>
                <a:gd name="connsiteY3" fmla="*/ 2124867 h 2847135"/>
                <a:gd name="connsiteX4" fmla="*/ 1276718 w 2467012"/>
                <a:gd name="connsiteY4" fmla="*/ 2847135 h 2847135"/>
                <a:gd name="connsiteX5" fmla="*/ 12424 w 2467012"/>
                <a:gd name="connsiteY5" fmla="*/ 2165211 h 2847135"/>
                <a:gd name="connsiteX6" fmla="*/ 0 w 2467012"/>
                <a:gd name="connsiteY6" fmla="*/ 730020 h 2847135"/>
                <a:gd name="connsiteX0" fmla="*/ 0 w 2467012"/>
                <a:gd name="connsiteY0" fmla="*/ 730020 h 2847135"/>
                <a:gd name="connsiteX1" fmla="*/ 1244539 w 2467012"/>
                <a:gd name="connsiteY1" fmla="*/ 0 h 2847135"/>
                <a:gd name="connsiteX2" fmla="*/ 2465405 w 2467012"/>
                <a:gd name="connsiteY2" fmla="*/ 724908 h 2847135"/>
                <a:gd name="connsiteX3" fmla="*/ 2467012 w 2467012"/>
                <a:gd name="connsiteY3" fmla="*/ 2124867 h 2847135"/>
                <a:gd name="connsiteX4" fmla="*/ 1276718 w 2467012"/>
                <a:gd name="connsiteY4" fmla="*/ 2847135 h 2847135"/>
                <a:gd name="connsiteX5" fmla="*/ 12424 w 2467012"/>
                <a:gd name="connsiteY5" fmla="*/ 2165211 h 2847135"/>
                <a:gd name="connsiteX6" fmla="*/ 0 w 2467012"/>
                <a:gd name="connsiteY6" fmla="*/ 730020 h 2847135"/>
                <a:gd name="connsiteX0" fmla="*/ 0 w 2467012"/>
                <a:gd name="connsiteY0" fmla="*/ 595266 h 2712381"/>
                <a:gd name="connsiteX1" fmla="*/ 1244539 w 2467012"/>
                <a:gd name="connsiteY1" fmla="*/ 0 h 2712381"/>
                <a:gd name="connsiteX2" fmla="*/ 2465405 w 2467012"/>
                <a:gd name="connsiteY2" fmla="*/ 590154 h 2712381"/>
                <a:gd name="connsiteX3" fmla="*/ 2467012 w 2467012"/>
                <a:gd name="connsiteY3" fmla="*/ 1990113 h 2712381"/>
                <a:gd name="connsiteX4" fmla="*/ 1276718 w 2467012"/>
                <a:gd name="connsiteY4" fmla="*/ 2712381 h 2712381"/>
                <a:gd name="connsiteX5" fmla="*/ 12424 w 2467012"/>
                <a:gd name="connsiteY5" fmla="*/ 2030457 h 2712381"/>
                <a:gd name="connsiteX6" fmla="*/ 0 w 2467012"/>
                <a:gd name="connsiteY6" fmla="*/ 595266 h 2712381"/>
                <a:gd name="connsiteX0" fmla="*/ 0 w 2467012"/>
                <a:gd name="connsiteY0" fmla="*/ 720395 h 2837510"/>
                <a:gd name="connsiteX1" fmla="*/ 1244539 w 2467012"/>
                <a:gd name="connsiteY1" fmla="*/ 0 h 2837510"/>
                <a:gd name="connsiteX2" fmla="*/ 2465405 w 2467012"/>
                <a:gd name="connsiteY2" fmla="*/ 715283 h 2837510"/>
                <a:gd name="connsiteX3" fmla="*/ 2467012 w 2467012"/>
                <a:gd name="connsiteY3" fmla="*/ 2115242 h 2837510"/>
                <a:gd name="connsiteX4" fmla="*/ 1276718 w 2467012"/>
                <a:gd name="connsiteY4" fmla="*/ 2837510 h 2837510"/>
                <a:gd name="connsiteX5" fmla="*/ 12424 w 2467012"/>
                <a:gd name="connsiteY5" fmla="*/ 2155586 h 2837510"/>
                <a:gd name="connsiteX6" fmla="*/ 0 w 2467012"/>
                <a:gd name="connsiteY6" fmla="*/ 720395 h 2837510"/>
                <a:gd name="connsiteX0" fmla="*/ 0 w 2472524"/>
                <a:gd name="connsiteY0" fmla="*/ 720395 h 2837510"/>
                <a:gd name="connsiteX1" fmla="*/ 1244539 w 2472524"/>
                <a:gd name="connsiteY1" fmla="*/ 0 h 2837510"/>
                <a:gd name="connsiteX2" fmla="*/ 2472493 w 2472524"/>
                <a:gd name="connsiteY2" fmla="*/ 704651 h 2837510"/>
                <a:gd name="connsiteX3" fmla="*/ 2467012 w 2472524"/>
                <a:gd name="connsiteY3" fmla="*/ 2115242 h 2837510"/>
                <a:gd name="connsiteX4" fmla="*/ 1276718 w 2472524"/>
                <a:gd name="connsiteY4" fmla="*/ 2837510 h 2837510"/>
                <a:gd name="connsiteX5" fmla="*/ 12424 w 2472524"/>
                <a:gd name="connsiteY5" fmla="*/ 2155586 h 2837510"/>
                <a:gd name="connsiteX6" fmla="*/ 0 w 2472524"/>
                <a:gd name="connsiteY6" fmla="*/ 720395 h 2837510"/>
                <a:gd name="connsiteX0" fmla="*/ 0 w 2476069"/>
                <a:gd name="connsiteY0" fmla="*/ 716851 h 2837510"/>
                <a:gd name="connsiteX1" fmla="*/ 1248084 w 2476069"/>
                <a:gd name="connsiteY1" fmla="*/ 0 h 2837510"/>
                <a:gd name="connsiteX2" fmla="*/ 2476038 w 2476069"/>
                <a:gd name="connsiteY2" fmla="*/ 704651 h 2837510"/>
                <a:gd name="connsiteX3" fmla="*/ 2470557 w 2476069"/>
                <a:gd name="connsiteY3" fmla="*/ 2115242 h 2837510"/>
                <a:gd name="connsiteX4" fmla="*/ 1280263 w 2476069"/>
                <a:gd name="connsiteY4" fmla="*/ 2837510 h 2837510"/>
                <a:gd name="connsiteX5" fmla="*/ 15969 w 2476069"/>
                <a:gd name="connsiteY5" fmla="*/ 2155586 h 2837510"/>
                <a:gd name="connsiteX6" fmla="*/ 0 w 2476069"/>
                <a:gd name="connsiteY6" fmla="*/ 716851 h 2837510"/>
                <a:gd name="connsiteX0" fmla="*/ 0 w 2476069"/>
                <a:gd name="connsiteY0" fmla="*/ 716851 h 2837510"/>
                <a:gd name="connsiteX1" fmla="*/ 1248084 w 2476069"/>
                <a:gd name="connsiteY1" fmla="*/ 0 h 2837510"/>
                <a:gd name="connsiteX2" fmla="*/ 2476038 w 2476069"/>
                <a:gd name="connsiteY2" fmla="*/ 704651 h 2837510"/>
                <a:gd name="connsiteX3" fmla="*/ 2470557 w 2476069"/>
                <a:gd name="connsiteY3" fmla="*/ 2115242 h 2837510"/>
                <a:gd name="connsiteX4" fmla="*/ 1280263 w 2476069"/>
                <a:gd name="connsiteY4" fmla="*/ 2837510 h 2837510"/>
                <a:gd name="connsiteX5" fmla="*/ 79765 w 2476069"/>
                <a:gd name="connsiteY5" fmla="*/ 2134321 h 2837510"/>
                <a:gd name="connsiteX6" fmla="*/ 0 w 2476069"/>
                <a:gd name="connsiteY6" fmla="*/ 716851 h 2837510"/>
                <a:gd name="connsiteX0" fmla="*/ 0 w 2476069"/>
                <a:gd name="connsiteY0" fmla="*/ 716851 h 2837510"/>
                <a:gd name="connsiteX1" fmla="*/ 1248084 w 2476069"/>
                <a:gd name="connsiteY1" fmla="*/ 0 h 2837510"/>
                <a:gd name="connsiteX2" fmla="*/ 2476038 w 2476069"/>
                <a:gd name="connsiteY2" fmla="*/ 704651 h 2837510"/>
                <a:gd name="connsiteX3" fmla="*/ 2470557 w 2476069"/>
                <a:gd name="connsiteY3" fmla="*/ 2115242 h 2837510"/>
                <a:gd name="connsiteX4" fmla="*/ 1280263 w 2476069"/>
                <a:gd name="connsiteY4" fmla="*/ 2837510 h 2837510"/>
                <a:gd name="connsiteX5" fmla="*/ 25790 w 2476069"/>
                <a:gd name="connsiteY5" fmla="*/ 2112096 h 2837510"/>
                <a:gd name="connsiteX6" fmla="*/ 0 w 2476069"/>
                <a:gd name="connsiteY6" fmla="*/ 716851 h 2837510"/>
                <a:gd name="connsiteX0" fmla="*/ 9135 w 2450279"/>
                <a:gd name="connsiteY0" fmla="*/ 729551 h 2837510"/>
                <a:gd name="connsiteX1" fmla="*/ 1222294 w 2450279"/>
                <a:gd name="connsiteY1" fmla="*/ 0 h 2837510"/>
                <a:gd name="connsiteX2" fmla="*/ 2450248 w 2450279"/>
                <a:gd name="connsiteY2" fmla="*/ 704651 h 2837510"/>
                <a:gd name="connsiteX3" fmla="*/ 2444767 w 2450279"/>
                <a:gd name="connsiteY3" fmla="*/ 2115242 h 2837510"/>
                <a:gd name="connsiteX4" fmla="*/ 1254473 w 2450279"/>
                <a:gd name="connsiteY4" fmla="*/ 2837510 h 2837510"/>
                <a:gd name="connsiteX5" fmla="*/ 0 w 2450279"/>
                <a:gd name="connsiteY5" fmla="*/ 2112096 h 2837510"/>
                <a:gd name="connsiteX6" fmla="*/ 9135 w 2450279"/>
                <a:gd name="connsiteY6" fmla="*/ 729551 h 2837510"/>
                <a:gd name="connsiteX0" fmla="*/ 2785 w 2450279"/>
                <a:gd name="connsiteY0" fmla="*/ 704151 h 2837510"/>
                <a:gd name="connsiteX1" fmla="*/ 1222294 w 2450279"/>
                <a:gd name="connsiteY1" fmla="*/ 0 h 2837510"/>
                <a:gd name="connsiteX2" fmla="*/ 2450248 w 2450279"/>
                <a:gd name="connsiteY2" fmla="*/ 704651 h 2837510"/>
                <a:gd name="connsiteX3" fmla="*/ 2444767 w 2450279"/>
                <a:gd name="connsiteY3" fmla="*/ 2115242 h 2837510"/>
                <a:gd name="connsiteX4" fmla="*/ 1254473 w 2450279"/>
                <a:gd name="connsiteY4" fmla="*/ 2837510 h 2837510"/>
                <a:gd name="connsiteX5" fmla="*/ 0 w 2450279"/>
                <a:gd name="connsiteY5" fmla="*/ 2112096 h 2837510"/>
                <a:gd name="connsiteX6" fmla="*/ 2785 w 2450279"/>
                <a:gd name="connsiteY6" fmla="*/ 704151 h 2837510"/>
                <a:gd name="connsiteX0" fmla="*/ 229 w 2450898"/>
                <a:gd name="connsiteY0" fmla="*/ 710501 h 2837510"/>
                <a:gd name="connsiteX1" fmla="*/ 1222913 w 2450898"/>
                <a:gd name="connsiteY1" fmla="*/ 0 h 2837510"/>
                <a:gd name="connsiteX2" fmla="*/ 2450867 w 2450898"/>
                <a:gd name="connsiteY2" fmla="*/ 704651 h 2837510"/>
                <a:gd name="connsiteX3" fmla="*/ 2445386 w 2450898"/>
                <a:gd name="connsiteY3" fmla="*/ 2115242 h 2837510"/>
                <a:gd name="connsiteX4" fmla="*/ 1255092 w 2450898"/>
                <a:gd name="connsiteY4" fmla="*/ 2837510 h 2837510"/>
                <a:gd name="connsiteX5" fmla="*/ 619 w 2450898"/>
                <a:gd name="connsiteY5" fmla="*/ 2112096 h 2837510"/>
                <a:gd name="connsiteX6" fmla="*/ 229 w 2450898"/>
                <a:gd name="connsiteY6" fmla="*/ 710501 h 2837510"/>
                <a:gd name="connsiteX0" fmla="*/ 229 w 2450871"/>
                <a:gd name="connsiteY0" fmla="*/ 710501 h 2837510"/>
                <a:gd name="connsiteX1" fmla="*/ 1222913 w 2450871"/>
                <a:gd name="connsiteY1" fmla="*/ 0 h 2837510"/>
                <a:gd name="connsiteX2" fmla="*/ 2450867 w 2450871"/>
                <a:gd name="connsiteY2" fmla="*/ 704651 h 2837510"/>
                <a:gd name="connsiteX3" fmla="*/ 2404111 w 2450871"/>
                <a:gd name="connsiteY3" fmla="*/ 2089842 h 2837510"/>
                <a:gd name="connsiteX4" fmla="*/ 1255092 w 2450871"/>
                <a:gd name="connsiteY4" fmla="*/ 2837510 h 2837510"/>
                <a:gd name="connsiteX5" fmla="*/ 619 w 2450871"/>
                <a:gd name="connsiteY5" fmla="*/ 2112096 h 2837510"/>
                <a:gd name="connsiteX6" fmla="*/ 229 w 2450871"/>
                <a:gd name="connsiteY6" fmla="*/ 710501 h 2837510"/>
                <a:gd name="connsiteX0" fmla="*/ 229 w 2450924"/>
                <a:gd name="connsiteY0" fmla="*/ 710501 h 2837510"/>
                <a:gd name="connsiteX1" fmla="*/ 1222913 w 2450924"/>
                <a:gd name="connsiteY1" fmla="*/ 0 h 2837510"/>
                <a:gd name="connsiteX2" fmla="*/ 2450867 w 2450924"/>
                <a:gd name="connsiteY2" fmla="*/ 704651 h 2837510"/>
                <a:gd name="connsiteX3" fmla="*/ 2448561 w 2450924"/>
                <a:gd name="connsiteY3" fmla="*/ 2115242 h 2837510"/>
                <a:gd name="connsiteX4" fmla="*/ 1255092 w 2450924"/>
                <a:gd name="connsiteY4" fmla="*/ 2837510 h 2837510"/>
                <a:gd name="connsiteX5" fmla="*/ 619 w 2450924"/>
                <a:gd name="connsiteY5" fmla="*/ 2112096 h 2837510"/>
                <a:gd name="connsiteX6" fmla="*/ 229 w 2450924"/>
                <a:gd name="connsiteY6" fmla="*/ 710501 h 2837510"/>
                <a:gd name="connsiteX0" fmla="*/ 229 w 2450924"/>
                <a:gd name="connsiteY0" fmla="*/ 710501 h 2780360"/>
                <a:gd name="connsiteX1" fmla="*/ 1222913 w 2450924"/>
                <a:gd name="connsiteY1" fmla="*/ 0 h 2780360"/>
                <a:gd name="connsiteX2" fmla="*/ 2450867 w 2450924"/>
                <a:gd name="connsiteY2" fmla="*/ 704651 h 2780360"/>
                <a:gd name="connsiteX3" fmla="*/ 2448561 w 2450924"/>
                <a:gd name="connsiteY3" fmla="*/ 2115242 h 2780360"/>
                <a:gd name="connsiteX4" fmla="*/ 1251917 w 2450924"/>
                <a:gd name="connsiteY4" fmla="*/ 2780360 h 2780360"/>
                <a:gd name="connsiteX5" fmla="*/ 619 w 2450924"/>
                <a:gd name="connsiteY5" fmla="*/ 2112096 h 2780360"/>
                <a:gd name="connsiteX6" fmla="*/ 229 w 2450924"/>
                <a:gd name="connsiteY6" fmla="*/ 710501 h 2780360"/>
                <a:gd name="connsiteX0" fmla="*/ 229 w 2450924"/>
                <a:gd name="connsiteY0" fmla="*/ 710501 h 2815285"/>
                <a:gd name="connsiteX1" fmla="*/ 1222913 w 2450924"/>
                <a:gd name="connsiteY1" fmla="*/ 0 h 2815285"/>
                <a:gd name="connsiteX2" fmla="*/ 2450867 w 2450924"/>
                <a:gd name="connsiteY2" fmla="*/ 704651 h 2815285"/>
                <a:gd name="connsiteX3" fmla="*/ 2448561 w 2450924"/>
                <a:gd name="connsiteY3" fmla="*/ 2115242 h 2815285"/>
                <a:gd name="connsiteX4" fmla="*/ 1220167 w 2450924"/>
                <a:gd name="connsiteY4" fmla="*/ 2815285 h 2815285"/>
                <a:gd name="connsiteX5" fmla="*/ 619 w 2450924"/>
                <a:gd name="connsiteY5" fmla="*/ 2112096 h 2815285"/>
                <a:gd name="connsiteX6" fmla="*/ 229 w 2450924"/>
                <a:gd name="connsiteY6" fmla="*/ 710501 h 2815285"/>
                <a:gd name="connsiteX0" fmla="*/ 2785 w 2453480"/>
                <a:gd name="connsiteY0" fmla="*/ 710501 h 2815285"/>
                <a:gd name="connsiteX1" fmla="*/ 1225469 w 2453480"/>
                <a:gd name="connsiteY1" fmla="*/ 0 h 2815285"/>
                <a:gd name="connsiteX2" fmla="*/ 2453423 w 2453480"/>
                <a:gd name="connsiteY2" fmla="*/ 704651 h 2815285"/>
                <a:gd name="connsiteX3" fmla="*/ 2451117 w 2453480"/>
                <a:gd name="connsiteY3" fmla="*/ 2115242 h 2815285"/>
                <a:gd name="connsiteX4" fmla="*/ 1222723 w 2453480"/>
                <a:gd name="connsiteY4" fmla="*/ 2815285 h 2815285"/>
                <a:gd name="connsiteX5" fmla="*/ 0 w 2453480"/>
                <a:gd name="connsiteY5" fmla="*/ 2121621 h 2815285"/>
                <a:gd name="connsiteX6" fmla="*/ 2785 w 2453480"/>
                <a:gd name="connsiteY6" fmla="*/ 710501 h 2815285"/>
                <a:gd name="connsiteX0" fmla="*/ 37710 w 2453480"/>
                <a:gd name="connsiteY0" fmla="*/ 732726 h 2815285"/>
                <a:gd name="connsiteX1" fmla="*/ 1225469 w 2453480"/>
                <a:gd name="connsiteY1" fmla="*/ 0 h 2815285"/>
                <a:gd name="connsiteX2" fmla="*/ 2453423 w 2453480"/>
                <a:gd name="connsiteY2" fmla="*/ 704651 h 2815285"/>
                <a:gd name="connsiteX3" fmla="*/ 2451117 w 2453480"/>
                <a:gd name="connsiteY3" fmla="*/ 2115242 h 2815285"/>
                <a:gd name="connsiteX4" fmla="*/ 1222723 w 2453480"/>
                <a:gd name="connsiteY4" fmla="*/ 2815285 h 2815285"/>
                <a:gd name="connsiteX5" fmla="*/ 0 w 2453480"/>
                <a:gd name="connsiteY5" fmla="*/ 2121621 h 2815285"/>
                <a:gd name="connsiteX6" fmla="*/ 37710 w 2453480"/>
                <a:gd name="connsiteY6" fmla="*/ 732726 h 2815285"/>
                <a:gd name="connsiteX0" fmla="*/ 229 w 2454099"/>
                <a:gd name="connsiteY0" fmla="*/ 704151 h 2815285"/>
                <a:gd name="connsiteX1" fmla="*/ 1226088 w 2454099"/>
                <a:gd name="connsiteY1" fmla="*/ 0 h 2815285"/>
                <a:gd name="connsiteX2" fmla="*/ 2454042 w 2454099"/>
                <a:gd name="connsiteY2" fmla="*/ 704651 h 2815285"/>
                <a:gd name="connsiteX3" fmla="*/ 2451736 w 2454099"/>
                <a:gd name="connsiteY3" fmla="*/ 2115242 h 2815285"/>
                <a:gd name="connsiteX4" fmla="*/ 1223342 w 2454099"/>
                <a:gd name="connsiteY4" fmla="*/ 2815285 h 2815285"/>
                <a:gd name="connsiteX5" fmla="*/ 619 w 2454099"/>
                <a:gd name="connsiteY5" fmla="*/ 2121621 h 2815285"/>
                <a:gd name="connsiteX6" fmla="*/ 229 w 2454099"/>
                <a:gd name="connsiteY6" fmla="*/ 704151 h 2815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54099" h="2815285">
                  <a:moveTo>
                    <a:pt x="229" y="704151"/>
                  </a:moveTo>
                  <a:lnTo>
                    <a:pt x="1226088" y="0"/>
                  </a:lnTo>
                  <a:lnTo>
                    <a:pt x="2454042" y="704651"/>
                  </a:lnTo>
                  <a:cubicBezTo>
                    <a:pt x="2454578" y="1171304"/>
                    <a:pt x="2451200" y="1648589"/>
                    <a:pt x="2451736" y="2115242"/>
                  </a:cubicBezTo>
                  <a:lnTo>
                    <a:pt x="1223342" y="2815285"/>
                  </a:lnTo>
                  <a:lnTo>
                    <a:pt x="619" y="2121621"/>
                  </a:lnTo>
                  <a:cubicBezTo>
                    <a:pt x="1547" y="1652306"/>
                    <a:pt x="-699" y="1173466"/>
                    <a:pt x="229" y="70415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800"/>
            </a:p>
          </p:txBody>
        </p:sp>
      </p:grpSp>
      <p:sp>
        <p:nvSpPr>
          <p:cNvPr id="17" name="平行四边形 16">
            <a:extLst>
              <a:ext uri="{FF2B5EF4-FFF2-40B4-BE49-F238E27FC236}">
                <a16:creationId xmlns:a16="http://schemas.microsoft.com/office/drawing/2014/main" id="{FEAC643C-D83D-D85B-17D9-4159C6FE9A85}"/>
              </a:ext>
            </a:extLst>
          </p:cNvPr>
          <p:cNvSpPr>
            <a:spLocks/>
          </p:cNvSpPr>
          <p:nvPr/>
        </p:nvSpPr>
        <p:spPr>
          <a:xfrm>
            <a:off x="8081023" y="-11703"/>
            <a:ext cx="705959" cy="1506071"/>
          </a:xfrm>
          <a:prstGeom prst="parallelogram">
            <a:avLst>
              <a:gd name="adj" fmla="val 66092"/>
            </a:avLst>
          </a:prstGeom>
          <a:gradFill flip="none" rotWithShape="1">
            <a:gsLst>
              <a:gs pos="100000">
                <a:schemeClr val="accent1">
                  <a:lumMod val="5000"/>
                  <a:lumOff val="95000"/>
                  <a:alpha val="0"/>
                </a:schemeClr>
              </a:gs>
              <a:gs pos="0">
                <a:schemeClr val="accent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8" name="任意形状 17">
            <a:extLst>
              <a:ext uri="{FF2B5EF4-FFF2-40B4-BE49-F238E27FC236}">
                <a16:creationId xmlns:a16="http://schemas.microsoft.com/office/drawing/2014/main" id="{3F331808-86FB-C594-1B0C-E0C2E3017B89}"/>
              </a:ext>
            </a:extLst>
          </p:cNvPr>
          <p:cNvSpPr>
            <a:spLocks/>
          </p:cNvSpPr>
          <p:nvPr/>
        </p:nvSpPr>
        <p:spPr>
          <a:xfrm>
            <a:off x="11229350" y="3103544"/>
            <a:ext cx="967940" cy="3080564"/>
          </a:xfrm>
          <a:custGeom>
            <a:avLst/>
            <a:gdLst>
              <a:gd name="connsiteX0" fmla="*/ 966555 w 966555"/>
              <a:gd name="connsiteY0" fmla="*/ 0 h 3076957"/>
              <a:gd name="connsiteX1" fmla="*/ 966555 w 966555"/>
              <a:gd name="connsiteY1" fmla="*/ 3076957 h 3076957"/>
              <a:gd name="connsiteX2" fmla="*/ 0 w 966555"/>
              <a:gd name="connsiteY2" fmla="*/ 3076957 h 3076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66555" h="3076957">
                <a:moveTo>
                  <a:pt x="966555" y="0"/>
                </a:moveTo>
                <a:lnTo>
                  <a:pt x="966555" y="3076957"/>
                </a:lnTo>
                <a:lnTo>
                  <a:pt x="0" y="307695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82296" dist="639900" dir="16200000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800"/>
          </a:p>
        </p:txBody>
      </p:sp>
      <p:sp>
        <p:nvSpPr>
          <p:cNvPr id="23" name="图片占位符 22">
            <a:extLst>
              <a:ext uri="{FF2B5EF4-FFF2-40B4-BE49-F238E27FC236}">
                <a16:creationId xmlns:a16="http://schemas.microsoft.com/office/drawing/2014/main" id="{30BDDE83-9F04-A5EB-67D9-95753E3BE7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366188" y="823629"/>
            <a:ext cx="4446785" cy="5115935"/>
          </a:xfrm>
          <a:custGeom>
            <a:avLst/>
            <a:gdLst>
              <a:gd name="connsiteX0" fmla="*/ -7 w 2771775"/>
              <a:gd name="connsiteY0" fmla="*/ 1782547 h 2771775"/>
              <a:gd name="connsiteX1" fmla="*/ 274491 w 2771775"/>
              <a:gd name="connsiteY1" fmla="*/ 548986 h 2771775"/>
              <a:gd name="connsiteX2" fmla="*/ 1385888 w 2771775"/>
              <a:gd name="connsiteY2" fmla="*/ 0 h 2771775"/>
              <a:gd name="connsiteX3" fmla="*/ 2497284 w 2771775"/>
              <a:gd name="connsiteY3" fmla="*/ 548986 h 2771775"/>
              <a:gd name="connsiteX4" fmla="*/ 2771782 w 2771775"/>
              <a:gd name="connsiteY4" fmla="*/ 1782547 h 2771775"/>
              <a:gd name="connsiteX5" fmla="*/ 2002662 w 2771775"/>
              <a:gd name="connsiteY5" fmla="*/ 2771790 h 2771775"/>
              <a:gd name="connsiteX6" fmla="*/ 769113 w 2771775"/>
              <a:gd name="connsiteY6" fmla="*/ 2771790 h 2771775"/>
              <a:gd name="connsiteX7" fmla="*/ -7 w 2771775"/>
              <a:gd name="connsiteY7" fmla="*/ 1782547 h 2771775"/>
              <a:gd name="connsiteX0" fmla="*/ 0 w 2771789"/>
              <a:gd name="connsiteY0" fmla="*/ 2891501 h 3880744"/>
              <a:gd name="connsiteX1" fmla="*/ 274498 w 2771789"/>
              <a:gd name="connsiteY1" fmla="*/ 1657940 h 3880744"/>
              <a:gd name="connsiteX2" fmla="*/ 987061 w 2771789"/>
              <a:gd name="connsiteY2" fmla="*/ 0 h 3880744"/>
              <a:gd name="connsiteX3" fmla="*/ 2497291 w 2771789"/>
              <a:gd name="connsiteY3" fmla="*/ 1657940 h 3880744"/>
              <a:gd name="connsiteX4" fmla="*/ 2771789 w 2771789"/>
              <a:gd name="connsiteY4" fmla="*/ 2891501 h 3880744"/>
              <a:gd name="connsiteX5" fmla="*/ 2002669 w 2771789"/>
              <a:gd name="connsiteY5" fmla="*/ 3880744 h 3880744"/>
              <a:gd name="connsiteX6" fmla="*/ 769120 w 2771789"/>
              <a:gd name="connsiteY6" fmla="*/ 3880744 h 3880744"/>
              <a:gd name="connsiteX7" fmla="*/ 0 w 2771789"/>
              <a:gd name="connsiteY7" fmla="*/ 2891501 h 3880744"/>
              <a:gd name="connsiteX0" fmla="*/ 1213834 w 3985623"/>
              <a:gd name="connsiteY0" fmla="*/ 2891501 h 3880744"/>
              <a:gd name="connsiteX1" fmla="*/ 0 w 3985623"/>
              <a:gd name="connsiteY1" fmla="*/ 1327199 h 3880744"/>
              <a:gd name="connsiteX2" fmla="*/ 2200895 w 3985623"/>
              <a:gd name="connsiteY2" fmla="*/ 0 h 3880744"/>
              <a:gd name="connsiteX3" fmla="*/ 3711125 w 3985623"/>
              <a:gd name="connsiteY3" fmla="*/ 1657940 h 3880744"/>
              <a:gd name="connsiteX4" fmla="*/ 3985623 w 3985623"/>
              <a:gd name="connsiteY4" fmla="*/ 2891501 h 3880744"/>
              <a:gd name="connsiteX5" fmla="*/ 3216503 w 3985623"/>
              <a:gd name="connsiteY5" fmla="*/ 3880744 h 3880744"/>
              <a:gd name="connsiteX6" fmla="*/ 1982954 w 3985623"/>
              <a:gd name="connsiteY6" fmla="*/ 3880744 h 3880744"/>
              <a:gd name="connsiteX7" fmla="*/ 1213834 w 3985623"/>
              <a:gd name="connsiteY7" fmla="*/ 2891501 h 3880744"/>
              <a:gd name="connsiteX0" fmla="*/ 0 w 3997474"/>
              <a:gd name="connsiteY0" fmla="*/ 3893450 h 3893450"/>
              <a:gd name="connsiteX1" fmla="*/ 11851 w 3997474"/>
              <a:gd name="connsiteY1" fmla="*/ 1327199 h 3893450"/>
              <a:gd name="connsiteX2" fmla="*/ 2212746 w 3997474"/>
              <a:gd name="connsiteY2" fmla="*/ 0 h 3893450"/>
              <a:gd name="connsiteX3" fmla="*/ 3722976 w 3997474"/>
              <a:gd name="connsiteY3" fmla="*/ 1657940 h 3893450"/>
              <a:gd name="connsiteX4" fmla="*/ 3997474 w 3997474"/>
              <a:gd name="connsiteY4" fmla="*/ 2891501 h 3893450"/>
              <a:gd name="connsiteX5" fmla="*/ 3228354 w 3997474"/>
              <a:gd name="connsiteY5" fmla="*/ 3880744 h 3893450"/>
              <a:gd name="connsiteX6" fmla="*/ 1994805 w 3997474"/>
              <a:gd name="connsiteY6" fmla="*/ 3880744 h 3893450"/>
              <a:gd name="connsiteX7" fmla="*/ 0 w 3997474"/>
              <a:gd name="connsiteY7" fmla="*/ 3893450 h 3893450"/>
              <a:gd name="connsiteX0" fmla="*/ 0 w 3997474"/>
              <a:gd name="connsiteY0" fmla="*/ 3893450 h 5164795"/>
              <a:gd name="connsiteX1" fmla="*/ 11851 w 3997474"/>
              <a:gd name="connsiteY1" fmla="*/ 1327199 h 5164795"/>
              <a:gd name="connsiteX2" fmla="*/ 2212746 w 3997474"/>
              <a:gd name="connsiteY2" fmla="*/ 0 h 5164795"/>
              <a:gd name="connsiteX3" fmla="*/ 3722976 w 3997474"/>
              <a:gd name="connsiteY3" fmla="*/ 1657940 h 5164795"/>
              <a:gd name="connsiteX4" fmla="*/ 3997474 w 3997474"/>
              <a:gd name="connsiteY4" fmla="*/ 2891501 h 5164795"/>
              <a:gd name="connsiteX5" fmla="*/ 3228354 w 3997474"/>
              <a:gd name="connsiteY5" fmla="*/ 3880744 h 5164795"/>
              <a:gd name="connsiteX6" fmla="*/ 2286634 w 3997474"/>
              <a:gd name="connsiteY6" fmla="*/ 5164795 h 5164795"/>
              <a:gd name="connsiteX7" fmla="*/ 0 w 3997474"/>
              <a:gd name="connsiteY7" fmla="*/ 3893450 h 5164795"/>
              <a:gd name="connsiteX0" fmla="*/ 0 w 4308124"/>
              <a:gd name="connsiteY0" fmla="*/ 3893450 h 5164795"/>
              <a:gd name="connsiteX1" fmla="*/ 11851 w 4308124"/>
              <a:gd name="connsiteY1" fmla="*/ 1327199 h 5164795"/>
              <a:gd name="connsiteX2" fmla="*/ 2212746 w 4308124"/>
              <a:gd name="connsiteY2" fmla="*/ 0 h 5164795"/>
              <a:gd name="connsiteX3" fmla="*/ 3722976 w 4308124"/>
              <a:gd name="connsiteY3" fmla="*/ 1657940 h 5164795"/>
              <a:gd name="connsiteX4" fmla="*/ 3997474 w 4308124"/>
              <a:gd name="connsiteY4" fmla="*/ 2891501 h 5164795"/>
              <a:gd name="connsiteX5" fmla="*/ 4308124 w 4308124"/>
              <a:gd name="connsiteY5" fmla="*/ 3939110 h 5164795"/>
              <a:gd name="connsiteX6" fmla="*/ 2286634 w 4308124"/>
              <a:gd name="connsiteY6" fmla="*/ 5164795 h 5164795"/>
              <a:gd name="connsiteX7" fmla="*/ 0 w 4308124"/>
              <a:gd name="connsiteY7" fmla="*/ 3893450 h 5164795"/>
              <a:gd name="connsiteX0" fmla="*/ 0 w 4454674"/>
              <a:gd name="connsiteY0" fmla="*/ 3893450 h 5164795"/>
              <a:gd name="connsiteX1" fmla="*/ 11851 w 4454674"/>
              <a:gd name="connsiteY1" fmla="*/ 1327199 h 5164795"/>
              <a:gd name="connsiteX2" fmla="*/ 2212746 w 4454674"/>
              <a:gd name="connsiteY2" fmla="*/ 0 h 5164795"/>
              <a:gd name="connsiteX3" fmla="*/ 3722976 w 4454674"/>
              <a:gd name="connsiteY3" fmla="*/ 1657940 h 5164795"/>
              <a:gd name="connsiteX4" fmla="*/ 4454674 w 4454674"/>
              <a:gd name="connsiteY4" fmla="*/ 3416795 h 5164795"/>
              <a:gd name="connsiteX5" fmla="*/ 4308124 w 4454674"/>
              <a:gd name="connsiteY5" fmla="*/ 3939110 h 5164795"/>
              <a:gd name="connsiteX6" fmla="*/ 2286634 w 4454674"/>
              <a:gd name="connsiteY6" fmla="*/ 5164795 h 5164795"/>
              <a:gd name="connsiteX7" fmla="*/ 0 w 4454674"/>
              <a:gd name="connsiteY7" fmla="*/ 3893450 h 5164795"/>
              <a:gd name="connsiteX0" fmla="*/ 0 w 4454674"/>
              <a:gd name="connsiteY0" fmla="*/ 3893450 h 5164795"/>
              <a:gd name="connsiteX1" fmla="*/ 11851 w 4454674"/>
              <a:gd name="connsiteY1" fmla="*/ 1327199 h 5164795"/>
              <a:gd name="connsiteX2" fmla="*/ 2212746 w 4454674"/>
              <a:gd name="connsiteY2" fmla="*/ 0 h 5164795"/>
              <a:gd name="connsiteX3" fmla="*/ 4452551 w 4454674"/>
              <a:gd name="connsiteY3" fmla="*/ 1317471 h 5164795"/>
              <a:gd name="connsiteX4" fmla="*/ 4454674 w 4454674"/>
              <a:gd name="connsiteY4" fmla="*/ 3416795 h 5164795"/>
              <a:gd name="connsiteX5" fmla="*/ 4308124 w 4454674"/>
              <a:gd name="connsiteY5" fmla="*/ 3939110 h 5164795"/>
              <a:gd name="connsiteX6" fmla="*/ 2286634 w 4454674"/>
              <a:gd name="connsiteY6" fmla="*/ 5164795 h 5164795"/>
              <a:gd name="connsiteX7" fmla="*/ 0 w 4454674"/>
              <a:gd name="connsiteY7" fmla="*/ 3893450 h 5164795"/>
              <a:gd name="connsiteX0" fmla="*/ 0 w 4454674"/>
              <a:gd name="connsiteY0" fmla="*/ 3596794 h 4868139"/>
              <a:gd name="connsiteX1" fmla="*/ 11851 w 4454674"/>
              <a:gd name="connsiteY1" fmla="*/ 1030543 h 4868139"/>
              <a:gd name="connsiteX2" fmla="*/ 2254627 w 4454674"/>
              <a:gd name="connsiteY2" fmla="*/ 0 h 4868139"/>
              <a:gd name="connsiteX3" fmla="*/ 4452551 w 4454674"/>
              <a:gd name="connsiteY3" fmla="*/ 1020815 h 4868139"/>
              <a:gd name="connsiteX4" fmla="*/ 4454674 w 4454674"/>
              <a:gd name="connsiteY4" fmla="*/ 3120139 h 4868139"/>
              <a:gd name="connsiteX5" fmla="*/ 4308124 w 4454674"/>
              <a:gd name="connsiteY5" fmla="*/ 3642454 h 4868139"/>
              <a:gd name="connsiteX6" fmla="*/ 2286634 w 4454674"/>
              <a:gd name="connsiteY6" fmla="*/ 4868139 h 4868139"/>
              <a:gd name="connsiteX7" fmla="*/ 0 w 4454674"/>
              <a:gd name="connsiteY7" fmla="*/ 3596794 h 4868139"/>
              <a:gd name="connsiteX0" fmla="*/ 0 w 4454674"/>
              <a:gd name="connsiteY0" fmla="*/ 3858550 h 5129895"/>
              <a:gd name="connsiteX1" fmla="*/ 11851 w 4454674"/>
              <a:gd name="connsiteY1" fmla="*/ 1292299 h 5129895"/>
              <a:gd name="connsiteX2" fmla="*/ 2230197 w 4454674"/>
              <a:gd name="connsiteY2" fmla="*/ 0 h 5129895"/>
              <a:gd name="connsiteX3" fmla="*/ 4452551 w 4454674"/>
              <a:gd name="connsiteY3" fmla="*/ 1282571 h 5129895"/>
              <a:gd name="connsiteX4" fmla="*/ 4454674 w 4454674"/>
              <a:gd name="connsiteY4" fmla="*/ 3381895 h 5129895"/>
              <a:gd name="connsiteX5" fmla="*/ 4308124 w 4454674"/>
              <a:gd name="connsiteY5" fmla="*/ 3904210 h 5129895"/>
              <a:gd name="connsiteX6" fmla="*/ 2286634 w 4454674"/>
              <a:gd name="connsiteY6" fmla="*/ 5129895 h 5129895"/>
              <a:gd name="connsiteX7" fmla="*/ 0 w 4454674"/>
              <a:gd name="connsiteY7" fmla="*/ 3858550 h 5129895"/>
              <a:gd name="connsiteX0" fmla="*/ 0 w 4454674"/>
              <a:gd name="connsiteY0" fmla="*/ 3858550 h 5129895"/>
              <a:gd name="connsiteX1" fmla="*/ 203805 w 4454674"/>
              <a:gd name="connsiteY1" fmla="*/ 1424922 h 5129895"/>
              <a:gd name="connsiteX2" fmla="*/ 2230197 w 4454674"/>
              <a:gd name="connsiteY2" fmla="*/ 0 h 5129895"/>
              <a:gd name="connsiteX3" fmla="*/ 4452551 w 4454674"/>
              <a:gd name="connsiteY3" fmla="*/ 1282571 h 5129895"/>
              <a:gd name="connsiteX4" fmla="*/ 4454674 w 4454674"/>
              <a:gd name="connsiteY4" fmla="*/ 3381895 h 5129895"/>
              <a:gd name="connsiteX5" fmla="*/ 4308124 w 4454674"/>
              <a:gd name="connsiteY5" fmla="*/ 3904210 h 5129895"/>
              <a:gd name="connsiteX6" fmla="*/ 2286634 w 4454674"/>
              <a:gd name="connsiteY6" fmla="*/ 5129895 h 5129895"/>
              <a:gd name="connsiteX7" fmla="*/ 0 w 4454674"/>
              <a:gd name="connsiteY7" fmla="*/ 3858550 h 5129895"/>
              <a:gd name="connsiteX0" fmla="*/ 0 w 4454674"/>
              <a:gd name="connsiteY0" fmla="*/ 3858550 h 5129895"/>
              <a:gd name="connsiteX1" fmla="*/ 4871 w 4454674"/>
              <a:gd name="connsiteY1" fmla="*/ 1278339 h 5129895"/>
              <a:gd name="connsiteX2" fmla="*/ 2230197 w 4454674"/>
              <a:gd name="connsiteY2" fmla="*/ 0 h 5129895"/>
              <a:gd name="connsiteX3" fmla="*/ 4452551 w 4454674"/>
              <a:gd name="connsiteY3" fmla="*/ 1282571 h 5129895"/>
              <a:gd name="connsiteX4" fmla="*/ 4454674 w 4454674"/>
              <a:gd name="connsiteY4" fmla="*/ 3381895 h 5129895"/>
              <a:gd name="connsiteX5" fmla="*/ 4308124 w 4454674"/>
              <a:gd name="connsiteY5" fmla="*/ 3904210 h 5129895"/>
              <a:gd name="connsiteX6" fmla="*/ 2286634 w 4454674"/>
              <a:gd name="connsiteY6" fmla="*/ 5129895 h 5129895"/>
              <a:gd name="connsiteX7" fmla="*/ 0 w 4454674"/>
              <a:gd name="connsiteY7" fmla="*/ 3858550 h 5129895"/>
              <a:gd name="connsiteX0" fmla="*/ 253439 w 4449848"/>
              <a:gd name="connsiteY0" fmla="*/ 3677066 h 5129895"/>
              <a:gd name="connsiteX1" fmla="*/ 45 w 4449848"/>
              <a:gd name="connsiteY1" fmla="*/ 1278339 h 5129895"/>
              <a:gd name="connsiteX2" fmla="*/ 2225371 w 4449848"/>
              <a:gd name="connsiteY2" fmla="*/ 0 h 5129895"/>
              <a:gd name="connsiteX3" fmla="*/ 4447725 w 4449848"/>
              <a:gd name="connsiteY3" fmla="*/ 1282571 h 5129895"/>
              <a:gd name="connsiteX4" fmla="*/ 4449848 w 4449848"/>
              <a:gd name="connsiteY4" fmla="*/ 3381895 h 5129895"/>
              <a:gd name="connsiteX5" fmla="*/ 4303298 w 4449848"/>
              <a:gd name="connsiteY5" fmla="*/ 3904210 h 5129895"/>
              <a:gd name="connsiteX6" fmla="*/ 2281808 w 4449848"/>
              <a:gd name="connsiteY6" fmla="*/ 5129895 h 5129895"/>
              <a:gd name="connsiteX7" fmla="*/ 253439 w 4449848"/>
              <a:gd name="connsiteY7" fmla="*/ 3677066 h 5129895"/>
              <a:gd name="connsiteX0" fmla="*/ 0 w 4454675"/>
              <a:gd name="connsiteY0" fmla="*/ 3869020 h 5129895"/>
              <a:gd name="connsiteX1" fmla="*/ 4872 w 4454675"/>
              <a:gd name="connsiteY1" fmla="*/ 1278339 h 5129895"/>
              <a:gd name="connsiteX2" fmla="*/ 2230198 w 4454675"/>
              <a:gd name="connsiteY2" fmla="*/ 0 h 5129895"/>
              <a:gd name="connsiteX3" fmla="*/ 4452552 w 4454675"/>
              <a:gd name="connsiteY3" fmla="*/ 1282571 h 5129895"/>
              <a:gd name="connsiteX4" fmla="*/ 4454675 w 4454675"/>
              <a:gd name="connsiteY4" fmla="*/ 3381895 h 5129895"/>
              <a:gd name="connsiteX5" fmla="*/ 4308125 w 4454675"/>
              <a:gd name="connsiteY5" fmla="*/ 3904210 h 5129895"/>
              <a:gd name="connsiteX6" fmla="*/ 2286635 w 4454675"/>
              <a:gd name="connsiteY6" fmla="*/ 5129895 h 5129895"/>
              <a:gd name="connsiteX7" fmla="*/ 0 w 4454675"/>
              <a:gd name="connsiteY7" fmla="*/ 3869020 h 5129895"/>
              <a:gd name="connsiteX0" fmla="*/ 0 w 4454675"/>
              <a:gd name="connsiteY0" fmla="*/ 3869020 h 4951901"/>
              <a:gd name="connsiteX1" fmla="*/ 4872 w 4454675"/>
              <a:gd name="connsiteY1" fmla="*/ 1278339 h 4951901"/>
              <a:gd name="connsiteX2" fmla="*/ 2230198 w 4454675"/>
              <a:gd name="connsiteY2" fmla="*/ 0 h 4951901"/>
              <a:gd name="connsiteX3" fmla="*/ 4452552 w 4454675"/>
              <a:gd name="connsiteY3" fmla="*/ 1282571 h 4951901"/>
              <a:gd name="connsiteX4" fmla="*/ 4454675 w 4454675"/>
              <a:gd name="connsiteY4" fmla="*/ 3381895 h 4951901"/>
              <a:gd name="connsiteX5" fmla="*/ 4308125 w 4454675"/>
              <a:gd name="connsiteY5" fmla="*/ 3904210 h 4951901"/>
              <a:gd name="connsiteX6" fmla="*/ 2174953 w 4454675"/>
              <a:gd name="connsiteY6" fmla="*/ 4951901 h 4951901"/>
              <a:gd name="connsiteX7" fmla="*/ 0 w 4454675"/>
              <a:gd name="connsiteY7" fmla="*/ 3869020 h 4951901"/>
              <a:gd name="connsiteX0" fmla="*/ 0 w 4454675"/>
              <a:gd name="connsiteY0" fmla="*/ 3869020 h 5115935"/>
              <a:gd name="connsiteX1" fmla="*/ 4872 w 4454675"/>
              <a:gd name="connsiteY1" fmla="*/ 1278339 h 5115935"/>
              <a:gd name="connsiteX2" fmla="*/ 2230198 w 4454675"/>
              <a:gd name="connsiteY2" fmla="*/ 0 h 5115935"/>
              <a:gd name="connsiteX3" fmla="*/ 4452552 w 4454675"/>
              <a:gd name="connsiteY3" fmla="*/ 1282571 h 5115935"/>
              <a:gd name="connsiteX4" fmla="*/ 4454675 w 4454675"/>
              <a:gd name="connsiteY4" fmla="*/ 3381895 h 5115935"/>
              <a:gd name="connsiteX5" fmla="*/ 4308125 w 4454675"/>
              <a:gd name="connsiteY5" fmla="*/ 3904210 h 5115935"/>
              <a:gd name="connsiteX6" fmla="*/ 2230794 w 4454675"/>
              <a:gd name="connsiteY6" fmla="*/ 5115935 h 5115935"/>
              <a:gd name="connsiteX7" fmla="*/ 0 w 4454675"/>
              <a:gd name="connsiteY7" fmla="*/ 3869020 h 5115935"/>
              <a:gd name="connsiteX0" fmla="*/ 0 w 4454675"/>
              <a:gd name="connsiteY0" fmla="*/ 3869020 h 5115935"/>
              <a:gd name="connsiteX1" fmla="*/ 4872 w 4454675"/>
              <a:gd name="connsiteY1" fmla="*/ 1278339 h 5115935"/>
              <a:gd name="connsiteX2" fmla="*/ 2230198 w 4454675"/>
              <a:gd name="connsiteY2" fmla="*/ 0 h 5115935"/>
              <a:gd name="connsiteX3" fmla="*/ 4452552 w 4454675"/>
              <a:gd name="connsiteY3" fmla="*/ 1282571 h 5115935"/>
              <a:gd name="connsiteX4" fmla="*/ 4454675 w 4454675"/>
              <a:gd name="connsiteY4" fmla="*/ 3381895 h 5115935"/>
              <a:gd name="connsiteX5" fmla="*/ 4053350 w 4454675"/>
              <a:gd name="connsiteY5" fmla="*/ 3771587 h 5115935"/>
              <a:gd name="connsiteX6" fmla="*/ 2230794 w 4454675"/>
              <a:gd name="connsiteY6" fmla="*/ 5115935 h 5115935"/>
              <a:gd name="connsiteX7" fmla="*/ 0 w 4454675"/>
              <a:gd name="connsiteY7" fmla="*/ 3869020 h 5115935"/>
              <a:gd name="connsiteX0" fmla="*/ 0 w 4454675"/>
              <a:gd name="connsiteY0" fmla="*/ 3869020 h 5115935"/>
              <a:gd name="connsiteX1" fmla="*/ 4872 w 4454675"/>
              <a:gd name="connsiteY1" fmla="*/ 1278339 h 5115935"/>
              <a:gd name="connsiteX2" fmla="*/ 2230198 w 4454675"/>
              <a:gd name="connsiteY2" fmla="*/ 0 h 5115935"/>
              <a:gd name="connsiteX3" fmla="*/ 4452552 w 4454675"/>
              <a:gd name="connsiteY3" fmla="*/ 1282571 h 5115935"/>
              <a:gd name="connsiteX4" fmla="*/ 4454675 w 4454675"/>
              <a:gd name="connsiteY4" fmla="*/ 3381895 h 5115935"/>
              <a:gd name="connsiteX5" fmla="*/ 4322085 w 4454675"/>
              <a:gd name="connsiteY5" fmla="*/ 3900719 h 5115935"/>
              <a:gd name="connsiteX6" fmla="*/ 2230794 w 4454675"/>
              <a:gd name="connsiteY6" fmla="*/ 5115935 h 5115935"/>
              <a:gd name="connsiteX7" fmla="*/ 0 w 4454675"/>
              <a:gd name="connsiteY7" fmla="*/ 3869020 h 5115935"/>
              <a:gd name="connsiteX0" fmla="*/ 0 w 4452553"/>
              <a:gd name="connsiteY0" fmla="*/ 3869020 h 5115935"/>
              <a:gd name="connsiteX1" fmla="*/ 4872 w 4452553"/>
              <a:gd name="connsiteY1" fmla="*/ 1278339 h 5115935"/>
              <a:gd name="connsiteX2" fmla="*/ 2230198 w 4452553"/>
              <a:gd name="connsiteY2" fmla="*/ 0 h 5115935"/>
              <a:gd name="connsiteX3" fmla="*/ 4452552 w 4452553"/>
              <a:gd name="connsiteY3" fmla="*/ 1282571 h 5115935"/>
              <a:gd name="connsiteX4" fmla="*/ 4147548 w 4452553"/>
              <a:gd name="connsiteY4" fmla="*/ 3552909 h 5115935"/>
              <a:gd name="connsiteX5" fmla="*/ 4322085 w 4452553"/>
              <a:gd name="connsiteY5" fmla="*/ 3900719 h 5115935"/>
              <a:gd name="connsiteX6" fmla="*/ 2230794 w 4452553"/>
              <a:gd name="connsiteY6" fmla="*/ 5115935 h 5115935"/>
              <a:gd name="connsiteX7" fmla="*/ 0 w 4452553"/>
              <a:gd name="connsiteY7" fmla="*/ 3869020 h 5115935"/>
              <a:gd name="connsiteX0" fmla="*/ 0 w 4452579"/>
              <a:gd name="connsiteY0" fmla="*/ 3869020 h 5115935"/>
              <a:gd name="connsiteX1" fmla="*/ 4872 w 4452579"/>
              <a:gd name="connsiteY1" fmla="*/ 1278339 h 5115935"/>
              <a:gd name="connsiteX2" fmla="*/ 2230198 w 4452579"/>
              <a:gd name="connsiteY2" fmla="*/ 0 h 5115935"/>
              <a:gd name="connsiteX3" fmla="*/ 4452552 w 4452579"/>
              <a:gd name="connsiteY3" fmla="*/ 1282571 h 5115935"/>
              <a:gd name="connsiteX4" fmla="*/ 4440714 w 4452579"/>
              <a:gd name="connsiteY4" fmla="*/ 3490087 h 5115935"/>
              <a:gd name="connsiteX5" fmla="*/ 4322085 w 4452579"/>
              <a:gd name="connsiteY5" fmla="*/ 3900719 h 5115935"/>
              <a:gd name="connsiteX6" fmla="*/ 2230794 w 4452579"/>
              <a:gd name="connsiteY6" fmla="*/ 5115935 h 5115935"/>
              <a:gd name="connsiteX7" fmla="*/ 0 w 4452579"/>
              <a:gd name="connsiteY7" fmla="*/ 3869020 h 5115935"/>
              <a:gd name="connsiteX0" fmla="*/ 0 w 4440714"/>
              <a:gd name="connsiteY0" fmla="*/ 3869020 h 5115935"/>
              <a:gd name="connsiteX1" fmla="*/ 4872 w 4440714"/>
              <a:gd name="connsiteY1" fmla="*/ 1278339 h 5115935"/>
              <a:gd name="connsiteX2" fmla="*/ 2230198 w 4440714"/>
              <a:gd name="connsiteY2" fmla="*/ 0 h 5115935"/>
              <a:gd name="connsiteX3" fmla="*/ 4333890 w 4440714"/>
              <a:gd name="connsiteY3" fmla="*/ 1383783 h 5115935"/>
              <a:gd name="connsiteX4" fmla="*/ 4440714 w 4440714"/>
              <a:gd name="connsiteY4" fmla="*/ 3490087 h 5115935"/>
              <a:gd name="connsiteX5" fmla="*/ 4322085 w 4440714"/>
              <a:gd name="connsiteY5" fmla="*/ 3900719 h 5115935"/>
              <a:gd name="connsiteX6" fmla="*/ 2230794 w 4440714"/>
              <a:gd name="connsiteY6" fmla="*/ 5115935 h 5115935"/>
              <a:gd name="connsiteX7" fmla="*/ 0 w 4440714"/>
              <a:gd name="connsiteY7" fmla="*/ 3869020 h 5115935"/>
              <a:gd name="connsiteX0" fmla="*/ 0 w 4445627"/>
              <a:gd name="connsiteY0" fmla="*/ 3869020 h 5115935"/>
              <a:gd name="connsiteX1" fmla="*/ 4872 w 4445627"/>
              <a:gd name="connsiteY1" fmla="*/ 1278339 h 5115935"/>
              <a:gd name="connsiteX2" fmla="*/ 2230198 w 4445627"/>
              <a:gd name="connsiteY2" fmla="*/ 0 h 5115935"/>
              <a:gd name="connsiteX3" fmla="*/ 4445572 w 4445627"/>
              <a:gd name="connsiteY3" fmla="*/ 1275591 h 5115935"/>
              <a:gd name="connsiteX4" fmla="*/ 4440714 w 4445627"/>
              <a:gd name="connsiteY4" fmla="*/ 3490087 h 5115935"/>
              <a:gd name="connsiteX5" fmla="*/ 4322085 w 4445627"/>
              <a:gd name="connsiteY5" fmla="*/ 3900719 h 5115935"/>
              <a:gd name="connsiteX6" fmla="*/ 2230794 w 4445627"/>
              <a:gd name="connsiteY6" fmla="*/ 5115935 h 5115935"/>
              <a:gd name="connsiteX7" fmla="*/ 0 w 4445627"/>
              <a:gd name="connsiteY7" fmla="*/ 3869020 h 5115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45627" h="5115935">
                <a:moveTo>
                  <a:pt x="0" y="3869020"/>
                </a:moveTo>
                <a:cubicBezTo>
                  <a:pt x="3950" y="3013603"/>
                  <a:pt x="922" y="2133756"/>
                  <a:pt x="4872" y="1278339"/>
                </a:cubicBezTo>
                <a:lnTo>
                  <a:pt x="2230198" y="0"/>
                </a:lnTo>
                <a:lnTo>
                  <a:pt x="4445572" y="1275591"/>
                </a:lnTo>
                <a:cubicBezTo>
                  <a:pt x="4446280" y="1975366"/>
                  <a:pt x="4440006" y="2790312"/>
                  <a:pt x="4440714" y="3490087"/>
                </a:cubicBezTo>
                <a:lnTo>
                  <a:pt x="4322085" y="3900719"/>
                </a:lnTo>
                <a:lnTo>
                  <a:pt x="2230794" y="5115935"/>
                </a:lnTo>
                <a:lnTo>
                  <a:pt x="0" y="3869020"/>
                </a:lnTo>
                <a:close/>
              </a:path>
            </a:pathLst>
          </a:cu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Picture</a:t>
            </a:r>
            <a:endParaRPr kumimoji="1" lang="zh-CN" altLang="en-US"/>
          </a:p>
        </p:txBody>
      </p:sp>
      <p:sp>
        <p:nvSpPr>
          <p:cNvPr id="28" name="任意形状 27">
            <a:extLst>
              <a:ext uri="{FF2B5EF4-FFF2-40B4-BE49-F238E27FC236}">
                <a16:creationId xmlns:a16="http://schemas.microsoft.com/office/drawing/2014/main" id="{542DFD4B-64E4-66A1-69D4-F70EA6E2DBD6}"/>
              </a:ext>
            </a:extLst>
          </p:cNvPr>
          <p:cNvSpPr>
            <a:spLocks/>
          </p:cNvSpPr>
          <p:nvPr/>
        </p:nvSpPr>
        <p:spPr>
          <a:xfrm>
            <a:off x="-5291" y="5350435"/>
            <a:ext cx="763106" cy="849051"/>
          </a:xfrm>
          <a:custGeom>
            <a:avLst/>
            <a:gdLst>
              <a:gd name="connsiteX0" fmla="*/ 284064 w 762907"/>
              <a:gd name="connsiteY0" fmla="*/ 0 h 849051"/>
              <a:gd name="connsiteX1" fmla="*/ 762885 w 762907"/>
              <a:gd name="connsiteY1" fmla="*/ 266263 h 849051"/>
              <a:gd name="connsiteX2" fmla="*/ 761986 w 762907"/>
              <a:gd name="connsiteY2" fmla="*/ 799275 h 849051"/>
              <a:gd name="connsiteX3" fmla="*/ 671852 w 762907"/>
              <a:gd name="connsiteY3" fmla="*/ 849051 h 849051"/>
              <a:gd name="connsiteX4" fmla="*/ 576137 w 762907"/>
              <a:gd name="connsiteY4" fmla="*/ 849051 h 849051"/>
              <a:gd name="connsiteX5" fmla="*/ 714458 w 762907"/>
              <a:gd name="connsiteY5" fmla="*/ 772664 h 849051"/>
              <a:gd name="connsiteX6" fmla="*/ 715268 w 762907"/>
              <a:gd name="connsiteY6" fmla="*/ 292700 h 849051"/>
              <a:gd name="connsiteX7" fmla="*/ 284101 w 762907"/>
              <a:gd name="connsiteY7" fmla="*/ 52937 h 849051"/>
              <a:gd name="connsiteX8" fmla="*/ 0 w 762907"/>
              <a:gd name="connsiteY8" fmla="*/ 211078 h 849051"/>
              <a:gd name="connsiteX9" fmla="*/ 0 w 762907"/>
              <a:gd name="connsiteY9" fmla="*/ 158120 h 849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2907" h="849051">
                <a:moveTo>
                  <a:pt x="284064" y="0"/>
                </a:moveTo>
                <a:lnTo>
                  <a:pt x="762885" y="266263"/>
                </a:lnTo>
                <a:cubicBezTo>
                  <a:pt x="763094" y="442594"/>
                  <a:pt x="761777" y="622943"/>
                  <a:pt x="761986" y="799275"/>
                </a:cubicBezTo>
                <a:lnTo>
                  <a:pt x="671852" y="849051"/>
                </a:lnTo>
                <a:lnTo>
                  <a:pt x="576137" y="849051"/>
                </a:lnTo>
                <a:lnTo>
                  <a:pt x="714458" y="772664"/>
                </a:lnTo>
                <a:cubicBezTo>
                  <a:pt x="714270" y="613882"/>
                  <a:pt x="715456" y="451482"/>
                  <a:pt x="715268" y="292700"/>
                </a:cubicBezTo>
                <a:lnTo>
                  <a:pt x="284101" y="52937"/>
                </a:lnTo>
                <a:lnTo>
                  <a:pt x="0" y="211078"/>
                </a:lnTo>
                <a:lnTo>
                  <a:pt x="0" y="15812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800"/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0B506C93-1B54-4C38-8864-92E4D58ED1E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0799" y="1463268"/>
            <a:ext cx="4852526" cy="615767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Subtitle Here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E7455B8-BE46-54BF-31DC-77C9181099D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5631" y="2242580"/>
            <a:ext cx="6529748" cy="3649481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/>
            </a:lvl1pPr>
          </a:lstStyle>
          <a:p>
            <a:pPr lvl="0"/>
            <a:r>
              <a:rPr lang="en-US"/>
              <a:t>Useful for the majority of slide content with 1 long pictures description You can add a description of the image here. </a:t>
            </a:r>
          </a:p>
        </p:txBody>
      </p:sp>
      <p:sp>
        <p:nvSpPr>
          <p:cNvPr id="15" name="矩形 25">
            <a:extLst>
              <a:ext uri="{FF2B5EF4-FFF2-40B4-BE49-F238E27FC236}">
                <a16:creationId xmlns:a16="http://schemas.microsoft.com/office/drawing/2014/main" id="{ACF82A23-F6BD-C262-B65D-8C010CCA9081}"/>
              </a:ext>
            </a:extLst>
          </p:cNvPr>
          <p:cNvSpPr>
            <a:spLocks/>
          </p:cNvSpPr>
          <p:nvPr/>
        </p:nvSpPr>
        <p:spPr>
          <a:xfrm>
            <a:off x="438335" y="2086530"/>
            <a:ext cx="1569573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CEFE9C-7EE2-DEDA-9ABD-6D2BF0661D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0799" y="325249"/>
            <a:ext cx="6100637" cy="374904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08690753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Pictures / Comparis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161A0BB8-59A7-6619-F31E-B85F66319C3D}"/>
              </a:ext>
            </a:extLst>
          </p:cNvPr>
          <p:cNvSpPr>
            <a:spLocks/>
          </p:cNvSpPr>
          <p:nvPr/>
        </p:nvSpPr>
        <p:spPr>
          <a:xfrm>
            <a:off x="8212016" y="1206984"/>
            <a:ext cx="3243863" cy="4404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>
              <a:solidFill>
                <a:schemeClr val="accent1"/>
              </a:solidFill>
            </a:endParaRPr>
          </a:p>
        </p:txBody>
      </p:sp>
      <p:sp>
        <p:nvSpPr>
          <p:cNvPr id="22" name="矩形 6">
            <a:extLst>
              <a:ext uri="{FF2B5EF4-FFF2-40B4-BE49-F238E27FC236}">
                <a16:creationId xmlns:a16="http://schemas.microsoft.com/office/drawing/2014/main" id="{EC3B19E6-DC1D-850C-8E5A-BD91D97C8D98}"/>
              </a:ext>
            </a:extLst>
          </p:cNvPr>
          <p:cNvSpPr/>
          <p:nvPr/>
        </p:nvSpPr>
        <p:spPr>
          <a:xfrm>
            <a:off x="4472262" y="4446089"/>
            <a:ext cx="81876" cy="2578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25" name="图片占位符 24">
            <a:extLst>
              <a:ext uri="{FF2B5EF4-FFF2-40B4-BE49-F238E27FC236}">
                <a16:creationId xmlns:a16="http://schemas.microsoft.com/office/drawing/2014/main" id="{4AFBF794-778B-1D55-02F6-598EB68FF86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82842" y="1206984"/>
            <a:ext cx="3243863" cy="3011004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Picture</a:t>
            </a:r>
            <a:endParaRPr kumimoji="1" lang="zh-CN" altLang="en-US"/>
          </a:p>
          <a:p>
            <a:endParaRPr kumimoji="1" lang="zh-CN" altLang="en-US"/>
          </a:p>
        </p:txBody>
      </p:sp>
      <p:sp>
        <p:nvSpPr>
          <p:cNvPr id="26" name="图片占位符 24">
            <a:extLst>
              <a:ext uri="{FF2B5EF4-FFF2-40B4-BE49-F238E27FC236}">
                <a16:creationId xmlns:a16="http://schemas.microsoft.com/office/drawing/2014/main" id="{B67DD83C-FAD8-3F2B-FBD5-D0A0DFFF7DE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77030" y="1206984"/>
            <a:ext cx="3240901" cy="3011004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Picture</a:t>
            </a:r>
            <a:endParaRPr kumimoji="1" lang="zh-CN" altLang="en-US"/>
          </a:p>
          <a:p>
            <a:endParaRPr kumimoji="1" lang="zh-CN" altLang="en-US"/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C2F9569F-D48C-3F23-9505-DD9193762C9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2840" y="4372793"/>
            <a:ext cx="3161405" cy="699150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Description Here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68549B64-17DE-08C1-C7CB-D178ABA1C3F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547951" y="4372793"/>
            <a:ext cx="3161405" cy="699150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Description Here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EC736FA-BB7B-E0DD-0F69-62AB2F3474AE}"/>
              </a:ext>
            </a:extLst>
          </p:cNvPr>
          <p:cNvSpPr/>
          <p:nvPr/>
        </p:nvSpPr>
        <p:spPr>
          <a:xfrm>
            <a:off x="783424" y="4446089"/>
            <a:ext cx="81876" cy="2578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32D62EB-E810-51EC-8764-D4844A4D5B7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50748" y="5040646"/>
            <a:ext cx="3163497" cy="104623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You can add a description of the image here. 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5094040-7ED7-4D45-15E9-3013BCD3D08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50254" y="5040646"/>
            <a:ext cx="3163497" cy="104623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You can add a description of the image here. </a:t>
            </a:r>
          </a:p>
        </p:txBody>
      </p:sp>
      <p:sp>
        <p:nvSpPr>
          <p:cNvPr id="8" name="Content Placeholder 43">
            <a:extLst>
              <a:ext uri="{FF2B5EF4-FFF2-40B4-BE49-F238E27FC236}">
                <a16:creationId xmlns:a16="http://schemas.microsoft.com/office/drawing/2014/main" id="{63EAE214-5178-C717-C52C-0897B8460893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8357748" y="2542934"/>
            <a:ext cx="2964908" cy="2819249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800"/>
              </a:spcAft>
              <a:buNone/>
              <a:defRPr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338138" indent="0">
              <a:buNone/>
              <a:defRPr sz="1800">
                <a:solidFill>
                  <a:schemeClr val="bg1"/>
                </a:solidFill>
              </a:defRPr>
            </a:lvl2pPr>
            <a:lvl3pPr marL="690562" indent="0">
              <a:buNone/>
              <a:defRPr sz="1800">
                <a:solidFill>
                  <a:schemeClr val="bg1"/>
                </a:solidFill>
              </a:defRPr>
            </a:lvl3pPr>
            <a:lvl4pPr marL="1050925" indent="0">
              <a:buNone/>
              <a:defRPr sz="1800">
                <a:solidFill>
                  <a:schemeClr val="bg1"/>
                </a:solidFill>
              </a:defRPr>
            </a:lvl4pPr>
            <a:lvl5pPr marL="1262063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altLang="zh-CN" sz="1800">
                <a:solidFill>
                  <a:schemeClr val="bg1"/>
                </a:solidFill>
              </a:rPr>
              <a:t>You can add a description of here.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4BEFC09D-277D-4BD1-2083-D15890F5197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57747" y="1482634"/>
            <a:ext cx="2964908" cy="823672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Subtitle Here</a:t>
            </a:r>
          </a:p>
        </p:txBody>
      </p:sp>
      <p:sp>
        <p:nvSpPr>
          <p:cNvPr id="14" name="矩形 25">
            <a:extLst>
              <a:ext uri="{FF2B5EF4-FFF2-40B4-BE49-F238E27FC236}">
                <a16:creationId xmlns:a16="http://schemas.microsoft.com/office/drawing/2014/main" id="{7321FFA8-76BD-F8B2-95A8-3EDF8430C976}"/>
              </a:ext>
            </a:extLst>
          </p:cNvPr>
          <p:cNvSpPr>
            <a:spLocks/>
          </p:cNvSpPr>
          <p:nvPr/>
        </p:nvSpPr>
        <p:spPr>
          <a:xfrm>
            <a:off x="8444104" y="2383611"/>
            <a:ext cx="1569573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00935B-5A29-1DF5-F9FC-488CE5C3A0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0799" y="325249"/>
            <a:ext cx="11530403" cy="374904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006277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8393" y="6601688"/>
            <a:ext cx="157135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fld id="{5853B473-0271-47CF-900A-D77E281FB591}" type="slidenum">
              <a:rPr lang="en-US" sz="1000" b="1" smtClean="0">
                <a:solidFill>
                  <a:schemeClr val="tx2"/>
                </a:solidFill>
                <a:latin typeface="+mj-lt"/>
                <a:ea typeface="Inter Italic" panose="020B05020300000000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000" b="1">
              <a:solidFill>
                <a:schemeClr val="tx2"/>
              </a:solidFill>
              <a:latin typeface="+mj-lt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yellow robotic arm on a track&#10;&#10;Description automatically generated">
            <a:extLst>
              <a:ext uri="{FF2B5EF4-FFF2-40B4-BE49-F238E27FC236}">
                <a16:creationId xmlns:a16="http://schemas.microsoft.com/office/drawing/2014/main" id="{1F388660-F8E5-66D3-9DAF-F415DEB2C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2"/>
            <a:ext cx="12193591" cy="6857108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23818925-3031-FF1A-B1B0-CDF37694E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38393" y="471743"/>
            <a:ext cx="3001276" cy="886111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7F0066D4-76F4-EB66-E484-22581F11127E}"/>
              </a:ext>
            </a:extLst>
          </p:cNvPr>
          <p:cNvSpPr/>
          <p:nvPr/>
        </p:nvSpPr>
        <p:spPr>
          <a:xfrm>
            <a:off x="0" y="2515889"/>
            <a:ext cx="4999382" cy="162542"/>
          </a:xfrm>
          <a:custGeom>
            <a:avLst/>
            <a:gdLst>
              <a:gd name="connsiteX0" fmla="*/ 0 w 4998080"/>
              <a:gd name="connsiteY0" fmla="*/ 0 h 162542"/>
              <a:gd name="connsiteX1" fmla="*/ 4998080 w 4998080"/>
              <a:gd name="connsiteY1" fmla="*/ 0 h 162542"/>
              <a:gd name="connsiteX2" fmla="*/ 4916411 w 4998080"/>
              <a:gd name="connsiteY2" fmla="*/ 162542 h 162542"/>
              <a:gd name="connsiteX3" fmla="*/ 0 w 4998080"/>
              <a:gd name="connsiteY3" fmla="*/ 162542 h 16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8080" h="162542">
                <a:moveTo>
                  <a:pt x="0" y="0"/>
                </a:moveTo>
                <a:lnTo>
                  <a:pt x="4998080" y="0"/>
                </a:lnTo>
                <a:lnTo>
                  <a:pt x="4916411" y="162542"/>
                </a:lnTo>
                <a:lnTo>
                  <a:pt x="0" y="162542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>
                  <a:alpha val="45694"/>
                </a:srgb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85C40157-15A9-6BE2-38C8-60632D56417D}"/>
              </a:ext>
            </a:extLst>
          </p:cNvPr>
          <p:cNvSpPr/>
          <p:nvPr/>
        </p:nvSpPr>
        <p:spPr>
          <a:xfrm>
            <a:off x="0" y="1829596"/>
            <a:ext cx="5328056" cy="579238"/>
          </a:xfrm>
          <a:custGeom>
            <a:avLst/>
            <a:gdLst>
              <a:gd name="connsiteX0" fmla="*/ 0 w 5326668"/>
              <a:gd name="connsiteY0" fmla="*/ 0 h 579238"/>
              <a:gd name="connsiteX1" fmla="*/ 5326668 w 5326668"/>
              <a:gd name="connsiteY1" fmla="*/ 0 h 579238"/>
              <a:gd name="connsiteX2" fmla="*/ 5035630 w 5326668"/>
              <a:gd name="connsiteY2" fmla="*/ 579238 h 579238"/>
              <a:gd name="connsiteX3" fmla="*/ 0 w 5326668"/>
              <a:gd name="connsiteY3" fmla="*/ 579238 h 57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6668" h="579238">
                <a:moveTo>
                  <a:pt x="0" y="0"/>
                </a:moveTo>
                <a:lnTo>
                  <a:pt x="5326668" y="0"/>
                </a:lnTo>
                <a:lnTo>
                  <a:pt x="5035630" y="579238"/>
                </a:lnTo>
                <a:lnTo>
                  <a:pt x="0" y="579238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C349E579-DDF3-1132-23EB-32AD8E3E68E5}"/>
              </a:ext>
            </a:extLst>
          </p:cNvPr>
          <p:cNvSpPr/>
          <p:nvPr/>
        </p:nvSpPr>
        <p:spPr>
          <a:xfrm>
            <a:off x="2" y="3999869"/>
            <a:ext cx="1529975" cy="2902580"/>
          </a:xfrm>
          <a:custGeom>
            <a:avLst/>
            <a:gdLst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  <a:gd name="connsiteX0" fmla="*/ 3740 w 1533317"/>
              <a:gd name="connsiteY0" fmla="*/ 0 h 2902580"/>
              <a:gd name="connsiteX1" fmla="*/ 1533317 w 1533317"/>
              <a:gd name="connsiteY1" fmla="*/ 0 h 2902580"/>
              <a:gd name="connsiteX2" fmla="*/ 58633 w 1533317"/>
              <a:gd name="connsiteY2" fmla="*/ 2902580 h 2902580"/>
              <a:gd name="connsiteX3" fmla="*/ 3740 w 1533317"/>
              <a:gd name="connsiteY3" fmla="*/ 2902580 h 2902580"/>
              <a:gd name="connsiteX4" fmla="*/ 0 w 1533317"/>
              <a:gd name="connsiteY4" fmla="*/ 1165221 h 2902580"/>
              <a:gd name="connsiteX5" fmla="*/ 3740 w 1533317"/>
              <a:gd name="connsiteY5" fmla="*/ 0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5" fmla="*/ 91440 w 1533317"/>
              <a:gd name="connsiteY5" fmla="*/ 1256661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9577" h="2902580">
                <a:moveTo>
                  <a:pt x="0" y="0"/>
                </a:moveTo>
                <a:lnTo>
                  <a:pt x="1529577" y="0"/>
                </a:lnTo>
                <a:lnTo>
                  <a:pt x="54893" y="2902580"/>
                </a:lnTo>
                <a:lnTo>
                  <a:pt x="0" y="2902580"/>
                </a:lnTo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76200">
            <a:solidFill>
              <a:schemeClr val="accent1"/>
            </a:solidFill>
          </a:ln>
          <a:effectLst>
            <a:innerShdw blurRad="139700" dist="762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A8DAF6F8-0CB8-F93E-AE0A-0C75759FA8EA}"/>
              </a:ext>
            </a:extLst>
          </p:cNvPr>
          <p:cNvSpPr/>
          <p:nvPr/>
        </p:nvSpPr>
        <p:spPr>
          <a:xfrm>
            <a:off x="766917" y="4408423"/>
            <a:ext cx="10813056" cy="1729141"/>
          </a:xfrm>
          <a:prstGeom prst="parallelogram">
            <a:avLst>
              <a:gd name="adj" fmla="val 50806"/>
            </a:avLst>
          </a:prstGeom>
          <a:solidFill>
            <a:srgbClr val="1D3546"/>
          </a:solidFill>
          <a:ln>
            <a:noFill/>
          </a:ln>
          <a:effectLst>
            <a:innerShdw blurRad="5207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778" y="5023858"/>
            <a:ext cx="7773969" cy="490823"/>
          </a:xfrm>
          <a:noFill/>
        </p:spPr>
        <p:txBody>
          <a:bodyPr wrap="square" lIns="0" tIns="91440" bIns="91440" anchor="ctr" anchorCtr="0">
            <a:noAutofit/>
          </a:bodyPr>
          <a:lstStyle>
            <a:lvl1pPr algn="l">
              <a:lnSpc>
                <a:spcPct val="95000"/>
              </a:lnSpc>
              <a:defRPr sz="30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A5B751-9428-2111-3D98-810C53782C08}"/>
              </a:ext>
            </a:extLst>
          </p:cNvPr>
          <p:cNvSpPr txBox="1"/>
          <p:nvPr/>
        </p:nvSpPr>
        <p:spPr>
          <a:xfrm>
            <a:off x="723945" y="6418750"/>
            <a:ext cx="1787815" cy="15388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© </a:t>
            </a:r>
            <a:r>
              <a:rPr kumimoji="0" lang="en-US" sz="1000" b="1" i="0" u="none" strike="noStrike" kern="700" cap="none" spc="10" normalizeH="0" baseline="0" noProof="0" err="1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onsemi</a:t>
            </a: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fld id="{F62D7A96-581F-6C4B-9F21-7111AA491FF2}" type="datetimeyyyy">
              <a:rPr kumimoji="0" lang="en-US" sz="1000" b="1" i="0" u="none" strike="noStrike" kern="700" cap="none" spc="10" normalizeH="0" baseline="0" noProof="0" smtClean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2025</a:t>
            </a:fld>
            <a:r>
              <a:rPr lang="en-US" sz="1000" b="1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| </a:t>
            </a:r>
            <a:r>
              <a:rPr lang="en-US" sz="1000" b="1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Confidential</a:t>
            </a:r>
            <a:endParaRPr lang="en-US" sz="1000">
              <a:solidFill>
                <a:srgbClr val="1D3546"/>
              </a:solidFill>
              <a:latin typeface="Arial" panose="020B0604020202020204" pitchFamily="34" charset="0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343106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Pictures / Comparis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D2964C4-7673-8FF2-0EA2-6CA33389F4C3}"/>
              </a:ext>
            </a:extLst>
          </p:cNvPr>
          <p:cNvSpPr/>
          <p:nvPr/>
        </p:nvSpPr>
        <p:spPr>
          <a:xfrm>
            <a:off x="-5290" y="-63577"/>
            <a:ext cx="12197290" cy="332632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345969" dist="168546" dir="5400000">
              <a:prstClr val="black">
                <a:alpha val="6916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矩形 6">
            <a:extLst>
              <a:ext uri="{FF2B5EF4-FFF2-40B4-BE49-F238E27FC236}">
                <a16:creationId xmlns:a16="http://schemas.microsoft.com/office/drawing/2014/main" id="{AC27002F-C167-4532-4856-24170B556500}"/>
              </a:ext>
            </a:extLst>
          </p:cNvPr>
          <p:cNvSpPr/>
          <p:nvPr/>
        </p:nvSpPr>
        <p:spPr>
          <a:xfrm>
            <a:off x="455558" y="4135328"/>
            <a:ext cx="81876" cy="2578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7" name="矩形 6">
            <a:extLst>
              <a:ext uri="{FF2B5EF4-FFF2-40B4-BE49-F238E27FC236}">
                <a16:creationId xmlns:a16="http://schemas.microsoft.com/office/drawing/2014/main" id="{3111A7D5-B17D-5BEB-6F83-520CD80E5BB6}"/>
              </a:ext>
            </a:extLst>
          </p:cNvPr>
          <p:cNvSpPr/>
          <p:nvPr/>
        </p:nvSpPr>
        <p:spPr>
          <a:xfrm>
            <a:off x="8779695" y="4135328"/>
            <a:ext cx="81876" cy="2578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21" name="矩形 6">
            <a:extLst>
              <a:ext uri="{FF2B5EF4-FFF2-40B4-BE49-F238E27FC236}">
                <a16:creationId xmlns:a16="http://schemas.microsoft.com/office/drawing/2014/main" id="{6A8EBFF1-C137-B5F6-F449-74E6D4BFBF13}"/>
              </a:ext>
            </a:extLst>
          </p:cNvPr>
          <p:cNvSpPr/>
          <p:nvPr/>
        </p:nvSpPr>
        <p:spPr>
          <a:xfrm>
            <a:off x="4656285" y="4135328"/>
            <a:ext cx="81876" cy="2578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6" name="图片占位符 5">
            <a:extLst>
              <a:ext uri="{FF2B5EF4-FFF2-40B4-BE49-F238E27FC236}">
                <a16:creationId xmlns:a16="http://schemas.microsoft.com/office/drawing/2014/main" id="{7F532DBE-AD34-2E31-9B83-4019145FEE2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5558" y="1270203"/>
            <a:ext cx="2628834" cy="2628149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Picture</a:t>
            </a:r>
            <a:endParaRPr kumimoji="1" lang="zh-CN" altLang="en-US"/>
          </a:p>
          <a:p>
            <a:endParaRPr kumimoji="1" lang="zh-CN" altLang="en-US"/>
          </a:p>
        </p:txBody>
      </p:sp>
      <p:sp>
        <p:nvSpPr>
          <p:cNvPr id="12" name="图片占位符 5">
            <a:extLst>
              <a:ext uri="{FF2B5EF4-FFF2-40B4-BE49-F238E27FC236}">
                <a16:creationId xmlns:a16="http://schemas.microsoft.com/office/drawing/2014/main" id="{1D86FC2B-3F3E-B20D-E914-817A2174AA8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51626" y="1270203"/>
            <a:ext cx="2628834" cy="2628149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Picture</a:t>
            </a:r>
            <a:endParaRPr kumimoji="1" lang="zh-CN" altLang="en-US"/>
          </a:p>
          <a:p>
            <a:endParaRPr kumimoji="1" lang="zh-CN" altLang="en-US"/>
          </a:p>
        </p:txBody>
      </p:sp>
      <p:sp>
        <p:nvSpPr>
          <p:cNvPr id="15" name="图片占位符 5">
            <a:extLst>
              <a:ext uri="{FF2B5EF4-FFF2-40B4-BE49-F238E27FC236}">
                <a16:creationId xmlns:a16="http://schemas.microsoft.com/office/drawing/2014/main" id="{2D755A30-96BE-F2E3-E60F-1A7CF7F6E12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779694" y="1270203"/>
            <a:ext cx="2628833" cy="2628149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Picture</a:t>
            </a:r>
            <a:endParaRPr kumimoji="1" lang="zh-CN" altLang="en-US"/>
          </a:p>
          <a:p>
            <a:endParaRPr kumimoji="1" lang="zh-CN" altLang="en-US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BF4FA21E-1A74-01DF-8DD9-5A6CDCAB5A5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20298" y="4068482"/>
            <a:ext cx="2756501" cy="699150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Description</a:t>
            </a:r>
            <a:r>
              <a:rPr lang="zh-CN" altLang="en-US"/>
              <a:t> </a:t>
            </a:r>
            <a:r>
              <a:rPr lang="en-US" altLang="zh-CN"/>
              <a:t>A</a:t>
            </a:r>
            <a:r>
              <a:rPr lang="en-US"/>
              <a:t> Here</a:t>
            </a:r>
          </a:p>
        </p:txBody>
      </p:sp>
      <p:sp>
        <p:nvSpPr>
          <p:cNvPr id="25" name="Text Placeholder 15">
            <a:extLst>
              <a:ext uri="{FF2B5EF4-FFF2-40B4-BE49-F238E27FC236}">
                <a16:creationId xmlns:a16="http://schemas.microsoft.com/office/drawing/2014/main" id="{0E2EB81A-E61A-5BEA-8984-7538C6589DB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14067" y="4068482"/>
            <a:ext cx="2756501" cy="699150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Description</a:t>
            </a:r>
            <a:r>
              <a:rPr lang="zh-CN" altLang="en-US"/>
              <a:t> </a:t>
            </a:r>
            <a:r>
              <a:rPr lang="en-US" altLang="zh-CN"/>
              <a:t>B</a:t>
            </a:r>
            <a:r>
              <a:rPr lang="en-US"/>
              <a:t> Here</a:t>
            </a:r>
          </a:p>
        </p:txBody>
      </p:sp>
      <p:sp>
        <p:nvSpPr>
          <p:cNvPr id="29" name="Text Placeholder 15">
            <a:extLst>
              <a:ext uri="{FF2B5EF4-FFF2-40B4-BE49-F238E27FC236}">
                <a16:creationId xmlns:a16="http://schemas.microsoft.com/office/drawing/2014/main" id="{AC710898-B578-736A-4561-FBF828DF461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847694" y="4068482"/>
            <a:ext cx="2756501" cy="699150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Description</a:t>
            </a:r>
            <a:r>
              <a:rPr lang="zh-CN" altLang="en-US"/>
              <a:t> </a:t>
            </a:r>
            <a:r>
              <a:rPr lang="en-US" altLang="zh-CN"/>
              <a:t>C</a:t>
            </a:r>
            <a:r>
              <a:rPr lang="en-US"/>
              <a:t>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A16F8C-9F6C-F8A4-4E5E-697155581E6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20298" y="4742076"/>
            <a:ext cx="3204774" cy="121591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You can add a description of the image here.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FEEDFC6-86F5-8F2D-51F4-F5E021F7B13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714067" y="4742076"/>
            <a:ext cx="3204774" cy="121591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You can add a description of the image here.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5158072-A653-8E65-5792-A3402814840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47693" y="4742076"/>
            <a:ext cx="3204774" cy="121591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You can add a description of the image here.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33BEA9A-D9ED-04FE-3894-9DC560002F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0799" y="325249"/>
            <a:ext cx="11530403" cy="374904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2403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Pictur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图片占位符 29">
            <a:extLst>
              <a:ext uri="{FF2B5EF4-FFF2-40B4-BE49-F238E27FC236}">
                <a16:creationId xmlns:a16="http://schemas.microsoft.com/office/drawing/2014/main" id="{92F99DE4-DD73-6BCE-14A1-7E2F43828B1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095095" y="1514792"/>
            <a:ext cx="2686449" cy="3676193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D3446"/>
              </a:buClr>
              <a:buSzTx/>
              <a:buFont typeface="Arial" pitchFamily="34" charset="0"/>
              <a:buNone/>
              <a:tabLst/>
              <a:defRPr/>
            </a:pPr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Picture</a:t>
            </a:r>
            <a:endParaRPr kumimoji="1" lang="zh-CN" altLang="en-US"/>
          </a:p>
        </p:txBody>
      </p:sp>
      <p:sp>
        <p:nvSpPr>
          <p:cNvPr id="56" name="图片占位符 29">
            <a:extLst>
              <a:ext uri="{FF2B5EF4-FFF2-40B4-BE49-F238E27FC236}">
                <a16:creationId xmlns:a16="http://schemas.microsoft.com/office/drawing/2014/main" id="{E95CED3B-DA68-406B-66E4-D523E9E22C0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17885" y="1514792"/>
            <a:ext cx="2679955" cy="3676193"/>
          </a:xfr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D3446"/>
              </a:buClr>
              <a:buSzTx/>
              <a:buFont typeface="Arial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D3446"/>
              </a:buClr>
              <a:buSzTx/>
              <a:buFont typeface="Arial" pitchFamily="34" charset="0"/>
              <a:buNone/>
              <a:tabLst/>
              <a:defRPr/>
            </a:pPr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Picture</a:t>
            </a:r>
            <a:endParaRPr kumimoji="1" lang="zh-CN" altLang="en-US"/>
          </a:p>
          <a:p>
            <a:endParaRPr kumimoji="1" lang="zh-CN" altLang="en-US"/>
          </a:p>
        </p:txBody>
      </p:sp>
      <p:sp>
        <p:nvSpPr>
          <p:cNvPr id="68" name="图片占位符 29">
            <a:extLst>
              <a:ext uri="{FF2B5EF4-FFF2-40B4-BE49-F238E27FC236}">
                <a16:creationId xmlns:a16="http://schemas.microsoft.com/office/drawing/2014/main" id="{99DD6E10-E33B-93B1-477D-9F36BE3621A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198282" y="1514792"/>
            <a:ext cx="2686450" cy="3676193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D3446"/>
              </a:buClr>
              <a:buSzTx/>
              <a:buFont typeface="Arial" pitchFamily="34" charset="0"/>
              <a:buNone/>
              <a:tabLst/>
              <a:defRPr/>
            </a:pPr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Picture</a:t>
            </a:r>
            <a:endParaRPr kumimoji="1" lang="zh-CN" altLang="en-US"/>
          </a:p>
        </p:txBody>
      </p:sp>
      <p:sp>
        <p:nvSpPr>
          <p:cNvPr id="37" name="图片占位符 29">
            <a:extLst>
              <a:ext uri="{FF2B5EF4-FFF2-40B4-BE49-F238E27FC236}">
                <a16:creationId xmlns:a16="http://schemas.microsoft.com/office/drawing/2014/main" id="{6185341B-C031-6A12-3651-327AFA8BF7D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321329" y="1514792"/>
            <a:ext cx="2679955" cy="3676193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D3446"/>
              </a:buClr>
              <a:buSzTx/>
              <a:buFont typeface="Arial" pitchFamily="34" charset="0"/>
              <a:buNone/>
              <a:tabLst/>
              <a:defRPr/>
            </a:pPr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Picture</a:t>
            </a:r>
            <a:endParaRPr kumimoji="1" lang="zh-CN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F5E9A855-6F41-BBC0-88DE-C38DA2F56BD3}"/>
              </a:ext>
            </a:extLst>
          </p:cNvPr>
          <p:cNvSpPr/>
          <p:nvPr/>
        </p:nvSpPr>
        <p:spPr>
          <a:xfrm>
            <a:off x="410455" y="1469073"/>
            <a:ext cx="2686449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AF876E0B-D25A-DDCF-E103-A3E7ACBD0CEA}"/>
              </a:ext>
            </a:extLst>
          </p:cNvPr>
          <p:cNvSpPr/>
          <p:nvPr/>
        </p:nvSpPr>
        <p:spPr>
          <a:xfrm>
            <a:off x="3316307" y="1469073"/>
            <a:ext cx="2686449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7924721B-B790-B226-71C3-690A86515B39}"/>
              </a:ext>
            </a:extLst>
          </p:cNvPr>
          <p:cNvSpPr/>
          <p:nvPr/>
        </p:nvSpPr>
        <p:spPr>
          <a:xfrm>
            <a:off x="6200215" y="1469073"/>
            <a:ext cx="2686449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991B84C1-0C34-F1AC-64CE-668F76E0B42C}"/>
              </a:ext>
            </a:extLst>
          </p:cNvPr>
          <p:cNvSpPr/>
          <p:nvPr/>
        </p:nvSpPr>
        <p:spPr>
          <a:xfrm>
            <a:off x="9095095" y="1469073"/>
            <a:ext cx="2686449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9" name="Text Placeholder 15">
            <a:extLst>
              <a:ext uri="{FF2B5EF4-FFF2-40B4-BE49-F238E27FC236}">
                <a16:creationId xmlns:a16="http://schemas.microsoft.com/office/drawing/2014/main" id="{F3D66277-515C-4B12-9356-E5960744744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21329" y="3737115"/>
            <a:ext cx="2686449" cy="1453867"/>
          </a:xfrm>
          <a:gradFill>
            <a:gsLst>
              <a:gs pos="0">
                <a:schemeClr val="tx2">
                  <a:lumMod val="45000"/>
                </a:schemeClr>
              </a:gs>
              <a:gs pos="88000">
                <a:srgbClr val="152633">
                  <a:alpha val="37000"/>
                </a:srgbClr>
              </a:gs>
              <a:gs pos="62000">
                <a:schemeClr val="tx2">
                  <a:lumMod val="45000"/>
                  <a:alpha val="61000"/>
                </a:schemeClr>
              </a:gs>
              <a:gs pos="100000">
                <a:schemeClr val="tx2">
                  <a:alpha val="0"/>
                </a:schemeClr>
              </a:gs>
            </a:gsLst>
            <a:lin ang="16200000" scaled="0"/>
          </a:gradFill>
        </p:spPr>
        <p:txBody>
          <a:bodyPr anchor="b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sz="2000">
                <a:solidFill>
                  <a:schemeClr val="bg1"/>
                </a:solidFill>
              </a:rPr>
              <a:t>Add</a:t>
            </a:r>
            <a:r>
              <a:rPr lang="zh-CN" altLang="en-US" sz="2000">
                <a:solidFill>
                  <a:schemeClr val="bg1"/>
                </a:solidFill>
              </a:rPr>
              <a:t> </a:t>
            </a:r>
            <a:r>
              <a:rPr lang="en-US" altLang="zh-CN" sz="2000">
                <a:solidFill>
                  <a:schemeClr val="bg1"/>
                </a:solidFill>
              </a:rPr>
              <a:t>Picture</a:t>
            </a:r>
            <a:r>
              <a:rPr lang="zh-CN" altLang="en-US" sz="2000">
                <a:solidFill>
                  <a:schemeClr val="bg1"/>
                </a:solidFill>
              </a:rPr>
              <a:t> </a:t>
            </a:r>
            <a:r>
              <a:rPr lang="en-US" altLang="zh-CN" sz="2000">
                <a:solidFill>
                  <a:schemeClr val="bg1"/>
                </a:solidFill>
              </a:rPr>
              <a:t>2</a:t>
            </a:r>
            <a:r>
              <a:rPr lang="zh-CN" altLang="en-US" sz="2000">
                <a:solidFill>
                  <a:schemeClr val="bg1"/>
                </a:solidFill>
              </a:rPr>
              <a:t> </a:t>
            </a:r>
            <a:r>
              <a:rPr lang="en-US" altLang="zh-CN" sz="2000">
                <a:solidFill>
                  <a:schemeClr val="bg1"/>
                </a:solidFill>
              </a:rPr>
              <a:t>Name</a:t>
            </a: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C9804E36-D9FC-5B25-0E69-097B989D27D5}"/>
              </a:ext>
            </a:extLst>
          </p:cNvPr>
          <p:cNvSpPr/>
          <p:nvPr/>
        </p:nvSpPr>
        <p:spPr>
          <a:xfrm>
            <a:off x="412863" y="1469073"/>
            <a:ext cx="2686449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5" name="Text Placeholder 15">
            <a:extLst>
              <a:ext uri="{FF2B5EF4-FFF2-40B4-BE49-F238E27FC236}">
                <a16:creationId xmlns:a16="http://schemas.microsoft.com/office/drawing/2014/main" id="{C8BE2BED-D389-24C5-6980-D489AFAE18B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28778" y="3737115"/>
            <a:ext cx="2669062" cy="1453867"/>
          </a:xfrm>
          <a:gradFill>
            <a:gsLst>
              <a:gs pos="0">
                <a:schemeClr val="tx2">
                  <a:lumMod val="45000"/>
                </a:schemeClr>
              </a:gs>
              <a:gs pos="88000">
                <a:srgbClr val="152633">
                  <a:alpha val="37000"/>
                </a:srgbClr>
              </a:gs>
              <a:gs pos="62000">
                <a:schemeClr val="tx2">
                  <a:lumMod val="45000"/>
                  <a:alpha val="61000"/>
                </a:schemeClr>
              </a:gs>
              <a:gs pos="100000">
                <a:schemeClr val="tx2">
                  <a:alpha val="0"/>
                </a:schemeClr>
              </a:gs>
            </a:gsLst>
            <a:lin ang="16200000" scaled="0"/>
          </a:gradFill>
        </p:spPr>
        <p:txBody>
          <a:bodyPr anchor="b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sz="2000">
                <a:solidFill>
                  <a:schemeClr val="bg1"/>
                </a:solidFill>
              </a:rPr>
              <a:t>Add</a:t>
            </a:r>
            <a:r>
              <a:rPr lang="zh-CN" altLang="en-US" sz="2000">
                <a:solidFill>
                  <a:schemeClr val="bg1"/>
                </a:solidFill>
              </a:rPr>
              <a:t> </a:t>
            </a:r>
            <a:r>
              <a:rPr lang="en-US" altLang="zh-CN" sz="2000">
                <a:solidFill>
                  <a:schemeClr val="bg1"/>
                </a:solidFill>
              </a:rPr>
              <a:t>Picture</a:t>
            </a:r>
            <a:r>
              <a:rPr lang="zh-CN" altLang="en-US" sz="2000">
                <a:solidFill>
                  <a:schemeClr val="bg1"/>
                </a:solidFill>
              </a:rPr>
              <a:t> </a:t>
            </a:r>
            <a:r>
              <a:rPr lang="en-US" altLang="zh-CN" sz="2000">
                <a:solidFill>
                  <a:schemeClr val="bg1"/>
                </a:solidFill>
              </a:rPr>
              <a:t>1</a:t>
            </a:r>
            <a:r>
              <a:rPr lang="zh-CN" altLang="en-US" sz="2000">
                <a:solidFill>
                  <a:schemeClr val="bg1"/>
                </a:solidFill>
              </a:rPr>
              <a:t> </a:t>
            </a:r>
            <a:r>
              <a:rPr lang="en-US" altLang="zh-CN" sz="2000">
                <a:solidFill>
                  <a:schemeClr val="bg1"/>
                </a:solidFill>
              </a:rPr>
              <a:t>Name</a:t>
            </a:r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15BD2EBD-FBDA-394E-ECB4-25E52F05EC1D}"/>
              </a:ext>
            </a:extLst>
          </p:cNvPr>
          <p:cNvSpPr/>
          <p:nvPr/>
        </p:nvSpPr>
        <p:spPr>
          <a:xfrm>
            <a:off x="6198481" y="1469073"/>
            <a:ext cx="2686449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60" name="Text Placeholder 15">
            <a:extLst>
              <a:ext uri="{FF2B5EF4-FFF2-40B4-BE49-F238E27FC236}">
                <a16:creationId xmlns:a16="http://schemas.microsoft.com/office/drawing/2014/main" id="{7AD7C2F9-07A9-C161-8CAB-BC95247106E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95080" y="3737115"/>
            <a:ext cx="2689652" cy="1453867"/>
          </a:xfrm>
          <a:gradFill>
            <a:gsLst>
              <a:gs pos="0">
                <a:schemeClr val="tx2">
                  <a:lumMod val="45000"/>
                </a:schemeClr>
              </a:gs>
              <a:gs pos="88000">
                <a:srgbClr val="152633">
                  <a:alpha val="37000"/>
                </a:srgbClr>
              </a:gs>
              <a:gs pos="62000">
                <a:schemeClr val="tx2">
                  <a:lumMod val="45000"/>
                  <a:alpha val="61000"/>
                </a:schemeClr>
              </a:gs>
              <a:gs pos="100000">
                <a:schemeClr val="tx2">
                  <a:alpha val="0"/>
                </a:schemeClr>
              </a:gs>
            </a:gsLst>
            <a:lin ang="16200000" scaled="0"/>
          </a:gradFill>
        </p:spPr>
        <p:txBody>
          <a:bodyPr anchor="b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sz="2000">
                <a:solidFill>
                  <a:schemeClr val="bg1"/>
                </a:solidFill>
              </a:rPr>
              <a:t>Add</a:t>
            </a:r>
            <a:r>
              <a:rPr lang="zh-CN" altLang="en-US" sz="2000">
                <a:solidFill>
                  <a:schemeClr val="bg1"/>
                </a:solidFill>
              </a:rPr>
              <a:t> </a:t>
            </a:r>
            <a:r>
              <a:rPr lang="en-US" altLang="zh-CN" sz="2000">
                <a:solidFill>
                  <a:schemeClr val="bg1"/>
                </a:solidFill>
              </a:rPr>
              <a:t>Picture</a:t>
            </a:r>
            <a:r>
              <a:rPr lang="zh-CN" altLang="en-US" sz="2000">
                <a:solidFill>
                  <a:schemeClr val="bg1"/>
                </a:solidFill>
              </a:rPr>
              <a:t> </a:t>
            </a:r>
            <a:r>
              <a:rPr lang="en-US" altLang="zh-CN" sz="2000">
                <a:solidFill>
                  <a:schemeClr val="bg1"/>
                </a:solidFill>
              </a:rPr>
              <a:t>3</a:t>
            </a:r>
            <a:r>
              <a:rPr lang="zh-CN" altLang="en-US" sz="2000">
                <a:solidFill>
                  <a:schemeClr val="bg1"/>
                </a:solidFill>
              </a:rPr>
              <a:t> </a:t>
            </a:r>
            <a:r>
              <a:rPr lang="en-US" altLang="zh-CN" sz="2000">
                <a:solidFill>
                  <a:schemeClr val="bg1"/>
                </a:solidFill>
              </a:rPr>
              <a:t>Name</a:t>
            </a:r>
          </a:p>
        </p:txBody>
      </p:sp>
      <p:sp>
        <p:nvSpPr>
          <p:cNvPr id="2" name="Text Placeholder 15">
            <a:extLst>
              <a:ext uri="{FF2B5EF4-FFF2-40B4-BE49-F238E27FC236}">
                <a16:creationId xmlns:a16="http://schemas.microsoft.com/office/drawing/2014/main" id="{175AE8AB-4CEC-2C0C-D28A-6D7ECAC7B6D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07494" y="3737115"/>
            <a:ext cx="2666622" cy="1453867"/>
          </a:xfrm>
          <a:gradFill>
            <a:gsLst>
              <a:gs pos="0">
                <a:schemeClr val="tx2">
                  <a:lumMod val="45000"/>
                </a:schemeClr>
              </a:gs>
              <a:gs pos="88000">
                <a:srgbClr val="152633">
                  <a:alpha val="37000"/>
                </a:srgbClr>
              </a:gs>
              <a:gs pos="62000">
                <a:schemeClr val="tx2">
                  <a:lumMod val="45000"/>
                  <a:alpha val="61000"/>
                </a:schemeClr>
              </a:gs>
              <a:gs pos="100000">
                <a:schemeClr val="tx2">
                  <a:alpha val="0"/>
                </a:schemeClr>
              </a:gs>
            </a:gsLst>
            <a:lin ang="16200000" scaled="0"/>
          </a:gradFill>
        </p:spPr>
        <p:txBody>
          <a:bodyPr anchor="b"/>
          <a:lstStyle>
            <a:lvl1pPr marL="0" indent="0" algn="ctr"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 Picture 4 Name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A34E5AC-1E79-B81E-3D0A-3DCFA8313F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0799" y="325249"/>
            <a:ext cx="11530403" cy="374904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5431469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x Images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FC28814-1883-4DF4-DE53-73361AE0D281}"/>
              </a:ext>
            </a:extLst>
          </p:cNvPr>
          <p:cNvSpPr/>
          <p:nvPr/>
        </p:nvSpPr>
        <p:spPr>
          <a:xfrm>
            <a:off x="0" y="0"/>
            <a:ext cx="12194643" cy="386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Freeform 16">
            <a:extLst>
              <a:ext uri="{FF2B5EF4-FFF2-40B4-BE49-F238E27FC236}">
                <a16:creationId xmlns:a16="http://schemas.microsoft.com/office/drawing/2014/main" id="{347FB80B-1578-3B12-A2DC-DD806F19ECB9}"/>
              </a:ext>
            </a:extLst>
          </p:cNvPr>
          <p:cNvSpPr/>
          <p:nvPr/>
        </p:nvSpPr>
        <p:spPr>
          <a:xfrm>
            <a:off x="10802489" y="1035382"/>
            <a:ext cx="1389511" cy="3281124"/>
          </a:xfrm>
          <a:custGeom>
            <a:avLst/>
            <a:gdLst>
              <a:gd name="connsiteX0" fmla="*/ 1389149 w 1389149"/>
              <a:gd name="connsiteY0" fmla="*/ 0 h 3281124"/>
              <a:gd name="connsiteX1" fmla="*/ 1389149 w 1389149"/>
              <a:gd name="connsiteY1" fmla="*/ 3281124 h 3281124"/>
              <a:gd name="connsiteX2" fmla="*/ 740 w 1389149"/>
              <a:gd name="connsiteY2" fmla="*/ 2493465 h 3281124"/>
              <a:gd name="connsiteX3" fmla="*/ 274 w 1389149"/>
              <a:gd name="connsiteY3" fmla="*/ 797790 h 3281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9149" h="3281124">
                <a:moveTo>
                  <a:pt x="1389149" y="0"/>
                </a:moveTo>
                <a:lnTo>
                  <a:pt x="1389149" y="3281124"/>
                </a:lnTo>
                <a:lnTo>
                  <a:pt x="740" y="2493465"/>
                </a:lnTo>
                <a:cubicBezTo>
                  <a:pt x="1851" y="1932038"/>
                  <a:pt x="-836" y="1359217"/>
                  <a:pt x="274" y="797790"/>
                </a:cubicBezTo>
                <a:close/>
              </a:path>
            </a:pathLst>
          </a:custGeom>
          <a:ln>
            <a:noFill/>
          </a:ln>
          <a:effectLst>
            <a:outerShdw blurRad="1143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800"/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A1861E0D-8A7F-56CD-6C3B-674A4D050F57}"/>
              </a:ext>
            </a:extLst>
          </p:cNvPr>
          <p:cNvSpPr/>
          <p:nvPr/>
        </p:nvSpPr>
        <p:spPr>
          <a:xfrm>
            <a:off x="9260117" y="1"/>
            <a:ext cx="2934526" cy="1657665"/>
          </a:xfrm>
          <a:custGeom>
            <a:avLst/>
            <a:gdLst>
              <a:gd name="connsiteX0" fmla="*/ 0 w 2933762"/>
              <a:gd name="connsiteY0" fmla="*/ 0 h 1657665"/>
              <a:gd name="connsiteX1" fmla="*/ 2933762 w 2933762"/>
              <a:gd name="connsiteY1" fmla="*/ 0 h 1657665"/>
              <a:gd name="connsiteX2" fmla="*/ 2932421 w 2933762"/>
              <a:gd name="connsiteY2" fmla="*/ 820226 h 1657665"/>
              <a:gd name="connsiteX3" fmla="*/ 1462932 w 2933762"/>
              <a:gd name="connsiteY3" fmla="*/ 1657665 h 1657665"/>
              <a:gd name="connsiteX4" fmla="*/ 227 w 2933762"/>
              <a:gd name="connsiteY4" fmla="*/ 827857 h 1657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3762" h="1657665">
                <a:moveTo>
                  <a:pt x="0" y="0"/>
                </a:moveTo>
                <a:lnTo>
                  <a:pt x="2933762" y="0"/>
                </a:lnTo>
                <a:lnTo>
                  <a:pt x="2932421" y="820226"/>
                </a:lnTo>
                <a:lnTo>
                  <a:pt x="1462932" y="1657665"/>
                </a:lnTo>
                <a:lnTo>
                  <a:pt x="227" y="82785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1143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800"/>
          </a:p>
        </p:txBody>
      </p:sp>
      <p:sp>
        <p:nvSpPr>
          <p:cNvPr id="29" name="图片占位符 21">
            <a:extLst>
              <a:ext uri="{FF2B5EF4-FFF2-40B4-BE49-F238E27FC236}">
                <a16:creationId xmlns:a16="http://schemas.microsoft.com/office/drawing/2014/main" id="{F311AA47-D54A-754D-7A9C-CB4B82A3F82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690395" y="983258"/>
            <a:ext cx="2938103" cy="3389632"/>
          </a:xfrm>
          <a:custGeom>
            <a:avLst/>
            <a:gdLst>
              <a:gd name="connsiteX0" fmla="*/ 0 w 2087686"/>
              <a:gd name="connsiteY0" fmla="*/ 1124074 h 2248147"/>
              <a:gd name="connsiteX1" fmla="*/ 474427 w 2087686"/>
              <a:gd name="connsiteY1" fmla="*/ 1 h 2248147"/>
              <a:gd name="connsiteX2" fmla="*/ 1613259 w 2087686"/>
              <a:gd name="connsiteY2" fmla="*/ 1 h 2248147"/>
              <a:gd name="connsiteX3" fmla="*/ 2087686 w 2087686"/>
              <a:gd name="connsiteY3" fmla="*/ 1124074 h 2248147"/>
              <a:gd name="connsiteX4" fmla="*/ 1613259 w 2087686"/>
              <a:gd name="connsiteY4" fmla="*/ 2248146 h 2248147"/>
              <a:gd name="connsiteX5" fmla="*/ 474427 w 2087686"/>
              <a:gd name="connsiteY5" fmla="*/ 2248146 h 2248147"/>
              <a:gd name="connsiteX6" fmla="*/ 0 w 2087686"/>
              <a:gd name="connsiteY6" fmla="*/ 1124074 h 2248147"/>
              <a:gd name="connsiteX0" fmla="*/ 0 w 2087686"/>
              <a:gd name="connsiteY0" fmla="*/ 1677526 h 2801598"/>
              <a:gd name="connsiteX1" fmla="*/ 1124132 w 2087686"/>
              <a:gd name="connsiteY1" fmla="*/ 0 h 2801598"/>
              <a:gd name="connsiteX2" fmla="*/ 1613259 w 2087686"/>
              <a:gd name="connsiteY2" fmla="*/ 553453 h 2801598"/>
              <a:gd name="connsiteX3" fmla="*/ 2087686 w 2087686"/>
              <a:gd name="connsiteY3" fmla="*/ 1677526 h 2801598"/>
              <a:gd name="connsiteX4" fmla="*/ 1613259 w 2087686"/>
              <a:gd name="connsiteY4" fmla="*/ 2801598 h 2801598"/>
              <a:gd name="connsiteX5" fmla="*/ 474427 w 2087686"/>
              <a:gd name="connsiteY5" fmla="*/ 2801598 h 2801598"/>
              <a:gd name="connsiteX6" fmla="*/ 0 w 2087686"/>
              <a:gd name="connsiteY6" fmla="*/ 1677526 h 2801598"/>
              <a:gd name="connsiteX0" fmla="*/ 0 w 2440613"/>
              <a:gd name="connsiteY0" fmla="*/ 835316 h 2801598"/>
              <a:gd name="connsiteX1" fmla="*/ 1477059 w 2440613"/>
              <a:gd name="connsiteY1" fmla="*/ 0 h 2801598"/>
              <a:gd name="connsiteX2" fmla="*/ 1966186 w 2440613"/>
              <a:gd name="connsiteY2" fmla="*/ 553453 h 2801598"/>
              <a:gd name="connsiteX3" fmla="*/ 2440613 w 2440613"/>
              <a:gd name="connsiteY3" fmla="*/ 1677526 h 2801598"/>
              <a:gd name="connsiteX4" fmla="*/ 1966186 w 2440613"/>
              <a:gd name="connsiteY4" fmla="*/ 2801598 h 2801598"/>
              <a:gd name="connsiteX5" fmla="*/ 827354 w 2440613"/>
              <a:gd name="connsiteY5" fmla="*/ 2801598 h 2801598"/>
              <a:gd name="connsiteX6" fmla="*/ 0 w 2440613"/>
              <a:gd name="connsiteY6" fmla="*/ 835316 h 2801598"/>
              <a:gd name="connsiteX0" fmla="*/ 0 w 2912671"/>
              <a:gd name="connsiteY0" fmla="*/ 835316 h 2801598"/>
              <a:gd name="connsiteX1" fmla="*/ 1477059 w 2912671"/>
              <a:gd name="connsiteY1" fmla="*/ 0 h 2801598"/>
              <a:gd name="connsiteX2" fmla="*/ 2912671 w 2912671"/>
              <a:gd name="connsiteY2" fmla="*/ 826169 h 2801598"/>
              <a:gd name="connsiteX3" fmla="*/ 2440613 w 2912671"/>
              <a:gd name="connsiteY3" fmla="*/ 1677526 h 2801598"/>
              <a:gd name="connsiteX4" fmla="*/ 1966186 w 2912671"/>
              <a:gd name="connsiteY4" fmla="*/ 2801598 h 2801598"/>
              <a:gd name="connsiteX5" fmla="*/ 827354 w 2912671"/>
              <a:gd name="connsiteY5" fmla="*/ 2801598 h 2801598"/>
              <a:gd name="connsiteX6" fmla="*/ 0 w 2912671"/>
              <a:gd name="connsiteY6" fmla="*/ 835316 h 2801598"/>
              <a:gd name="connsiteX0" fmla="*/ 0 w 2913855"/>
              <a:gd name="connsiteY0" fmla="*/ 835316 h 2801598"/>
              <a:gd name="connsiteX1" fmla="*/ 1477059 w 2913855"/>
              <a:gd name="connsiteY1" fmla="*/ 0 h 2801598"/>
              <a:gd name="connsiteX2" fmla="*/ 2912671 w 2913855"/>
              <a:gd name="connsiteY2" fmla="*/ 826169 h 2801598"/>
              <a:gd name="connsiteX3" fmla="*/ 2913855 w 2913855"/>
              <a:gd name="connsiteY3" fmla="*/ 2519736 h 2801598"/>
              <a:gd name="connsiteX4" fmla="*/ 1966186 w 2913855"/>
              <a:gd name="connsiteY4" fmla="*/ 2801598 h 2801598"/>
              <a:gd name="connsiteX5" fmla="*/ 827354 w 2913855"/>
              <a:gd name="connsiteY5" fmla="*/ 2801598 h 2801598"/>
              <a:gd name="connsiteX6" fmla="*/ 0 w 2913855"/>
              <a:gd name="connsiteY6" fmla="*/ 835316 h 2801598"/>
              <a:gd name="connsiteX0" fmla="*/ 0 w 2913855"/>
              <a:gd name="connsiteY0" fmla="*/ 835316 h 3411198"/>
              <a:gd name="connsiteX1" fmla="*/ 1477059 w 2913855"/>
              <a:gd name="connsiteY1" fmla="*/ 0 h 3411198"/>
              <a:gd name="connsiteX2" fmla="*/ 2912671 w 2913855"/>
              <a:gd name="connsiteY2" fmla="*/ 826169 h 3411198"/>
              <a:gd name="connsiteX3" fmla="*/ 2913855 w 2913855"/>
              <a:gd name="connsiteY3" fmla="*/ 2519736 h 3411198"/>
              <a:gd name="connsiteX4" fmla="*/ 1420755 w 2913855"/>
              <a:gd name="connsiteY4" fmla="*/ 3411198 h 3411198"/>
              <a:gd name="connsiteX5" fmla="*/ 827354 w 2913855"/>
              <a:gd name="connsiteY5" fmla="*/ 2801598 h 3411198"/>
              <a:gd name="connsiteX6" fmla="*/ 0 w 2913855"/>
              <a:gd name="connsiteY6" fmla="*/ 835316 h 3411198"/>
              <a:gd name="connsiteX0" fmla="*/ 14857 w 2928712"/>
              <a:gd name="connsiteY0" fmla="*/ 835316 h 3411198"/>
              <a:gd name="connsiteX1" fmla="*/ 1491916 w 2928712"/>
              <a:gd name="connsiteY1" fmla="*/ 0 h 3411198"/>
              <a:gd name="connsiteX2" fmla="*/ 2927528 w 2928712"/>
              <a:gd name="connsiteY2" fmla="*/ 826169 h 3411198"/>
              <a:gd name="connsiteX3" fmla="*/ 2928712 w 2928712"/>
              <a:gd name="connsiteY3" fmla="*/ 2519736 h 3411198"/>
              <a:gd name="connsiteX4" fmla="*/ 1435612 w 2928712"/>
              <a:gd name="connsiteY4" fmla="*/ 3411198 h 3411198"/>
              <a:gd name="connsiteX5" fmla="*/ 0 w 2928712"/>
              <a:gd name="connsiteY5" fmla="*/ 2552945 h 3411198"/>
              <a:gd name="connsiteX6" fmla="*/ 14857 w 2928712"/>
              <a:gd name="connsiteY6" fmla="*/ 835316 h 3411198"/>
              <a:gd name="connsiteX0" fmla="*/ 6231 w 2928712"/>
              <a:gd name="connsiteY0" fmla="*/ 839629 h 3411198"/>
              <a:gd name="connsiteX1" fmla="*/ 1491916 w 2928712"/>
              <a:gd name="connsiteY1" fmla="*/ 0 h 3411198"/>
              <a:gd name="connsiteX2" fmla="*/ 2927528 w 2928712"/>
              <a:gd name="connsiteY2" fmla="*/ 826169 h 3411198"/>
              <a:gd name="connsiteX3" fmla="*/ 2928712 w 2928712"/>
              <a:gd name="connsiteY3" fmla="*/ 2519736 h 3411198"/>
              <a:gd name="connsiteX4" fmla="*/ 1435612 w 2928712"/>
              <a:gd name="connsiteY4" fmla="*/ 3411198 h 3411198"/>
              <a:gd name="connsiteX5" fmla="*/ 0 w 2928712"/>
              <a:gd name="connsiteY5" fmla="*/ 2552945 h 3411198"/>
              <a:gd name="connsiteX6" fmla="*/ 6231 w 2928712"/>
              <a:gd name="connsiteY6" fmla="*/ 839629 h 3411198"/>
              <a:gd name="connsiteX0" fmla="*/ 1917 w 2928712"/>
              <a:gd name="connsiteY0" fmla="*/ 839629 h 3411198"/>
              <a:gd name="connsiteX1" fmla="*/ 1491916 w 2928712"/>
              <a:gd name="connsiteY1" fmla="*/ 0 h 3411198"/>
              <a:gd name="connsiteX2" fmla="*/ 2927528 w 2928712"/>
              <a:gd name="connsiteY2" fmla="*/ 826169 h 3411198"/>
              <a:gd name="connsiteX3" fmla="*/ 2928712 w 2928712"/>
              <a:gd name="connsiteY3" fmla="*/ 2519736 h 3411198"/>
              <a:gd name="connsiteX4" fmla="*/ 1435612 w 2928712"/>
              <a:gd name="connsiteY4" fmla="*/ 3411198 h 3411198"/>
              <a:gd name="connsiteX5" fmla="*/ 0 w 2928712"/>
              <a:gd name="connsiteY5" fmla="*/ 2552945 h 3411198"/>
              <a:gd name="connsiteX6" fmla="*/ 1917 w 2928712"/>
              <a:gd name="connsiteY6" fmla="*/ 839629 h 3411198"/>
              <a:gd name="connsiteX0" fmla="*/ 1917 w 2928712"/>
              <a:gd name="connsiteY0" fmla="*/ 731799 h 3303368"/>
              <a:gd name="connsiteX1" fmla="*/ 1487603 w 2928712"/>
              <a:gd name="connsiteY1" fmla="*/ 0 h 3303368"/>
              <a:gd name="connsiteX2" fmla="*/ 2927528 w 2928712"/>
              <a:gd name="connsiteY2" fmla="*/ 718339 h 3303368"/>
              <a:gd name="connsiteX3" fmla="*/ 2928712 w 2928712"/>
              <a:gd name="connsiteY3" fmla="*/ 2411906 h 3303368"/>
              <a:gd name="connsiteX4" fmla="*/ 1435612 w 2928712"/>
              <a:gd name="connsiteY4" fmla="*/ 3303368 h 3303368"/>
              <a:gd name="connsiteX5" fmla="*/ 0 w 2928712"/>
              <a:gd name="connsiteY5" fmla="*/ 2445115 h 3303368"/>
              <a:gd name="connsiteX6" fmla="*/ 1917 w 2928712"/>
              <a:gd name="connsiteY6" fmla="*/ 731799 h 3303368"/>
              <a:gd name="connsiteX0" fmla="*/ 1917 w 2928712"/>
              <a:gd name="connsiteY0" fmla="*/ 960399 h 3531968"/>
              <a:gd name="connsiteX1" fmla="*/ 1478977 w 2928712"/>
              <a:gd name="connsiteY1" fmla="*/ 0 h 3531968"/>
              <a:gd name="connsiteX2" fmla="*/ 2927528 w 2928712"/>
              <a:gd name="connsiteY2" fmla="*/ 946939 h 3531968"/>
              <a:gd name="connsiteX3" fmla="*/ 2928712 w 2928712"/>
              <a:gd name="connsiteY3" fmla="*/ 2640506 h 3531968"/>
              <a:gd name="connsiteX4" fmla="*/ 1435612 w 2928712"/>
              <a:gd name="connsiteY4" fmla="*/ 3531968 h 3531968"/>
              <a:gd name="connsiteX5" fmla="*/ 0 w 2928712"/>
              <a:gd name="connsiteY5" fmla="*/ 2673715 h 3531968"/>
              <a:gd name="connsiteX6" fmla="*/ 1917 w 2928712"/>
              <a:gd name="connsiteY6" fmla="*/ 960399 h 3531968"/>
              <a:gd name="connsiteX0" fmla="*/ 1917 w 2928712"/>
              <a:gd name="connsiteY0" fmla="*/ 710233 h 3281802"/>
              <a:gd name="connsiteX1" fmla="*/ 1478977 w 2928712"/>
              <a:gd name="connsiteY1" fmla="*/ 0 h 3281802"/>
              <a:gd name="connsiteX2" fmla="*/ 2927528 w 2928712"/>
              <a:gd name="connsiteY2" fmla="*/ 696773 h 3281802"/>
              <a:gd name="connsiteX3" fmla="*/ 2928712 w 2928712"/>
              <a:gd name="connsiteY3" fmla="*/ 2390340 h 3281802"/>
              <a:gd name="connsiteX4" fmla="*/ 1435612 w 2928712"/>
              <a:gd name="connsiteY4" fmla="*/ 3281802 h 3281802"/>
              <a:gd name="connsiteX5" fmla="*/ 0 w 2928712"/>
              <a:gd name="connsiteY5" fmla="*/ 2423549 h 3281802"/>
              <a:gd name="connsiteX6" fmla="*/ 1917 w 2928712"/>
              <a:gd name="connsiteY6" fmla="*/ 710233 h 3281802"/>
              <a:gd name="connsiteX0" fmla="*/ 1917 w 2928712"/>
              <a:gd name="connsiteY0" fmla="*/ 835316 h 3406885"/>
              <a:gd name="connsiteX1" fmla="*/ 1474664 w 2928712"/>
              <a:gd name="connsiteY1" fmla="*/ 0 h 3406885"/>
              <a:gd name="connsiteX2" fmla="*/ 2927528 w 2928712"/>
              <a:gd name="connsiteY2" fmla="*/ 821856 h 3406885"/>
              <a:gd name="connsiteX3" fmla="*/ 2928712 w 2928712"/>
              <a:gd name="connsiteY3" fmla="*/ 2515423 h 3406885"/>
              <a:gd name="connsiteX4" fmla="*/ 1435612 w 2928712"/>
              <a:gd name="connsiteY4" fmla="*/ 3406885 h 3406885"/>
              <a:gd name="connsiteX5" fmla="*/ 0 w 2928712"/>
              <a:gd name="connsiteY5" fmla="*/ 2548632 h 3406885"/>
              <a:gd name="connsiteX6" fmla="*/ 1917 w 2928712"/>
              <a:gd name="connsiteY6" fmla="*/ 835316 h 3406885"/>
              <a:gd name="connsiteX0" fmla="*/ 1917 w 2931869"/>
              <a:gd name="connsiteY0" fmla="*/ 835316 h 3406885"/>
              <a:gd name="connsiteX1" fmla="*/ 1474664 w 2931869"/>
              <a:gd name="connsiteY1" fmla="*/ 0 h 3406885"/>
              <a:gd name="connsiteX2" fmla="*/ 2931841 w 2931869"/>
              <a:gd name="connsiteY2" fmla="*/ 830483 h 3406885"/>
              <a:gd name="connsiteX3" fmla="*/ 2928712 w 2931869"/>
              <a:gd name="connsiteY3" fmla="*/ 2515423 h 3406885"/>
              <a:gd name="connsiteX4" fmla="*/ 1435612 w 2931869"/>
              <a:gd name="connsiteY4" fmla="*/ 3406885 h 3406885"/>
              <a:gd name="connsiteX5" fmla="*/ 0 w 2931869"/>
              <a:gd name="connsiteY5" fmla="*/ 2548632 h 3406885"/>
              <a:gd name="connsiteX6" fmla="*/ 1917 w 2931869"/>
              <a:gd name="connsiteY6" fmla="*/ 835316 h 3406885"/>
              <a:gd name="connsiteX0" fmla="*/ 1917 w 2937338"/>
              <a:gd name="connsiteY0" fmla="*/ 835316 h 3406885"/>
              <a:gd name="connsiteX1" fmla="*/ 1474664 w 2937338"/>
              <a:gd name="connsiteY1" fmla="*/ 0 h 3406885"/>
              <a:gd name="connsiteX2" fmla="*/ 2931841 w 2937338"/>
              <a:gd name="connsiteY2" fmla="*/ 830483 h 3406885"/>
              <a:gd name="connsiteX3" fmla="*/ 2937338 w 2937338"/>
              <a:gd name="connsiteY3" fmla="*/ 2541302 h 3406885"/>
              <a:gd name="connsiteX4" fmla="*/ 1435612 w 2937338"/>
              <a:gd name="connsiteY4" fmla="*/ 3406885 h 3406885"/>
              <a:gd name="connsiteX5" fmla="*/ 0 w 2937338"/>
              <a:gd name="connsiteY5" fmla="*/ 2548632 h 3406885"/>
              <a:gd name="connsiteX6" fmla="*/ 1917 w 2937338"/>
              <a:gd name="connsiteY6" fmla="*/ 835316 h 3406885"/>
              <a:gd name="connsiteX0" fmla="*/ 1917 w 2937338"/>
              <a:gd name="connsiteY0" fmla="*/ 835316 h 3139466"/>
              <a:gd name="connsiteX1" fmla="*/ 1474664 w 2937338"/>
              <a:gd name="connsiteY1" fmla="*/ 0 h 3139466"/>
              <a:gd name="connsiteX2" fmla="*/ 2931841 w 2937338"/>
              <a:gd name="connsiteY2" fmla="*/ 830483 h 3139466"/>
              <a:gd name="connsiteX3" fmla="*/ 2937338 w 2937338"/>
              <a:gd name="connsiteY3" fmla="*/ 2541302 h 3139466"/>
              <a:gd name="connsiteX4" fmla="*/ 1452865 w 2937338"/>
              <a:gd name="connsiteY4" fmla="*/ 3139466 h 3139466"/>
              <a:gd name="connsiteX5" fmla="*/ 0 w 2937338"/>
              <a:gd name="connsiteY5" fmla="*/ 2548632 h 3139466"/>
              <a:gd name="connsiteX6" fmla="*/ 1917 w 2937338"/>
              <a:gd name="connsiteY6" fmla="*/ 835316 h 3139466"/>
              <a:gd name="connsiteX0" fmla="*/ 1917 w 2937338"/>
              <a:gd name="connsiteY0" fmla="*/ 835316 h 3389632"/>
              <a:gd name="connsiteX1" fmla="*/ 1474664 w 2937338"/>
              <a:gd name="connsiteY1" fmla="*/ 0 h 3389632"/>
              <a:gd name="connsiteX2" fmla="*/ 2931841 w 2937338"/>
              <a:gd name="connsiteY2" fmla="*/ 830483 h 3389632"/>
              <a:gd name="connsiteX3" fmla="*/ 2937338 w 2937338"/>
              <a:gd name="connsiteY3" fmla="*/ 2541302 h 3389632"/>
              <a:gd name="connsiteX4" fmla="*/ 1474431 w 2937338"/>
              <a:gd name="connsiteY4" fmla="*/ 3389632 h 3389632"/>
              <a:gd name="connsiteX5" fmla="*/ 0 w 2937338"/>
              <a:gd name="connsiteY5" fmla="*/ 2548632 h 3389632"/>
              <a:gd name="connsiteX6" fmla="*/ 1917 w 2937338"/>
              <a:gd name="connsiteY6" fmla="*/ 835316 h 3389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37338" h="3389632">
                <a:moveTo>
                  <a:pt x="1917" y="835316"/>
                </a:moveTo>
                <a:lnTo>
                  <a:pt x="1474664" y="0"/>
                </a:lnTo>
                <a:lnTo>
                  <a:pt x="2931841" y="830483"/>
                </a:lnTo>
                <a:cubicBezTo>
                  <a:pt x="2932236" y="1395005"/>
                  <a:pt x="2936943" y="1976780"/>
                  <a:pt x="2937338" y="2541302"/>
                </a:cubicBezTo>
                <a:lnTo>
                  <a:pt x="1474431" y="3389632"/>
                </a:lnTo>
                <a:lnTo>
                  <a:pt x="0" y="2548632"/>
                </a:lnTo>
                <a:lnTo>
                  <a:pt x="1917" y="835316"/>
                </a:lnTo>
                <a:close/>
              </a:path>
            </a:pathLst>
          </a:custGeom>
          <a:solidFill>
            <a:schemeClr val="tx2"/>
          </a:solidFill>
          <a:effectLst>
            <a:outerShdw blurRad="114300" dist="50800" dir="2700000" algn="ctr" rotWithShape="0">
              <a:srgbClr val="000000">
                <a:alpha val="40000"/>
              </a:srgbClr>
            </a:outerShdw>
          </a:effectLst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Picture</a:t>
            </a:r>
            <a:endParaRPr kumimoji="1" lang="zh-CN" alt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4CE321C-70A4-BE53-A9A9-8D1FB490E67B}"/>
              </a:ext>
            </a:extLst>
          </p:cNvPr>
          <p:cNvCxnSpPr>
            <a:cxnSpLocks/>
          </p:cNvCxnSpPr>
          <p:nvPr/>
        </p:nvCxnSpPr>
        <p:spPr>
          <a:xfrm>
            <a:off x="1" y="6204604"/>
            <a:ext cx="12192000" cy="0"/>
          </a:xfrm>
          <a:prstGeom prst="line">
            <a:avLst/>
          </a:prstGeom>
          <a:ln w="254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图片占位符 21">
            <a:extLst>
              <a:ext uri="{FF2B5EF4-FFF2-40B4-BE49-F238E27FC236}">
                <a16:creationId xmlns:a16="http://schemas.microsoft.com/office/drawing/2014/main" id="{D9808698-DEEB-A6C3-5687-CB6A3AFE467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39972" y="3708970"/>
            <a:ext cx="2942213" cy="2482756"/>
          </a:xfrm>
          <a:custGeom>
            <a:avLst/>
            <a:gdLst>
              <a:gd name="connsiteX0" fmla="*/ 0 w 2087686"/>
              <a:gd name="connsiteY0" fmla="*/ 1124074 h 2248147"/>
              <a:gd name="connsiteX1" fmla="*/ 474427 w 2087686"/>
              <a:gd name="connsiteY1" fmla="*/ 1 h 2248147"/>
              <a:gd name="connsiteX2" fmla="*/ 1613259 w 2087686"/>
              <a:gd name="connsiteY2" fmla="*/ 1 h 2248147"/>
              <a:gd name="connsiteX3" fmla="*/ 2087686 w 2087686"/>
              <a:gd name="connsiteY3" fmla="*/ 1124074 h 2248147"/>
              <a:gd name="connsiteX4" fmla="*/ 1613259 w 2087686"/>
              <a:gd name="connsiteY4" fmla="*/ 2248146 h 2248147"/>
              <a:gd name="connsiteX5" fmla="*/ 474427 w 2087686"/>
              <a:gd name="connsiteY5" fmla="*/ 2248146 h 2248147"/>
              <a:gd name="connsiteX6" fmla="*/ 0 w 2087686"/>
              <a:gd name="connsiteY6" fmla="*/ 1124074 h 2248147"/>
              <a:gd name="connsiteX0" fmla="*/ 0 w 2087686"/>
              <a:gd name="connsiteY0" fmla="*/ 1677526 h 2801598"/>
              <a:gd name="connsiteX1" fmla="*/ 1124132 w 2087686"/>
              <a:gd name="connsiteY1" fmla="*/ 0 h 2801598"/>
              <a:gd name="connsiteX2" fmla="*/ 1613259 w 2087686"/>
              <a:gd name="connsiteY2" fmla="*/ 553453 h 2801598"/>
              <a:gd name="connsiteX3" fmla="*/ 2087686 w 2087686"/>
              <a:gd name="connsiteY3" fmla="*/ 1677526 h 2801598"/>
              <a:gd name="connsiteX4" fmla="*/ 1613259 w 2087686"/>
              <a:gd name="connsiteY4" fmla="*/ 2801598 h 2801598"/>
              <a:gd name="connsiteX5" fmla="*/ 474427 w 2087686"/>
              <a:gd name="connsiteY5" fmla="*/ 2801598 h 2801598"/>
              <a:gd name="connsiteX6" fmla="*/ 0 w 2087686"/>
              <a:gd name="connsiteY6" fmla="*/ 1677526 h 2801598"/>
              <a:gd name="connsiteX0" fmla="*/ 0 w 2440613"/>
              <a:gd name="connsiteY0" fmla="*/ 835316 h 2801598"/>
              <a:gd name="connsiteX1" fmla="*/ 1477059 w 2440613"/>
              <a:gd name="connsiteY1" fmla="*/ 0 h 2801598"/>
              <a:gd name="connsiteX2" fmla="*/ 1966186 w 2440613"/>
              <a:gd name="connsiteY2" fmla="*/ 553453 h 2801598"/>
              <a:gd name="connsiteX3" fmla="*/ 2440613 w 2440613"/>
              <a:gd name="connsiteY3" fmla="*/ 1677526 h 2801598"/>
              <a:gd name="connsiteX4" fmla="*/ 1966186 w 2440613"/>
              <a:gd name="connsiteY4" fmla="*/ 2801598 h 2801598"/>
              <a:gd name="connsiteX5" fmla="*/ 827354 w 2440613"/>
              <a:gd name="connsiteY5" fmla="*/ 2801598 h 2801598"/>
              <a:gd name="connsiteX6" fmla="*/ 0 w 2440613"/>
              <a:gd name="connsiteY6" fmla="*/ 835316 h 2801598"/>
              <a:gd name="connsiteX0" fmla="*/ 0 w 2912671"/>
              <a:gd name="connsiteY0" fmla="*/ 835316 h 2801598"/>
              <a:gd name="connsiteX1" fmla="*/ 1477059 w 2912671"/>
              <a:gd name="connsiteY1" fmla="*/ 0 h 2801598"/>
              <a:gd name="connsiteX2" fmla="*/ 2912671 w 2912671"/>
              <a:gd name="connsiteY2" fmla="*/ 826169 h 2801598"/>
              <a:gd name="connsiteX3" fmla="*/ 2440613 w 2912671"/>
              <a:gd name="connsiteY3" fmla="*/ 1677526 h 2801598"/>
              <a:gd name="connsiteX4" fmla="*/ 1966186 w 2912671"/>
              <a:gd name="connsiteY4" fmla="*/ 2801598 h 2801598"/>
              <a:gd name="connsiteX5" fmla="*/ 827354 w 2912671"/>
              <a:gd name="connsiteY5" fmla="*/ 2801598 h 2801598"/>
              <a:gd name="connsiteX6" fmla="*/ 0 w 2912671"/>
              <a:gd name="connsiteY6" fmla="*/ 835316 h 2801598"/>
              <a:gd name="connsiteX0" fmla="*/ 0 w 2913855"/>
              <a:gd name="connsiteY0" fmla="*/ 835316 h 2801598"/>
              <a:gd name="connsiteX1" fmla="*/ 1477059 w 2913855"/>
              <a:gd name="connsiteY1" fmla="*/ 0 h 2801598"/>
              <a:gd name="connsiteX2" fmla="*/ 2912671 w 2913855"/>
              <a:gd name="connsiteY2" fmla="*/ 826169 h 2801598"/>
              <a:gd name="connsiteX3" fmla="*/ 2913855 w 2913855"/>
              <a:gd name="connsiteY3" fmla="*/ 2519736 h 2801598"/>
              <a:gd name="connsiteX4" fmla="*/ 1966186 w 2913855"/>
              <a:gd name="connsiteY4" fmla="*/ 2801598 h 2801598"/>
              <a:gd name="connsiteX5" fmla="*/ 827354 w 2913855"/>
              <a:gd name="connsiteY5" fmla="*/ 2801598 h 2801598"/>
              <a:gd name="connsiteX6" fmla="*/ 0 w 2913855"/>
              <a:gd name="connsiteY6" fmla="*/ 835316 h 2801598"/>
              <a:gd name="connsiteX0" fmla="*/ 0 w 2913855"/>
              <a:gd name="connsiteY0" fmla="*/ 835316 h 3411198"/>
              <a:gd name="connsiteX1" fmla="*/ 1477059 w 2913855"/>
              <a:gd name="connsiteY1" fmla="*/ 0 h 3411198"/>
              <a:gd name="connsiteX2" fmla="*/ 2912671 w 2913855"/>
              <a:gd name="connsiteY2" fmla="*/ 826169 h 3411198"/>
              <a:gd name="connsiteX3" fmla="*/ 2913855 w 2913855"/>
              <a:gd name="connsiteY3" fmla="*/ 2519736 h 3411198"/>
              <a:gd name="connsiteX4" fmla="*/ 1420755 w 2913855"/>
              <a:gd name="connsiteY4" fmla="*/ 3411198 h 3411198"/>
              <a:gd name="connsiteX5" fmla="*/ 827354 w 2913855"/>
              <a:gd name="connsiteY5" fmla="*/ 2801598 h 3411198"/>
              <a:gd name="connsiteX6" fmla="*/ 0 w 2913855"/>
              <a:gd name="connsiteY6" fmla="*/ 835316 h 3411198"/>
              <a:gd name="connsiteX0" fmla="*/ 14857 w 2928712"/>
              <a:gd name="connsiteY0" fmla="*/ 835316 h 3411198"/>
              <a:gd name="connsiteX1" fmla="*/ 1491916 w 2928712"/>
              <a:gd name="connsiteY1" fmla="*/ 0 h 3411198"/>
              <a:gd name="connsiteX2" fmla="*/ 2927528 w 2928712"/>
              <a:gd name="connsiteY2" fmla="*/ 826169 h 3411198"/>
              <a:gd name="connsiteX3" fmla="*/ 2928712 w 2928712"/>
              <a:gd name="connsiteY3" fmla="*/ 2519736 h 3411198"/>
              <a:gd name="connsiteX4" fmla="*/ 1435612 w 2928712"/>
              <a:gd name="connsiteY4" fmla="*/ 3411198 h 3411198"/>
              <a:gd name="connsiteX5" fmla="*/ 0 w 2928712"/>
              <a:gd name="connsiteY5" fmla="*/ 2552945 h 3411198"/>
              <a:gd name="connsiteX6" fmla="*/ 14857 w 2928712"/>
              <a:gd name="connsiteY6" fmla="*/ 835316 h 3411198"/>
              <a:gd name="connsiteX0" fmla="*/ 6231 w 2928712"/>
              <a:gd name="connsiteY0" fmla="*/ 839629 h 3411198"/>
              <a:gd name="connsiteX1" fmla="*/ 1491916 w 2928712"/>
              <a:gd name="connsiteY1" fmla="*/ 0 h 3411198"/>
              <a:gd name="connsiteX2" fmla="*/ 2927528 w 2928712"/>
              <a:gd name="connsiteY2" fmla="*/ 826169 h 3411198"/>
              <a:gd name="connsiteX3" fmla="*/ 2928712 w 2928712"/>
              <a:gd name="connsiteY3" fmla="*/ 2519736 h 3411198"/>
              <a:gd name="connsiteX4" fmla="*/ 1435612 w 2928712"/>
              <a:gd name="connsiteY4" fmla="*/ 3411198 h 3411198"/>
              <a:gd name="connsiteX5" fmla="*/ 0 w 2928712"/>
              <a:gd name="connsiteY5" fmla="*/ 2552945 h 3411198"/>
              <a:gd name="connsiteX6" fmla="*/ 6231 w 2928712"/>
              <a:gd name="connsiteY6" fmla="*/ 839629 h 3411198"/>
              <a:gd name="connsiteX0" fmla="*/ 1917 w 2928712"/>
              <a:gd name="connsiteY0" fmla="*/ 839629 h 3411198"/>
              <a:gd name="connsiteX1" fmla="*/ 1491916 w 2928712"/>
              <a:gd name="connsiteY1" fmla="*/ 0 h 3411198"/>
              <a:gd name="connsiteX2" fmla="*/ 2927528 w 2928712"/>
              <a:gd name="connsiteY2" fmla="*/ 826169 h 3411198"/>
              <a:gd name="connsiteX3" fmla="*/ 2928712 w 2928712"/>
              <a:gd name="connsiteY3" fmla="*/ 2519736 h 3411198"/>
              <a:gd name="connsiteX4" fmla="*/ 1435612 w 2928712"/>
              <a:gd name="connsiteY4" fmla="*/ 3411198 h 3411198"/>
              <a:gd name="connsiteX5" fmla="*/ 0 w 2928712"/>
              <a:gd name="connsiteY5" fmla="*/ 2552945 h 3411198"/>
              <a:gd name="connsiteX6" fmla="*/ 1917 w 2928712"/>
              <a:gd name="connsiteY6" fmla="*/ 839629 h 3411198"/>
              <a:gd name="connsiteX0" fmla="*/ 1917 w 2928712"/>
              <a:gd name="connsiteY0" fmla="*/ 731799 h 3303368"/>
              <a:gd name="connsiteX1" fmla="*/ 1487603 w 2928712"/>
              <a:gd name="connsiteY1" fmla="*/ 0 h 3303368"/>
              <a:gd name="connsiteX2" fmla="*/ 2927528 w 2928712"/>
              <a:gd name="connsiteY2" fmla="*/ 718339 h 3303368"/>
              <a:gd name="connsiteX3" fmla="*/ 2928712 w 2928712"/>
              <a:gd name="connsiteY3" fmla="*/ 2411906 h 3303368"/>
              <a:gd name="connsiteX4" fmla="*/ 1435612 w 2928712"/>
              <a:gd name="connsiteY4" fmla="*/ 3303368 h 3303368"/>
              <a:gd name="connsiteX5" fmla="*/ 0 w 2928712"/>
              <a:gd name="connsiteY5" fmla="*/ 2445115 h 3303368"/>
              <a:gd name="connsiteX6" fmla="*/ 1917 w 2928712"/>
              <a:gd name="connsiteY6" fmla="*/ 731799 h 3303368"/>
              <a:gd name="connsiteX0" fmla="*/ 1917 w 2928712"/>
              <a:gd name="connsiteY0" fmla="*/ 960399 h 3531968"/>
              <a:gd name="connsiteX1" fmla="*/ 1478977 w 2928712"/>
              <a:gd name="connsiteY1" fmla="*/ 0 h 3531968"/>
              <a:gd name="connsiteX2" fmla="*/ 2927528 w 2928712"/>
              <a:gd name="connsiteY2" fmla="*/ 946939 h 3531968"/>
              <a:gd name="connsiteX3" fmla="*/ 2928712 w 2928712"/>
              <a:gd name="connsiteY3" fmla="*/ 2640506 h 3531968"/>
              <a:gd name="connsiteX4" fmla="*/ 1435612 w 2928712"/>
              <a:gd name="connsiteY4" fmla="*/ 3531968 h 3531968"/>
              <a:gd name="connsiteX5" fmla="*/ 0 w 2928712"/>
              <a:gd name="connsiteY5" fmla="*/ 2673715 h 3531968"/>
              <a:gd name="connsiteX6" fmla="*/ 1917 w 2928712"/>
              <a:gd name="connsiteY6" fmla="*/ 960399 h 3531968"/>
              <a:gd name="connsiteX0" fmla="*/ 1917 w 2928712"/>
              <a:gd name="connsiteY0" fmla="*/ 710233 h 3281802"/>
              <a:gd name="connsiteX1" fmla="*/ 1478977 w 2928712"/>
              <a:gd name="connsiteY1" fmla="*/ 0 h 3281802"/>
              <a:gd name="connsiteX2" fmla="*/ 2927528 w 2928712"/>
              <a:gd name="connsiteY2" fmla="*/ 696773 h 3281802"/>
              <a:gd name="connsiteX3" fmla="*/ 2928712 w 2928712"/>
              <a:gd name="connsiteY3" fmla="*/ 2390340 h 3281802"/>
              <a:gd name="connsiteX4" fmla="*/ 1435612 w 2928712"/>
              <a:gd name="connsiteY4" fmla="*/ 3281802 h 3281802"/>
              <a:gd name="connsiteX5" fmla="*/ 0 w 2928712"/>
              <a:gd name="connsiteY5" fmla="*/ 2423549 h 3281802"/>
              <a:gd name="connsiteX6" fmla="*/ 1917 w 2928712"/>
              <a:gd name="connsiteY6" fmla="*/ 710233 h 3281802"/>
              <a:gd name="connsiteX0" fmla="*/ 1917 w 2928712"/>
              <a:gd name="connsiteY0" fmla="*/ 835316 h 3406885"/>
              <a:gd name="connsiteX1" fmla="*/ 1474664 w 2928712"/>
              <a:gd name="connsiteY1" fmla="*/ 0 h 3406885"/>
              <a:gd name="connsiteX2" fmla="*/ 2927528 w 2928712"/>
              <a:gd name="connsiteY2" fmla="*/ 821856 h 3406885"/>
              <a:gd name="connsiteX3" fmla="*/ 2928712 w 2928712"/>
              <a:gd name="connsiteY3" fmla="*/ 2515423 h 3406885"/>
              <a:gd name="connsiteX4" fmla="*/ 1435612 w 2928712"/>
              <a:gd name="connsiteY4" fmla="*/ 3406885 h 3406885"/>
              <a:gd name="connsiteX5" fmla="*/ 0 w 2928712"/>
              <a:gd name="connsiteY5" fmla="*/ 2548632 h 3406885"/>
              <a:gd name="connsiteX6" fmla="*/ 1917 w 2928712"/>
              <a:gd name="connsiteY6" fmla="*/ 835316 h 3406885"/>
              <a:gd name="connsiteX0" fmla="*/ 1917 w 2931869"/>
              <a:gd name="connsiteY0" fmla="*/ 835316 h 3406885"/>
              <a:gd name="connsiteX1" fmla="*/ 1474664 w 2931869"/>
              <a:gd name="connsiteY1" fmla="*/ 0 h 3406885"/>
              <a:gd name="connsiteX2" fmla="*/ 2931841 w 2931869"/>
              <a:gd name="connsiteY2" fmla="*/ 830483 h 3406885"/>
              <a:gd name="connsiteX3" fmla="*/ 2928712 w 2931869"/>
              <a:gd name="connsiteY3" fmla="*/ 2515423 h 3406885"/>
              <a:gd name="connsiteX4" fmla="*/ 1435612 w 2931869"/>
              <a:gd name="connsiteY4" fmla="*/ 3406885 h 3406885"/>
              <a:gd name="connsiteX5" fmla="*/ 0 w 2931869"/>
              <a:gd name="connsiteY5" fmla="*/ 2548632 h 3406885"/>
              <a:gd name="connsiteX6" fmla="*/ 1917 w 2931869"/>
              <a:gd name="connsiteY6" fmla="*/ 835316 h 3406885"/>
              <a:gd name="connsiteX0" fmla="*/ 1917 w 2937338"/>
              <a:gd name="connsiteY0" fmla="*/ 835316 h 3406885"/>
              <a:gd name="connsiteX1" fmla="*/ 1474664 w 2937338"/>
              <a:gd name="connsiteY1" fmla="*/ 0 h 3406885"/>
              <a:gd name="connsiteX2" fmla="*/ 2931841 w 2937338"/>
              <a:gd name="connsiteY2" fmla="*/ 830483 h 3406885"/>
              <a:gd name="connsiteX3" fmla="*/ 2937338 w 2937338"/>
              <a:gd name="connsiteY3" fmla="*/ 2541302 h 3406885"/>
              <a:gd name="connsiteX4" fmla="*/ 1435612 w 2937338"/>
              <a:gd name="connsiteY4" fmla="*/ 3406885 h 3406885"/>
              <a:gd name="connsiteX5" fmla="*/ 0 w 2937338"/>
              <a:gd name="connsiteY5" fmla="*/ 2548632 h 3406885"/>
              <a:gd name="connsiteX6" fmla="*/ 1917 w 2937338"/>
              <a:gd name="connsiteY6" fmla="*/ 835316 h 3406885"/>
              <a:gd name="connsiteX0" fmla="*/ 1917 w 2937338"/>
              <a:gd name="connsiteY0" fmla="*/ 835316 h 3139466"/>
              <a:gd name="connsiteX1" fmla="*/ 1474664 w 2937338"/>
              <a:gd name="connsiteY1" fmla="*/ 0 h 3139466"/>
              <a:gd name="connsiteX2" fmla="*/ 2931841 w 2937338"/>
              <a:gd name="connsiteY2" fmla="*/ 830483 h 3139466"/>
              <a:gd name="connsiteX3" fmla="*/ 2937338 w 2937338"/>
              <a:gd name="connsiteY3" fmla="*/ 2541302 h 3139466"/>
              <a:gd name="connsiteX4" fmla="*/ 1452865 w 2937338"/>
              <a:gd name="connsiteY4" fmla="*/ 3139466 h 3139466"/>
              <a:gd name="connsiteX5" fmla="*/ 0 w 2937338"/>
              <a:gd name="connsiteY5" fmla="*/ 2548632 h 3139466"/>
              <a:gd name="connsiteX6" fmla="*/ 1917 w 2937338"/>
              <a:gd name="connsiteY6" fmla="*/ 835316 h 3139466"/>
              <a:gd name="connsiteX0" fmla="*/ 1917 w 2937338"/>
              <a:gd name="connsiteY0" fmla="*/ 835316 h 3389632"/>
              <a:gd name="connsiteX1" fmla="*/ 1474664 w 2937338"/>
              <a:gd name="connsiteY1" fmla="*/ 0 h 3389632"/>
              <a:gd name="connsiteX2" fmla="*/ 2931841 w 2937338"/>
              <a:gd name="connsiteY2" fmla="*/ 830483 h 3389632"/>
              <a:gd name="connsiteX3" fmla="*/ 2937338 w 2937338"/>
              <a:gd name="connsiteY3" fmla="*/ 2541302 h 3389632"/>
              <a:gd name="connsiteX4" fmla="*/ 1474431 w 2937338"/>
              <a:gd name="connsiteY4" fmla="*/ 3389632 h 3389632"/>
              <a:gd name="connsiteX5" fmla="*/ 0 w 2937338"/>
              <a:gd name="connsiteY5" fmla="*/ 2548632 h 3389632"/>
              <a:gd name="connsiteX6" fmla="*/ 1917 w 2937338"/>
              <a:gd name="connsiteY6" fmla="*/ 835316 h 3389632"/>
              <a:gd name="connsiteX0" fmla="*/ 1917 w 2937338"/>
              <a:gd name="connsiteY0" fmla="*/ 835316 h 2548632"/>
              <a:gd name="connsiteX1" fmla="*/ 1474664 w 2937338"/>
              <a:gd name="connsiteY1" fmla="*/ 0 h 2548632"/>
              <a:gd name="connsiteX2" fmla="*/ 2931841 w 2937338"/>
              <a:gd name="connsiteY2" fmla="*/ 830483 h 2548632"/>
              <a:gd name="connsiteX3" fmla="*/ 2937338 w 2937338"/>
              <a:gd name="connsiteY3" fmla="*/ 2541302 h 2548632"/>
              <a:gd name="connsiteX4" fmla="*/ 1458247 w 2937338"/>
              <a:gd name="connsiteY4" fmla="*/ 2539969 h 2548632"/>
              <a:gd name="connsiteX5" fmla="*/ 0 w 2937338"/>
              <a:gd name="connsiteY5" fmla="*/ 2548632 h 2548632"/>
              <a:gd name="connsiteX6" fmla="*/ 1917 w 2937338"/>
              <a:gd name="connsiteY6" fmla="*/ 835316 h 2548632"/>
              <a:gd name="connsiteX0" fmla="*/ 207657 w 2937338"/>
              <a:gd name="connsiteY0" fmla="*/ 1066278 h 2548632"/>
              <a:gd name="connsiteX1" fmla="*/ 1474664 w 2937338"/>
              <a:gd name="connsiteY1" fmla="*/ 0 h 2548632"/>
              <a:gd name="connsiteX2" fmla="*/ 2931841 w 2937338"/>
              <a:gd name="connsiteY2" fmla="*/ 830483 h 2548632"/>
              <a:gd name="connsiteX3" fmla="*/ 2937338 w 2937338"/>
              <a:gd name="connsiteY3" fmla="*/ 2541302 h 2548632"/>
              <a:gd name="connsiteX4" fmla="*/ 1458247 w 2937338"/>
              <a:gd name="connsiteY4" fmla="*/ 2539969 h 2548632"/>
              <a:gd name="connsiteX5" fmla="*/ 0 w 2937338"/>
              <a:gd name="connsiteY5" fmla="*/ 2548632 h 2548632"/>
              <a:gd name="connsiteX6" fmla="*/ 207657 w 2937338"/>
              <a:gd name="connsiteY6" fmla="*/ 1066278 h 2548632"/>
              <a:gd name="connsiteX0" fmla="*/ 0 w 2941136"/>
              <a:gd name="connsiteY0" fmla="*/ 870849 h 2548632"/>
              <a:gd name="connsiteX1" fmla="*/ 1478462 w 2941136"/>
              <a:gd name="connsiteY1" fmla="*/ 0 h 2548632"/>
              <a:gd name="connsiteX2" fmla="*/ 2935639 w 2941136"/>
              <a:gd name="connsiteY2" fmla="*/ 830483 h 2548632"/>
              <a:gd name="connsiteX3" fmla="*/ 2941136 w 2941136"/>
              <a:gd name="connsiteY3" fmla="*/ 2541302 h 2548632"/>
              <a:gd name="connsiteX4" fmla="*/ 1462045 w 2941136"/>
              <a:gd name="connsiteY4" fmla="*/ 2539969 h 2548632"/>
              <a:gd name="connsiteX5" fmla="*/ 3798 w 2941136"/>
              <a:gd name="connsiteY5" fmla="*/ 2548632 h 2548632"/>
              <a:gd name="connsiteX6" fmla="*/ 0 w 2941136"/>
              <a:gd name="connsiteY6" fmla="*/ 870849 h 2548632"/>
              <a:gd name="connsiteX0" fmla="*/ 0 w 2941136"/>
              <a:gd name="connsiteY0" fmla="*/ 870849 h 2548632"/>
              <a:gd name="connsiteX1" fmla="*/ 1478462 w 2941136"/>
              <a:gd name="connsiteY1" fmla="*/ 0 h 2548632"/>
              <a:gd name="connsiteX2" fmla="*/ 2735614 w 2941136"/>
              <a:gd name="connsiteY2" fmla="*/ 1351629 h 2548632"/>
              <a:gd name="connsiteX3" fmla="*/ 2941136 w 2941136"/>
              <a:gd name="connsiteY3" fmla="*/ 2541302 h 2548632"/>
              <a:gd name="connsiteX4" fmla="*/ 1462045 w 2941136"/>
              <a:gd name="connsiteY4" fmla="*/ 2539969 h 2548632"/>
              <a:gd name="connsiteX5" fmla="*/ 3798 w 2941136"/>
              <a:gd name="connsiteY5" fmla="*/ 2548632 h 2548632"/>
              <a:gd name="connsiteX6" fmla="*/ 0 w 2941136"/>
              <a:gd name="connsiteY6" fmla="*/ 870849 h 2548632"/>
              <a:gd name="connsiteX0" fmla="*/ 0 w 2941447"/>
              <a:gd name="connsiteY0" fmla="*/ 870849 h 2548632"/>
              <a:gd name="connsiteX1" fmla="*/ 1478462 w 2941447"/>
              <a:gd name="connsiteY1" fmla="*/ 0 h 2548632"/>
              <a:gd name="connsiteX2" fmla="*/ 2941354 w 2941447"/>
              <a:gd name="connsiteY2" fmla="*/ 871938 h 2548632"/>
              <a:gd name="connsiteX3" fmla="*/ 2941136 w 2941447"/>
              <a:gd name="connsiteY3" fmla="*/ 2541302 h 2548632"/>
              <a:gd name="connsiteX4" fmla="*/ 1462045 w 2941447"/>
              <a:gd name="connsiteY4" fmla="*/ 2539969 h 2548632"/>
              <a:gd name="connsiteX5" fmla="*/ 3798 w 2941447"/>
              <a:gd name="connsiteY5" fmla="*/ 2548632 h 2548632"/>
              <a:gd name="connsiteX6" fmla="*/ 0 w 2941447"/>
              <a:gd name="connsiteY6" fmla="*/ 870849 h 254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41447" h="2548632">
                <a:moveTo>
                  <a:pt x="0" y="870849"/>
                </a:moveTo>
                <a:lnTo>
                  <a:pt x="1478462" y="0"/>
                </a:lnTo>
                <a:lnTo>
                  <a:pt x="2941354" y="871938"/>
                </a:lnTo>
                <a:cubicBezTo>
                  <a:pt x="2941749" y="1436460"/>
                  <a:pt x="2940741" y="1976780"/>
                  <a:pt x="2941136" y="2541302"/>
                </a:cubicBezTo>
                <a:lnTo>
                  <a:pt x="1462045" y="2539969"/>
                </a:lnTo>
                <a:lnTo>
                  <a:pt x="3798" y="2548632"/>
                </a:lnTo>
                <a:lnTo>
                  <a:pt x="0" y="870849"/>
                </a:lnTo>
                <a:close/>
              </a:path>
            </a:pathLst>
          </a:custGeom>
          <a:solidFill>
            <a:schemeClr val="accent1"/>
          </a:solidFill>
          <a:effectLst>
            <a:outerShdw blurRad="114300" dist="50800" dir="2700000" algn="ctr" rotWithShape="0">
              <a:srgbClr val="000000">
                <a:alpha val="40000"/>
              </a:srgbClr>
            </a:outerShdw>
          </a:effectLst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Picture</a:t>
            </a:r>
            <a:endParaRPr kumimoji="1" lang="zh-CN" altLang="en-US"/>
          </a:p>
        </p:txBody>
      </p:sp>
      <p:sp>
        <p:nvSpPr>
          <p:cNvPr id="19" name="图片占位符 21">
            <a:extLst>
              <a:ext uri="{FF2B5EF4-FFF2-40B4-BE49-F238E27FC236}">
                <a16:creationId xmlns:a16="http://schemas.microsoft.com/office/drawing/2014/main" id="{489C29B3-A0CE-DBA9-70CE-D1A7CE4B3205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249741" y="3708970"/>
            <a:ext cx="2942213" cy="2482756"/>
          </a:xfrm>
          <a:custGeom>
            <a:avLst/>
            <a:gdLst>
              <a:gd name="connsiteX0" fmla="*/ 0 w 2087686"/>
              <a:gd name="connsiteY0" fmla="*/ 1124074 h 2248147"/>
              <a:gd name="connsiteX1" fmla="*/ 474427 w 2087686"/>
              <a:gd name="connsiteY1" fmla="*/ 1 h 2248147"/>
              <a:gd name="connsiteX2" fmla="*/ 1613259 w 2087686"/>
              <a:gd name="connsiteY2" fmla="*/ 1 h 2248147"/>
              <a:gd name="connsiteX3" fmla="*/ 2087686 w 2087686"/>
              <a:gd name="connsiteY3" fmla="*/ 1124074 h 2248147"/>
              <a:gd name="connsiteX4" fmla="*/ 1613259 w 2087686"/>
              <a:gd name="connsiteY4" fmla="*/ 2248146 h 2248147"/>
              <a:gd name="connsiteX5" fmla="*/ 474427 w 2087686"/>
              <a:gd name="connsiteY5" fmla="*/ 2248146 h 2248147"/>
              <a:gd name="connsiteX6" fmla="*/ 0 w 2087686"/>
              <a:gd name="connsiteY6" fmla="*/ 1124074 h 2248147"/>
              <a:gd name="connsiteX0" fmla="*/ 0 w 2087686"/>
              <a:gd name="connsiteY0" fmla="*/ 1677526 h 2801598"/>
              <a:gd name="connsiteX1" fmla="*/ 1124132 w 2087686"/>
              <a:gd name="connsiteY1" fmla="*/ 0 h 2801598"/>
              <a:gd name="connsiteX2" fmla="*/ 1613259 w 2087686"/>
              <a:gd name="connsiteY2" fmla="*/ 553453 h 2801598"/>
              <a:gd name="connsiteX3" fmla="*/ 2087686 w 2087686"/>
              <a:gd name="connsiteY3" fmla="*/ 1677526 h 2801598"/>
              <a:gd name="connsiteX4" fmla="*/ 1613259 w 2087686"/>
              <a:gd name="connsiteY4" fmla="*/ 2801598 h 2801598"/>
              <a:gd name="connsiteX5" fmla="*/ 474427 w 2087686"/>
              <a:gd name="connsiteY5" fmla="*/ 2801598 h 2801598"/>
              <a:gd name="connsiteX6" fmla="*/ 0 w 2087686"/>
              <a:gd name="connsiteY6" fmla="*/ 1677526 h 2801598"/>
              <a:gd name="connsiteX0" fmla="*/ 0 w 2440613"/>
              <a:gd name="connsiteY0" fmla="*/ 835316 h 2801598"/>
              <a:gd name="connsiteX1" fmla="*/ 1477059 w 2440613"/>
              <a:gd name="connsiteY1" fmla="*/ 0 h 2801598"/>
              <a:gd name="connsiteX2" fmla="*/ 1966186 w 2440613"/>
              <a:gd name="connsiteY2" fmla="*/ 553453 h 2801598"/>
              <a:gd name="connsiteX3" fmla="*/ 2440613 w 2440613"/>
              <a:gd name="connsiteY3" fmla="*/ 1677526 h 2801598"/>
              <a:gd name="connsiteX4" fmla="*/ 1966186 w 2440613"/>
              <a:gd name="connsiteY4" fmla="*/ 2801598 h 2801598"/>
              <a:gd name="connsiteX5" fmla="*/ 827354 w 2440613"/>
              <a:gd name="connsiteY5" fmla="*/ 2801598 h 2801598"/>
              <a:gd name="connsiteX6" fmla="*/ 0 w 2440613"/>
              <a:gd name="connsiteY6" fmla="*/ 835316 h 2801598"/>
              <a:gd name="connsiteX0" fmla="*/ 0 w 2912671"/>
              <a:gd name="connsiteY0" fmla="*/ 835316 h 2801598"/>
              <a:gd name="connsiteX1" fmla="*/ 1477059 w 2912671"/>
              <a:gd name="connsiteY1" fmla="*/ 0 h 2801598"/>
              <a:gd name="connsiteX2" fmla="*/ 2912671 w 2912671"/>
              <a:gd name="connsiteY2" fmla="*/ 826169 h 2801598"/>
              <a:gd name="connsiteX3" fmla="*/ 2440613 w 2912671"/>
              <a:gd name="connsiteY3" fmla="*/ 1677526 h 2801598"/>
              <a:gd name="connsiteX4" fmla="*/ 1966186 w 2912671"/>
              <a:gd name="connsiteY4" fmla="*/ 2801598 h 2801598"/>
              <a:gd name="connsiteX5" fmla="*/ 827354 w 2912671"/>
              <a:gd name="connsiteY5" fmla="*/ 2801598 h 2801598"/>
              <a:gd name="connsiteX6" fmla="*/ 0 w 2912671"/>
              <a:gd name="connsiteY6" fmla="*/ 835316 h 2801598"/>
              <a:gd name="connsiteX0" fmla="*/ 0 w 2913855"/>
              <a:gd name="connsiteY0" fmla="*/ 835316 h 2801598"/>
              <a:gd name="connsiteX1" fmla="*/ 1477059 w 2913855"/>
              <a:gd name="connsiteY1" fmla="*/ 0 h 2801598"/>
              <a:gd name="connsiteX2" fmla="*/ 2912671 w 2913855"/>
              <a:gd name="connsiteY2" fmla="*/ 826169 h 2801598"/>
              <a:gd name="connsiteX3" fmla="*/ 2913855 w 2913855"/>
              <a:gd name="connsiteY3" fmla="*/ 2519736 h 2801598"/>
              <a:gd name="connsiteX4" fmla="*/ 1966186 w 2913855"/>
              <a:gd name="connsiteY4" fmla="*/ 2801598 h 2801598"/>
              <a:gd name="connsiteX5" fmla="*/ 827354 w 2913855"/>
              <a:gd name="connsiteY5" fmla="*/ 2801598 h 2801598"/>
              <a:gd name="connsiteX6" fmla="*/ 0 w 2913855"/>
              <a:gd name="connsiteY6" fmla="*/ 835316 h 2801598"/>
              <a:gd name="connsiteX0" fmla="*/ 0 w 2913855"/>
              <a:gd name="connsiteY0" fmla="*/ 835316 h 3411198"/>
              <a:gd name="connsiteX1" fmla="*/ 1477059 w 2913855"/>
              <a:gd name="connsiteY1" fmla="*/ 0 h 3411198"/>
              <a:gd name="connsiteX2" fmla="*/ 2912671 w 2913855"/>
              <a:gd name="connsiteY2" fmla="*/ 826169 h 3411198"/>
              <a:gd name="connsiteX3" fmla="*/ 2913855 w 2913855"/>
              <a:gd name="connsiteY3" fmla="*/ 2519736 h 3411198"/>
              <a:gd name="connsiteX4" fmla="*/ 1420755 w 2913855"/>
              <a:gd name="connsiteY4" fmla="*/ 3411198 h 3411198"/>
              <a:gd name="connsiteX5" fmla="*/ 827354 w 2913855"/>
              <a:gd name="connsiteY5" fmla="*/ 2801598 h 3411198"/>
              <a:gd name="connsiteX6" fmla="*/ 0 w 2913855"/>
              <a:gd name="connsiteY6" fmla="*/ 835316 h 3411198"/>
              <a:gd name="connsiteX0" fmla="*/ 14857 w 2928712"/>
              <a:gd name="connsiteY0" fmla="*/ 835316 h 3411198"/>
              <a:gd name="connsiteX1" fmla="*/ 1491916 w 2928712"/>
              <a:gd name="connsiteY1" fmla="*/ 0 h 3411198"/>
              <a:gd name="connsiteX2" fmla="*/ 2927528 w 2928712"/>
              <a:gd name="connsiteY2" fmla="*/ 826169 h 3411198"/>
              <a:gd name="connsiteX3" fmla="*/ 2928712 w 2928712"/>
              <a:gd name="connsiteY3" fmla="*/ 2519736 h 3411198"/>
              <a:gd name="connsiteX4" fmla="*/ 1435612 w 2928712"/>
              <a:gd name="connsiteY4" fmla="*/ 3411198 h 3411198"/>
              <a:gd name="connsiteX5" fmla="*/ 0 w 2928712"/>
              <a:gd name="connsiteY5" fmla="*/ 2552945 h 3411198"/>
              <a:gd name="connsiteX6" fmla="*/ 14857 w 2928712"/>
              <a:gd name="connsiteY6" fmla="*/ 835316 h 3411198"/>
              <a:gd name="connsiteX0" fmla="*/ 6231 w 2928712"/>
              <a:gd name="connsiteY0" fmla="*/ 839629 h 3411198"/>
              <a:gd name="connsiteX1" fmla="*/ 1491916 w 2928712"/>
              <a:gd name="connsiteY1" fmla="*/ 0 h 3411198"/>
              <a:gd name="connsiteX2" fmla="*/ 2927528 w 2928712"/>
              <a:gd name="connsiteY2" fmla="*/ 826169 h 3411198"/>
              <a:gd name="connsiteX3" fmla="*/ 2928712 w 2928712"/>
              <a:gd name="connsiteY3" fmla="*/ 2519736 h 3411198"/>
              <a:gd name="connsiteX4" fmla="*/ 1435612 w 2928712"/>
              <a:gd name="connsiteY4" fmla="*/ 3411198 h 3411198"/>
              <a:gd name="connsiteX5" fmla="*/ 0 w 2928712"/>
              <a:gd name="connsiteY5" fmla="*/ 2552945 h 3411198"/>
              <a:gd name="connsiteX6" fmla="*/ 6231 w 2928712"/>
              <a:gd name="connsiteY6" fmla="*/ 839629 h 3411198"/>
              <a:gd name="connsiteX0" fmla="*/ 1917 w 2928712"/>
              <a:gd name="connsiteY0" fmla="*/ 839629 h 3411198"/>
              <a:gd name="connsiteX1" fmla="*/ 1491916 w 2928712"/>
              <a:gd name="connsiteY1" fmla="*/ 0 h 3411198"/>
              <a:gd name="connsiteX2" fmla="*/ 2927528 w 2928712"/>
              <a:gd name="connsiteY2" fmla="*/ 826169 h 3411198"/>
              <a:gd name="connsiteX3" fmla="*/ 2928712 w 2928712"/>
              <a:gd name="connsiteY3" fmla="*/ 2519736 h 3411198"/>
              <a:gd name="connsiteX4" fmla="*/ 1435612 w 2928712"/>
              <a:gd name="connsiteY4" fmla="*/ 3411198 h 3411198"/>
              <a:gd name="connsiteX5" fmla="*/ 0 w 2928712"/>
              <a:gd name="connsiteY5" fmla="*/ 2552945 h 3411198"/>
              <a:gd name="connsiteX6" fmla="*/ 1917 w 2928712"/>
              <a:gd name="connsiteY6" fmla="*/ 839629 h 3411198"/>
              <a:gd name="connsiteX0" fmla="*/ 1917 w 2928712"/>
              <a:gd name="connsiteY0" fmla="*/ 731799 h 3303368"/>
              <a:gd name="connsiteX1" fmla="*/ 1487603 w 2928712"/>
              <a:gd name="connsiteY1" fmla="*/ 0 h 3303368"/>
              <a:gd name="connsiteX2" fmla="*/ 2927528 w 2928712"/>
              <a:gd name="connsiteY2" fmla="*/ 718339 h 3303368"/>
              <a:gd name="connsiteX3" fmla="*/ 2928712 w 2928712"/>
              <a:gd name="connsiteY3" fmla="*/ 2411906 h 3303368"/>
              <a:gd name="connsiteX4" fmla="*/ 1435612 w 2928712"/>
              <a:gd name="connsiteY4" fmla="*/ 3303368 h 3303368"/>
              <a:gd name="connsiteX5" fmla="*/ 0 w 2928712"/>
              <a:gd name="connsiteY5" fmla="*/ 2445115 h 3303368"/>
              <a:gd name="connsiteX6" fmla="*/ 1917 w 2928712"/>
              <a:gd name="connsiteY6" fmla="*/ 731799 h 3303368"/>
              <a:gd name="connsiteX0" fmla="*/ 1917 w 2928712"/>
              <a:gd name="connsiteY0" fmla="*/ 960399 h 3531968"/>
              <a:gd name="connsiteX1" fmla="*/ 1478977 w 2928712"/>
              <a:gd name="connsiteY1" fmla="*/ 0 h 3531968"/>
              <a:gd name="connsiteX2" fmla="*/ 2927528 w 2928712"/>
              <a:gd name="connsiteY2" fmla="*/ 946939 h 3531968"/>
              <a:gd name="connsiteX3" fmla="*/ 2928712 w 2928712"/>
              <a:gd name="connsiteY3" fmla="*/ 2640506 h 3531968"/>
              <a:gd name="connsiteX4" fmla="*/ 1435612 w 2928712"/>
              <a:gd name="connsiteY4" fmla="*/ 3531968 h 3531968"/>
              <a:gd name="connsiteX5" fmla="*/ 0 w 2928712"/>
              <a:gd name="connsiteY5" fmla="*/ 2673715 h 3531968"/>
              <a:gd name="connsiteX6" fmla="*/ 1917 w 2928712"/>
              <a:gd name="connsiteY6" fmla="*/ 960399 h 3531968"/>
              <a:gd name="connsiteX0" fmla="*/ 1917 w 2928712"/>
              <a:gd name="connsiteY0" fmla="*/ 710233 h 3281802"/>
              <a:gd name="connsiteX1" fmla="*/ 1478977 w 2928712"/>
              <a:gd name="connsiteY1" fmla="*/ 0 h 3281802"/>
              <a:gd name="connsiteX2" fmla="*/ 2927528 w 2928712"/>
              <a:gd name="connsiteY2" fmla="*/ 696773 h 3281802"/>
              <a:gd name="connsiteX3" fmla="*/ 2928712 w 2928712"/>
              <a:gd name="connsiteY3" fmla="*/ 2390340 h 3281802"/>
              <a:gd name="connsiteX4" fmla="*/ 1435612 w 2928712"/>
              <a:gd name="connsiteY4" fmla="*/ 3281802 h 3281802"/>
              <a:gd name="connsiteX5" fmla="*/ 0 w 2928712"/>
              <a:gd name="connsiteY5" fmla="*/ 2423549 h 3281802"/>
              <a:gd name="connsiteX6" fmla="*/ 1917 w 2928712"/>
              <a:gd name="connsiteY6" fmla="*/ 710233 h 3281802"/>
              <a:gd name="connsiteX0" fmla="*/ 1917 w 2928712"/>
              <a:gd name="connsiteY0" fmla="*/ 835316 h 3406885"/>
              <a:gd name="connsiteX1" fmla="*/ 1474664 w 2928712"/>
              <a:gd name="connsiteY1" fmla="*/ 0 h 3406885"/>
              <a:gd name="connsiteX2" fmla="*/ 2927528 w 2928712"/>
              <a:gd name="connsiteY2" fmla="*/ 821856 h 3406885"/>
              <a:gd name="connsiteX3" fmla="*/ 2928712 w 2928712"/>
              <a:gd name="connsiteY3" fmla="*/ 2515423 h 3406885"/>
              <a:gd name="connsiteX4" fmla="*/ 1435612 w 2928712"/>
              <a:gd name="connsiteY4" fmla="*/ 3406885 h 3406885"/>
              <a:gd name="connsiteX5" fmla="*/ 0 w 2928712"/>
              <a:gd name="connsiteY5" fmla="*/ 2548632 h 3406885"/>
              <a:gd name="connsiteX6" fmla="*/ 1917 w 2928712"/>
              <a:gd name="connsiteY6" fmla="*/ 835316 h 3406885"/>
              <a:gd name="connsiteX0" fmla="*/ 1917 w 2931869"/>
              <a:gd name="connsiteY0" fmla="*/ 835316 h 3406885"/>
              <a:gd name="connsiteX1" fmla="*/ 1474664 w 2931869"/>
              <a:gd name="connsiteY1" fmla="*/ 0 h 3406885"/>
              <a:gd name="connsiteX2" fmla="*/ 2931841 w 2931869"/>
              <a:gd name="connsiteY2" fmla="*/ 830483 h 3406885"/>
              <a:gd name="connsiteX3" fmla="*/ 2928712 w 2931869"/>
              <a:gd name="connsiteY3" fmla="*/ 2515423 h 3406885"/>
              <a:gd name="connsiteX4" fmla="*/ 1435612 w 2931869"/>
              <a:gd name="connsiteY4" fmla="*/ 3406885 h 3406885"/>
              <a:gd name="connsiteX5" fmla="*/ 0 w 2931869"/>
              <a:gd name="connsiteY5" fmla="*/ 2548632 h 3406885"/>
              <a:gd name="connsiteX6" fmla="*/ 1917 w 2931869"/>
              <a:gd name="connsiteY6" fmla="*/ 835316 h 3406885"/>
              <a:gd name="connsiteX0" fmla="*/ 1917 w 2937338"/>
              <a:gd name="connsiteY0" fmla="*/ 835316 h 3406885"/>
              <a:gd name="connsiteX1" fmla="*/ 1474664 w 2937338"/>
              <a:gd name="connsiteY1" fmla="*/ 0 h 3406885"/>
              <a:gd name="connsiteX2" fmla="*/ 2931841 w 2937338"/>
              <a:gd name="connsiteY2" fmla="*/ 830483 h 3406885"/>
              <a:gd name="connsiteX3" fmla="*/ 2937338 w 2937338"/>
              <a:gd name="connsiteY3" fmla="*/ 2541302 h 3406885"/>
              <a:gd name="connsiteX4" fmla="*/ 1435612 w 2937338"/>
              <a:gd name="connsiteY4" fmla="*/ 3406885 h 3406885"/>
              <a:gd name="connsiteX5" fmla="*/ 0 w 2937338"/>
              <a:gd name="connsiteY5" fmla="*/ 2548632 h 3406885"/>
              <a:gd name="connsiteX6" fmla="*/ 1917 w 2937338"/>
              <a:gd name="connsiteY6" fmla="*/ 835316 h 3406885"/>
              <a:gd name="connsiteX0" fmla="*/ 1917 w 2937338"/>
              <a:gd name="connsiteY0" fmla="*/ 835316 h 3139466"/>
              <a:gd name="connsiteX1" fmla="*/ 1474664 w 2937338"/>
              <a:gd name="connsiteY1" fmla="*/ 0 h 3139466"/>
              <a:gd name="connsiteX2" fmla="*/ 2931841 w 2937338"/>
              <a:gd name="connsiteY2" fmla="*/ 830483 h 3139466"/>
              <a:gd name="connsiteX3" fmla="*/ 2937338 w 2937338"/>
              <a:gd name="connsiteY3" fmla="*/ 2541302 h 3139466"/>
              <a:gd name="connsiteX4" fmla="*/ 1452865 w 2937338"/>
              <a:gd name="connsiteY4" fmla="*/ 3139466 h 3139466"/>
              <a:gd name="connsiteX5" fmla="*/ 0 w 2937338"/>
              <a:gd name="connsiteY5" fmla="*/ 2548632 h 3139466"/>
              <a:gd name="connsiteX6" fmla="*/ 1917 w 2937338"/>
              <a:gd name="connsiteY6" fmla="*/ 835316 h 3139466"/>
              <a:gd name="connsiteX0" fmla="*/ 1917 w 2937338"/>
              <a:gd name="connsiteY0" fmla="*/ 835316 h 3389632"/>
              <a:gd name="connsiteX1" fmla="*/ 1474664 w 2937338"/>
              <a:gd name="connsiteY1" fmla="*/ 0 h 3389632"/>
              <a:gd name="connsiteX2" fmla="*/ 2931841 w 2937338"/>
              <a:gd name="connsiteY2" fmla="*/ 830483 h 3389632"/>
              <a:gd name="connsiteX3" fmla="*/ 2937338 w 2937338"/>
              <a:gd name="connsiteY3" fmla="*/ 2541302 h 3389632"/>
              <a:gd name="connsiteX4" fmla="*/ 1474431 w 2937338"/>
              <a:gd name="connsiteY4" fmla="*/ 3389632 h 3389632"/>
              <a:gd name="connsiteX5" fmla="*/ 0 w 2937338"/>
              <a:gd name="connsiteY5" fmla="*/ 2548632 h 3389632"/>
              <a:gd name="connsiteX6" fmla="*/ 1917 w 2937338"/>
              <a:gd name="connsiteY6" fmla="*/ 835316 h 3389632"/>
              <a:gd name="connsiteX0" fmla="*/ 1917 w 2937338"/>
              <a:gd name="connsiteY0" fmla="*/ 835316 h 2548632"/>
              <a:gd name="connsiteX1" fmla="*/ 1474664 w 2937338"/>
              <a:gd name="connsiteY1" fmla="*/ 0 h 2548632"/>
              <a:gd name="connsiteX2" fmla="*/ 2931841 w 2937338"/>
              <a:gd name="connsiteY2" fmla="*/ 830483 h 2548632"/>
              <a:gd name="connsiteX3" fmla="*/ 2937338 w 2937338"/>
              <a:gd name="connsiteY3" fmla="*/ 2541302 h 2548632"/>
              <a:gd name="connsiteX4" fmla="*/ 1458247 w 2937338"/>
              <a:gd name="connsiteY4" fmla="*/ 2539969 h 2548632"/>
              <a:gd name="connsiteX5" fmla="*/ 0 w 2937338"/>
              <a:gd name="connsiteY5" fmla="*/ 2548632 h 2548632"/>
              <a:gd name="connsiteX6" fmla="*/ 1917 w 2937338"/>
              <a:gd name="connsiteY6" fmla="*/ 835316 h 2548632"/>
              <a:gd name="connsiteX0" fmla="*/ 207657 w 2937338"/>
              <a:gd name="connsiteY0" fmla="*/ 1066278 h 2548632"/>
              <a:gd name="connsiteX1" fmla="*/ 1474664 w 2937338"/>
              <a:gd name="connsiteY1" fmla="*/ 0 h 2548632"/>
              <a:gd name="connsiteX2" fmla="*/ 2931841 w 2937338"/>
              <a:gd name="connsiteY2" fmla="*/ 830483 h 2548632"/>
              <a:gd name="connsiteX3" fmla="*/ 2937338 w 2937338"/>
              <a:gd name="connsiteY3" fmla="*/ 2541302 h 2548632"/>
              <a:gd name="connsiteX4" fmla="*/ 1458247 w 2937338"/>
              <a:gd name="connsiteY4" fmla="*/ 2539969 h 2548632"/>
              <a:gd name="connsiteX5" fmla="*/ 0 w 2937338"/>
              <a:gd name="connsiteY5" fmla="*/ 2548632 h 2548632"/>
              <a:gd name="connsiteX6" fmla="*/ 207657 w 2937338"/>
              <a:gd name="connsiteY6" fmla="*/ 1066278 h 2548632"/>
              <a:gd name="connsiteX0" fmla="*/ 0 w 2941136"/>
              <a:gd name="connsiteY0" fmla="*/ 870849 h 2548632"/>
              <a:gd name="connsiteX1" fmla="*/ 1478462 w 2941136"/>
              <a:gd name="connsiteY1" fmla="*/ 0 h 2548632"/>
              <a:gd name="connsiteX2" fmla="*/ 2935639 w 2941136"/>
              <a:gd name="connsiteY2" fmla="*/ 830483 h 2548632"/>
              <a:gd name="connsiteX3" fmla="*/ 2941136 w 2941136"/>
              <a:gd name="connsiteY3" fmla="*/ 2541302 h 2548632"/>
              <a:gd name="connsiteX4" fmla="*/ 1462045 w 2941136"/>
              <a:gd name="connsiteY4" fmla="*/ 2539969 h 2548632"/>
              <a:gd name="connsiteX5" fmla="*/ 3798 w 2941136"/>
              <a:gd name="connsiteY5" fmla="*/ 2548632 h 2548632"/>
              <a:gd name="connsiteX6" fmla="*/ 0 w 2941136"/>
              <a:gd name="connsiteY6" fmla="*/ 870849 h 2548632"/>
              <a:gd name="connsiteX0" fmla="*/ 0 w 2941136"/>
              <a:gd name="connsiteY0" fmla="*/ 870849 h 2548632"/>
              <a:gd name="connsiteX1" fmla="*/ 1478462 w 2941136"/>
              <a:gd name="connsiteY1" fmla="*/ 0 h 2548632"/>
              <a:gd name="connsiteX2" fmla="*/ 2735614 w 2941136"/>
              <a:gd name="connsiteY2" fmla="*/ 1351629 h 2548632"/>
              <a:gd name="connsiteX3" fmla="*/ 2941136 w 2941136"/>
              <a:gd name="connsiteY3" fmla="*/ 2541302 h 2548632"/>
              <a:gd name="connsiteX4" fmla="*/ 1462045 w 2941136"/>
              <a:gd name="connsiteY4" fmla="*/ 2539969 h 2548632"/>
              <a:gd name="connsiteX5" fmla="*/ 3798 w 2941136"/>
              <a:gd name="connsiteY5" fmla="*/ 2548632 h 2548632"/>
              <a:gd name="connsiteX6" fmla="*/ 0 w 2941136"/>
              <a:gd name="connsiteY6" fmla="*/ 870849 h 2548632"/>
              <a:gd name="connsiteX0" fmla="*/ 0 w 2941447"/>
              <a:gd name="connsiteY0" fmla="*/ 870849 h 2548632"/>
              <a:gd name="connsiteX1" fmla="*/ 1478462 w 2941447"/>
              <a:gd name="connsiteY1" fmla="*/ 0 h 2548632"/>
              <a:gd name="connsiteX2" fmla="*/ 2941354 w 2941447"/>
              <a:gd name="connsiteY2" fmla="*/ 871938 h 2548632"/>
              <a:gd name="connsiteX3" fmla="*/ 2941136 w 2941447"/>
              <a:gd name="connsiteY3" fmla="*/ 2541302 h 2548632"/>
              <a:gd name="connsiteX4" fmla="*/ 1462045 w 2941447"/>
              <a:gd name="connsiteY4" fmla="*/ 2539969 h 2548632"/>
              <a:gd name="connsiteX5" fmla="*/ 3798 w 2941447"/>
              <a:gd name="connsiteY5" fmla="*/ 2548632 h 2548632"/>
              <a:gd name="connsiteX6" fmla="*/ 0 w 2941447"/>
              <a:gd name="connsiteY6" fmla="*/ 870849 h 2548632"/>
              <a:gd name="connsiteX0" fmla="*/ 0 w 2941447"/>
              <a:gd name="connsiteY0" fmla="*/ 655739 h 2333522"/>
              <a:gd name="connsiteX1" fmla="*/ 1468937 w 2941447"/>
              <a:gd name="connsiteY1" fmla="*/ 0 h 2333522"/>
              <a:gd name="connsiteX2" fmla="*/ 2941354 w 2941447"/>
              <a:gd name="connsiteY2" fmla="*/ 656828 h 2333522"/>
              <a:gd name="connsiteX3" fmla="*/ 2941136 w 2941447"/>
              <a:gd name="connsiteY3" fmla="*/ 2326192 h 2333522"/>
              <a:gd name="connsiteX4" fmla="*/ 1462045 w 2941447"/>
              <a:gd name="connsiteY4" fmla="*/ 2324859 h 2333522"/>
              <a:gd name="connsiteX5" fmla="*/ 3798 w 2941447"/>
              <a:gd name="connsiteY5" fmla="*/ 2333522 h 2333522"/>
              <a:gd name="connsiteX6" fmla="*/ 0 w 2941447"/>
              <a:gd name="connsiteY6" fmla="*/ 655739 h 2333522"/>
              <a:gd name="connsiteX0" fmla="*/ 0 w 2941447"/>
              <a:gd name="connsiteY0" fmla="*/ 870849 h 2548632"/>
              <a:gd name="connsiteX1" fmla="*/ 1484812 w 2941447"/>
              <a:gd name="connsiteY1" fmla="*/ 0 h 2548632"/>
              <a:gd name="connsiteX2" fmla="*/ 2941354 w 2941447"/>
              <a:gd name="connsiteY2" fmla="*/ 871938 h 2548632"/>
              <a:gd name="connsiteX3" fmla="*/ 2941136 w 2941447"/>
              <a:gd name="connsiteY3" fmla="*/ 2541302 h 2548632"/>
              <a:gd name="connsiteX4" fmla="*/ 1462045 w 2941447"/>
              <a:gd name="connsiteY4" fmla="*/ 2539969 h 2548632"/>
              <a:gd name="connsiteX5" fmla="*/ 3798 w 2941447"/>
              <a:gd name="connsiteY5" fmla="*/ 2548632 h 2548632"/>
              <a:gd name="connsiteX6" fmla="*/ 0 w 2941447"/>
              <a:gd name="connsiteY6" fmla="*/ 870849 h 2548632"/>
              <a:gd name="connsiteX0" fmla="*/ 0 w 2941447"/>
              <a:gd name="connsiteY0" fmla="*/ 870849 h 2548632"/>
              <a:gd name="connsiteX1" fmla="*/ 1484812 w 2941447"/>
              <a:gd name="connsiteY1" fmla="*/ 0 h 2548632"/>
              <a:gd name="connsiteX2" fmla="*/ 2941354 w 2941447"/>
              <a:gd name="connsiteY2" fmla="*/ 871938 h 2548632"/>
              <a:gd name="connsiteX3" fmla="*/ 2941136 w 2941447"/>
              <a:gd name="connsiteY3" fmla="*/ 2541302 h 2548632"/>
              <a:gd name="connsiteX4" fmla="*/ 1452520 w 2941447"/>
              <a:gd name="connsiteY4" fmla="*/ 2546488 h 2548632"/>
              <a:gd name="connsiteX5" fmla="*/ 3798 w 2941447"/>
              <a:gd name="connsiteY5" fmla="*/ 2548632 h 2548632"/>
              <a:gd name="connsiteX6" fmla="*/ 0 w 2941447"/>
              <a:gd name="connsiteY6" fmla="*/ 870849 h 254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41447" h="2548632">
                <a:moveTo>
                  <a:pt x="0" y="870849"/>
                </a:moveTo>
                <a:lnTo>
                  <a:pt x="1484812" y="0"/>
                </a:lnTo>
                <a:lnTo>
                  <a:pt x="2941354" y="871938"/>
                </a:lnTo>
                <a:cubicBezTo>
                  <a:pt x="2941749" y="1436460"/>
                  <a:pt x="2940741" y="1976780"/>
                  <a:pt x="2941136" y="2541302"/>
                </a:cubicBezTo>
                <a:lnTo>
                  <a:pt x="1452520" y="2546488"/>
                </a:lnTo>
                <a:lnTo>
                  <a:pt x="3798" y="2548632"/>
                </a:lnTo>
                <a:lnTo>
                  <a:pt x="0" y="870849"/>
                </a:lnTo>
                <a:close/>
              </a:path>
            </a:pathLst>
          </a:custGeom>
          <a:solidFill>
            <a:schemeClr val="tx2"/>
          </a:solidFill>
          <a:effectLst>
            <a:outerShdw blurRad="114300" dist="50800" dir="2700000" algn="ctr" rotWithShape="0">
              <a:srgbClr val="000000">
                <a:alpha val="40000"/>
              </a:srgbClr>
            </a:outerShdw>
          </a:effectLst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Picture</a:t>
            </a:r>
            <a:endParaRPr kumimoji="1" lang="zh-CN" altLang="en-US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4D0C3989-6FD3-FB19-E429-40391B106C7A}"/>
              </a:ext>
            </a:extLst>
          </p:cNvPr>
          <p:cNvSpPr txBox="1">
            <a:spLocks/>
          </p:cNvSpPr>
          <p:nvPr/>
        </p:nvSpPr>
        <p:spPr>
          <a:xfrm>
            <a:off x="326436" y="1314548"/>
            <a:ext cx="4858597" cy="615768"/>
          </a:xfrm>
          <a:prstGeom prst="rect">
            <a:avLst/>
          </a:prstGeom>
        </p:spPr>
        <p:txBody>
          <a:bodyPr/>
          <a:lstStyle>
            <a:lvl1pPr marL="261938" indent="-261938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  <a:defRPr sz="2400" b="0" kern="10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8013" indent="-269875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−"/>
              <a:defRPr sz="2200" b="0" kern="1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38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sz="1800" b="0" kern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57300" indent="-20637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▫"/>
              <a:defRPr sz="1700" b="0" kern="10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87488" indent="-225425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»"/>
              <a:defRPr sz="1600" b="0" kern="10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b="1">
              <a:solidFill>
                <a:schemeClr val="tx2"/>
              </a:solidFill>
            </a:endParaRP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4CEBF602-CFE3-157A-4DDB-8451ABED2B8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27407" y="1298333"/>
            <a:ext cx="5603347" cy="786054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Subtitle Here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1BDFCF3-C44B-54D4-3331-EFD3C50B50F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26437" y="2130115"/>
            <a:ext cx="5603920" cy="3860967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/>
            </a:lvl1pPr>
          </a:lstStyle>
          <a:p>
            <a:pPr lvl="0"/>
            <a:r>
              <a:rPr lang="en-US"/>
              <a:t>Useful for the majority of slide content with 1 long pictures description You can add a description of the image here.</a:t>
            </a:r>
          </a:p>
        </p:txBody>
      </p:sp>
      <p:sp>
        <p:nvSpPr>
          <p:cNvPr id="15" name="矩形 25">
            <a:extLst>
              <a:ext uri="{FF2B5EF4-FFF2-40B4-BE49-F238E27FC236}">
                <a16:creationId xmlns:a16="http://schemas.microsoft.com/office/drawing/2014/main" id="{1A7E087C-D6D5-2A10-77E2-FE7603D69839}"/>
              </a:ext>
            </a:extLst>
          </p:cNvPr>
          <p:cNvSpPr>
            <a:spLocks/>
          </p:cNvSpPr>
          <p:nvPr/>
        </p:nvSpPr>
        <p:spPr>
          <a:xfrm>
            <a:off x="431994" y="1971569"/>
            <a:ext cx="1569573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8B4C6AD-A69B-9D01-B3E2-ABC4356E8B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0799" y="325249"/>
            <a:ext cx="8751385" cy="374904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51474390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x Images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F4B2939-A588-0745-ECE2-D81A5A56A6EA}"/>
              </a:ext>
            </a:extLst>
          </p:cNvPr>
          <p:cNvSpPr/>
          <p:nvPr/>
        </p:nvSpPr>
        <p:spPr>
          <a:xfrm>
            <a:off x="0" y="0"/>
            <a:ext cx="12194643" cy="386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99714DA0-4BD4-9543-5BD4-69F3F6F8E274}"/>
              </a:ext>
            </a:extLst>
          </p:cNvPr>
          <p:cNvSpPr/>
          <p:nvPr/>
        </p:nvSpPr>
        <p:spPr>
          <a:xfrm>
            <a:off x="4003547" y="2617092"/>
            <a:ext cx="4320391" cy="3576777"/>
          </a:xfrm>
          <a:custGeom>
            <a:avLst/>
            <a:gdLst>
              <a:gd name="connsiteX0" fmla="*/ 2157941 w 4319266"/>
              <a:gd name="connsiteY0" fmla="*/ 0 h 3576777"/>
              <a:gd name="connsiteX1" fmla="*/ 4319165 w 4319266"/>
              <a:gd name="connsiteY1" fmla="*/ 1201816 h 3576777"/>
              <a:gd name="connsiteX2" fmla="*/ 4317135 w 4319266"/>
              <a:gd name="connsiteY2" fmla="*/ 2404731 h 3576777"/>
              <a:gd name="connsiteX3" fmla="*/ 4315158 w 4319266"/>
              <a:gd name="connsiteY3" fmla="*/ 3576777 h 3576777"/>
              <a:gd name="connsiteX4" fmla="*/ 1079 w 4319266"/>
              <a:gd name="connsiteY4" fmla="*/ 3576777 h 3576777"/>
              <a:gd name="connsiteX5" fmla="*/ 748 w 4319266"/>
              <a:gd name="connsiteY5" fmla="*/ 2409745 h 3576777"/>
              <a:gd name="connsiteX6" fmla="*/ 404 w 4319266"/>
              <a:gd name="connsiteY6" fmla="*/ 1200963 h 357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9266" h="3576777">
                <a:moveTo>
                  <a:pt x="2157941" y="0"/>
                </a:moveTo>
                <a:lnTo>
                  <a:pt x="4319165" y="1201816"/>
                </a:lnTo>
                <a:cubicBezTo>
                  <a:pt x="4319637" y="1599766"/>
                  <a:pt x="4318386" y="2002249"/>
                  <a:pt x="4317135" y="2404731"/>
                </a:cubicBezTo>
                <a:lnTo>
                  <a:pt x="4315158" y="3576777"/>
                </a:lnTo>
                <a:lnTo>
                  <a:pt x="1079" y="3576777"/>
                </a:lnTo>
                <a:lnTo>
                  <a:pt x="748" y="2409745"/>
                </a:lnTo>
                <a:cubicBezTo>
                  <a:pt x="168" y="2005464"/>
                  <a:pt x="-413" y="1601183"/>
                  <a:pt x="404" y="1200963"/>
                </a:cubicBez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1">
                  <a:alpha val="64000"/>
                </a:schemeClr>
              </a:gs>
            </a:gsLst>
            <a:lin ang="198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800"/>
          </a:p>
        </p:txBody>
      </p:sp>
      <p:sp>
        <p:nvSpPr>
          <p:cNvPr id="5" name="Freeform 16">
            <a:extLst>
              <a:ext uri="{FF2B5EF4-FFF2-40B4-BE49-F238E27FC236}">
                <a16:creationId xmlns:a16="http://schemas.microsoft.com/office/drawing/2014/main" id="{4D948B75-201F-6D77-F52D-A64D24D862AE}"/>
              </a:ext>
            </a:extLst>
          </p:cNvPr>
          <p:cNvSpPr/>
          <p:nvPr/>
        </p:nvSpPr>
        <p:spPr>
          <a:xfrm>
            <a:off x="10705929" y="1"/>
            <a:ext cx="1486072" cy="3213757"/>
          </a:xfrm>
          <a:custGeom>
            <a:avLst/>
            <a:gdLst>
              <a:gd name="connsiteX0" fmla="*/ 0 w 1485685"/>
              <a:gd name="connsiteY0" fmla="*/ 0 h 3213757"/>
              <a:gd name="connsiteX1" fmla="*/ 1485685 w 1485685"/>
              <a:gd name="connsiteY1" fmla="*/ 0 h 3213757"/>
              <a:gd name="connsiteX2" fmla="*/ 1485685 w 1485685"/>
              <a:gd name="connsiteY2" fmla="*/ 3213757 h 3213757"/>
              <a:gd name="connsiteX3" fmla="*/ 680 w 1485685"/>
              <a:gd name="connsiteY3" fmla="*/ 2397372 h 3213757"/>
              <a:gd name="connsiteX4" fmla="*/ 337 w 1485685"/>
              <a:gd name="connsiteY4" fmla="*/ 1188591 h 3213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5685" h="3213757">
                <a:moveTo>
                  <a:pt x="0" y="0"/>
                </a:moveTo>
                <a:lnTo>
                  <a:pt x="1485685" y="0"/>
                </a:lnTo>
                <a:lnTo>
                  <a:pt x="1485685" y="3213757"/>
                </a:lnTo>
                <a:lnTo>
                  <a:pt x="680" y="2397372"/>
                </a:lnTo>
                <a:cubicBezTo>
                  <a:pt x="1497" y="1997152"/>
                  <a:pt x="917" y="1592871"/>
                  <a:pt x="337" y="1188591"/>
                </a:cubicBezTo>
                <a:close/>
              </a:path>
            </a:pathLst>
          </a:custGeom>
          <a:ln>
            <a:noFill/>
          </a:ln>
          <a:effectLst>
            <a:outerShdw blurRad="1143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800"/>
          </a:p>
        </p:txBody>
      </p:sp>
      <p:sp>
        <p:nvSpPr>
          <p:cNvPr id="10" name="图片占位符 21">
            <a:extLst>
              <a:ext uri="{FF2B5EF4-FFF2-40B4-BE49-F238E27FC236}">
                <a16:creationId xmlns:a16="http://schemas.microsoft.com/office/drawing/2014/main" id="{D70363F3-9ED9-6D38-2E5F-66026A6A6C3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537537" y="2616816"/>
            <a:ext cx="3661515" cy="3576777"/>
          </a:xfrm>
          <a:custGeom>
            <a:avLst/>
            <a:gdLst>
              <a:gd name="connsiteX0" fmla="*/ 0 w 2087686"/>
              <a:gd name="connsiteY0" fmla="*/ 1124074 h 2248147"/>
              <a:gd name="connsiteX1" fmla="*/ 474427 w 2087686"/>
              <a:gd name="connsiteY1" fmla="*/ 1 h 2248147"/>
              <a:gd name="connsiteX2" fmla="*/ 1613259 w 2087686"/>
              <a:gd name="connsiteY2" fmla="*/ 1 h 2248147"/>
              <a:gd name="connsiteX3" fmla="*/ 2087686 w 2087686"/>
              <a:gd name="connsiteY3" fmla="*/ 1124074 h 2248147"/>
              <a:gd name="connsiteX4" fmla="*/ 1613259 w 2087686"/>
              <a:gd name="connsiteY4" fmla="*/ 2248146 h 2248147"/>
              <a:gd name="connsiteX5" fmla="*/ 474427 w 2087686"/>
              <a:gd name="connsiteY5" fmla="*/ 2248146 h 2248147"/>
              <a:gd name="connsiteX6" fmla="*/ 0 w 2087686"/>
              <a:gd name="connsiteY6" fmla="*/ 1124074 h 2248147"/>
              <a:gd name="connsiteX0" fmla="*/ 0 w 2087686"/>
              <a:gd name="connsiteY0" fmla="*/ 1677526 h 2801598"/>
              <a:gd name="connsiteX1" fmla="*/ 1124132 w 2087686"/>
              <a:gd name="connsiteY1" fmla="*/ 0 h 2801598"/>
              <a:gd name="connsiteX2" fmla="*/ 1613259 w 2087686"/>
              <a:gd name="connsiteY2" fmla="*/ 553453 h 2801598"/>
              <a:gd name="connsiteX3" fmla="*/ 2087686 w 2087686"/>
              <a:gd name="connsiteY3" fmla="*/ 1677526 h 2801598"/>
              <a:gd name="connsiteX4" fmla="*/ 1613259 w 2087686"/>
              <a:gd name="connsiteY4" fmla="*/ 2801598 h 2801598"/>
              <a:gd name="connsiteX5" fmla="*/ 474427 w 2087686"/>
              <a:gd name="connsiteY5" fmla="*/ 2801598 h 2801598"/>
              <a:gd name="connsiteX6" fmla="*/ 0 w 2087686"/>
              <a:gd name="connsiteY6" fmla="*/ 1677526 h 2801598"/>
              <a:gd name="connsiteX0" fmla="*/ 0 w 2440613"/>
              <a:gd name="connsiteY0" fmla="*/ 835316 h 2801598"/>
              <a:gd name="connsiteX1" fmla="*/ 1477059 w 2440613"/>
              <a:gd name="connsiteY1" fmla="*/ 0 h 2801598"/>
              <a:gd name="connsiteX2" fmla="*/ 1966186 w 2440613"/>
              <a:gd name="connsiteY2" fmla="*/ 553453 h 2801598"/>
              <a:gd name="connsiteX3" fmla="*/ 2440613 w 2440613"/>
              <a:gd name="connsiteY3" fmla="*/ 1677526 h 2801598"/>
              <a:gd name="connsiteX4" fmla="*/ 1966186 w 2440613"/>
              <a:gd name="connsiteY4" fmla="*/ 2801598 h 2801598"/>
              <a:gd name="connsiteX5" fmla="*/ 827354 w 2440613"/>
              <a:gd name="connsiteY5" fmla="*/ 2801598 h 2801598"/>
              <a:gd name="connsiteX6" fmla="*/ 0 w 2440613"/>
              <a:gd name="connsiteY6" fmla="*/ 835316 h 2801598"/>
              <a:gd name="connsiteX0" fmla="*/ 0 w 2912671"/>
              <a:gd name="connsiteY0" fmla="*/ 835316 h 2801598"/>
              <a:gd name="connsiteX1" fmla="*/ 1477059 w 2912671"/>
              <a:gd name="connsiteY1" fmla="*/ 0 h 2801598"/>
              <a:gd name="connsiteX2" fmla="*/ 2912671 w 2912671"/>
              <a:gd name="connsiteY2" fmla="*/ 826169 h 2801598"/>
              <a:gd name="connsiteX3" fmla="*/ 2440613 w 2912671"/>
              <a:gd name="connsiteY3" fmla="*/ 1677526 h 2801598"/>
              <a:gd name="connsiteX4" fmla="*/ 1966186 w 2912671"/>
              <a:gd name="connsiteY4" fmla="*/ 2801598 h 2801598"/>
              <a:gd name="connsiteX5" fmla="*/ 827354 w 2912671"/>
              <a:gd name="connsiteY5" fmla="*/ 2801598 h 2801598"/>
              <a:gd name="connsiteX6" fmla="*/ 0 w 2912671"/>
              <a:gd name="connsiteY6" fmla="*/ 835316 h 2801598"/>
              <a:gd name="connsiteX0" fmla="*/ 0 w 2913855"/>
              <a:gd name="connsiteY0" fmla="*/ 835316 h 2801598"/>
              <a:gd name="connsiteX1" fmla="*/ 1477059 w 2913855"/>
              <a:gd name="connsiteY1" fmla="*/ 0 h 2801598"/>
              <a:gd name="connsiteX2" fmla="*/ 2912671 w 2913855"/>
              <a:gd name="connsiteY2" fmla="*/ 826169 h 2801598"/>
              <a:gd name="connsiteX3" fmla="*/ 2913855 w 2913855"/>
              <a:gd name="connsiteY3" fmla="*/ 2519736 h 2801598"/>
              <a:gd name="connsiteX4" fmla="*/ 1966186 w 2913855"/>
              <a:gd name="connsiteY4" fmla="*/ 2801598 h 2801598"/>
              <a:gd name="connsiteX5" fmla="*/ 827354 w 2913855"/>
              <a:gd name="connsiteY5" fmla="*/ 2801598 h 2801598"/>
              <a:gd name="connsiteX6" fmla="*/ 0 w 2913855"/>
              <a:gd name="connsiteY6" fmla="*/ 835316 h 2801598"/>
              <a:gd name="connsiteX0" fmla="*/ 0 w 2913855"/>
              <a:gd name="connsiteY0" fmla="*/ 835316 h 3411198"/>
              <a:gd name="connsiteX1" fmla="*/ 1477059 w 2913855"/>
              <a:gd name="connsiteY1" fmla="*/ 0 h 3411198"/>
              <a:gd name="connsiteX2" fmla="*/ 2912671 w 2913855"/>
              <a:gd name="connsiteY2" fmla="*/ 826169 h 3411198"/>
              <a:gd name="connsiteX3" fmla="*/ 2913855 w 2913855"/>
              <a:gd name="connsiteY3" fmla="*/ 2519736 h 3411198"/>
              <a:gd name="connsiteX4" fmla="*/ 1420755 w 2913855"/>
              <a:gd name="connsiteY4" fmla="*/ 3411198 h 3411198"/>
              <a:gd name="connsiteX5" fmla="*/ 827354 w 2913855"/>
              <a:gd name="connsiteY5" fmla="*/ 2801598 h 3411198"/>
              <a:gd name="connsiteX6" fmla="*/ 0 w 2913855"/>
              <a:gd name="connsiteY6" fmla="*/ 835316 h 3411198"/>
              <a:gd name="connsiteX0" fmla="*/ 14857 w 2928712"/>
              <a:gd name="connsiteY0" fmla="*/ 835316 h 3411198"/>
              <a:gd name="connsiteX1" fmla="*/ 1491916 w 2928712"/>
              <a:gd name="connsiteY1" fmla="*/ 0 h 3411198"/>
              <a:gd name="connsiteX2" fmla="*/ 2927528 w 2928712"/>
              <a:gd name="connsiteY2" fmla="*/ 826169 h 3411198"/>
              <a:gd name="connsiteX3" fmla="*/ 2928712 w 2928712"/>
              <a:gd name="connsiteY3" fmla="*/ 2519736 h 3411198"/>
              <a:gd name="connsiteX4" fmla="*/ 1435612 w 2928712"/>
              <a:gd name="connsiteY4" fmla="*/ 3411198 h 3411198"/>
              <a:gd name="connsiteX5" fmla="*/ 0 w 2928712"/>
              <a:gd name="connsiteY5" fmla="*/ 2552945 h 3411198"/>
              <a:gd name="connsiteX6" fmla="*/ 14857 w 2928712"/>
              <a:gd name="connsiteY6" fmla="*/ 835316 h 3411198"/>
              <a:gd name="connsiteX0" fmla="*/ 6231 w 2928712"/>
              <a:gd name="connsiteY0" fmla="*/ 839629 h 3411198"/>
              <a:gd name="connsiteX1" fmla="*/ 1491916 w 2928712"/>
              <a:gd name="connsiteY1" fmla="*/ 0 h 3411198"/>
              <a:gd name="connsiteX2" fmla="*/ 2927528 w 2928712"/>
              <a:gd name="connsiteY2" fmla="*/ 826169 h 3411198"/>
              <a:gd name="connsiteX3" fmla="*/ 2928712 w 2928712"/>
              <a:gd name="connsiteY3" fmla="*/ 2519736 h 3411198"/>
              <a:gd name="connsiteX4" fmla="*/ 1435612 w 2928712"/>
              <a:gd name="connsiteY4" fmla="*/ 3411198 h 3411198"/>
              <a:gd name="connsiteX5" fmla="*/ 0 w 2928712"/>
              <a:gd name="connsiteY5" fmla="*/ 2552945 h 3411198"/>
              <a:gd name="connsiteX6" fmla="*/ 6231 w 2928712"/>
              <a:gd name="connsiteY6" fmla="*/ 839629 h 3411198"/>
              <a:gd name="connsiteX0" fmla="*/ 1917 w 2928712"/>
              <a:gd name="connsiteY0" fmla="*/ 839629 h 3411198"/>
              <a:gd name="connsiteX1" fmla="*/ 1491916 w 2928712"/>
              <a:gd name="connsiteY1" fmla="*/ 0 h 3411198"/>
              <a:gd name="connsiteX2" fmla="*/ 2927528 w 2928712"/>
              <a:gd name="connsiteY2" fmla="*/ 826169 h 3411198"/>
              <a:gd name="connsiteX3" fmla="*/ 2928712 w 2928712"/>
              <a:gd name="connsiteY3" fmla="*/ 2519736 h 3411198"/>
              <a:gd name="connsiteX4" fmla="*/ 1435612 w 2928712"/>
              <a:gd name="connsiteY4" fmla="*/ 3411198 h 3411198"/>
              <a:gd name="connsiteX5" fmla="*/ 0 w 2928712"/>
              <a:gd name="connsiteY5" fmla="*/ 2552945 h 3411198"/>
              <a:gd name="connsiteX6" fmla="*/ 1917 w 2928712"/>
              <a:gd name="connsiteY6" fmla="*/ 839629 h 3411198"/>
              <a:gd name="connsiteX0" fmla="*/ 1917 w 2928712"/>
              <a:gd name="connsiteY0" fmla="*/ 731799 h 3303368"/>
              <a:gd name="connsiteX1" fmla="*/ 1487603 w 2928712"/>
              <a:gd name="connsiteY1" fmla="*/ 0 h 3303368"/>
              <a:gd name="connsiteX2" fmla="*/ 2927528 w 2928712"/>
              <a:gd name="connsiteY2" fmla="*/ 718339 h 3303368"/>
              <a:gd name="connsiteX3" fmla="*/ 2928712 w 2928712"/>
              <a:gd name="connsiteY3" fmla="*/ 2411906 h 3303368"/>
              <a:gd name="connsiteX4" fmla="*/ 1435612 w 2928712"/>
              <a:gd name="connsiteY4" fmla="*/ 3303368 h 3303368"/>
              <a:gd name="connsiteX5" fmla="*/ 0 w 2928712"/>
              <a:gd name="connsiteY5" fmla="*/ 2445115 h 3303368"/>
              <a:gd name="connsiteX6" fmla="*/ 1917 w 2928712"/>
              <a:gd name="connsiteY6" fmla="*/ 731799 h 3303368"/>
              <a:gd name="connsiteX0" fmla="*/ 1917 w 2928712"/>
              <a:gd name="connsiteY0" fmla="*/ 960399 h 3531968"/>
              <a:gd name="connsiteX1" fmla="*/ 1478977 w 2928712"/>
              <a:gd name="connsiteY1" fmla="*/ 0 h 3531968"/>
              <a:gd name="connsiteX2" fmla="*/ 2927528 w 2928712"/>
              <a:gd name="connsiteY2" fmla="*/ 946939 h 3531968"/>
              <a:gd name="connsiteX3" fmla="*/ 2928712 w 2928712"/>
              <a:gd name="connsiteY3" fmla="*/ 2640506 h 3531968"/>
              <a:gd name="connsiteX4" fmla="*/ 1435612 w 2928712"/>
              <a:gd name="connsiteY4" fmla="*/ 3531968 h 3531968"/>
              <a:gd name="connsiteX5" fmla="*/ 0 w 2928712"/>
              <a:gd name="connsiteY5" fmla="*/ 2673715 h 3531968"/>
              <a:gd name="connsiteX6" fmla="*/ 1917 w 2928712"/>
              <a:gd name="connsiteY6" fmla="*/ 960399 h 3531968"/>
              <a:gd name="connsiteX0" fmla="*/ 1917 w 2928712"/>
              <a:gd name="connsiteY0" fmla="*/ 710233 h 3281802"/>
              <a:gd name="connsiteX1" fmla="*/ 1478977 w 2928712"/>
              <a:gd name="connsiteY1" fmla="*/ 0 h 3281802"/>
              <a:gd name="connsiteX2" fmla="*/ 2927528 w 2928712"/>
              <a:gd name="connsiteY2" fmla="*/ 696773 h 3281802"/>
              <a:gd name="connsiteX3" fmla="*/ 2928712 w 2928712"/>
              <a:gd name="connsiteY3" fmla="*/ 2390340 h 3281802"/>
              <a:gd name="connsiteX4" fmla="*/ 1435612 w 2928712"/>
              <a:gd name="connsiteY4" fmla="*/ 3281802 h 3281802"/>
              <a:gd name="connsiteX5" fmla="*/ 0 w 2928712"/>
              <a:gd name="connsiteY5" fmla="*/ 2423549 h 3281802"/>
              <a:gd name="connsiteX6" fmla="*/ 1917 w 2928712"/>
              <a:gd name="connsiteY6" fmla="*/ 710233 h 3281802"/>
              <a:gd name="connsiteX0" fmla="*/ 1917 w 2928712"/>
              <a:gd name="connsiteY0" fmla="*/ 835316 h 3406885"/>
              <a:gd name="connsiteX1" fmla="*/ 1474664 w 2928712"/>
              <a:gd name="connsiteY1" fmla="*/ 0 h 3406885"/>
              <a:gd name="connsiteX2" fmla="*/ 2927528 w 2928712"/>
              <a:gd name="connsiteY2" fmla="*/ 821856 h 3406885"/>
              <a:gd name="connsiteX3" fmla="*/ 2928712 w 2928712"/>
              <a:gd name="connsiteY3" fmla="*/ 2515423 h 3406885"/>
              <a:gd name="connsiteX4" fmla="*/ 1435612 w 2928712"/>
              <a:gd name="connsiteY4" fmla="*/ 3406885 h 3406885"/>
              <a:gd name="connsiteX5" fmla="*/ 0 w 2928712"/>
              <a:gd name="connsiteY5" fmla="*/ 2548632 h 3406885"/>
              <a:gd name="connsiteX6" fmla="*/ 1917 w 2928712"/>
              <a:gd name="connsiteY6" fmla="*/ 835316 h 3406885"/>
              <a:gd name="connsiteX0" fmla="*/ 1917 w 2931869"/>
              <a:gd name="connsiteY0" fmla="*/ 835316 h 3406885"/>
              <a:gd name="connsiteX1" fmla="*/ 1474664 w 2931869"/>
              <a:gd name="connsiteY1" fmla="*/ 0 h 3406885"/>
              <a:gd name="connsiteX2" fmla="*/ 2931841 w 2931869"/>
              <a:gd name="connsiteY2" fmla="*/ 830483 h 3406885"/>
              <a:gd name="connsiteX3" fmla="*/ 2928712 w 2931869"/>
              <a:gd name="connsiteY3" fmla="*/ 2515423 h 3406885"/>
              <a:gd name="connsiteX4" fmla="*/ 1435612 w 2931869"/>
              <a:gd name="connsiteY4" fmla="*/ 3406885 h 3406885"/>
              <a:gd name="connsiteX5" fmla="*/ 0 w 2931869"/>
              <a:gd name="connsiteY5" fmla="*/ 2548632 h 3406885"/>
              <a:gd name="connsiteX6" fmla="*/ 1917 w 2931869"/>
              <a:gd name="connsiteY6" fmla="*/ 835316 h 3406885"/>
              <a:gd name="connsiteX0" fmla="*/ 1917 w 2937338"/>
              <a:gd name="connsiteY0" fmla="*/ 835316 h 3406885"/>
              <a:gd name="connsiteX1" fmla="*/ 1474664 w 2937338"/>
              <a:gd name="connsiteY1" fmla="*/ 0 h 3406885"/>
              <a:gd name="connsiteX2" fmla="*/ 2931841 w 2937338"/>
              <a:gd name="connsiteY2" fmla="*/ 830483 h 3406885"/>
              <a:gd name="connsiteX3" fmla="*/ 2937338 w 2937338"/>
              <a:gd name="connsiteY3" fmla="*/ 2541302 h 3406885"/>
              <a:gd name="connsiteX4" fmla="*/ 1435612 w 2937338"/>
              <a:gd name="connsiteY4" fmla="*/ 3406885 h 3406885"/>
              <a:gd name="connsiteX5" fmla="*/ 0 w 2937338"/>
              <a:gd name="connsiteY5" fmla="*/ 2548632 h 3406885"/>
              <a:gd name="connsiteX6" fmla="*/ 1917 w 2937338"/>
              <a:gd name="connsiteY6" fmla="*/ 835316 h 3406885"/>
              <a:gd name="connsiteX0" fmla="*/ 1917 w 2937338"/>
              <a:gd name="connsiteY0" fmla="*/ 835316 h 3139466"/>
              <a:gd name="connsiteX1" fmla="*/ 1474664 w 2937338"/>
              <a:gd name="connsiteY1" fmla="*/ 0 h 3139466"/>
              <a:gd name="connsiteX2" fmla="*/ 2931841 w 2937338"/>
              <a:gd name="connsiteY2" fmla="*/ 830483 h 3139466"/>
              <a:gd name="connsiteX3" fmla="*/ 2937338 w 2937338"/>
              <a:gd name="connsiteY3" fmla="*/ 2541302 h 3139466"/>
              <a:gd name="connsiteX4" fmla="*/ 1452865 w 2937338"/>
              <a:gd name="connsiteY4" fmla="*/ 3139466 h 3139466"/>
              <a:gd name="connsiteX5" fmla="*/ 0 w 2937338"/>
              <a:gd name="connsiteY5" fmla="*/ 2548632 h 3139466"/>
              <a:gd name="connsiteX6" fmla="*/ 1917 w 2937338"/>
              <a:gd name="connsiteY6" fmla="*/ 835316 h 3139466"/>
              <a:gd name="connsiteX0" fmla="*/ 1917 w 2937338"/>
              <a:gd name="connsiteY0" fmla="*/ 835316 h 3389632"/>
              <a:gd name="connsiteX1" fmla="*/ 1474664 w 2937338"/>
              <a:gd name="connsiteY1" fmla="*/ 0 h 3389632"/>
              <a:gd name="connsiteX2" fmla="*/ 2931841 w 2937338"/>
              <a:gd name="connsiteY2" fmla="*/ 830483 h 3389632"/>
              <a:gd name="connsiteX3" fmla="*/ 2937338 w 2937338"/>
              <a:gd name="connsiteY3" fmla="*/ 2541302 h 3389632"/>
              <a:gd name="connsiteX4" fmla="*/ 1474431 w 2937338"/>
              <a:gd name="connsiteY4" fmla="*/ 3389632 h 3389632"/>
              <a:gd name="connsiteX5" fmla="*/ 0 w 2937338"/>
              <a:gd name="connsiteY5" fmla="*/ 2548632 h 3389632"/>
              <a:gd name="connsiteX6" fmla="*/ 1917 w 2937338"/>
              <a:gd name="connsiteY6" fmla="*/ 835316 h 3389632"/>
              <a:gd name="connsiteX0" fmla="*/ 1917 w 2937338"/>
              <a:gd name="connsiteY0" fmla="*/ 835316 h 2548632"/>
              <a:gd name="connsiteX1" fmla="*/ 1474664 w 2937338"/>
              <a:gd name="connsiteY1" fmla="*/ 0 h 2548632"/>
              <a:gd name="connsiteX2" fmla="*/ 2931841 w 2937338"/>
              <a:gd name="connsiteY2" fmla="*/ 830483 h 2548632"/>
              <a:gd name="connsiteX3" fmla="*/ 2937338 w 2937338"/>
              <a:gd name="connsiteY3" fmla="*/ 2541302 h 2548632"/>
              <a:gd name="connsiteX4" fmla="*/ 1458247 w 2937338"/>
              <a:gd name="connsiteY4" fmla="*/ 2539969 h 2548632"/>
              <a:gd name="connsiteX5" fmla="*/ 0 w 2937338"/>
              <a:gd name="connsiteY5" fmla="*/ 2548632 h 2548632"/>
              <a:gd name="connsiteX6" fmla="*/ 1917 w 2937338"/>
              <a:gd name="connsiteY6" fmla="*/ 835316 h 2548632"/>
              <a:gd name="connsiteX0" fmla="*/ 207657 w 2937338"/>
              <a:gd name="connsiteY0" fmla="*/ 1066278 h 2548632"/>
              <a:gd name="connsiteX1" fmla="*/ 1474664 w 2937338"/>
              <a:gd name="connsiteY1" fmla="*/ 0 h 2548632"/>
              <a:gd name="connsiteX2" fmla="*/ 2931841 w 2937338"/>
              <a:gd name="connsiteY2" fmla="*/ 830483 h 2548632"/>
              <a:gd name="connsiteX3" fmla="*/ 2937338 w 2937338"/>
              <a:gd name="connsiteY3" fmla="*/ 2541302 h 2548632"/>
              <a:gd name="connsiteX4" fmla="*/ 1458247 w 2937338"/>
              <a:gd name="connsiteY4" fmla="*/ 2539969 h 2548632"/>
              <a:gd name="connsiteX5" fmla="*/ 0 w 2937338"/>
              <a:gd name="connsiteY5" fmla="*/ 2548632 h 2548632"/>
              <a:gd name="connsiteX6" fmla="*/ 207657 w 2937338"/>
              <a:gd name="connsiteY6" fmla="*/ 1066278 h 2548632"/>
              <a:gd name="connsiteX0" fmla="*/ 0 w 2941136"/>
              <a:gd name="connsiteY0" fmla="*/ 870849 h 2548632"/>
              <a:gd name="connsiteX1" fmla="*/ 1478462 w 2941136"/>
              <a:gd name="connsiteY1" fmla="*/ 0 h 2548632"/>
              <a:gd name="connsiteX2" fmla="*/ 2935639 w 2941136"/>
              <a:gd name="connsiteY2" fmla="*/ 830483 h 2548632"/>
              <a:gd name="connsiteX3" fmla="*/ 2941136 w 2941136"/>
              <a:gd name="connsiteY3" fmla="*/ 2541302 h 2548632"/>
              <a:gd name="connsiteX4" fmla="*/ 1462045 w 2941136"/>
              <a:gd name="connsiteY4" fmla="*/ 2539969 h 2548632"/>
              <a:gd name="connsiteX5" fmla="*/ 3798 w 2941136"/>
              <a:gd name="connsiteY5" fmla="*/ 2548632 h 2548632"/>
              <a:gd name="connsiteX6" fmla="*/ 0 w 2941136"/>
              <a:gd name="connsiteY6" fmla="*/ 870849 h 2548632"/>
              <a:gd name="connsiteX0" fmla="*/ 0 w 2941136"/>
              <a:gd name="connsiteY0" fmla="*/ 870849 h 2548632"/>
              <a:gd name="connsiteX1" fmla="*/ 1478462 w 2941136"/>
              <a:gd name="connsiteY1" fmla="*/ 0 h 2548632"/>
              <a:gd name="connsiteX2" fmla="*/ 2735614 w 2941136"/>
              <a:gd name="connsiteY2" fmla="*/ 1351629 h 2548632"/>
              <a:gd name="connsiteX3" fmla="*/ 2941136 w 2941136"/>
              <a:gd name="connsiteY3" fmla="*/ 2541302 h 2548632"/>
              <a:gd name="connsiteX4" fmla="*/ 1462045 w 2941136"/>
              <a:gd name="connsiteY4" fmla="*/ 2539969 h 2548632"/>
              <a:gd name="connsiteX5" fmla="*/ 3798 w 2941136"/>
              <a:gd name="connsiteY5" fmla="*/ 2548632 h 2548632"/>
              <a:gd name="connsiteX6" fmla="*/ 0 w 2941136"/>
              <a:gd name="connsiteY6" fmla="*/ 870849 h 2548632"/>
              <a:gd name="connsiteX0" fmla="*/ 0 w 2941447"/>
              <a:gd name="connsiteY0" fmla="*/ 870849 h 2548632"/>
              <a:gd name="connsiteX1" fmla="*/ 1478462 w 2941447"/>
              <a:gd name="connsiteY1" fmla="*/ 0 h 2548632"/>
              <a:gd name="connsiteX2" fmla="*/ 2941354 w 2941447"/>
              <a:gd name="connsiteY2" fmla="*/ 871938 h 2548632"/>
              <a:gd name="connsiteX3" fmla="*/ 2941136 w 2941447"/>
              <a:gd name="connsiteY3" fmla="*/ 2541302 h 2548632"/>
              <a:gd name="connsiteX4" fmla="*/ 1462045 w 2941447"/>
              <a:gd name="connsiteY4" fmla="*/ 2539969 h 2548632"/>
              <a:gd name="connsiteX5" fmla="*/ 3798 w 2941447"/>
              <a:gd name="connsiteY5" fmla="*/ 2548632 h 2548632"/>
              <a:gd name="connsiteX6" fmla="*/ 0 w 2941447"/>
              <a:gd name="connsiteY6" fmla="*/ 870849 h 2548632"/>
              <a:gd name="connsiteX0" fmla="*/ 0 w 2946498"/>
              <a:gd name="connsiteY0" fmla="*/ 855579 h 2548632"/>
              <a:gd name="connsiteX1" fmla="*/ 1483513 w 2946498"/>
              <a:gd name="connsiteY1" fmla="*/ 0 h 2548632"/>
              <a:gd name="connsiteX2" fmla="*/ 2946405 w 2946498"/>
              <a:gd name="connsiteY2" fmla="*/ 871938 h 2548632"/>
              <a:gd name="connsiteX3" fmla="*/ 2946187 w 2946498"/>
              <a:gd name="connsiteY3" fmla="*/ 2541302 h 2548632"/>
              <a:gd name="connsiteX4" fmla="*/ 1467096 w 2946498"/>
              <a:gd name="connsiteY4" fmla="*/ 2539969 h 2548632"/>
              <a:gd name="connsiteX5" fmla="*/ 8849 w 2946498"/>
              <a:gd name="connsiteY5" fmla="*/ 2548632 h 2548632"/>
              <a:gd name="connsiteX6" fmla="*/ 0 w 2946498"/>
              <a:gd name="connsiteY6" fmla="*/ 855579 h 2548632"/>
              <a:gd name="connsiteX0" fmla="*/ 0 w 2946498"/>
              <a:gd name="connsiteY0" fmla="*/ 855579 h 2548632"/>
              <a:gd name="connsiteX1" fmla="*/ 1690921 w 2946498"/>
              <a:gd name="connsiteY1" fmla="*/ 0 h 2548632"/>
              <a:gd name="connsiteX2" fmla="*/ 2946405 w 2946498"/>
              <a:gd name="connsiteY2" fmla="*/ 871938 h 2548632"/>
              <a:gd name="connsiteX3" fmla="*/ 2946187 w 2946498"/>
              <a:gd name="connsiteY3" fmla="*/ 2541302 h 2548632"/>
              <a:gd name="connsiteX4" fmla="*/ 1467096 w 2946498"/>
              <a:gd name="connsiteY4" fmla="*/ 2539969 h 2548632"/>
              <a:gd name="connsiteX5" fmla="*/ 8849 w 2946498"/>
              <a:gd name="connsiteY5" fmla="*/ 2548632 h 2548632"/>
              <a:gd name="connsiteX6" fmla="*/ 0 w 2946498"/>
              <a:gd name="connsiteY6" fmla="*/ 855579 h 2548632"/>
              <a:gd name="connsiteX0" fmla="*/ 0 w 2946498"/>
              <a:gd name="connsiteY0" fmla="*/ 855579 h 2548632"/>
              <a:gd name="connsiteX1" fmla="*/ 1690921 w 2946498"/>
              <a:gd name="connsiteY1" fmla="*/ 0 h 2548632"/>
              <a:gd name="connsiteX2" fmla="*/ 2946405 w 2946498"/>
              <a:gd name="connsiteY2" fmla="*/ 647966 h 2548632"/>
              <a:gd name="connsiteX3" fmla="*/ 2946187 w 2946498"/>
              <a:gd name="connsiteY3" fmla="*/ 2541302 h 2548632"/>
              <a:gd name="connsiteX4" fmla="*/ 1467096 w 2946498"/>
              <a:gd name="connsiteY4" fmla="*/ 2539969 h 2548632"/>
              <a:gd name="connsiteX5" fmla="*/ 8849 w 2946498"/>
              <a:gd name="connsiteY5" fmla="*/ 2548632 h 2548632"/>
              <a:gd name="connsiteX6" fmla="*/ 0 w 2946498"/>
              <a:gd name="connsiteY6" fmla="*/ 855579 h 2548632"/>
              <a:gd name="connsiteX0" fmla="*/ 0 w 2952183"/>
              <a:gd name="connsiteY0" fmla="*/ 855579 h 2548632"/>
              <a:gd name="connsiteX1" fmla="*/ 1690921 w 2952183"/>
              <a:gd name="connsiteY1" fmla="*/ 0 h 2548632"/>
              <a:gd name="connsiteX2" fmla="*/ 2952167 w 2952183"/>
              <a:gd name="connsiteY2" fmla="*/ 647966 h 2548632"/>
              <a:gd name="connsiteX3" fmla="*/ 2946187 w 2952183"/>
              <a:gd name="connsiteY3" fmla="*/ 2541302 h 2548632"/>
              <a:gd name="connsiteX4" fmla="*/ 1467096 w 2952183"/>
              <a:gd name="connsiteY4" fmla="*/ 2539969 h 2548632"/>
              <a:gd name="connsiteX5" fmla="*/ 8849 w 2952183"/>
              <a:gd name="connsiteY5" fmla="*/ 2548632 h 2548632"/>
              <a:gd name="connsiteX6" fmla="*/ 0 w 2952183"/>
              <a:gd name="connsiteY6" fmla="*/ 855579 h 254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52183" h="2548632">
                <a:moveTo>
                  <a:pt x="0" y="855579"/>
                </a:moveTo>
                <a:lnTo>
                  <a:pt x="1690921" y="0"/>
                </a:lnTo>
                <a:lnTo>
                  <a:pt x="2952167" y="647966"/>
                </a:lnTo>
                <a:cubicBezTo>
                  <a:pt x="2952562" y="1212488"/>
                  <a:pt x="2945792" y="1976780"/>
                  <a:pt x="2946187" y="2541302"/>
                </a:cubicBezTo>
                <a:lnTo>
                  <a:pt x="1467096" y="2539969"/>
                </a:lnTo>
                <a:lnTo>
                  <a:pt x="8849" y="2548632"/>
                </a:lnTo>
                <a:cubicBezTo>
                  <a:pt x="5899" y="1984281"/>
                  <a:pt x="2950" y="1419930"/>
                  <a:pt x="0" y="855579"/>
                </a:cubicBezTo>
                <a:close/>
              </a:path>
            </a:pathLst>
          </a:custGeom>
          <a:solidFill>
            <a:schemeClr val="accent1"/>
          </a:solidFill>
          <a:effectLst>
            <a:outerShdw blurRad="114300" dist="50800" dir="2700000" algn="ctr" rotWithShape="0">
              <a:srgbClr val="000000">
                <a:alpha val="40000"/>
              </a:srgbClr>
            </a:outerShdw>
          </a:effectLst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Picture</a:t>
            </a:r>
            <a:endParaRPr kumimoji="1" lang="zh-CN" altLang="en-US"/>
          </a:p>
        </p:txBody>
      </p:sp>
      <p:sp>
        <p:nvSpPr>
          <p:cNvPr id="20" name="图片占位符 21">
            <a:extLst>
              <a:ext uri="{FF2B5EF4-FFF2-40B4-BE49-F238E27FC236}">
                <a16:creationId xmlns:a16="http://schemas.microsoft.com/office/drawing/2014/main" id="{1D746739-4534-BB31-2A67-288219D3676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50285" y="1"/>
            <a:ext cx="4158406" cy="3587809"/>
          </a:xfrm>
          <a:custGeom>
            <a:avLst/>
            <a:gdLst>
              <a:gd name="connsiteX0" fmla="*/ 3 w 2937338"/>
              <a:gd name="connsiteY0" fmla="*/ 1294721 h 3389632"/>
              <a:gd name="connsiteX1" fmla="*/ 1468669 w 2937338"/>
              <a:gd name="connsiteY1" fmla="*/ 0 h 3389632"/>
              <a:gd name="connsiteX2" fmla="*/ 2937335 w 2937338"/>
              <a:gd name="connsiteY2" fmla="*/ 1294721 h 3389632"/>
              <a:gd name="connsiteX3" fmla="*/ 2376354 w 2937338"/>
              <a:gd name="connsiteY3" fmla="*/ 3389623 h 3389632"/>
              <a:gd name="connsiteX4" fmla="*/ 560984 w 2937338"/>
              <a:gd name="connsiteY4" fmla="*/ 3389623 h 3389632"/>
              <a:gd name="connsiteX5" fmla="*/ 3 w 2937338"/>
              <a:gd name="connsiteY5" fmla="*/ 1294721 h 3389632"/>
              <a:gd name="connsiteX0" fmla="*/ 0 w 3581946"/>
              <a:gd name="connsiteY0" fmla="*/ 1203281 h 3298183"/>
              <a:gd name="connsiteX1" fmla="*/ 3581946 w 3581946"/>
              <a:gd name="connsiteY1" fmla="*/ 0 h 3298183"/>
              <a:gd name="connsiteX2" fmla="*/ 2937332 w 3581946"/>
              <a:gd name="connsiteY2" fmla="*/ 1203281 h 3298183"/>
              <a:gd name="connsiteX3" fmla="*/ 2376351 w 3581946"/>
              <a:gd name="connsiteY3" fmla="*/ 3298183 h 3298183"/>
              <a:gd name="connsiteX4" fmla="*/ 560981 w 3581946"/>
              <a:gd name="connsiteY4" fmla="*/ 3298183 h 3298183"/>
              <a:gd name="connsiteX5" fmla="*/ 0 w 3581946"/>
              <a:gd name="connsiteY5" fmla="*/ 1203281 h 3298183"/>
              <a:gd name="connsiteX0" fmla="*/ 0 w 3679012"/>
              <a:gd name="connsiteY0" fmla="*/ 1203281 h 3298183"/>
              <a:gd name="connsiteX1" fmla="*/ 3581946 w 3679012"/>
              <a:gd name="connsiteY1" fmla="*/ 0 h 3298183"/>
              <a:gd name="connsiteX2" fmla="*/ 3679012 w 3679012"/>
              <a:gd name="connsiteY2" fmla="*/ 2331041 h 3298183"/>
              <a:gd name="connsiteX3" fmla="*/ 2376351 w 3679012"/>
              <a:gd name="connsiteY3" fmla="*/ 3298183 h 3298183"/>
              <a:gd name="connsiteX4" fmla="*/ 560981 w 3679012"/>
              <a:gd name="connsiteY4" fmla="*/ 3298183 h 3298183"/>
              <a:gd name="connsiteX5" fmla="*/ 0 w 3679012"/>
              <a:gd name="connsiteY5" fmla="*/ 1203281 h 3298183"/>
              <a:gd name="connsiteX0" fmla="*/ 0 w 3679012"/>
              <a:gd name="connsiteY0" fmla="*/ 1203281 h 3460743"/>
              <a:gd name="connsiteX1" fmla="*/ 3581946 w 3679012"/>
              <a:gd name="connsiteY1" fmla="*/ 0 h 3460743"/>
              <a:gd name="connsiteX2" fmla="*/ 3679012 w 3679012"/>
              <a:gd name="connsiteY2" fmla="*/ 2331041 h 3460743"/>
              <a:gd name="connsiteX3" fmla="*/ 1654991 w 3679012"/>
              <a:gd name="connsiteY3" fmla="*/ 3460743 h 3460743"/>
              <a:gd name="connsiteX4" fmla="*/ 560981 w 3679012"/>
              <a:gd name="connsiteY4" fmla="*/ 3298183 h 3460743"/>
              <a:gd name="connsiteX5" fmla="*/ 0 w 3679012"/>
              <a:gd name="connsiteY5" fmla="*/ 1203281 h 3460743"/>
              <a:gd name="connsiteX0" fmla="*/ 0 w 4187012"/>
              <a:gd name="connsiteY0" fmla="*/ 0 h 3486822"/>
              <a:gd name="connsiteX1" fmla="*/ 4089946 w 4187012"/>
              <a:gd name="connsiteY1" fmla="*/ 26079 h 3486822"/>
              <a:gd name="connsiteX2" fmla="*/ 4187012 w 4187012"/>
              <a:gd name="connsiteY2" fmla="*/ 2357120 h 3486822"/>
              <a:gd name="connsiteX3" fmla="*/ 2162991 w 4187012"/>
              <a:gd name="connsiteY3" fmla="*/ 3486822 h 3486822"/>
              <a:gd name="connsiteX4" fmla="*/ 1068981 w 4187012"/>
              <a:gd name="connsiteY4" fmla="*/ 3324262 h 3486822"/>
              <a:gd name="connsiteX5" fmla="*/ 0 w 4187012"/>
              <a:gd name="connsiteY5" fmla="*/ 0 h 3486822"/>
              <a:gd name="connsiteX0" fmla="*/ 0 w 4187012"/>
              <a:gd name="connsiteY0" fmla="*/ 0 h 3486822"/>
              <a:gd name="connsiteX1" fmla="*/ 4089946 w 4187012"/>
              <a:gd name="connsiteY1" fmla="*/ 26079 h 3486822"/>
              <a:gd name="connsiteX2" fmla="*/ 4187012 w 4187012"/>
              <a:gd name="connsiteY2" fmla="*/ 2357120 h 3486822"/>
              <a:gd name="connsiteX3" fmla="*/ 2162991 w 4187012"/>
              <a:gd name="connsiteY3" fmla="*/ 3486822 h 3486822"/>
              <a:gd name="connsiteX4" fmla="*/ 12341 w 4187012"/>
              <a:gd name="connsiteY4" fmla="*/ 2420022 h 3486822"/>
              <a:gd name="connsiteX5" fmla="*/ 0 w 4187012"/>
              <a:gd name="connsiteY5" fmla="*/ 0 h 3486822"/>
              <a:gd name="connsiteX0" fmla="*/ 0 w 4187012"/>
              <a:gd name="connsiteY0" fmla="*/ 0 h 3578262"/>
              <a:gd name="connsiteX1" fmla="*/ 4089946 w 4187012"/>
              <a:gd name="connsiteY1" fmla="*/ 26079 h 3578262"/>
              <a:gd name="connsiteX2" fmla="*/ 4187012 w 4187012"/>
              <a:gd name="connsiteY2" fmla="*/ 2357120 h 3578262"/>
              <a:gd name="connsiteX3" fmla="*/ 2041071 w 4187012"/>
              <a:gd name="connsiteY3" fmla="*/ 3578262 h 3578262"/>
              <a:gd name="connsiteX4" fmla="*/ 12341 w 4187012"/>
              <a:gd name="connsiteY4" fmla="*/ 2420022 h 3578262"/>
              <a:gd name="connsiteX5" fmla="*/ 0 w 4187012"/>
              <a:gd name="connsiteY5" fmla="*/ 0 h 3578262"/>
              <a:gd name="connsiteX0" fmla="*/ 0 w 4187012"/>
              <a:gd name="connsiteY0" fmla="*/ 3609 h 3581871"/>
              <a:gd name="connsiteX1" fmla="*/ 4155260 w 4187012"/>
              <a:gd name="connsiteY1" fmla="*/ 0 h 3581871"/>
              <a:gd name="connsiteX2" fmla="*/ 4187012 w 4187012"/>
              <a:gd name="connsiteY2" fmla="*/ 2360729 h 3581871"/>
              <a:gd name="connsiteX3" fmla="*/ 2041071 w 4187012"/>
              <a:gd name="connsiteY3" fmla="*/ 3581871 h 3581871"/>
              <a:gd name="connsiteX4" fmla="*/ 12341 w 4187012"/>
              <a:gd name="connsiteY4" fmla="*/ 2423631 h 3581871"/>
              <a:gd name="connsiteX5" fmla="*/ 0 w 4187012"/>
              <a:gd name="connsiteY5" fmla="*/ 3609 h 3581871"/>
              <a:gd name="connsiteX0" fmla="*/ 0 w 4155260"/>
              <a:gd name="connsiteY0" fmla="*/ 3609 h 3581871"/>
              <a:gd name="connsiteX1" fmla="*/ 4155260 w 4155260"/>
              <a:gd name="connsiteY1" fmla="*/ 0 h 3581871"/>
              <a:gd name="connsiteX2" fmla="*/ 3907942 w 4155260"/>
              <a:gd name="connsiteY2" fmla="*/ 2289477 h 3581871"/>
              <a:gd name="connsiteX3" fmla="*/ 2041071 w 4155260"/>
              <a:gd name="connsiteY3" fmla="*/ 3581871 h 3581871"/>
              <a:gd name="connsiteX4" fmla="*/ 12341 w 4155260"/>
              <a:gd name="connsiteY4" fmla="*/ 2423631 h 3581871"/>
              <a:gd name="connsiteX5" fmla="*/ 0 w 4155260"/>
              <a:gd name="connsiteY5" fmla="*/ 3609 h 3581871"/>
              <a:gd name="connsiteX0" fmla="*/ 0 w 4157324"/>
              <a:gd name="connsiteY0" fmla="*/ 3609 h 3581871"/>
              <a:gd name="connsiteX1" fmla="*/ 4155260 w 4157324"/>
              <a:gd name="connsiteY1" fmla="*/ 0 h 3581871"/>
              <a:gd name="connsiteX2" fmla="*/ 4157324 w 4157324"/>
              <a:gd name="connsiteY2" fmla="*/ 2396355 h 3581871"/>
              <a:gd name="connsiteX3" fmla="*/ 2041071 w 4157324"/>
              <a:gd name="connsiteY3" fmla="*/ 3581871 h 3581871"/>
              <a:gd name="connsiteX4" fmla="*/ 12341 w 4157324"/>
              <a:gd name="connsiteY4" fmla="*/ 2423631 h 3581871"/>
              <a:gd name="connsiteX5" fmla="*/ 0 w 4157324"/>
              <a:gd name="connsiteY5" fmla="*/ 3609 h 3581871"/>
              <a:gd name="connsiteX0" fmla="*/ 0 w 4157324"/>
              <a:gd name="connsiteY0" fmla="*/ 3609 h 3374053"/>
              <a:gd name="connsiteX1" fmla="*/ 4155260 w 4157324"/>
              <a:gd name="connsiteY1" fmla="*/ 0 h 3374053"/>
              <a:gd name="connsiteX2" fmla="*/ 4157324 w 4157324"/>
              <a:gd name="connsiteY2" fmla="*/ 2396355 h 3374053"/>
              <a:gd name="connsiteX3" fmla="*/ 2088572 w 4157324"/>
              <a:gd name="connsiteY3" fmla="*/ 3374053 h 3374053"/>
              <a:gd name="connsiteX4" fmla="*/ 12341 w 4157324"/>
              <a:gd name="connsiteY4" fmla="*/ 2423631 h 3374053"/>
              <a:gd name="connsiteX5" fmla="*/ 0 w 4157324"/>
              <a:gd name="connsiteY5" fmla="*/ 3609 h 3374053"/>
              <a:gd name="connsiteX0" fmla="*/ 0 w 4157324"/>
              <a:gd name="connsiteY0" fmla="*/ 3609 h 3587809"/>
              <a:gd name="connsiteX1" fmla="*/ 4155260 w 4157324"/>
              <a:gd name="connsiteY1" fmla="*/ 0 h 3587809"/>
              <a:gd name="connsiteX2" fmla="*/ 4157324 w 4157324"/>
              <a:gd name="connsiteY2" fmla="*/ 2396355 h 3587809"/>
              <a:gd name="connsiteX3" fmla="*/ 2076697 w 4157324"/>
              <a:gd name="connsiteY3" fmla="*/ 3587809 h 3587809"/>
              <a:gd name="connsiteX4" fmla="*/ 12341 w 4157324"/>
              <a:gd name="connsiteY4" fmla="*/ 2423631 h 3587809"/>
              <a:gd name="connsiteX5" fmla="*/ 0 w 4157324"/>
              <a:gd name="connsiteY5" fmla="*/ 3609 h 3587809"/>
              <a:gd name="connsiteX0" fmla="*/ 0 w 4157324"/>
              <a:gd name="connsiteY0" fmla="*/ 3609 h 3587809"/>
              <a:gd name="connsiteX1" fmla="*/ 4155260 w 4157324"/>
              <a:gd name="connsiteY1" fmla="*/ 0 h 3587809"/>
              <a:gd name="connsiteX2" fmla="*/ 4157324 w 4157324"/>
              <a:gd name="connsiteY2" fmla="*/ 2396355 h 3587809"/>
              <a:gd name="connsiteX3" fmla="*/ 2076697 w 4157324"/>
              <a:gd name="connsiteY3" fmla="*/ 3587809 h 3587809"/>
              <a:gd name="connsiteX4" fmla="*/ 6404 w 4157324"/>
              <a:gd name="connsiteY4" fmla="*/ 2423631 h 3587809"/>
              <a:gd name="connsiteX5" fmla="*/ 0 w 4157324"/>
              <a:gd name="connsiteY5" fmla="*/ 3609 h 3587809"/>
              <a:gd name="connsiteX0" fmla="*/ 0 w 4157324"/>
              <a:gd name="connsiteY0" fmla="*/ 3609 h 3587809"/>
              <a:gd name="connsiteX1" fmla="*/ 4155260 w 4157324"/>
              <a:gd name="connsiteY1" fmla="*/ 0 h 3587809"/>
              <a:gd name="connsiteX2" fmla="*/ 4157324 w 4157324"/>
              <a:gd name="connsiteY2" fmla="*/ 2396355 h 3587809"/>
              <a:gd name="connsiteX3" fmla="*/ 2076697 w 4157324"/>
              <a:gd name="connsiteY3" fmla="*/ 3587809 h 3587809"/>
              <a:gd name="connsiteX4" fmla="*/ 71718 w 4157324"/>
              <a:gd name="connsiteY4" fmla="*/ 2423631 h 3587809"/>
              <a:gd name="connsiteX5" fmla="*/ 0 w 4157324"/>
              <a:gd name="connsiteY5" fmla="*/ 3609 h 3587809"/>
              <a:gd name="connsiteX0" fmla="*/ 0 w 4157324"/>
              <a:gd name="connsiteY0" fmla="*/ 3609 h 3587809"/>
              <a:gd name="connsiteX1" fmla="*/ 4155260 w 4157324"/>
              <a:gd name="connsiteY1" fmla="*/ 0 h 3587809"/>
              <a:gd name="connsiteX2" fmla="*/ 4157324 w 4157324"/>
              <a:gd name="connsiteY2" fmla="*/ 2396355 h 3587809"/>
              <a:gd name="connsiteX3" fmla="*/ 2076697 w 4157324"/>
              <a:gd name="connsiteY3" fmla="*/ 3587809 h 3587809"/>
              <a:gd name="connsiteX4" fmla="*/ 6404 w 4157324"/>
              <a:gd name="connsiteY4" fmla="*/ 2423631 h 3587809"/>
              <a:gd name="connsiteX5" fmla="*/ 0 w 4157324"/>
              <a:gd name="connsiteY5" fmla="*/ 3609 h 3587809"/>
              <a:gd name="connsiteX0" fmla="*/ 76869 w 4151065"/>
              <a:gd name="connsiteY0" fmla="*/ 51110 h 3587809"/>
              <a:gd name="connsiteX1" fmla="*/ 4149001 w 4151065"/>
              <a:gd name="connsiteY1" fmla="*/ 0 h 3587809"/>
              <a:gd name="connsiteX2" fmla="*/ 4151065 w 4151065"/>
              <a:gd name="connsiteY2" fmla="*/ 2396355 h 3587809"/>
              <a:gd name="connsiteX3" fmla="*/ 2070438 w 4151065"/>
              <a:gd name="connsiteY3" fmla="*/ 3587809 h 3587809"/>
              <a:gd name="connsiteX4" fmla="*/ 145 w 4151065"/>
              <a:gd name="connsiteY4" fmla="*/ 2423631 h 3587809"/>
              <a:gd name="connsiteX5" fmla="*/ 76869 w 4151065"/>
              <a:gd name="connsiteY5" fmla="*/ 51110 h 3587809"/>
              <a:gd name="connsiteX0" fmla="*/ 0 w 4157323"/>
              <a:gd name="connsiteY0" fmla="*/ 3608 h 3587809"/>
              <a:gd name="connsiteX1" fmla="*/ 4155259 w 4157323"/>
              <a:gd name="connsiteY1" fmla="*/ 0 h 3587809"/>
              <a:gd name="connsiteX2" fmla="*/ 4157323 w 4157323"/>
              <a:gd name="connsiteY2" fmla="*/ 2396355 h 3587809"/>
              <a:gd name="connsiteX3" fmla="*/ 2076696 w 4157323"/>
              <a:gd name="connsiteY3" fmla="*/ 3587809 h 3587809"/>
              <a:gd name="connsiteX4" fmla="*/ 6403 w 4157323"/>
              <a:gd name="connsiteY4" fmla="*/ 2423631 h 3587809"/>
              <a:gd name="connsiteX5" fmla="*/ 0 w 4157323"/>
              <a:gd name="connsiteY5" fmla="*/ 3608 h 3587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7323" h="3587809">
                <a:moveTo>
                  <a:pt x="0" y="3608"/>
                </a:moveTo>
                <a:lnTo>
                  <a:pt x="4155259" y="0"/>
                </a:lnTo>
                <a:lnTo>
                  <a:pt x="4157323" y="2396355"/>
                </a:lnTo>
                <a:lnTo>
                  <a:pt x="2076696" y="3587809"/>
                </a:lnTo>
                <a:lnTo>
                  <a:pt x="6403" y="2423631"/>
                </a:lnTo>
                <a:cubicBezTo>
                  <a:pt x="2289" y="1616957"/>
                  <a:pt x="4114" y="810282"/>
                  <a:pt x="0" y="3608"/>
                </a:cubicBezTo>
                <a:close/>
              </a:path>
            </a:pathLst>
          </a:custGeom>
          <a:solidFill>
            <a:schemeClr val="tx2"/>
          </a:solidFill>
          <a:effectLst>
            <a:outerShdw blurRad="114300" dist="50800" dir="2700000" algn="ctr" rotWithShape="0">
              <a:srgbClr val="000000">
                <a:alpha val="40000"/>
              </a:srgbClr>
            </a:outerShdw>
          </a:effectLst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Picture</a:t>
            </a:r>
            <a:endParaRPr kumimoji="1" lang="zh-CN" alt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07B5653-9B0D-15E9-D35F-E84B1438BDA0}"/>
              </a:ext>
            </a:extLst>
          </p:cNvPr>
          <p:cNvCxnSpPr>
            <a:cxnSpLocks/>
          </p:cNvCxnSpPr>
          <p:nvPr/>
        </p:nvCxnSpPr>
        <p:spPr>
          <a:xfrm>
            <a:off x="1" y="6204604"/>
            <a:ext cx="12192000" cy="0"/>
          </a:xfrm>
          <a:prstGeom prst="line">
            <a:avLst/>
          </a:prstGeom>
          <a:ln w="254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F3E25B15-AD2A-3804-AB10-7C2978BFA784}"/>
              </a:ext>
            </a:extLst>
          </p:cNvPr>
          <p:cNvSpPr txBox="1">
            <a:spLocks/>
          </p:cNvSpPr>
          <p:nvPr/>
        </p:nvSpPr>
        <p:spPr>
          <a:xfrm>
            <a:off x="326436" y="1314548"/>
            <a:ext cx="4858597" cy="615768"/>
          </a:xfrm>
          <a:prstGeom prst="rect">
            <a:avLst/>
          </a:prstGeom>
        </p:spPr>
        <p:txBody>
          <a:bodyPr/>
          <a:lstStyle>
            <a:lvl1pPr marL="261938" indent="-261938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  <a:defRPr sz="2400" b="0" kern="10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8013" indent="-269875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−"/>
              <a:defRPr sz="2200" b="0" kern="1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38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sz="1800" b="0" kern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57300" indent="-20637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▫"/>
              <a:defRPr sz="1700" b="0" kern="10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87488" indent="-225425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»"/>
              <a:defRPr sz="1600" b="0" kern="10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b="1">
              <a:solidFill>
                <a:schemeClr val="tx2"/>
              </a:solidFill>
            </a:endParaRPr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E4ACD744-4FA1-D411-51CE-701AA69F29C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27407" y="1298333"/>
            <a:ext cx="5603347" cy="786054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Subtitle Here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E4F267C-6EFB-2C15-90F7-3CA697EF898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26437" y="2130115"/>
            <a:ext cx="5603920" cy="3860967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/>
            </a:lvl1pPr>
          </a:lstStyle>
          <a:p>
            <a:pPr lvl="0"/>
            <a:r>
              <a:rPr lang="en-US"/>
              <a:t>Useful for the majority of slide content with 1 long pictures description You can add a description of the image here.</a:t>
            </a:r>
          </a:p>
        </p:txBody>
      </p:sp>
      <p:sp>
        <p:nvSpPr>
          <p:cNvPr id="12" name="矩形 25">
            <a:extLst>
              <a:ext uri="{FF2B5EF4-FFF2-40B4-BE49-F238E27FC236}">
                <a16:creationId xmlns:a16="http://schemas.microsoft.com/office/drawing/2014/main" id="{F2236D96-7517-6922-61E4-212A04E48759}"/>
              </a:ext>
            </a:extLst>
          </p:cNvPr>
          <p:cNvSpPr>
            <a:spLocks/>
          </p:cNvSpPr>
          <p:nvPr/>
        </p:nvSpPr>
        <p:spPr>
          <a:xfrm>
            <a:off x="431994" y="1971569"/>
            <a:ext cx="1569573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1474323-8563-BEFF-2941-6CCD260BB5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0799" y="325249"/>
            <a:ext cx="5822248" cy="374904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03147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Header an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2044" y="623139"/>
            <a:ext cx="11829957" cy="140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294421894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2044" y="623139"/>
            <a:ext cx="11829957" cy="140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353060333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83E276-F78C-38BB-7844-180CCC6D3A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"/>
          <a:stretch/>
        </p:blipFill>
        <p:spPr>
          <a:xfrm>
            <a:off x="0" y="1553"/>
            <a:ext cx="12199146" cy="6858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793049B-9C54-CEB4-64AC-910CBD8EF2DD}"/>
              </a:ext>
            </a:extLst>
          </p:cNvPr>
          <p:cNvGrpSpPr/>
          <p:nvPr/>
        </p:nvGrpSpPr>
        <p:grpSpPr>
          <a:xfrm>
            <a:off x="4946914" y="4906088"/>
            <a:ext cx="2304116" cy="1401168"/>
            <a:chOff x="4609351" y="4724191"/>
            <a:chExt cx="2303516" cy="1401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B7C70A5-D2B0-9C72-80F0-DAE1EB9A8AC6}"/>
                </a:ext>
              </a:extLst>
            </p:cNvPr>
            <p:cNvGrpSpPr/>
            <p:nvPr/>
          </p:nvGrpSpPr>
          <p:grpSpPr>
            <a:xfrm>
              <a:off x="4810912" y="5253130"/>
              <a:ext cx="1904200" cy="410250"/>
              <a:chOff x="683113" y="5524723"/>
              <a:chExt cx="1904200" cy="410250"/>
            </a:xfrm>
          </p:grpSpPr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67D0EDC8-7DD9-353A-3E71-29C6718FED38}"/>
                  </a:ext>
                </a:extLst>
              </p:cNvPr>
              <p:cNvSpPr/>
              <p:nvPr/>
            </p:nvSpPr>
            <p:spPr>
              <a:xfrm>
                <a:off x="1452661" y="5524723"/>
                <a:ext cx="408765" cy="410250"/>
              </a:xfrm>
              <a:custGeom>
                <a:avLst/>
                <a:gdLst>
                  <a:gd name="connsiteX0" fmla="*/ 243326 w 408765"/>
                  <a:gd name="connsiteY0" fmla="*/ 173701 h 410250"/>
                  <a:gd name="connsiteX1" fmla="*/ 395576 w 408765"/>
                  <a:gd name="connsiteY1" fmla="*/ 0 h 410250"/>
                  <a:gd name="connsiteX2" fmla="*/ 359532 w 408765"/>
                  <a:gd name="connsiteY2" fmla="*/ 0 h 410250"/>
                  <a:gd name="connsiteX3" fmla="*/ 227408 w 408765"/>
                  <a:gd name="connsiteY3" fmla="*/ 150816 h 410250"/>
                  <a:gd name="connsiteX4" fmla="*/ 121777 w 408765"/>
                  <a:gd name="connsiteY4" fmla="*/ 0 h 410250"/>
                  <a:gd name="connsiteX5" fmla="*/ 0 w 408765"/>
                  <a:gd name="connsiteY5" fmla="*/ 0 h 410250"/>
                  <a:gd name="connsiteX6" fmla="*/ 159640 w 408765"/>
                  <a:gd name="connsiteY6" fmla="*/ 228066 h 410250"/>
                  <a:gd name="connsiteX7" fmla="*/ 0 w 408765"/>
                  <a:gd name="connsiteY7" fmla="*/ 410251 h 410250"/>
                  <a:gd name="connsiteX8" fmla="*/ 36044 w 408765"/>
                  <a:gd name="connsiteY8" fmla="*/ 410251 h 410250"/>
                  <a:gd name="connsiteX9" fmla="*/ 175559 w 408765"/>
                  <a:gd name="connsiteY9" fmla="*/ 250951 h 410250"/>
                  <a:gd name="connsiteX10" fmla="*/ 286989 w 408765"/>
                  <a:gd name="connsiteY10" fmla="*/ 410251 h 410250"/>
                  <a:gd name="connsiteX11" fmla="*/ 408766 w 408765"/>
                  <a:gd name="connsiteY11" fmla="*/ 410251 h 410250"/>
                  <a:gd name="connsiteX12" fmla="*/ 243213 w 408765"/>
                  <a:gd name="connsiteY12" fmla="*/ 173701 h 410250"/>
                  <a:gd name="connsiteX13" fmla="*/ 243213 w 408765"/>
                  <a:gd name="connsiteY13" fmla="*/ 173701 h 410250"/>
                  <a:gd name="connsiteX14" fmla="*/ 193979 w 408765"/>
                  <a:gd name="connsiteY14" fmla="*/ 230075 h 410250"/>
                  <a:gd name="connsiteX15" fmla="*/ 177833 w 408765"/>
                  <a:gd name="connsiteY15" fmla="*/ 207414 h 410250"/>
                  <a:gd name="connsiteX16" fmla="*/ 49120 w 408765"/>
                  <a:gd name="connsiteY16" fmla="*/ 26680 h 410250"/>
                  <a:gd name="connsiteX17" fmla="*/ 104494 w 408765"/>
                  <a:gd name="connsiteY17" fmla="*/ 26680 h 410250"/>
                  <a:gd name="connsiteX18" fmla="*/ 208306 w 408765"/>
                  <a:gd name="connsiteY18" fmla="*/ 172473 h 410250"/>
                  <a:gd name="connsiteX19" fmla="*/ 224452 w 408765"/>
                  <a:gd name="connsiteY19" fmla="*/ 195134 h 410250"/>
                  <a:gd name="connsiteX20" fmla="*/ 359418 w 408765"/>
                  <a:gd name="connsiteY20" fmla="*/ 384687 h 410250"/>
                  <a:gd name="connsiteX21" fmla="*/ 304044 w 408765"/>
                  <a:gd name="connsiteY21" fmla="*/ 384687 h 410250"/>
                  <a:gd name="connsiteX22" fmla="*/ 193865 w 408765"/>
                  <a:gd name="connsiteY22" fmla="*/ 229964 h 410250"/>
                  <a:gd name="connsiteX23" fmla="*/ 193979 w 408765"/>
                  <a:gd name="connsiteY23" fmla="*/ 229964 h 410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08765" h="410250">
                    <a:moveTo>
                      <a:pt x="243326" y="173701"/>
                    </a:moveTo>
                    <a:lnTo>
                      <a:pt x="395576" y="0"/>
                    </a:lnTo>
                    <a:lnTo>
                      <a:pt x="359532" y="0"/>
                    </a:lnTo>
                    <a:lnTo>
                      <a:pt x="227408" y="150816"/>
                    </a:lnTo>
                    <a:lnTo>
                      <a:pt x="121777" y="0"/>
                    </a:lnTo>
                    <a:lnTo>
                      <a:pt x="0" y="0"/>
                    </a:lnTo>
                    <a:lnTo>
                      <a:pt x="159640" y="228066"/>
                    </a:lnTo>
                    <a:lnTo>
                      <a:pt x="0" y="410251"/>
                    </a:lnTo>
                    <a:lnTo>
                      <a:pt x="36044" y="410251"/>
                    </a:lnTo>
                    <a:lnTo>
                      <a:pt x="175559" y="250951"/>
                    </a:lnTo>
                    <a:lnTo>
                      <a:pt x="286989" y="410251"/>
                    </a:lnTo>
                    <a:lnTo>
                      <a:pt x="408766" y="410251"/>
                    </a:lnTo>
                    <a:lnTo>
                      <a:pt x="243213" y="173701"/>
                    </a:lnTo>
                    <a:lnTo>
                      <a:pt x="243213" y="173701"/>
                    </a:lnTo>
                    <a:close/>
                    <a:moveTo>
                      <a:pt x="193979" y="230075"/>
                    </a:moveTo>
                    <a:lnTo>
                      <a:pt x="177833" y="207414"/>
                    </a:lnTo>
                    <a:lnTo>
                      <a:pt x="49120" y="26680"/>
                    </a:lnTo>
                    <a:lnTo>
                      <a:pt x="104494" y="26680"/>
                    </a:lnTo>
                    <a:lnTo>
                      <a:pt x="208306" y="172473"/>
                    </a:lnTo>
                    <a:lnTo>
                      <a:pt x="224452" y="195134"/>
                    </a:lnTo>
                    <a:lnTo>
                      <a:pt x="359418" y="384687"/>
                    </a:lnTo>
                    <a:lnTo>
                      <a:pt x="304044" y="384687"/>
                    </a:lnTo>
                    <a:lnTo>
                      <a:pt x="193865" y="229964"/>
                    </a:lnTo>
                    <a:lnTo>
                      <a:pt x="193979" y="229964"/>
                    </a:lnTo>
                    <a:close/>
                  </a:path>
                </a:pathLst>
              </a:custGeom>
              <a:solidFill>
                <a:schemeClr val="bg1"/>
              </a:solidFill>
              <a:ln w="11352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21" name="Graphic 7">
                <a:extLst>
                  <a:ext uri="{FF2B5EF4-FFF2-40B4-BE49-F238E27FC236}">
                    <a16:creationId xmlns:a16="http://schemas.microsoft.com/office/drawing/2014/main" id="{212740DC-0D04-BB6C-3FE1-4CEF400E567B}"/>
                  </a:ext>
                </a:extLst>
              </p:cNvPr>
              <p:cNvGrpSpPr/>
              <p:nvPr/>
            </p:nvGrpSpPr>
            <p:grpSpPr>
              <a:xfrm>
                <a:off x="2169565" y="5524723"/>
                <a:ext cx="417748" cy="410139"/>
                <a:chOff x="2169565" y="5524723"/>
                <a:chExt cx="417748" cy="410139"/>
              </a:xfrm>
            </p:grpSpPr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F3B859B8-07E1-75D9-88F9-943902025227}"/>
                    </a:ext>
                  </a:extLst>
                </p:cNvPr>
                <p:cNvSpPr/>
                <p:nvPr/>
              </p:nvSpPr>
              <p:spPr>
                <a:xfrm>
                  <a:off x="2169565" y="5524723"/>
                  <a:ext cx="417748" cy="408688"/>
                </a:xfrm>
                <a:custGeom>
                  <a:avLst/>
                  <a:gdLst>
                    <a:gd name="connsiteX0" fmla="*/ 417748 w 417748"/>
                    <a:gd name="connsiteY0" fmla="*/ 205070 h 408688"/>
                    <a:gd name="connsiteX1" fmla="*/ 208874 w 417748"/>
                    <a:gd name="connsiteY1" fmla="*/ 0 h 408688"/>
                    <a:gd name="connsiteX2" fmla="*/ 0 w 417748"/>
                    <a:gd name="connsiteY2" fmla="*/ 205070 h 408688"/>
                    <a:gd name="connsiteX3" fmla="*/ 158390 w 417748"/>
                    <a:gd name="connsiteY3" fmla="*/ 404111 h 408688"/>
                    <a:gd name="connsiteX4" fmla="*/ 158390 w 417748"/>
                    <a:gd name="connsiteY4" fmla="*/ 267696 h 408688"/>
                    <a:gd name="connsiteX5" fmla="*/ 115296 w 417748"/>
                    <a:gd name="connsiteY5" fmla="*/ 267696 h 408688"/>
                    <a:gd name="connsiteX6" fmla="*/ 115296 w 417748"/>
                    <a:gd name="connsiteY6" fmla="*/ 205070 h 408688"/>
                    <a:gd name="connsiteX7" fmla="*/ 158390 w 417748"/>
                    <a:gd name="connsiteY7" fmla="*/ 205070 h 408688"/>
                    <a:gd name="connsiteX8" fmla="*/ 158390 w 417748"/>
                    <a:gd name="connsiteY8" fmla="*/ 178054 h 408688"/>
                    <a:gd name="connsiteX9" fmla="*/ 260382 w 417748"/>
                    <a:gd name="connsiteY9" fmla="*/ 75910 h 408688"/>
                    <a:gd name="connsiteX10" fmla="*/ 305750 w 417748"/>
                    <a:gd name="connsiteY10" fmla="*/ 81045 h 408688"/>
                    <a:gd name="connsiteX11" fmla="*/ 305750 w 417748"/>
                    <a:gd name="connsiteY11" fmla="*/ 137867 h 408688"/>
                    <a:gd name="connsiteX12" fmla="*/ 281645 w 417748"/>
                    <a:gd name="connsiteY12" fmla="*/ 137085 h 408688"/>
                    <a:gd name="connsiteX13" fmla="*/ 234116 w 417748"/>
                    <a:gd name="connsiteY13" fmla="*/ 182966 h 408688"/>
                    <a:gd name="connsiteX14" fmla="*/ 234116 w 417748"/>
                    <a:gd name="connsiteY14" fmla="*/ 205181 h 408688"/>
                    <a:gd name="connsiteX15" fmla="*/ 302339 w 417748"/>
                    <a:gd name="connsiteY15" fmla="*/ 205181 h 408688"/>
                    <a:gd name="connsiteX16" fmla="*/ 290627 w 417748"/>
                    <a:gd name="connsiteY16" fmla="*/ 267807 h 408688"/>
                    <a:gd name="connsiteX17" fmla="*/ 234116 w 417748"/>
                    <a:gd name="connsiteY17" fmla="*/ 267807 h 408688"/>
                    <a:gd name="connsiteX18" fmla="*/ 234116 w 417748"/>
                    <a:gd name="connsiteY18" fmla="*/ 408688 h 408688"/>
                    <a:gd name="connsiteX19" fmla="*/ 417748 w 417748"/>
                    <a:gd name="connsiteY19" fmla="*/ 205070 h 408688"/>
                    <a:gd name="connsiteX20" fmla="*/ 417748 w 417748"/>
                    <a:gd name="connsiteY20" fmla="*/ 205070 h 4086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7748" h="408688">
                      <a:moveTo>
                        <a:pt x="417748" y="205070"/>
                      </a:moveTo>
                      <a:cubicBezTo>
                        <a:pt x="417748" y="91762"/>
                        <a:pt x="324170" y="0"/>
                        <a:pt x="208874" y="0"/>
                      </a:cubicBezTo>
                      <a:cubicBezTo>
                        <a:pt x="93578" y="0"/>
                        <a:pt x="0" y="91874"/>
                        <a:pt x="0" y="205070"/>
                      </a:cubicBezTo>
                      <a:cubicBezTo>
                        <a:pt x="0" y="301297"/>
                        <a:pt x="67426" y="382008"/>
                        <a:pt x="158390" y="404111"/>
                      </a:cubicBezTo>
                      <a:lnTo>
                        <a:pt x="158390" y="267696"/>
                      </a:lnTo>
                      <a:lnTo>
                        <a:pt x="115296" y="267696"/>
                      </a:lnTo>
                      <a:lnTo>
                        <a:pt x="115296" y="205070"/>
                      </a:lnTo>
                      <a:lnTo>
                        <a:pt x="158390" y="205070"/>
                      </a:lnTo>
                      <a:lnTo>
                        <a:pt x="158390" y="178054"/>
                      </a:lnTo>
                      <a:cubicBezTo>
                        <a:pt x="158390" y="108284"/>
                        <a:pt x="190568" y="75910"/>
                        <a:pt x="260382" y="75910"/>
                      </a:cubicBezTo>
                      <a:cubicBezTo>
                        <a:pt x="273572" y="75910"/>
                        <a:pt x="296426" y="78478"/>
                        <a:pt x="305750" y="81045"/>
                      </a:cubicBezTo>
                      <a:lnTo>
                        <a:pt x="305750" y="137867"/>
                      </a:lnTo>
                      <a:cubicBezTo>
                        <a:pt x="300861" y="137308"/>
                        <a:pt x="292219" y="137085"/>
                        <a:pt x="281645" y="137085"/>
                      </a:cubicBezTo>
                      <a:cubicBezTo>
                        <a:pt x="247420" y="137085"/>
                        <a:pt x="234116" y="149811"/>
                        <a:pt x="234116" y="182966"/>
                      </a:cubicBezTo>
                      <a:lnTo>
                        <a:pt x="234116" y="205181"/>
                      </a:lnTo>
                      <a:lnTo>
                        <a:pt x="302339" y="205181"/>
                      </a:lnTo>
                      <a:lnTo>
                        <a:pt x="290627" y="267807"/>
                      </a:lnTo>
                      <a:lnTo>
                        <a:pt x="234116" y="267807"/>
                      </a:lnTo>
                      <a:lnTo>
                        <a:pt x="234116" y="408688"/>
                      </a:lnTo>
                      <a:cubicBezTo>
                        <a:pt x="337587" y="396408"/>
                        <a:pt x="417748" y="310005"/>
                        <a:pt x="417748" y="205070"/>
                      </a:cubicBezTo>
                      <a:lnTo>
                        <a:pt x="417748" y="205070"/>
                      </a:lnTo>
                      <a:close/>
                    </a:path>
                  </a:pathLst>
                </a:custGeom>
                <a:solidFill>
                  <a:srgbClr val="4269B2"/>
                </a:solidFill>
                <a:ln w="11352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8D93F11A-9A9C-AE2F-E7FE-3E4472E55488}"/>
                    </a:ext>
                  </a:extLst>
                </p:cNvPr>
                <p:cNvSpPr/>
                <p:nvPr/>
              </p:nvSpPr>
              <p:spPr>
                <a:xfrm>
                  <a:off x="2284860" y="5600634"/>
                  <a:ext cx="190454" cy="334228"/>
                </a:xfrm>
                <a:custGeom>
                  <a:avLst/>
                  <a:gdLst>
                    <a:gd name="connsiteX0" fmla="*/ 175331 w 190454"/>
                    <a:gd name="connsiteY0" fmla="*/ 191897 h 334228"/>
                    <a:gd name="connsiteX1" fmla="*/ 187043 w 190454"/>
                    <a:gd name="connsiteY1" fmla="*/ 129271 h 334228"/>
                    <a:gd name="connsiteX2" fmla="*/ 118821 w 190454"/>
                    <a:gd name="connsiteY2" fmla="*/ 129271 h 334228"/>
                    <a:gd name="connsiteX3" fmla="*/ 118821 w 190454"/>
                    <a:gd name="connsiteY3" fmla="*/ 107056 h 334228"/>
                    <a:gd name="connsiteX4" fmla="*/ 166349 w 190454"/>
                    <a:gd name="connsiteY4" fmla="*/ 61175 h 334228"/>
                    <a:gd name="connsiteX5" fmla="*/ 190454 w 190454"/>
                    <a:gd name="connsiteY5" fmla="*/ 61956 h 334228"/>
                    <a:gd name="connsiteX6" fmla="*/ 190454 w 190454"/>
                    <a:gd name="connsiteY6" fmla="*/ 5135 h 334228"/>
                    <a:gd name="connsiteX7" fmla="*/ 145086 w 190454"/>
                    <a:gd name="connsiteY7" fmla="*/ 0 h 334228"/>
                    <a:gd name="connsiteX8" fmla="*/ 43094 w 190454"/>
                    <a:gd name="connsiteY8" fmla="*/ 102144 h 334228"/>
                    <a:gd name="connsiteX9" fmla="*/ 43094 w 190454"/>
                    <a:gd name="connsiteY9" fmla="*/ 129159 h 334228"/>
                    <a:gd name="connsiteX10" fmla="*/ 0 w 190454"/>
                    <a:gd name="connsiteY10" fmla="*/ 129159 h 334228"/>
                    <a:gd name="connsiteX11" fmla="*/ 0 w 190454"/>
                    <a:gd name="connsiteY11" fmla="*/ 191785 h 334228"/>
                    <a:gd name="connsiteX12" fmla="*/ 43094 w 190454"/>
                    <a:gd name="connsiteY12" fmla="*/ 191785 h 334228"/>
                    <a:gd name="connsiteX13" fmla="*/ 43094 w 190454"/>
                    <a:gd name="connsiteY13" fmla="*/ 328201 h 334228"/>
                    <a:gd name="connsiteX14" fmla="*/ 93578 w 190454"/>
                    <a:gd name="connsiteY14" fmla="*/ 334229 h 334228"/>
                    <a:gd name="connsiteX15" fmla="*/ 118934 w 190454"/>
                    <a:gd name="connsiteY15" fmla="*/ 332778 h 334228"/>
                    <a:gd name="connsiteX16" fmla="*/ 118934 w 190454"/>
                    <a:gd name="connsiteY16" fmla="*/ 191897 h 334228"/>
                    <a:gd name="connsiteX17" fmla="*/ 175445 w 190454"/>
                    <a:gd name="connsiteY17" fmla="*/ 191897 h 334228"/>
                    <a:gd name="connsiteX18" fmla="*/ 175445 w 190454"/>
                    <a:gd name="connsiteY18" fmla="*/ 191897 h 334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90454" h="334228">
                      <a:moveTo>
                        <a:pt x="175331" y="191897"/>
                      </a:moveTo>
                      <a:lnTo>
                        <a:pt x="187043" y="129271"/>
                      </a:lnTo>
                      <a:lnTo>
                        <a:pt x="118821" y="129271"/>
                      </a:lnTo>
                      <a:lnTo>
                        <a:pt x="118821" y="107056"/>
                      </a:lnTo>
                      <a:cubicBezTo>
                        <a:pt x="118821" y="73901"/>
                        <a:pt x="132010" y="61175"/>
                        <a:pt x="166349" y="61175"/>
                      </a:cubicBezTo>
                      <a:cubicBezTo>
                        <a:pt x="177037" y="61175"/>
                        <a:pt x="185565" y="61398"/>
                        <a:pt x="190454" y="61956"/>
                      </a:cubicBezTo>
                      <a:lnTo>
                        <a:pt x="190454" y="5135"/>
                      </a:lnTo>
                      <a:cubicBezTo>
                        <a:pt x="181130" y="2568"/>
                        <a:pt x="158276" y="0"/>
                        <a:pt x="145086" y="0"/>
                      </a:cubicBezTo>
                      <a:cubicBezTo>
                        <a:pt x="75272" y="0"/>
                        <a:pt x="43094" y="32374"/>
                        <a:pt x="43094" y="102144"/>
                      </a:cubicBezTo>
                      <a:lnTo>
                        <a:pt x="43094" y="129159"/>
                      </a:lnTo>
                      <a:lnTo>
                        <a:pt x="0" y="129159"/>
                      </a:lnTo>
                      <a:lnTo>
                        <a:pt x="0" y="191785"/>
                      </a:lnTo>
                      <a:lnTo>
                        <a:pt x="43094" y="191785"/>
                      </a:lnTo>
                      <a:lnTo>
                        <a:pt x="43094" y="328201"/>
                      </a:lnTo>
                      <a:cubicBezTo>
                        <a:pt x="59240" y="332108"/>
                        <a:pt x="76182" y="334229"/>
                        <a:pt x="93578" y="334229"/>
                      </a:cubicBezTo>
                      <a:cubicBezTo>
                        <a:pt x="102106" y="334229"/>
                        <a:pt x="110634" y="333671"/>
                        <a:pt x="118934" y="332778"/>
                      </a:cubicBezTo>
                      <a:lnTo>
                        <a:pt x="118934" y="191897"/>
                      </a:lnTo>
                      <a:lnTo>
                        <a:pt x="175445" y="191897"/>
                      </a:lnTo>
                      <a:lnTo>
                        <a:pt x="175445" y="19189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13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" name="Graphic 7">
                <a:extLst>
                  <a:ext uri="{FF2B5EF4-FFF2-40B4-BE49-F238E27FC236}">
                    <a16:creationId xmlns:a16="http://schemas.microsoft.com/office/drawing/2014/main" id="{D0F7DC28-BCBE-59BA-DC5E-AF0C436B7AFE}"/>
                  </a:ext>
                </a:extLst>
              </p:cNvPr>
              <p:cNvGrpSpPr/>
              <p:nvPr/>
            </p:nvGrpSpPr>
            <p:grpSpPr>
              <a:xfrm>
                <a:off x="683113" y="5525282"/>
                <a:ext cx="416724" cy="409134"/>
                <a:chOff x="683113" y="5525282"/>
                <a:chExt cx="416724" cy="409134"/>
              </a:xfrm>
            </p:grpSpPr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285F8F8A-9AA8-F947-2B20-8C739F6A5AC2}"/>
                    </a:ext>
                  </a:extLst>
                </p:cNvPr>
                <p:cNvSpPr/>
                <p:nvPr/>
              </p:nvSpPr>
              <p:spPr>
                <a:xfrm>
                  <a:off x="683113" y="5525282"/>
                  <a:ext cx="416724" cy="409134"/>
                </a:xfrm>
                <a:custGeom>
                  <a:avLst/>
                  <a:gdLst>
                    <a:gd name="connsiteX0" fmla="*/ 46278 w 416724"/>
                    <a:gd name="connsiteY0" fmla="*/ 409135 h 409134"/>
                    <a:gd name="connsiteX1" fmla="*/ 370448 w 416724"/>
                    <a:gd name="connsiteY1" fmla="*/ 409135 h 409134"/>
                    <a:gd name="connsiteX2" fmla="*/ 416725 w 416724"/>
                    <a:gd name="connsiteY2" fmla="*/ 363700 h 409134"/>
                    <a:gd name="connsiteX3" fmla="*/ 416725 w 416724"/>
                    <a:gd name="connsiteY3" fmla="*/ 45435 h 409134"/>
                    <a:gd name="connsiteX4" fmla="*/ 370448 w 416724"/>
                    <a:gd name="connsiteY4" fmla="*/ 0 h 409134"/>
                    <a:gd name="connsiteX5" fmla="*/ 46278 w 416724"/>
                    <a:gd name="connsiteY5" fmla="*/ 0 h 409134"/>
                    <a:gd name="connsiteX6" fmla="*/ 0 w 416724"/>
                    <a:gd name="connsiteY6" fmla="*/ 45435 h 409134"/>
                    <a:gd name="connsiteX7" fmla="*/ 0 w 416724"/>
                    <a:gd name="connsiteY7" fmla="*/ 363700 h 409134"/>
                    <a:gd name="connsiteX8" fmla="*/ 46278 w 416724"/>
                    <a:gd name="connsiteY8" fmla="*/ 409135 h 409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6724" h="409134">
                      <a:moveTo>
                        <a:pt x="46278" y="409135"/>
                      </a:moveTo>
                      <a:lnTo>
                        <a:pt x="370448" y="409135"/>
                      </a:lnTo>
                      <a:cubicBezTo>
                        <a:pt x="396031" y="409135"/>
                        <a:pt x="416725" y="388817"/>
                        <a:pt x="416725" y="363700"/>
                      </a:cubicBezTo>
                      <a:lnTo>
                        <a:pt x="416725" y="45435"/>
                      </a:lnTo>
                      <a:cubicBezTo>
                        <a:pt x="416725" y="20317"/>
                        <a:pt x="396031" y="0"/>
                        <a:pt x="370448" y="0"/>
                      </a:cubicBezTo>
                      <a:lnTo>
                        <a:pt x="46278" y="0"/>
                      </a:lnTo>
                      <a:cubicBezTo>
                        <a:pt x="20694" y="0"/>
                        <a:pt x="0" y="20317"/>
                        <a:pt x="0" y="45435"/>
                      </a:cubicBezTo>
                      <a:lnTo>
                        <a:pt x="0" y="363700"/>
                      </a:lnTo>
                      <a:cubicBezTo>
                        <a:pt x="0" y="388817"/>
                        <a:pt x="20694" y="409135"/>
                        <a:pt x="46278" y="409135"/>
                      </a:cubicBezTo>
                      <a:close/>
                    </a:path>
                  </a:pathLst>
                </a:custGeom>
                <a:solidFill>
                  <a:srgbClr val="0077B5"/>
                </a:solidFill>
                <a:ln w="11352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A7615DE2-8419-0CE7-27DC-C2DA28CF8378}"/>
                    </a:ext>
                  </a:extLst>
                </p:cNvPr>
                <p:cNvSpPr/>
                <p:nvPr/>
              </p:nvSpPr>
              <p:spPr>
                <a:xfrm>
                  <a:off x="740988" y="5581991"/>
                  <a:ext cx="300974" cy="295603"/>
                </a:xfrm>
                <a:custGeom>
                  <a:avLst/>
                  <a:gdLst>
                    <a:gd name="connsiteX0" fmla="*/ 300974 w 300974"/>
                    <a:gd name="connsiteY0" fmla="*/ 295604 h 295603"/>
                    <a:gd name="connsiteX1" fmla="*/ 239119 w 300974"/>
                    <a:gd name="connsiteY1" fmla="*/ 295604 h 295603"/>
                    <a:gd name="connsiteX2" fmla="*/ 239119 w 300974"/>
                    <a:gd name="connsiteY2" fmla="*/ 192120 h 295603"/>
                    <a:gd name="connsiteX3" fmla="*/ 205236 w 300974"/>
                    <a:gd name="connsiteY3" fmla="*/ 147914 h 295603"/>
                    <a:gd name="connsiteX4" fmla="*/ 167372 w 300974"/>
                    <a:gd name="connsiteY4" fmla="*/ 192120 h 295603"/>
                    <a:gd name="connsiteX5" fmla="*/ 167372 w 300974"/>
                    <a:gd name="connsiteY5" fmla="*/ 295604 h 295603"/>
                    <a:gd name="connsiteX6" fmla="*/ 107791 w 300974"/>
                    <a:gd name="connsiteY6" fmla="*/ 295604 h 295603"/>
                    <a:gd name="connsiteX7" fmla="*/ 107791 w 300974"/>
                    <a:gd name="connsiteY7" fmla="*/ 98572 h 295603"/>
                    <a:gd name="connsiteX8" fmla="*/ 167372 w 300974"/>
                    <a:gd name="connsiteY8" fmla="*/ 98572 h 295603"/>
                    <a:gd name="connsiteX9" fmla="*/ 167372 w 300974"/>
                    <a:gd name="connsiteY9" fmla="*/ 125140 h 295603"/>
                    <a:gd name="connsiteX10" fmla="*/ 227863 w 300974"/>
                    <a:gd name="connsiteY10" fmla="*/ 92544 h 295603"/>
                    <a:gd name="connsiteX11" fmla="*/ 300861 w 300974"/>
                    <a:gd name="connsiteY11" fmla="*/ 170798 h 295603"/>
                    <a:gd name="connsiteX12" fmla="*/ 300861 w 300974"/>
                    <a:gd name="connsiteY12" fmla="*/ 295492 h 295603"/>
                    <a:gd name="connsiteX13" fmla="*/ 36726 w 300974"/>
                    <a:gd name="connsiteY13" fmla="*/ 72785 h 295603"/>
                    <a:gd name="connsiteX14" fmla="*/ 0 w 300974"/>
                    <a:gd name="connsiteY14" fmla="*/ 36392 h 295603"/>
                    <a:gd name="connsiteX15" fmla="*/ 36726 w 300974"/>
                    <a:gd name="connsiteY15" fmla="*/ 0 h 295603"/>
                    <a:gd name="connsiteX16" fmla="*/ 73453 w 300974"/>
                    <a:gd name="connsiteY16" fmla="*/ 36392 h 295603"/>
                    <a:gd name="connsiteX17" fmla="*/ 36726 w 300974"/>
                    <a:gd name="connsiteY17" fmla="*/ 72785 h 295603"/>
                    <a:gd name="connsiteX18" fmla="*/ 5913 w 300974"/>
                    <a:gd name="connsiteY18" fmla="*/ 295604 h 295603"/>
                    <a:gd name="connsiteX19" fmla="*/ 68109 w 300974"/>
                    <a:gd name="connsiteY19" fmla="*/ 295604 h 295603"/>
                    <a:gd name="connsiteX20" fmla="*/ 68109 w 300974"/>
                    <a:gd name="connsiteY20" fmla="*/ 98572 h 295603"/>
                    <a:gd name="connsiteX21" fmla="*/ 5913 w 300974"/>
                    <a:gd name="connsiteY21" fmla="*/ 98572 h 295603"/>
                    <a:gd name="connsiteX22" fmla="*/ 5913 w 300974"/>
                    <a:gd name="connsiteY22" fmla="*/ 295604 h 2956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00974" h="295603">
                      <a:moveTo>
                        <a:pt x="300974" y="295604"/>
                      </a:moveTo>
                      <a:lnTo>
                        <a:pt x="239119" y="295604"/>
                      </a:lnTo>
                      <a:lnTo>
                        <a:pt x="239119" y="192120"/>
                      </a:lnTo>
                      <a:cubicBezTo>
                        <a:pt x="239119" y="163765"/>
                        <a:pt x="228090" y="147914"/>
                        <a:pt x="205236" y="147914"/>
                      </a:cubicBezTo>
                      <a:cubicBezTo>
                        <a:pt x="180334" y="147914"/>
                        <a:pt x="167372" y="164435"/>
                        <a:pt x="167372" y="192120"/>
                      </a:cubicBezTo>
                      <a:lnTo>
                        <a:pt x="167372" y="295604"/>
                      </a:lnTo>
                      <a:lnTo>
                        <a:pt x="107791" y="295604"/>
                      </a:lnTo>
                      <a:lnTo>
                        <a:pt x="107791" y="98572"/>
                      </a:lnTo>
                      <a:lnTo>
                        <a:pt x="167372" y="98572"/>
                      </a:lnTo>
                      <a:lnTo>
                        <a:pt x="167372" y="125140"/>
                      </a:lnTo>
                      <a:cubicBezTo>
                        <a:pt x="167372" y="125140"/>
                        <a:pt x="185337" y="92544"/>
                        <a:pt x="227863" y="92544"/>
                      </a:cubicBezTo>
                      <a:cubicBezTo>
                        <a:pt x="270388" y="92544"/>
                        <a:pt x="300861" y="118108"/>
                        <a:pt x="300861" y="170798"/>
                      </a:cubicBezTo>
                      <a:lnTo>
                        <a:pt x="300861" y="295492"/>
                      </a:lnTo>
                      <a:close/>
                      <a:moveTo>
                        <a:pt x="36726" y="72785"/>
                      </a:moveTo>
                      <a:cubicBezTo>
                        <a:pt x="16373" y="72785"/>
                        <a:pt x="0" y="56486"/>
                        <a:pt x="0" y="36392"/>
                      </a:cubicBezTo>
                      <a:cubicBezTo>
                        <a:pt x="0" y="16298"/>
                        <a:pt x="16487" y="0"/>
                        <a:pt x="36726" y="0"/>
                      </a:cubicBezTo>
                      <a:cubicBezTo>
                        <a:pt x="56966" y="0"/>
                        <a:pt x="73453" y="16298"/>
                        <a:pt x="73453" y="36392"/>
                      </a:cubicBezTo>
                      <a:cubicBezTo>
                        <a:pt x="73453" y="56486"/>
                        <a:pt x="56966" y="72785"/>
                        <a:pt x="36726" y="72785"/>
                      </a:cubicBezTo>
                      <a:close/>
                      <a:moveTo>
                        <a:pt x="5913" y="295604"/>
                      </a:moveTo>
                      <a:lnTo>
                        <a:pt x="68109" y="295604"/>
                      </a:lnTo>
                      <a:lnTo>
                        <a:pt x="68109" y="98572"/>
                      </a:lnTo>
                      <a:lnTo>
                        <a:pt x="5913" y="98572"/>
                      </a:lnTo>
                      <a:lnTo>
                        <a:pt x="5913" y="2956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13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6A46244-7D1A-44A0-8D9E-38AB4F8C5C67}"/>
                </a:ext>
              </a:extLst>
            </p:cNvPr>
            <p:cNvSpPr txBox="1"/>
            <p:nvPr/>
          </p:nvSpPr>
          <p:spPr>
            <a:xfrm>
              <a:off x="4609351" y="4724191"/>
              <a:ext cx="2303516" cy="307777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Follow us </a:t>
              </a: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@</a:t>
              </a:r>
              <a:r>
                <a:rPr kumimoji="0" lang="en-US" sz="2000" b="1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onsemi</a:t>
              </a:r>
              <a:endParaRPr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164428D-E7E2-99F0-236A-743C89A3EE0D}"/>
                </a:ext>
              </a:extLst>
            </p:cNvPr>
            <p:cNvSpPr txBox="1"/>
            <p:nvPr/>
          </p:nvSpPr>
          <p:spPr>
            <a:xfrm>
              <a:off x="5088673" y="5848360"/>
              <a:ext cx="1346522" cy="276999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onsemi.com</a:t>
              </a:r>
              <a:endParaRPr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7" name="Graphic 26">
            <a:extLst>
              <a:ext uri="{FF2B5EF4-FFF2-40B4-BE49-F238E27FC236}">
                <a16:creationId xmlns:a16="http://schemas.microsoft.com/office/drawing/2014/main" id="{2A7BFC1C-D614-2F04-AD80-7FE68CCCA1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19422" y="1596991"/>
            <a:ext cx="6353157" cy="25826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65BF180C-DF6F-5158-E6CC-C0FBE9F614F7}"/>
              </a:ext>
            </a:extLst>
          </p:cNvPr>
          <p:cNvGrpSpPr/>
          <p:nvPr/>
        </p:nvGrpSpPr>
        <p:grpSpPr>
          <a:xfrm>
            <a:off x="4946914" y="4906088"/>
            <a:ext cx="2304116" cy="1401168"/>
            <a:chOff x="4609351" y="4724191"/>
            <a:chExt cx="2303516" cy="140116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9F36318-B270-1ED5-6CA7-54313C75C581}"/>
                </a:ext>
              </a:extLst>
            </p:cNvPr>
            <p:cNvGrpSpPr/>
            <p:nvPr/>
          </p:nvGrpSpPr>
          <p:grpSpPr>
            <a:xfrm>
              <a:off x="4810912" y="5253130"/>
              <a:ext cx="1904200" cy="410250"/>
              <a:chOff x="683113" y="5524723"/>
              <a:chExt cx="1904200" cy="410250"/>
            </a:xfrm>
          </p:grpSpPr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70D2203C-4C9B-9537-F4FE-520D3E1BC8C7}"/>
                  </a:ext>
                </a:extLst>
              </p:cNvPr>
              <p:cNvSpPr/>
              <p:nvPr/>
            </p:nvSpPr>
            <p:spPr>
              <a:xfrm>
                <a:off x="1452661" y="5524723"/>
                <a:ext cx="408765" cy="410250"/>
              </a:xfrm>
              <a:custGeom>
                <a:avLst/>
                <a:gdLst>
                  <a:gd name="connsiteX0" fmla="*/ 243326 w 408765"/>
                  <a:gd name="connsiteY0" fmla="*/ 173701 h 410250"/>
                  <a:gd name="connsiteX1" fmla="*/ 395576 w 408765"/>
                  <a:gd name="connsiteY1" fmla="*/ 0 h 410250"/>
                  <a:gd name="connsiteX2" fmla="*/ 359532 w 408765"/>
                  <a:gd name="connsiteY2" fmla="*/ 0 h 410250"/>
                  <a:gd name="connsiteX3" fmla="*/ 227408 w 408765"/>
                  <a:gd name="connsiteY3" fmla="*/ 150816 h 410250"/>
                  <a:gd name="connsiteX4" fmla="*/ 121777 w 408765"/>
                  <a:gd name="connsiteY4" fmla="*/ 0 h 410250"/>
                  <a:gd name="connsiteX5" fmla="*/ 0 w 408765"/>
                  <a:gd name="connsiteY5" fmla="*/ 0 h 410250"/>
                  <a:gd name="connsiteX6" fmla="*/ 159640 w 408765"/>
                  <a:gd name="connsiteY6" fmla="*/ 228066 h 410250"/>
                  <a:gd name="connsiteX7" fmla="*/ 0 w 408765"/>
                  <a:gd name="connsiteY7" fmla="*/ 410251 h 410250"/>
                  <a:gd name="connsiteX8" fmla="*/ 36044 w 408765"/>
                  <a:gd name="connsiteY8" fmla="*/ 410251 h 410250"/>
                  <a:gd name="connsiteX9" fmla="*/ 175559 w 408765"/>
                  <a:gd name="connsiteY9" fmla="*/ 250951 h 410250"/>
                  <a:gd name="connsiteX10" fmla="*/ 286989 w 408765"/>
                  <a:gd name="connsiteY10" fmla="*/ 410251 h 410250"/>
                  <a:gd name="connsiteX11" fmla="*/ 408766 w 408765"/>
                  <a:gd name="connsiteY11" fmla="*/ 410251 h 410250"/>
                  <a:gd name="connsiteX12" fmla="*/ 243213 w 408765"/>
                  <a:gd name="connsiteY12" fmla="*/ 173701 h 410250"/>
                  <a:gd name="connsiteX13" fmla="*/ 243213 w 408765"/>
                  <a:gd name="connsiteY13" fmla="*/ 173701 h 410250"/>
                  <a:gd name="connsiteX14" fmla="*/ 193979 w 408765"/>
                  <a:gd name="connsiteY14" fmla="*/ 230075 h 410250"/>
                  <a:gd name="connsiteX15" fmla="*/ 177833 w 408765"/>
                  <a:gd name="connsiteY15" fmla="*/ 207414 h 410250"/>
                  <a:gd name="connsiteX16" fmla="*/ 49120 w 408765"/>
                  <a:gd name="connsiteY16" fmla="*/ 26680 h 410250"/>
                  <a:gd name="connsiteX17" fmla="*/ 104494 w 408765"/>
                  <a:gd name="connsiteY17" fmla="*/ 26680 h 410250"/>
                  <a:gd name="connsiteX18" fmla="*/ 208306 w 408765"/>
                  <a:gd name="connsiteY18" fmla="*/ 172473 h 410250"/>
                  <a:gd name="connsiteX19" fmla="*/ 224452 w 408765"/>
                  <a:gd name="connsiteY19" fmla="*/ 195134 h 410250"/>
                  <a:gd name="connsiteX20" fmla="*/ 359418 w 408765"/>
                  <a:gd name="connsiteY20" fmla="*/ 384687 h 410250"/>
                  <a:gd name="connsiteX21" fmla="*/ 304044 w 408765"/>
                  <a:gd name="connsiteY21" fmla="*/ 384687 h 410250"/>
                  <a:gd name="connsiteX22" fmla="*/ 193865 w 408765"/>
                  <a:gd name="connsiteY22" fmla="*/ 229964 h 410250"/>
                  <a:gd name="connsiteX23" fmla="*/ 193979 w 408765"/>
                  <a:gd name="connsiteY23" fmla="*/ 229964 h 410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08765" h="410250">
                    <a:moveTo>
                      <a:pt x="243326" y="173701"/>
                    </a:moveTo>
                    <a:lnTo>
                      <a:pt x="395576" y="0"/>
                    </a:lnTo>
                    <a:lnTo>
                      <a:pt x="359532" y="0"/>
                    </a:lnTo>
                    <a:lnTo>
                      <a:pt x="227408" y="150816"/>
                    </a:lnTo>
                    <a:lnTo>
                      <a:pt x="121777" y="0"/>
                    </a:lnTo>
                    <a:lnTo>
                      <a:pt x="0" y="0"/>
                    </a:lnTo>
                    <a:lnTo>
                      <a:pt x="159640" y="228066"/>
                    </a:lnTo>
                    <a:lnTo>
                      <a:pt x="0" y="410251"/>
                    </a:lnTo>
                    <a:lnTo>
                      <a:pt x="36044" y="410251"/>
                    </a:lnTo>
                    <a:lnTo>
                      <a:pt x="175559" y="250951"/>
                    </a:lnTo>
                    <a:lnTo>
                      <a:pt x="286989" y="410251"/>
                    </a:lnTo>
                    <a:lnTo>
                      <a:pt x="408766" y="410251"/>
                    </a:lnTo>
                    <a:lnTo>
                      <a:pt x="243213" y="173701"/>
                    </a:lnTo>
                    <a:lnTo>
                      <a:pt x="243213" y="173701"/>
                    </a:lnTo>
                    <a:close/>
                    <a:moveTo>
                      <a:pt x="193979" y="230075"/>
                    </a:moveTo>
                    <a:lnTo>
                      <a:pt x="177833" y="207414"/>
                    </a:lnTo>
                    <a:lnTo>
                      <a:pt x="49120" y="26680"/>
                    </a:lnTo>
                    <a:lnTo>
                      <a:pt x="104494" y="26680"/>
                    </a:lnTo>
                    <a:lnTo>
                      <a:pt x="208306" y="172473"/>
                    </a:lnTo>
                    <a:lnTo>
                      <a:pt x="224452" y="195134"/>
                    </a:lnTo>
                    <a:lnTo>
                      <a:pt x="359418" y="384687"/>
                    </a:lnTo>
                    <a:lnTo>
                      <a:pt x="304044" y="384687"/>
                    </a:lnTo>
                    <a:lnTo>
                      <a:pt x="193865" y="229964"/>
                    </a:lnTo>
                    <a:lnTo>
                      <a:pt x="193979" y="229964"/>
                    </a:lnTo>
                    <a:close/>
                  </a:path>
                </a:pathLst>
              </a:custGeom>
              <a:solidFill>
                <a:schemeClr val="bg1"/>
              </a:solidFill>
              <a:ln w="11352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13" name="Graphic 7">
                <a:extLst>
                  <a:ext uri="{FF2B5EF4-FFF2-40B4-BE49-F238E27FC236}">
                    <a16:creationId xmlns:a16="http://schemas.microsoft.com/office/drawing/2014/main" id="{EE7A9C96-FC05-E6CE-1A19-0D09C6F0A01A}"/>
                  </a:ext>
                </a:extLst>
              </p:cNvPr>
              <p:cNvGrpSpPr/>
              <p:nvPr/>
            </p:nvGrpSpPr>
            <p:grpSpPr>
              <a:xfrm>
                <a:off x="2169565" y="5524723"/>
                <a:ext cx="417748" cy="410139"/>
                <a:chOff x="2169565" y="5524723"/>
                <a:chExt cx="417748" cy="410139"/>
              </a:xfrm>
            </p:grpSpPr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897BBFFA-745A-FD70-FED3-7481CE47E63B}"/>
                    </a:ext>
                  </a:extLst>
                </p:cNvPr>
                <p:cNvSpPr/>
                <p:nvPr/>
              </p:nvSpPr>
              <p:spPr>
                <a:xfrm>
                  <a:off x="2169565" y="5524723"/>
                  <a:ext cx="417748" cy="408688"/>
                </a:xfrm>
                <a:custGeom>
                  <a:avLst/>
                  <a:gdLst>
                    <a:gd name="connsiteX0" fmla="*/ 417748 w 417748"/>
                    <a:gd name="connsiteY0" fmla="*/ 205070 h 408688"/>
                    <a:gd name="connsiteX1" fmla="*/ 208874 w 417748"/>
                    <a:gd name="connsiteY1" fmla="*/ 0 h 408688"/>
                    <a:gd name="connsiteX2" fmla="*/ 0 w 417748"/>
                    <a:gd name="connsiteY2" fmla="*/ 205070 h 408688"/>
                    <a:gd name="connsiteX3" fmla="*/ 158390 w 417748"/>
                    <a:gd name="connsiteY3" fmla="*/ 404111 h 408688"/>
                    <a:gd name="connsiteX4" fmla="*/ 158390 w 417748"/>
                    <a:gd name="connsiteY4" fmla="*/ 267696 h 408688"/>
                    <a:gd name="connsiteX5" fmla="*/ 115296 w 417748"/>
                    <a:gd name="connsiteY5" fmla="*/ 267696 h 408688"/>
                    <a:gd name="connsiteX6" fmla="*/ 115296 w 417748"/>
                    <a:gd name="connsiteY6" fmla="*/ 205070 h 408688"/>
                    <a:gd name="connsiteX7" fmla="*/ 158390 w 417748"/>
                    <a:gd name="connsiteY7" fmla="*/ 205070 h 408688"/>
                    <a:gd name="connsiteX8" fmla="*/ 158390 w 417748"/>
                    <a:gd name="connsiteY8" fmla="*/ 178054 h 408688"/>
                    <a:gd name="connsiteX9" fmla="*/ 260382 w 417748"/>
                    <a:gd name="connsiteY9" fmla="*/ 75910 h 408688"/>
                    <a:gd name="connsiteX10" fmla="*/ 305750 w 417748"/>
                    <a:gd name="connsiteY10" fmla="*/ 81045 h 408688"/>
                    <a:gd name="connsiteX11" fmla="*/ 305750 w 417748"/>
                    <a:gd name="connsiteY11" fmla="*/ 137867 h 408688"/>
                    <a:gd name="connsiteX12" fmla="*/ 281645 w 417748"/>
                    <a:gd name="connsiteY12" fmla="*/ 137085 h 408688"/>
                    <a:gd name="connsiteX13" fmla="*/ 234116 w 417748"/>
                    <a:gd name="connsiteY13" fmla="*/ 182966 h 408688"/>
                    <a:gd name="connsiteX14" fmla="*/ 234116 w 417748"/>
                    <a:gd name="connsiteY14" fmla="*/ 205181 h 408688"/>
                    <a:gd name="connsiteX15" fmla="*/ 302339 w 417748"/>
                    <a:gd name="connsiteY15" fmla="*/ 205181 h 408688"/>
                    <a:gd name="connsiteX16" fmla="*/ 290627 w 417748"/>
                    <a:gd name="connsiteY16" fmla="*/ 267807 h 408688"/>
                    <a:gd name="connsiteX17" fmla="*/ 234116 w 417748"/>
                    <a:gd name="connsiteY17" fmla="*/ 267807 h 408688"/>
                    <a:gd name="connsiteX18" fmla="*/ 234116 w 417748"/>
                    <a:gd name="connsiteY18" fmla="*/ 408688 h 408688"/>
                    <a:gd name="connsiteX19" fmla="*/ 417748 w 417748"/>
                    <a:gd name="connsiteY19" fmla="*/ 205070 h 408688"/>
                    <a:gd name="connsiteX20" fmla="*/ 417748 w 417748"/>
                    <a:gd name="connsiteY20" fmla="*/ 205070 h 4086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7748" h="408688">
                      <a:moveTo>
                        <a:pt x="417748" y="205070"/>
                      </a:moveTo>
                      <a:cubicBezTo>
                        <a:pt x="417748" y="91762"/>
                        <a:pt x="324170" y="0"/>
                        <a:pt x="208874" y="0"/>
                      </a:cubicBezTo>
                      <a:cubicBezTo>
                        <a:pt x="93578" y="0"/>
                        <a:pt x="0" y="91874"/>
                        <a:pt x="0" y="205070"/>
                      </a:cubicBezTo>
                      <a:cubicBezTo>
                        <a:pt x="0" y="301297"/>
                        <a:pt x="67426" y="382008"/>
                        <a:pt x="158390" y="404111"/>
                      </a:cubicBezTo>
                      <a:lnTo>
                        <a:pt x="158390" y="267696"/>
                      </a:lnTo>
                      <a:lnTo>
                        <a:pt x="115296" y="267696"/>
                      </a:lnTo>
                      <a:lnTo>
                        <a:pt x="115296" y="205070"/>
                      </a:lnTo>
                      <a:lnTo>
                        <a:pt x="158390" y="205070"/>
                      </a:lnTo>
                      <a:lnTo>
                        <a:pt x="158390" y="178054"/>
                      </a:lnTo>
                      <a:cubicBezTo>
                        <a:pt x="158390" y="108284"/>
                        <a:pt x="190568" y="75910"/>
                        <a:pt x="260382" y="75910"/>
                      </a:cubicBezTo>
                      <a:cubicBezTo>
                        <a:pt x="273572" y="75910"/>
                        <a:pt x="296426" y="78478"/>
                        <a:pt x="305750" y="81045"/>
                      </a:cubicBezTo>
                      <a:lnTo>
                        <a:pt x="305750" y="137867"/>
                      </a:lnTo>
                      <a:cubicBezTo>
                        <a:pt x="300861" y="137308"/>
                        <a:pt x="292219" y="137085"/>
                        <a:pt x="281645" y="137085"/>
                      </a:cubicBezTo>
                      <a:cubicBezTo>
                        <a:pt x="247420" y="137085"/>
                        <a:pt x="234116" y="149811"/>
                        <a:pt x="234116" y="182966"/>
                      </a:cubicBezTo>
                      <a:lnTo>
                        <a:pt x="234116" y="205181"/>
                      </a:lnTo>
                      <a:lnTo>
                        <a:pt x="302339" y="205181"/>
                      </a:lnTo>
                      <a:lnTo>
                        <a:pt x="290627" y="267807"/>
                      </a:lnTo>
                      <a:lnTo>
                        <a:pt x="234116" y="267807"/>
                      </a:lnTo>
                      <a:lnTo>
                        <a:pt x="234116" y="408688"/>
                      </a:lnTo>
                      <a:cubicBezTo>
                        <a:pt x="337587" y="396408"/>
                        <a:pt x="417748" y="310005"/>
                        <a:pt x="417748" y="205070"/>
                      </a:cubicBezTo>
                      <a:lnTo>
                        <a:pt x="417748" y="205070"/>
                      </a:lnTo>
                      <a:close/>
                    </a:path>
                  </a:pathLst>
                </a:custGeom>
                <a:solidFill>
                  <a:srgbClr val="4269B2"/>
                </a:solidFill>
                <a:ln w="11352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731B643A-8043-5851-96D1-F5FCCEA3D957}"/>
                    </a:ext>
                  </a:extLst>
                </p:cNvPr>
                <p:cNvSpPr/>
                <p:nvPr/>
              </p:nvSpPr>
              <p:spPr>
                <a:xfrm>
                  <a:off x="2284860" y="5600634"/>
                  <a:ext cx="190454" cy="334228"/>
                </a:xfrm>
                <a:custGeom>
                  <a:avLst/>
                  <a:gdLst>
                    <a:gd name="connsiteX0" fmla="*/ 175331 w 190454"/>
                    <a:gd name="connsiteY0" fmla="*/ 191897 h 334228"/>
                    <a:gd name="connsiteX1" fmla="*/ 187043 w 190454"/>
                    <a:gd name="connsiteY1" fmla="*/ 129271 h 334228"/>
                    <a:gd name="connsiteX2" fmla="*/ 118821 w 190454"/>
                    <a:gd name="connsiteY2" fmla="*/ 129271 h 334228"/>
                    <a:gd name="connsiteX3" fmla="*/ 118821 w 190454"/>
                    <a:gd name="connsiteY3" fmla="*/ 107056 h 334228"/>
                    <a:gd name="connsiteX4" fmla="*/ 166349 w 190454"/>
                    <a:gd name="connsiteY4" fmla="*/ 61175 h 334228"/>
                    <a:gd name="connsiteX5" fmla="*/ 190454 w 190454"/>
                    <a:gd name="connsiteY5" fmla="*/ 61956 h 334228"/>
                    <a:gd name="connsiteX6" fmla="*/ 190454 w 190454"/>
                    <a:gd name="connsiteY6" fmla="*/ 5135 h 334228"/>
                    <a:gd name="connsiteX7" fmla="*/ 145086 w 190454"/>
                    <a:gd name="connsiteY7" fmla="*/ 0 h 334228"/>
                    <a:gd name="connsiteX8" fmla="*/ 43094 w 190454"/>
                    <a:gd name="connsiteY8" fmla="*/ 102144 h 334228"/>
                    <a:gd name="connsiteX9" fmla="*/ 43094 w 190454"/>
                    <a:gd name="connsiteY9" fmla="*/ 129159 h 334228"/>
                    <a:gd name="connsiteX10" fmla="*/ 0 w 190454"/>
                    <a:gd name="connsiteY10" fmla="*/ 129159 h 334228"/>
                    <a:gd name="connsiteX11" fmla="*/ 0 w 190454"/>
                    <a:gd name="connsiteY11" fmla="*/ 191785 h 334228"/>
                    <a:gd name="connsiteX12" fmla="*/ 43094 w 190454"/>
                    <a:gd name="connsiteY12" fmla="*/ 191785 h 334228"/>
                    <a:gd name="connsiteX13" fmla="*/ 43094 w 190454"/>
                    <a:gd name="connsiteY13" fmla="*/ 328201 h 334228"/>
                    <a:gd name="connsiteX14" fmla="*/ 93578 w 190454"/>
                    <a:gd name="connsiteY14" fmla="*/ 334229 h 334228"/>
                    <a:gd name="connsiteX15" fmla="*/ 118934 w 190454"/>
                    <a:gd name="connsiteY15" fmla="*/ 332778 h 334228"/>
                    <a:gd name="connsiteX16" fmla="*/ 118934 w 190454"/>
                    <a:gd name="connsiteY16" fmla="*/ 191897 h 334228"/>
                    <a:gd name="connsiteX17" fmla="*/ 175445 w 190454"/>
                    <a:gd name="connsiteY17" fmla="*/ 191897 h 334228"/>
                    <a:gd name="connsiteX18" fmla="*/ 175445 w 190454"/>
                    <a:gd name="connsiteY18" fmla="*/ 191897 h 334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90454" h="334228">
                      <a:moveTo>
                        <a:pt x="175331" y="191897"/>
                      </a:moveTo>
                      <a:lnTo>
                        <a:pt x="187043" y="129271"/>
                      </a:lnTo>
                      <a:lnTo>
                        <a:pt x="118821" y="129271"/>
                      </a:lnTo>
                      <a:lnTo>
                        <a:pt x="118821" y="107056"/>
                      </a:lnTo>
                      <a:cubicBezTo>
                        <a:pt x="118821" y="73901"/>
                        <a:pt x="132010" y="61175"/>
                        <a:pt x="166349" y="61175"/>
                      </a:cubicBezTo>
                      <a:cubicBezTo>
                        <a:pt x="177037" y="61175"/>
                        <a:pt x="185565" y="61398"/>
                        <a:pt x="190454" y="61956"/>
                      </a:cubicBezTo>
                      <a:lnTo>
                        <a:pt x="190454" y="5135"/>
                      </a:lnTo>
                      <a:cubicBezTo>
                        <a:pt x="181130" y="2568"/>
                        <a:pt x="158276" y="0"/>
                        <a:pt x="145086" y="0"/>
                      </a:cubicBezTo>
                      <a:cubicBezTo>
                        <a:pt x="75272" y="0"/>
                        <a:pt x="43094" y="32374"/>
                        <a:pt x="43094" y="102144"/>
                      </a:cubicBezTo>
                      <a:lnTo>
                        <a:pt x="43094" y="129159"/>
                      </a:lnTo>
                      <a:lnTo>
                        <a:pt x="0" y="129159"/>
                      </a:lnTo>
                      <a:lnTo>
                        <a:pt x="0" y="191785"/>
                      </a:lnTo>
                      <a:lnTo>
                        <a:pt x="43094" y="191785"/>
                      </a:lnTo>
                      <a:lnTo>
                        <a:pt x="43094" y="328201"/>
                      </a:lnTo>
                      <a:cubicBezTo>
                        <a:pt x="59240" y="332108"/>
                        <a:pt x="76182" y="334229"/>
                        <a:pt x="93578" y="334229"/>
                      </a:cubicBezTo>
                      <a:cubicBezTo>
                        <a:pt x="102106" y="334229"/>
                        <a:pt x="110634" y="333671"/>
                        <a:pt x="118934" y="332778"/>
                      </a:cubicBezTo>
                      <a:lnTo>
                        <a:pt x="118934" y="191897"/>
                      </a:lnTo>
                      <a:lnTo>
                        <a:pt x="175445" y="191897"/>
                      </a:lnTo>
                      <a:lnTo>
                        <a:pt x="175445" y="19189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13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" name="Graphic 7">
                <a:extLst>
                  <a:ext uri="{FF2B5EF4-FFF2-40B4-BE49-F238E27FC236}">
                    <a16:creationId xmlns:a16="http://schemas.microsoft.com/office/drawing/2014/main" id="{9140BEE5-FA45-9941-4913-594CB562F288}"/>
                  </a:ext>
                </a:extLst>
              </p:cNvPr>
              <p:cNvGrpSpPr/>
              <p:nvPr/>
            </p:nvGrpSpPr>
            <p:grpSpPr>
              <a:xfrm>
                <a:off x="683113" y="5525282"/>
                <a:ext cx="416724" cy="409134"/>
                <a:chOff x="683113" y="5525282"/>
                <a:chExt cx="416724" cy="409134"/>
              </a:xfrm>
            </p:grpSpPr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61519102-8F74-B2E3-01A3-5786FF82BEB2}"/>
                    </a:ext>
                  </a:extLst>
                </p:cNvPr>
                <p:cNvSpPr/>
                <p:nvPr/>
              </p:nvSpPr>
              <p:spPr>
                <a:xfrm>
                  <a:off x="683113" y="5525282"/>
                  <a:ext cx="416724" cy="409134"/>
                </a:xfrm>
                <a:custGeom>
                  <a:avLst/>
                  <a:gdLst>
                    <a:gd name="connsiteX0" fmla="*/ 46278 w 416724"/>
                    <a:gd name="connsiteY0" fmla="*/ 409135 h 409134"/>
                    <a:gd name="connsiteX1" fmla="*/ 370448 w 416724"/>
                    <a:gd name="connsiteY1" fmla="*/ 409135 h 409134"/>
                    <a:gd name="connsiteX2" fmla="*/ 416725 w 416724"/>
                    <a:gd name="connsiteY2" fmla="*/ 363700 h 409134"/>
                    <a:gd name="connsiteX3" fmla="*/ 416725 w 416724"/>
                    <a:gd name="connsiteY3" fmla="*/ 45435 h 409134"/>
                    <a:gd name="connsiteX4" fmla="*/ 370448 w 416724"/>
                    <a:gd name="connsiteY4" fmla="*/ 0 h 409134"/>
                    <a:gd name="connsiteX5" fmla="*/ 46278 w 416724"/>
                    <a:gd name="connsiteY5" fmla="*/ 0 h 409134"/>
                    <a:gd name="connsiteX6" fmla="*/ 0 w 416724"/>
                    <a:gd name="connsiteY6" fmla="*/ 45435 h 409134"/>
                    <a:gd name="connsiteX7" fmla="*/ 0 w 416724"/>
                    <a:gd name="connsiteY7" fmla="*/ 363700 h 409134"/>
                    <a:gd name="connsiteX8" fmla="*/ 46278 w 416724"/>
                    <a:gd name="connsiteY8" fmla="*/ 409135 h 409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6724" h="409134">
                      <a:moveTo>
                        <a:pt x="46278" y="409135"/>
                      </a:moveTo>
                      <a:lnTo>
                        <a:pt x="370448" y="409135"/>
                      </a:lnTo>
                      <a:cubicBezTo>
                        <a:pt x="396031" y="409135"/>
                        <a:pt x="416725" y="388817"/>
                        <a:pt x="416725" y="363700"/>
                      </a:cubicBezTo>
                      <a:lnTo>
                        <a:pt x="416725" y="45435"/>
                      </a:lnTo>
                      <a:cubicBezTo>
                        <a:pt x="416725" y="20317"/>
                        <a:pt x="396031" y="0"/>
                        <a:pt x="370448" y="0"/>
                      </a:cubicBezTo>
                      <a:lnTo>
                        <a:pt x="46278" y="0"/>
                      </a:lnTo>
                      <a:cubicBezTo>
                        <a:pt x="20694" y="0"/>
                        <a:pt x="0" y="20317"/>
                        <a:pt x="0" y="45435"/>
                      </a:cubicBezTo>
                      <a:lnTo>
                        <a:pt x="0" y="363700"/>
                      </a:lnTo>
                      <a:cubicBezTo>
                        <a:pt x="0" y="388817"/>
                        <a:pt x="20694" y="409135"/>
                        <a:pt x="46278" y="409135"/>
                      </a:cubicBezTo>
                      <a:close/>
                    </a:path>
                  </a:pathLst>
                </a:custGeom>
                <a:solidFill>
                  <a:srgbClr val="0077B5"/>
                </a:solidFill>
                <a:ln w="11352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84488E0D-F158-3B46-5153-34717999BDAE}"/>
                    </a:ext>
                  </a:extLst>
                </p:cNvPr>
                <p:cNvSpPr/>
                <p:nvPr/>
              </p:nvSpPr>
              <p:spPr>
                <a:xfrm>
                  <a:off x="740988" y="5581991"/>
                  <a:ext cx="300974" cy="295603"/>
                </a:xfrm>
                <a:custGeom>
                  <a:avLst/>
                  <a:gdLst>
                    <a:gd name="connsiteX0" fmla="*/ 300974 w 300974"/>
                    <a:gd name="connsiteY0" fmla="*/ 295604 h 295603"/>
                    <a:gd name="connsiteX1" fmla="*/ 239119 w 300974"/>
                    <a:gd name="connsiteY1" fmla="*/ 295604 h 295603"/>
                    <a:gd name="connsiteX2" fmla="*/ 239119 w 300974"/>
                    <a:gd name="connsiteY2" fmla="*/ 192120 h 295603"/>
                    <a:gd name="connsiteX3" fmla="*/ 205236 w 300974"/>
                    <a:gd name="connsiteY3" fmla="*/ 147914 h 295603"/>
                    <a:gd name="connsiteX4" fmla="*/ 167372 w 300974"/>
                    <a:gd name="connsiteY4" fmla="*/ 192120 h 295603"/>
                    <a:gd name="connsiteX5" fmla="*/ 167372 w 300974"/>
                    <a:gd name="connsiteY5" fmla="*/ 295604 h 295603"/>
                    <a:gd name="connsiteX6" fmla="*/ 107791 w 300974"/>
                    <a:gd name="connsiteY6" fmla="*/ 295604 h 295603"/>
                    <a:gd name="connsiteX7" fmla="*/ 107791 w 300974"/>
                    <a:gd name="connsiteY7" fmla="*/ 98572 h 295603"/>
                    <a:gd name="connsiteX8" fmla="*/ 167372 w 300974"/>
                    <a:gd name="connsiteY8" fmla="*/ 98572 h 295603"/>
                    <a:gd name="connsiteX9" fmla="*/ 167372 w 300974"/>
                    <a:gd name="connsiteY9" fmla="*/ 125140 h 295603"/>
                    <a:gd name="connsiteX10" fmla="*/ 227863 w 300974"/>
                    <a:gd name="connsiteY10" fmla="*/ 92544 h 295603"/>
                    <a:gd name="connsiteX11" fmla="*/ 300861 w 300974"/>
                    <a:gd name="connsiteY11" fmla="*/ 170798 h 295603"/>
                    <a:gd name="connsiteX12" fmla="*/ 300861 w 300974"/>
                    <a:gd name="connsiteY12" fmla="*/ 295492 h 295603"/>
                    <a:gd name="connsiteX13" fmla="*/ 36726 w 300974"/>
                    <a:gd name="connsiteY13" fmla="*/ 72785 h 295603"/>
                    <a:gd name="connsiteX14" fmla="*/ 0 w 300974"/>
                    <a:gd name="connsiteY14" fmla="*/ 36392 h 295603"/>
                    <a:gd name="connsiteX15" fmla="*/ 36726 w 300974"/>
                    <a:gd name="connsiteY15" fmla="*/ 0 h 295603"/>
                    <a:gd name="connsiteX16" fmla="*/ 73453 w 300974"/>
                    <a:gd name="connsiteY16" fmla="*/ 36392 h 295603"/>
                    <a:gd name="connsiteX17" fmla="*/ 36726 w 300974"/>
                    <a:gd name="connsiteY17" fmla="*/ 72785 h 295603"/>
                    <a:gd name="connsiteX18" fmla="*/ 5913 w 300974"/>
                    <a:gd name="connsiteY18" fmla="*/ 295604 h 295603"/>
                    <a:gd name="connsiteX19" fmla="*/ 68109 w 300974"/>
                    <a:gd name="connsiteY19" fmla="*/ 295604 h 295603"/>
                    <a:gd name="connsiteX20" fmla="*/ 68109 w 300974"/>
                    <a:gd name="connsiteY20" fmla="*/ 98572 h 295603"/>
                    <a:gd name="connsiteX21" fmla="*/ 5913 w 300974"/>
                    <a:gd name="connsiteY21" fmla="*/ 98572 h 295603"/>
                    <a:gd name="connsiteX22" fmla="*/ 5913 w 300974"/>
                    <a:gd name="connsiteY22" fmla="*/ 295604 h 2956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00974" h="295603">
                      <a:moveTo>
                        <a:pt x="300974" y="295604"/>
                      </a:moveTo>
                      <a:lnTo>
                        <a:pt x="239119" y="295604"/>
                      </a:lnTo>
                      <a:lnTo>
                        <a:pt x="239119" y="192120"/>
                      </a:lnTo>
                      <a:cubicBezTo>
                        <a:pt x="239119" y="163765"/>
                        <a:pt x="228090" y="147914"/>
                        <a:pt x="205236" y="147914"/>
                      </a:cubicBezTo>
                      <a:cubicBezTo>
                        <a:pt x="180334" y="147914"/>
                        <a:pt x="167372" y="164435"/>
                        <a:pt x="167372" y="192120"/>
                      </a:cubicBezTo>
                      <a:lnTo>
                        <a:pt x="167372" y="295604"/>
                      </a:lnTo>
                      <a:lnTo>
                        <a:pt x="107791" y="295604"/>
                      </a:lnTo>
                      <a:lnTo>
                        <a:pt x="107791" y="98572"/>
                      </a:lnTo>
                      <a:lnTo>
                        <a:pt x="167372" y="98572"/>
                      </a:lnTo>
                      <a:lnTo>
                        <a:pt x="167372" y="125140"/>
                      </a:lnTo>
                      <a:cubicBezTo>
                        <a:pt x="167372" y="125140"/>
                        <a:pt x="185337" y="92544"/>
                        <a:pt x="227863" y="92544"/>
                      </a:cubicBezTo>
                      <a:cubicBezTo>
                        <a:pt x="270388" y="92544"/>
                        <a:pt x="300861" y="118108"/>
                        <a:pt x="300861" y="170798"/>
                      </a:cubicBezTo>
                      <a:lnTo>
                        <a:pt x="300861" y="295492"/>
                      </a:lnTo>
                      <a:close/>
                      <a:moveTo>
                        <a:pt x="36726" y="72785"/>
                      </a:moveTo>
                      <a:cubicBezTo>
                        <a:pt x="16373" y="72785"/>
                        <a:pt x="0" y="56486"/>
                        <a:pt x="0" y="36392"/>
                      </a:cubicBezTo>
                      <a:cubicBezTo>
                        <a:pt x="0" y="16298"/>
                        <a:pt x="16487" y="0"/>
                        <a:pt x="36726" y="0"/>
                      </a:cubicBezTo>
                      <a:cubicBezTo>
                        <a:pt x="56966" y="0"/>
                        <a:pt x="73453" y="16298"/>
                        <a:pt x="73453" y="36392"/>
                      </a:cubicBezTo>
                      <a:cubicBezTo>
                        <a:pt x="73453" y="56486"/>
                        <a:pt x="56966" y="72785"/>
                        <a:pt x="36726" y="72785"/>
                      </a:cubicBezTo>
                      <a:close/>
                      <a:moveTo>
                        <a:pt x="5913" y="295604"/>
                      </a:moveTo>
                      <a:lnTo>
                        <a:pt x="68109" y="295604"/>
                      </a:lnTo>
                      <a:lnTo>
                        <a:pt x="68109" y="98572"/>
                      </a:lnTo>
                      <a:lnTo>
                        <a:pt x="5913" y="98572"/>
                      </a:lnTo>
                      <a:lnTo>
                        <a:pt x="5913" y="2956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13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2BFD87E-DEFB-9305-163B-C59A75D62DAC}"/>
                </a:ext>
              </a:extLst>
            </p:cNvPr>
            <p:cNvSpPr txBox="1"/>
            <p:nvPr/>
          </p:nvSpPr>
          <p:spPr>
            <a:xfrm>
              <a:off x="4609351" y="4724191"/>
              <a:ext cx="2303516" cy="307777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cs typeface="Arial"/>
                </a:rPr>
                <a:t>Follow us </a:t>
              </a: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cs typeface="Arial"/>
                </a:rPr>
                <a:t>@</a:t>
              </a:r>
              <a:r>
                <a:rPr kumimoji="0" lang="en-US" sz="2000" b="1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cs typeface="Arial"/>
                </a:rPr>
                <a:t>onsemi</a:t>
              </a:r>
              <a:endParaRPr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3C737DE-08D6-6314-4089-CA6429ABB39B}"/>
                </a:ext>
              </a:extLst>
            </p:cNvPr>
            <p:cNvSpPr txBox="1"/>
            <p:nvPr/>
          </p:nvSpPr>
          <p:spPr>
            <a:xfrm>
              <a:off x="5088673" y="5848360"/>
              <a:ext cx="1346522" cy="276999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cs typeface="Arial"/>
                </a:rPr>
                <a:t>onsemi.com</a:t>
              </a:r>
              <a:endParaRPr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68FE2F66-466B-9E1D-6A10-0798ED83424A}"/>
              </a:ext>
            </a:extLst>
          </p:cNvPr>
          <p:cNvSpPr txBox="1"/>
          <p:nvPr/>
        </p:nvSpPr>
        <p:spPr>
          <a:xfrm>
            <a:off x="5207537" y="6569155"/>
            <a:ext cx="1781400" cy="15388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© </a:t>
            </a:r>
            <a:r>
              <a:rPr kumimoji="0" lang="en-US" sz="1000" b="1" i="0" u="none" strike="noStrike" kern="700" cap="none" spc="10" normalizeH="0" baseline="0" noProof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onsemi</a:t>
            </a: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2025  </a:t>
            </a:r>
            <a:r>
              <a:rPr kumimoji="0" lang="en-US" sz="1000" b="0" i="0" u="none" strike="noStrike" kern="700" cap="none" spc="1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| </a:t>
            </a: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kumimoji="0" lang="en-US" sz="1000" b="0" i="0" u="none" strike="noStrike" kern="700" cap="none" spc="1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Confidential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379940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3BB30-8231-087E-6E53-5F0259C28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C36D0-9DFF-8F27-F85F-6DB9CF6E14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04EB95-190C-A9BC-3432-57E988864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888C8-CA3D-4ABC-9E81-AA1D59BEB9C6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A77697-05EE-6797-CCE4-7CBFAE074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3BAB5D-E4FA-5BD7-3233-14859265D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4137A-79F2-4585-A47E-F9C53F4CA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1147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-up of a computer&#10;&#10;Description automatically generated">
            <a:extLst>
              <a:ext uri="{FF2B5EF4-FFF2-40B4-BE49-F238E27FC236}">
                <a16:creationId xmlns:a16="http://schemas.microsoft.com/office/drawing/2014/main" id="{754FE60F-4D39-0320-9D95-2E76F7E2D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93"/>
            <a:ext cx="12192000" cy="685621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5D927F9C-7F5A-C9FA-F5D6-00F5CAD998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40131" y="471743"/>
            <a:ext cx="3001277" cy="886111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91" y="2473862"/>
            <a:ext cx="5621373" cy="1155458"/>
          </a:xfrm>
        </p:spPr>
        <p:txBody>
          <a:bodyPr lIns="0" anchor="b" anchorCtr="0"/>
          <a:lstStyle>
            <a:lvl1pPr algn="l">
              <a:lnSpc>
                <a:spcPct val="96000"/>
              </a:lnSpc>
              <a:defRPr sz="3800" b="1" i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8030EE1-64F0-EE41-B4AD-B849CAF72B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5791" y="3784509"/>
            <a:ext cx="5989114" cy="429273"/>
          </a:xfrm>
          <a:noFill/>
        </p:spPr>
        <p:txBody>
          <a:bodyPr lIns="0" anchor="t" anchorCtr="0">
            <a:noAutofit/>
          </a:bodyPr>
          <a:lstStyle>
            <a:lvl1pPr marL="0" indent="0" algn="l">
              <a:spcBef>
                <a:spcPts val="900"/>
              </a:spcBef>
              <a:buNone/>
              <a:defRPr sz="2800" b="0" i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Inter Italic" panose="020B05020300000000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F0D898-3C25-0220-C51C-7CDC964144CE}"/>
              </a:ext>
            </a:extLst>
          </p:cNvPr>
          <p:cNvSpPr txBox="1"/>
          <p:nvPr/>
        </p:nvSpPr>
        <p:spPr>
          <a:xfrm>
            <a:off x="362959" y="6251340"/>
            <a:ext cx="2100481" cy="15388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l"/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 panose="020B0604020202020204" pitchFamily="34" charset="0"/>
                <a:ea typeface="Inter Italic" panose="020B0502030000000004" pitchFamily="34" charset="0"/>
                <a:cs typeface="Arial" panose="020B0604020202020204" pitchFamily="34" charset="0"/>
              </a:rPr>
              <a:t>©</a:t>
            </a:r>
            <a:r>
              <a:rPr kumimoji="0" lang="en-US" sz="1000" b="0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 panose="020B0604020202020204" pitchFamily="34" charset="0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kumimoji="0" lang="en-US" sz="1000" b="1" i="0" u="none" strike="noStrike" kern="700" cap="none" spc="10" normalizeH="0" baseline="0" noProof="0" err="1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 panose="020B0604020202020204" pitchFamily="34" charset="0"/>
                <a:ea typeface="Inter Italic" panose="020B0502030000000004" pitchFamily="34" charset="0"/>
                <a:cs typeface="Arial" panose="020B0604020202020204" pitchFamily="34" charset="0"/>
              </a:rPr>
              <a:t>onsemi</a:t>
            </a: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 panose="020B0604020202020204" pitchFamily="34" charset="0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fld id="{601AC06A-C625-1F40-8059-6D01A867AC3C}" type="datetimeyyyy">
              <a:rPr kumimoji="0" lang="en-US" sz="1000" b="1" i="0" u="none" strike="noStrike" kern="700" cap="none" spc="10" normalizeH="0" baseline="0" noProof="0" smtClean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 panose="020B0604020202020204" pitchFamily="34" charset="0"/>
                <a:ea typeface="Inter Italic" panose="020B0502030000000004" pitchFamily="34" charset="0"/>
                <a:cs typeface="Arial" panose="020B0604020202020204" pitchFamily="34" charset="0"/>
              </a:rPr>
              <a:pPr algn="l"/>
              <a:t>2025</a:t>
            </a:fld>
            <a:r>
              <a:rPr lang="en-US" sz="1000" b="1" i="0" kern="700" spc="10">
                <a:solidFill>
                  <a:srgbClr val="1D3546"/>
                </a:solidFill>
                <a:latin typeface="Arial" panose="020B0604020202020204" pitchFamily="34" charset="0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 panose="020B0604020202020204" pitchFamily="34" charset="0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b="0" i="0" kern="700" spc="10">
                <a:solidFill>
                  <a:srgbClr val="1D3546"/>
                </a:solidFill>
                <a:latin typeface="Arial" panose="020B0604020202020204" pitchFamily="34" charset="0"/>
                <a:ea typeface="Inter Italic" panose="020B0502030000000004" pitchFamily="34" charset="0"/>
                <a:cs typeface="Arial" panose="020B0604020202020204" pitchFamily="34" charset="0"/>
              </a:rPr>
              <a:t>|  Internal Use Only</a:t>
            </a:r>
            <a:endParaRPr lang="en-US" sz="1000" b="0" i="0">
              <a:solidFill>
                <a:srgbClr val="1D3546"/>
              </a:solidFill>
              <a:latin typeface="Arial" panose="020B0604020202020204" pitchFamily="34" charset="0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42AD088-CA92-B78C-8319-B9350A4152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792" y="5721002"/>
            <a:ext cx="5621214" cy="274638"/>
          </a:xfrm>
        </p:spPr>
        <p:txBody>
          <a:bodyPr lIns="0" anchor="ctr" anchorCtr="0"/>
          <a:lstStyle>
            <a:lvl1pPr marL="0" indent="0">
              <a:buNone/>
              <a:defRPr sz="18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 marL="338138" indent="0">
              <a:buNone/>
              <a:defRPr b="1"/>
            </a:lvl2pPr>
            <a:lvl3pPr marL="690562" indent="0">
              <a:buNone/>
              <a:defRPr b="1"/>
            </a:lvl3pPr>
            <a:lvl4pPr marL="1050925" indent="0">
              <a:buNone/>
              <a:defRPr b="1"/>
            </a:lvl4pPr>
            <a:lvl5pPr marL="1262063" indent="0">
              <a:buNone/>
              <a:defRPr b="1"/>
            </a:lvl5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09423239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8393" y="6601688"/>
            <a:ext cx="157135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fld id="{5853B473-0271-47CF-900A-D77E281FB591}" type="slidenum">
              <a:rPr lang="en-US" sz="1000" b="1" smtClean="0">
                <a:solidFill>
                  <a:schemeClr val="tx2"/>
                </a:solidFill>
                <a:latin typeface="+mj-lt"/>
                <a:ea typeface="Inter Italic" panose="020B05020300000000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000" b="1">
              <a:solidFill>
                <a:schemeClr val="tx2"/>
              </a:solidFill>
              <a:latin typeface="+mj-lt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53D884-0360-D3EE-7BE9-F89F978EC8ED}"/>
              </a:ext>
            </a:extLst>
          </p:cNvPr>
          <p:cNvSpPr/>
          <p:nvPr/>
        </p:nvSpPr>
        <p:spPr>
          <a:xfrm>
            <a:off x="1" y="5571068"/>
            <a:ext cx="12192000" cy="1286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7" name="Picture 6" descr="A close-up of a solar panel&#10;&#10;Description automatically generated">
            <a:extLst>
              <a:ext uri="{FF2B5EF4-FFF2-40B4-BE49-F238E27FC236}">
                <a16:creationId xmlns:a16="http://schemas.microsoft.com/office/drawing/2014/main" id="{1DE671E3-3406-4030-4FBA-8FE75DE357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92"/>
            <a:ext cx="12192000" cy="6857108"/>
          </a:xfrm>
          <a:prstGeom prst="rect">
            <a:avLst/>
          </a:prstGeom>
        </p:spPr>
      </p:pic>
      <p:sp>
        <p:nvSpPr>
          <p:cNvPr id="19" name="Parallelogram 18">
            <a:extLst>
              <a:ext uri="{FF2B5EF4-FFF2-40B4-BE49-F238E27FC236}">
                <a16:creationId xmlns:a16="http://schemas.microsoft.com/office/drawing/2014/main" id="{A8DAF6F8-0CB8-F93E-AE0A-0C75759FA8EA}"/>
              </a:ext>
            </a:extLst>
          </p:cNvPr>
          <p:cNvSpPr/>
          <p:nvPr/>
        </p:nvSpPr>
        <p:spPr>
          <a:xfrm>
            <a:off x="766917" y="4408423"/>
            <a:ext cx="10813056" cy="1729141"/>
          </a:xfrm>
          <a:prstGeom prst="parallelogram">
            <a:avLst>
              <a:gd name="adj" fmla="val 50806"/>
            </a:avLst>
          </a:prstGeom>
          <a:solidFill>
            <a:srgbClr val="1D3546"/>
          </a:solidFill>
          <a:ln>
            <a:noFill/>
          </a:ln>
          <a:effectLst>
            <a:innerShdw blurRad="5207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23818925-3031-FF1A-B1B0-CDF37694E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38393" y="471743"/>
            <a:ext cx="3001276" cy="886111"/>
          </a:xfrm>
          <a:prstGeom prst="rect">
            <a:avLst/>
          </a:prstGeom>
        </p:spPr>
      </p:pic>
      <p:sp>
        <p:nvSpPr>
          <p:cNvPr id="16" name="Freeform 15">
            <a:extLst>
              <a:ext uri="{FF2B5EF4-FFF2-40B4-BE49-F238E27FC236}">
                <a16:creationId xmlns:a16="http://schemas.microsoft.com/office/drawing/2014/main" id="{DCED4DEC-C002-DE16-34C9-384918645B58}"/>
              </a:ext>
            </a:extLst>
          </p:cNvPr>
          <p:cNvSpPr/>
          <p:nvPr/>
        </p:nvSpPr>
        <p:spPr>
          <a:xfrm>
            <a:off x="0" y="2515889"/>
            <a:ext cx="4999382" cy="162542"/>
          </a:xfrm>
          <a:custGeom>
            <a:avLst/>
            <a:gdLst>
              <a:gd name="connsiteX0" fmla="*/ 0 w 4998080"/>
              <a:gd name="connsiteY0" fmla="*/ 0 h 162542"/>
              <a:gd name="connsiteX1" fmla="*/ 4998080 w 4998080"/>
              <a:gd name="connsiteY1" fmla="*/ 0 h 162542"/>
              <a:gd name="connsiteX2" fmla="*/ 4916411 w 4998080"/>
              <a:gd name="connsiteY2" fmla="*/ 162542 h 162542"/>
              <a:gd name="connsiteX3" fmla="*/ 0 w 4998080"/>
              <a:gd name="connsiteY3" fmla="*/ 162542 h 16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8080" h="162542">
                <a:moveTo>
                  <a:pt x="0" y="0"/>
                </a:moveTo>
                <a:lnTo>
                  <a:pt x="4998080" y="0"/>
                </a:lnTo>
                <a:lnTo>
                  <a:pt x="4916411" y="162542"/>
                </a:lnTo>
                <a:lnTo>
                  <a:pt x="0" y="162542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>
                  <a:alpha val="45694"/>
                </a:srgb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3A6EC4E0-B1CF-4EC6-DFAD-3D8F6436CAA1}"/>
              </a:ext>
            </a:extLst>
          </p:cNvPr>
          <p:cNvSpPr/>
          <p:nvPr/>
        </p:nvSpPr>
        <p:spPr>
          <a:xfrm>
            <a:off x="0" y="1829596"/>
            <a:ext cx="5328056" cy="579238"/>
          </a:xfrm>
          <a:custGeom>
            <a:avLst/>
            <a:gdLst>
              <a:gd name="connsiteX0" fmla="*/ 0 w 5326668"/>
              <a:gd name="connsiteY0" fmla="*/ 0 h 579238"/>
              <a:gd name="connsiteX1" fmla="*/ 5326668 w 5326668"/>
              <a:gd name="connsiteY1" fmla="*/ 0 h 579238"/>
              <a:gd name="connsiteX2" fmla="*/ 5035630 w 5326668"/>
              <a:gd name="connsiteY2" fmla="*/ 579238 h 579238"/>
              <a:gd name="connsiteX3" fmla="*/ 0 w 5326668"/>
              <a:gd name="connsiteY3" fmla="*/ 579238 h 57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6668" h="579238">
                <a:moveTo>
                  <a:pt x="0" y="0"/>
                </a:moveTo>
                <a:lnTo>
                  <a:pt x="5326668" y="0"/>
                </a:lnTo>
                <a:lnTo>
                  <a:pt x="5035630" y="579238"/>
                </a:lnTo>
                <a:lnTo>
                  <a:pt x="0" y="579238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BA99D69-18B4-E3A5-315F-06E0E0BF8270}"/>
              </a:ext>
            </a:extLst>
          </p:cNvPr>
          <p:cNvSpPr txBox="1"/>
          <p:nvPr/>
        </p:nvSpPr>
        <p:spPr>
          <a:xfrm>
            <a:off x="723945" y="6418750"/>
            <a:ext cx="2100481" cy="15388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l"/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© </a:t>
            </a:r>
            <a:r>
              <a:rPr kumimoji="0" lang="en-US" sz="1000" b="1" i="0" u="none" strike="noStrike" kern="700" cap="none" spc="10" normalizeH="0" baseline="0" noProof="0" err="1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onsemi</a:t>
            </a: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fld id="{E231E878-16A1-394D-8703-A4A51E4E1EEF}" type="datetimeyyyy">
              <a:rPr kumimoji="0" lang="en-US" sz="1000" b="1" i="0" u="none" strike="noStrike" kern="700" cap="none" spc="10" normalizeH="0" baseline="0" noProof="0" smtClean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pPr algn="l"/>
              <a:t>2025</a:t>
            </a:fld>
            <a:r>
              <a:rPr lang="en-US" sz="1000" b="1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| </a:t>
            </a:r>
            <a:r>
              <a:rPr lang="en-US" sz="1000" b="1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Internal Use Only</a:t>
            </a:r>
            <a:endParaRPr lang="en-US" sz="1000">
              <a:solidFill>
                <a:srgbClr val="1D3546"/>
              </a:solidFill>
              <a:latin typeface="Arial" panose="020B0604020202020204" pitchFamily="34" charset="0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778" y="5023858"/>
            <a:ext cx="7773969" cy="490823"/>
          </a:xfrm>
          <a:noFill/>
        </p:spPr>
        <p:txBody>
          <a:bodyPr wrap="square" lIns="0" tIns="91440" bIns="91440" anchor="ctr" anchorCtr="0">
            <a:noAutofit/>
          </a:bodyPr>
          <a:lstStyle>
            <a:lvl1pPr algn="l">
              <a:lnSpc>
                <a:spcPct val="95000"/>
              </a:lnSpc>
              <a:defRPr sz="30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27F035FE-C794-A9DF-FB83-27FC462FB825}"/>
              </a:ext>
            </a:extLst>
          </p:cNvPr>
          <p:cNvSpPr/>
          <p:nvPr/>
        </p:nvSpPr>
        <p:spPr>
          <a:xfrm>
            <a:off x="2" y="3999869"/>
            <a:ext cx="1529975" cy="2902580"/>
          </a:xfrm>
          <a:custGeom>
            <a:avLst/>
            <a:gdLst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  <a:gd name="connsiteX0" fmla="*/ 3740 w 1533317"/>
              <a:gd name="connsiteY0" fmla="*/ 0 h 2902580"/>
              <a:gd name="connsiteX1" fmla="*/ 1533317 w 1533317"/>
              <a:gd name="connsiteY1" fmla="*/ 0 h 2902580"/>
              <a:gd name="connsiteX2" fmla="*/ 58633 w 1533317"/>
              <a:gd name="connsiteY2" fmla="*/ 2902580 h 2902580"/>
              <a:gd name="connsiteX3" fmla="*/ 3740 w 1533317"/>
              <a:gd name="connsiteY3" fmla="*/ 2902580 h 2902580"/>
              <a:gd name="connsiteX4" fmla="*/ 0 w 1533317"/>
              <a:gd name="connsiteY4" fmla="*/ 1165221 h 2902580"/>
              <a:gd name="connsiteX5" fmla="*/ 3740 w 1533317"/>
              <a:gd name="connsiteY5" fmla="*/ 0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5" fmla="*/ 91440 w 1533317"/>
              <a:gd name="connsiteY5" fmla="*/ 1256661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9577" h="2902580">
                <a:moveTo>
                  <a:pt x="0" y="0"/>
                </a:moveTo>
                <a:lnTo>
                  <a:pt x="1529577" y="0"/>
                </a:lnTo>
                <a:lnTo>
                  <a:pt x="54893" y="2902580"/>
                </a:lnTo>
                <a:lnTo>
                  <a:pt x="0" y="2902580"/>
                </a:lnTo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76200">
            <a:solidFill>
              <a:schemeClr val="accent1"/>
            </a:solidFill>
          </a:ln>
          <a:effectLst>
            <a:innerShdw blurRad="139700" dist="762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88046097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8393" y="6601688"/>
            <a:ext cx="157135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fld id="{5853B473-0271-47CF-900A-D77E281FB591}" type="slidenum">
              <a:rPr lang="en-US" sz="1000" b="1" smtClean="0">
                <a:solidFill>
                  <a:schemeClr val="tx2"/>
                </a:solidFill>
                <a:latin typeface="+mj-lt"/>
                <a:ea typeface="Inter Italic" panose="020B05020300000000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000" b="1">
              <a:solidFill>
                <a:schemeClr val="tx2"/>
              </a:solidFill>
              <a:latin typeface="+mj-lt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close-up of a server room&#10;&#10;Description automatically generated">
            <a:extLst>
              <a:ext uri="{FF2B5EF4-FFF2-40B4-BE49-F238E27FC236}">
                <a16:creationId xmlns:a16="http://schemas.microsoft.com/office/drawing/2014/main" id="{0B1F9C91-B707-FF6F-870B-818D4C8C6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2"/>
            <a:ext cx="12191999" cy="6857108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23818925-3031-FF1A-B1B0-CDF37694E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38393" y="471743"/>
            <a:ext cx="3001276" cy="886111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6B2E6A79-39DE-6B4D-8FD8-FC4836345BE6}"/>
              </a:ext>
            </a:extLst>
          </p:cNvPr>
          <p:cNvSpPr/>
          <p:nvPr/>
        </p:nvSpPr>
        <p:spPr>
          <a:xfrm>
            <a:off x="0" y="2515889"/>
            <a:ext cx="4999382" cy="162542"/>
          </a:xfrm>
          <a:custGeom>
            <a:avLst/>
            <a:gdLst>
              <a:gd name="connsiteX0" fmla="*/ 0 w 4998080"/>
              <a:gd name="connsiteY0" fmla="*/ 0 h 162542"/>
              <a:gd name="connsiteX1" fmla="*/ 4998080 w 4998080"/>
              <a:gd name="connsiteY1" fmla="*/ 0 h 162542"/>
              <a:gd name="connsiteX2" fmla="*/ 4916411 w 4998080"/>
              <a:gd name="connsiteY2" fmla="*/ 162542 h 162542"/>
              <a:gd name="connsiteX3" fmla="*/ 0 w 4998080"/>
              <a:gd name="connsiteY3" fmla="*/ 162542 h 16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8080" h="162542">
                <a:moveTo>
                  <a:pt x="0" y="0"/>
                </a:moveTo>
                <a:lnTo>
                  <a:pt x="4998080" y="0"/>
                </a:lnTo>
                <a:lnTo>
                  <a:pt x="4916411" y="162542"/>
                </a:lnTo>
                <a:lnTo>
                  <a:pt x="0" y="162542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>
                  <a:alpha val="45694"/>
                </a:srgb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47ADDEE-E36A-40E2-375F-5E3F7873A843}"/>
              </a:ext>
            </a:extLst>
          </p:cNvPr>
          <p:cNvSpPr/>
          <p:nvPr/>
        </p:nvSpPr>
        <p:spPr>
          <a:xfrm>
            <a:off x="0" y="1829596"/>
            <a:ext cx="5328056" cy="579238"/>
          </a:xfrm>
          <a:custGeom>
            <a:avLst/>
            <a:gdLst>
              <a:gd name="connsiteX0" fmla="*/ 0 w 5326668"/>
              <a:gd name="connsiteY0" fmla="*/ 0 h 579238"/>
              <a:gd name="connsiteX1" fmla="*/ 5326668 w 5326668"/>
              <a:gd name="connsiteY1" fmla="*/ 0 h 579238"/>
              <a:gd name="connsiteX2" fmla="*/ 5035630 w 5326668"/>
              <a:gd name="connsiteY2" fmla="*/ 579238 h 579238"/>
              <a:gd name="connsiteX3" fmla="*/ 0 w 5326668"/>
              <a:gd name="connsiteY3" fmla="*/ 579238 h 57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6668" h="579238">
                <a:moveTo>
                  <a:pt x="0" y="0"/>
                </a:moveTo>
                <a:lnTo>
                  <a:pt x="5326668" y="0"/>
                </a:lnTo>
                <a:lnTo>
                  <a:pt x="5035630" y="579238"/>
                </a:lnTo>
                <a:lnTo>
                  <a:pt x="0" y="579238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7A04D1C8-425B-7C68-44BB-2D6DB8FB0976}"/>
              </a:ext>
            </a:extLst>
          </p:cNvPr>
          <p:cNvSpPr/>
          <p:nvPr/>
        </p:nvSpPr>
        <p:spPr>
          <a:xfrm>
            <a:off x="2" y="3999869"/>
            <a:ext cx="1529975" cy="2902580"/>
          </a:xfrm>
          <a:custGeom>
            <a:avLst/>
            <a:gdLst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  <a:gd name="connsiteX0" fmla="*/ 3740 w 1533317"/>
              <a:gd name="connsiteY0" fmla="*/ 0 h 2902580"/>
              <a:gd name="connsiteX1" fmla="*/ 1533317 w 1533317"/>
              <a:gd name="connsiteY1" fmla="*/ 0 h 2902580"/>
              <a:gd name="connsiteX2" fmla="*/ 58633 w 1533317"/>
              <a:gd name="connsiteY2" fmla="*/ 2902580 h 2902580"/>
              <a:gd name="connsiteX3" fmla="*/ 3740 w 1533317"/>
              <a:gd name="connsiteY3" fmla="*/ 2902580 h 2902580"/>
              <a:gd name="connsiteX4" fmla="*/ 0 w 1533317"/>
              <a:gd name="connsiteY4" fmla="*/ 1165221 h 2902580"/>
              <a:gd name="connsiteX5" fmla="*/ 3740 w 1533317"/>
              <a:gd name="connsiteY5" fmla="*/ 0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5" fmla="*/ 91440 w 1533317"/>
              <a:gd name="connsiteY5" fmla="*/ 1256661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9577" h="2902580">
                <a:moveTo>
                  <a:pt x="0" y="0"/>
                </a:moveTo>
                <a:lnTo>
                  <a:pt x="1529577" y="0"/>
                </a:lnTo>
                <a:lnTo>
                  <a:pt x="54893" y="2902580"/>
                </a:lnTo>
                <a:lnTo>
                  <a:pt x="0" y="2902580"/>
                </a:lnTo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76200">
            <a:solidFill>
              <a:schemeClr val="accent1"/>
            </a:solidFill>
          </a:ln>
          <a:effectLst>
            <a:innerShdw blurRad="139700" dist="762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A8DAF6F8-0CB8-F93E-AE0A-0C75759FA8EA}"/>
              </a:ext>
            </a:extLst>
          </p:cNvPr>
          <p:cNvSpPr/>
          <p:nvPr/>
        </p:nvSpPr>
        <p:spPr>
          <a:xfrm>
            <a:off x="766917" y="4408423"/>
            <a:ext cx="10813056" cy="1729141"/>
          </a:xfrm>
          <a:prstGeom prst="parallelogram">
            <a:avLst>
              <a:gd name="adj" fmla="val 50806"/>
            </a:avLst>
          </a:prstGeom>
          <a:solidFill>
            <a:srgbClr val="1D3546"/>
          </a:solidFill>
          <a:ln>
            <a:noFill/>
          </a:ln>
          <a:effectLst>
            <a:innerShdw blurRad="5207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778" y="5023858"/>
            <a:ext cx="7773969" cy="490823"/>
          </a:xfrm>
          <a:noFill/>
        </p:spPr>
        <p:txBody>
          <a:bodyPr wrap="square" lIns="0" tIns="91440" bIns="91440" anchor="ctr" anchorCtr="0">
            <a:noAutofit/>
          </a:bodyPr>
          <a:lstStyle>
            <a:lvl1pPr algn="l">
              <a:lnSpc>
                <a:spcPct val="95000"/>
              </a:lnSpc>
              <a:defRPr sz="30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986C79-B54A-039E-3B65-75217FC4B355}"/>
              </a:ext>
            </a:extLst>
          </p:cNvPr>
          <p:cNvSpPr txBox="1"/>
          <p:nvPr/>
        </p:nvSpPr>
        <p:spPr>
          <a:xfrm>
            <a:off x="723945" y="6418750"/>
            <a:ext cx="1787815" cy="15388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© </a:t>
            </a:r>
            <a:r>
              <a:rPr kumimoji="0" lang="en-US" sz="1000" b="1" i="0" u="none" strike="noStrike" kern="700" cap="none" spc="10" normalizeH="0" baseline="0" noProof="0" err="1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onsemi</a:t>
            </a: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fld id="{F62D7A96-581F-6C4B-9F21-7111AA491FF2}" type="datetimeyyyy">
              <a:rPr kumimoji="0" lang="en-US" sz="1000" b="1" i="0" u="none" strike="noStrike" kern="700" cap="none" spc="10" normalizeH="0" baseline="0" noProof="0" smtClean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2025</a:t>
            </a:fld>
            <a:r>
              <a:rPr lang="en-US" sz="1000" b="1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| </a:t>
            </a:r>
            <a:r>
              <a:rPr lang="en-US" sz="1000" b="1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Confidential</a:t>
            </a:r>
            <a:endParaRPr lang="en-US" sz="1000">
              <a:solidFill>
                <a:srgbClr val="1D3546"/>
              </a:solidFill>
              <a:latin typeface="Arial" panose="020B0604020202020204" pitchFamily="34" charset="0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962113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8393" y="6601688"/>
            <a:ext cx="157135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fld id="{5853B473-0271-47CF-900A-D77E281FB591}" type="slidenum">
              <a:rPr lang="en-US" sz="1000" b="1" smtClean="0">
                <a:solidFill>
                  <a:schemeClr val="tx2"/>
                </a:solidFill>
                <a:latin typeface="+mj-lt"/>
                <a:ea typeface="Inter Italic" panose="020B05020300000000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000" b="1">
              <a:solidFill>
                <a:schemeClr val="tx2"/>
              </a:solidFill>
              <a:latin typeface="+mj-lt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53D884-0360-D3EE-7BE9-F89F978EC8ED}"/>
              </a:ext>
            </a:extLst>
          </p:cNvPr>
          <p:cNvSpPr/>
          <p:nvPr/>
        </p:nvSpPr>
        <p:spPr>
          <a:xfrm>
            <a:off x="1" y="5571068"/>
            <a:ext cx="12192000" cy="1286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 descr="A close-up of a car&#10;&#10;Description automatically generated">
            <a:extLst>
              <a:ext uri="{FF2B5EF4-FFF2-40B4-BE49-F238E27FC236}">
                <a16:creationId xmlns:a16="http://schemas.microsoft.com/office/drawing/2014/main" id="{9234BA41-2FEE-33E4-C3F8-F293BF4B0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23818925-3031-FF1A-B1B0-CDF37694E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38393" y="471743"/>
            <a:ext cx="3001276" cy="886111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F08BC1A6-B9AD-3C3C-9193-967328589F12}"/>
              </a:ext>
            </a:extLst>
          </p:cNvPr>
          <p:cNvSpPr/>
          <p:nvPr/>
        </p:nvSpPr>
        <p:spPr>
          <a:xfrm>
            <a:off x="0" y="2515889"/>
            <a:ext cx="4999382" cy="162542"/>
          </a:xfrm>
          <a:custGeom>
            <a:avLst/>
            <a:gdLst>
              <a:gd name="connsiteX0" fmla="*/ 0 w 4998080"/>
              <a:gd name="connsiteY0" fmla="*/ 0 h 162542"/>
              <a:gd name="connsiteX1" fmla="*/ 4998080 w 4998080"/>
              <a:gd name="connsiteY1" fmla="*/ 0 h 162542"/>
              <a:gd name="connsiteX2" fmla="*/ 4916411 w 4998080"/>
              <a:gd name="connsiteY2" fmla="*/ 162542 h 162542"/>
              <a:gd name="connsiteX3" fmla="*/ 0 w 4998080"/>
              <a:gd name="connsiteY3" fmla="*/ 162542 h 16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8080" h="162542">
                <a:moveTo>
                  <a:pt x="0" y="0"/>
                </a:moveTo>
                <a:lnTo>
                  <a:pt x="4998080" y="0"/>
                </a:lnTo>
                <a:lnTo>
                  <a:pt x="4916411" y="162542"/>
                </a:lnTo>
                <a:lnTo>
                  <a:pt x="0" y="162542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>
                  <a:alpha val="45694"/>
                </a:srgb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378F9EE9-CBCE-0258-49DA-E5ABF573F8FA}"/>
              </a:ext>
            </a:extLst>
          </p:cNvPr>
          <p:cNvSpPr/>
          <p:nvPr/>
        </p:nvSpPr>
        <p:spPr>
          <a:xfrm>
            <a:off x="0" y="1829596"/>
            <a:ext cx="5328056" cy="579238"/>
          </a:xfrm>
          <a:custGeom>
            <a:avLst/>
            <a:gdLst>
              <a:gd name="connsiteX0" fmla="*/ 0 w 5326668"/>
              <a:gd name="connsiteY0" fmla="*/ 0 h 579238"/>
              <a:gd name="connsiteX1" fmla="*/ 5326668 w 5326668"/>
              <a:gd name="connsiteY1" fmla="*/ 0 h 579238"/>
              <a:gd name="connsiteX2" fmla="*/ 5035630 w 5326668"/>
              <a:gd name="connsiteY2" fmla="*/ 579238 h 579238"/>
              <a:gd name="connsiteX3" fmla="*/ 0 w 5326668"/>
              <a:gd name="connsiteY3" fmla="*/ 579238 h 57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6668" h="579238">
                <a:moveTo>
                  <a:pt x="0" y="0"/>
                </a:moveTo>
                <a:lnTo>
                  <a:pt x="5326668" y="0"/>
                </a:lnTo>
                <a:lnTo>
                  <a:pt x="5035630" y="579238"/>
                </a:lnTo>
                <a:lnTo>
                  <a:pt x="0" y="579238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3449CFC2-8B3A-4C13-B58F-2015FAB0C6A8}"/>
              </a:ext>
            </a:extLst>
          </p:cNvPr>
          <p:cNvSpPr/>
          <p:nvPr/>
        </p:nvSpPr>
        <p:spPr>
          <a:xfrm>
            <a:off x="2" y="3999869"/>
            <a:ext cx="1529975" cy="2902580"/>
          </a:xfrm>
          <a:custGeom>
            <a:avLst/>
            <a:gdLst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  <a:gd name="connsiteX0" fmla="*/ 3740 w 1533317"/>
              <a:gd name="connsiteY0" fmla="*/ 0 h 2902580"/>
              <a:gd name="connsiteX1" fmla="*/ 1533317 w 1533317"/>
              <a:gd name="connsiteY1" fmla="*/ 0 h 2902580"/>
              <a:gd name="connsiteX2" fmla="*/ 58633 w 1533317"/>
              <a:gd name="connsiteY2" fmla="*/ 2902580 h 2902580"/>
              <a:gd name="connsiteX3" fmla="*/ 3740 w 1533317"/>
              <a:gd name="connsiteY3" fmla="*/ 2902580 h 2902580"/>
              <a:gd name="connsiteX4" fmla="*/ 0 w 1533317"/>
              <a:gd name="connsiteY4" fmla="*/ 1165221 h 2902580"/>
              <a:gd name="connsiteX5" fmla="*/ 3740 w 1533317"/>
              <a:gd name="connsiteY5" fmla="*/ 0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5" fmla="*/ 91440 w 1533317"/>
              <a:gd name="connsiteY5" fmla="*/ 1256661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9577" h="2902580">
                <a:moveTo>
                  <a:pt x="0" y="0"/>
                </a:moveTo>
                <a:lnTo>
                  <a:pt x="1529577" y="0"/>
                </a:lnTo>
                <a:lnTo>
                  <a:pt x="54893" y="2902580"/>
                </a:lnTo>
                <a:lnTo>
                  <a:pt x="0" y="2902580"/>
                </a:lnTo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76200">
            <a:solidFill>
              <a:schemeClr val="accent1"/>
            </a:solidFill>
          </a:ln>
          <a:effectLst>
            <a:innerShdw blurRad="139700" dist="762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A8DAF6F8-0CB8-F93E-AE0A-0C75759FA8EA}"/>
              </a:ext>
            </a:extLst>
          </p:cNvPr>
          <p:cNvSpPr/>
          <p:nvPr/>
        </p:nvSpPr>
        <p:spPr>
          <a:xfrm>
            <a:off x="766917" y="4408423"/>
            <a:ext cx="10813056" cy="1729141"/>
          </a:xfrm>
          <a:prstGeom prst="parallelogram">
            <a:avLst>
              <a:gd name="adj" fmla="val 50806"/>
            </a:avLst>
          </a:prstGeom>
          <a:solidFill>
            <a:srgbClr val="1D3546"/>
          </a:solidFill>
          <a:ln>
            <a:noFill/>
          </a:ln>
          <a:effectLst>
            <a:innerShdw blurRad="5207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778" y="5023858"/>
            <a:ext cx="7773969" cy="490823"/>
          </a:xfrm>
          <a:noFill/>
        </p:spPr>
        <p:txBody>
          <a:bodyPr wrap="square" lIns="0" tIns="91440" bIns="91440" anchor="ctr" anchorCtr="0">
            <a:noAutofit/>
          </a:bodyPr>
          <a:lstStyle>
            <a:lvl1pPr algn="l">
              <a:lnSpc>
                <a:spcPct val="95000"/>
              </a:lnSpc>
              <a:defRPr sz="30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024DBF-F2B6-5A80-F949-10CBBDEEEFE8}"/>
              </a:ext>
            </a:extLst>
          </p:cNvPr>
          <p:cNvSpPr txBox="1"/>
          <p:nvPr/>
        </p:nvSpPr>
        <p:spPr>
          <a:xfrm>
            <a:off x="723945" y="6418750"/>
            <a:ext cx="2100481" cy="15388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l"/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© </a:t>
            </a:r>
            <a:r>
              <a:rPr kumimoji="0" lang="en-US" sz="1000" b="1" i="0" u="none" strike="noStrike" kern="700" cap="none" spc="10" normalizeH="0" baseline="0" noProof="0" err="1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onsemi</a:t>
            </a: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fld id="{E231E878-16A1-394D-8703-A4A51E4E1EEF}" type="datetimeyyyy">
              <a:rPr kumimoji="0" lang="en-US" sz="1000" b="1" i="0" u="none" strike="noStrike" kern="700" cap="none" spc="10" normalizeH="0" baseline="0" noProof="0" smtClean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pPr algn="l"/>
              <a:t>2025</a:t>
            </a:fld>
            <a:r>
              <a:rPr lang="en-US" sz="1000" b="1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| </a:t>
            </a:r>
            <a:r>
              <a:rPr lang="en-US" sz="1000" b="1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Internal Use Only</a:t>
            </a:r>
            <a:endParaRPr lang="en-US" sz="1000">
              <a:solidFill>
                <a:srgbClr val="1D3546"/>
              </a:solidFill>
              <a:latin typeface="Arial" panose="020B0604020202020204" pitchFamily="34" charset="0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262037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8393" y="6601688"/>
            <a:ext cx="157135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fld id="{5853B473-0271-47CF-900A-D77E281FB591}" type="slidenum">
              <a:rPr lang="en-US" sz="1000" b="1" smtClean="0">
                <a:solidFill>
                  <a:schemeClr val="tx2"/>
                </a:solidFill>
                <a:latin typeface="+mj-lt"/>
                <a:ea typeface="Inter Italic" panose="020B05020300000000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000" b="1">
              <a:solidFill>
                <a:schemeClr val="tx2"/>
              </a:solidFill>
              <a:latin typeface="+mj-lt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yellow robotic arm on a track&#10;&#10;Description automatically generated">
            <a:extLst>
              <a:ext uri="{FF2B5EF4-FFF2-40B4-BE49-F238E27FC236}">
                <a16:creationId xmlns:a16="http://schemas.microsoft.com/office/drawing/2014/main" id="{1F388660-F8E5-66D3-9DAF-F415DEB2C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2"/>
            <a:ext cx="12193591" cy="6857108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23818925-3031-FF1A-B1B0-CDF37694E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38393" y="471743"/>
            <a:ext cx="3001276" cy="886111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7F0066D4-76F4-EB66-E484-22581F11127E}"/>
              </a:ext>
            </a:extLst>
          </p:cNvPr>
          <p:cNvSpPr/>
          <p:nvPr/>
        </p:nvSpPr>
        <p:spPr>
          <a:xfrm>
            <a:off x="0" y="2515889"/>
            <a:ext cx="4999382" cy="162542"/>
          </a:xfrm>
          <a:custGeom>
            <a:avLst/>
            <a:gdLst>
              <a:gd name="connsiteX0" fmla="*/ 0 w 4998080"/>
              <a:gd name="connsiteY0" fmla="*/ 0 h 162542"/>
              <a:gd name="connsiteX1" fmla="*/ 4998080 w 4998080"/>
              <a:gd name="connsiteY1" fmla="*/ 0 h 162542"/>
              <a:gd name="connsiteX2" fmla="*/ 4916411 w 4998080"/>
              <a:gd name="connsiteY2" fmla="*/ 162542 h 162542"/>
              <a:gd name="connsiteX3" fmla="*/ 0 w 4998080"/>
              <a:gd name="connsiteY3" fmla="*/ 162542 h 16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8080" h="162542">
                <a:moveTo>
                  <a:pt x="0" y="0"/>
                </a:moveTo>
                <a:lnTo>
                  <a:pt x="4998080" y="0"/>
                </a:lnTo>
                <a:lnTo>
                  <a:pt x="4916411" y="162542"/>
                </a:lnTo>
                <a:lnTo>
                  <a:pt x="0" y="162542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>
                  <a:alpha val="45694"/>
                </a:srgb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85C40157-15A9-6BE2-38C8-60632D56417D}"/>
              </a:ext>
            </a:extLst>
          </p:cNvPr>
          <p:cNvSpPr/>
          <p:nvPr/>
        </p:nvSpPr>
        <p:spPr>
          <a:xfrm>
            <a:off x="0" y="1829596"/>
            <a:ext cx="5328056" cy="579238"/>
          </a:xfrm>
          <a:custGeom>
            <a:avLst/>
            <a:gdLst>
              <a:gd name="connsiteX0" fmla="*/ 0 w 5326668"/>
              <a:gd name="connsiteY0" fmla="*/ 0 h 579238"/>
              <a:gd name="connsiteX1" fmla="*/ 5326668 w 5326668"/>
              <a:gd name="connsiteY1" fmla="*/ 0 h 579238"/>
              <a:gd name="connsiteX2" fmla="*/ 5035630 w 5326668"/>
              <a:gd name="connsiteY2" fmla="*/ 579238 h 579238"/>
              <a:gd name="connsiteX3" fmla="*/ 0 w 5326668"/>
              <a:gd name="connsiteY3" fmla="*/ 579238 h 57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6668" h="579238">
                <a:moveTo>
                  <a:pt x="0" y="0"/>
                </a:moveTo>
                <a:lnTo>
                  <a:pt x="5326668" y="0"/>
                </a:lnTo>
                <a:lnTo>
                  <a:pt x="5035630" y="579238"/>
                </a:lnTo>
                <a:lnTo>
                  <a:pt x="0" y="579238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C349E579-DDF3-1132-23EB-32AD8E3E68E5}"/>
              </a:ext>
            </a:extLst>
          </p:cNvPr>
          <p:cNvSpPr/>
          <p:nvPr/>
        </p:nvSpPr>
        <p:spPr>
          <a:xfrm>
            <a:off x="2" y="3999869"/>
            <a:ext cx="1529975" cy="2902580"/>
          </a:xfrm>
          <a:custGeom>
            <a:avLst/>
            <a:gdLst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  <a:gd name="connsiteX0" fmla="*/ 3740 w 1533317"/>
              <a:gd name="connsiteY0" fmla="*/ 0 h 2902580"/>
              <a:gd name="connsiteX1" fmla="*/ 1533317 w 1533317"/>
              <a:gd name="connsiteY1" fmla="*/ 0 h 2902580"/>
              <a:gd name="connsiteX2" fmla="*/ 58633 w 1533317"/>
              <a:gd name="connsiteY2" fmla="*/ 2902580 h 2902580"/>
              <a:gd name="connsiteX3" fmla="*/ 3740 w 1533317"/>
              <a:gd name="connsiteY3" fmla="*/ 2902580 h 2902580"/>
              <a:gd name="connsiteX4" fmla="*/ 0 w 1533317"/>
              <a:gd name="connsiteY4" fmla="*/ 1165221 h 2902580"/>
              <a:gd name="connsiteX5" fmla="*/ 3740 w 1533317"/>
              <a:gd name="connsiteY5" fmla="*/ 0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5" fmla="*/ 91440 w 1533317"/>
              <a:gd name="connsiteY5" fmla="*/ 1256661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9577" h="2902580">
                <a:moveTo>
                  <a:pt x="0" y="0"/>
                </a:moveTo>
                <a:lnTo>
                  <a:pt x="1529577" y="0"/>
                </a:lnTo>
                <a:lnTo>
                  <a:pt x="54893" y="2902580"/>
                </a:lnTo>
                <a:lnTo>
                  <a:pt x="0" y="2902580"/>
                </a:lnTo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76200">
            <a:solidFill>
              <a:schemeClr val="accent1"/>
            </a:solidFill>
          </a:ln>
          <a:effectLst>
            <a:innerShdw blurRad="139700" dist="762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A8DAF6F8-0CB8-F93E-AE0A-0C75759FA8EA}"/>
              </a:ext>
            </a:extLst>
          </p:cNvPr>
          <p:cNvSpPr/>
          <p:nvPr/>
        </p:nvSpPr>
        <p:spPr>
          <a:xfrm>
            <a:off x="766917" y="4408423"/>
            <a:ext cx="10813056" cy="1729141"/>
          </a:xfrm>
          <a:prstGeom prst="parallelogram">
            <a:avLst>
              <a:gd name="adj" fmla="val 50806"/>
            </a:avLst>
          </a:prstGeom>
          <a:solidFill>
            <a:srgbClr val="1D3546"/>
          </a:solidFill>
          <a:ln>
            <a:noFill/>
          </a:ln>
          <a:effectLst>
            <a:innerShdw blurRad="5207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778" y="5023858"/>
            <a:ext cx="7773969" cy="490823"/>
          </a:xfrm>
          <a:noFill/>
        </p:spPr>
        <p:txBody>
          <a:bodyPr wrap="square" lIns="0" tIns="91440" bIns="91440" anchor="ctr" anchorCtr="0">
            <a:noAutofit/>
          </a:bodyPr>
          <a:lstStyle>
            <a:lvl1pPr algn="l">
              <a:lnSpc>
                <a:spcPct val="95000"/>
              </a:lnSpc>
              <a:defRPr sz="30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15F0C8-3A9A-D034-3AA3-41D603E7F1B9}"/>
              </a:ext>
            </a:extLst>
          </p:cNvPr>
          <p:cNvSpPr txBox="1"/>
          <p:nvPr/>
        </p:nvSpPr>
        <p:spPr>
          <a:xfrm>
            <a:off x="723945" y="6418750"/>
            <a:ext cx="2100481" cy="15388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l"/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© </a:t>
            </a:r>
            <a:r>
              <a:rPr kumimoji="0" lang="en-US" sz="1000" b="1" i="0" u="none" strike="noStrike" kern="700" cap="none" spc="10" normalizeH="0" baseline="0" noProof="0" err="1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onsemi</a:t>
            </a: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fld id="{E231E878-16A1-394D-8703-A4A51E4E1EEF}" type="datetimeyyyy">
              <a:rPr kumimoji="0" lang="en-US" sz="1000" b="1" i="0" u="none" strike="noStrike" kern="700" cap="none" spc="10" normalizeH="0" baseline="0" noProof="0" smtClean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pPr algn="l"/>
              <a:t>2025</a:t>
            </a:fld>
            <a:r>
              <a:rPr lang="en-US" sz="1000" b="1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| </a:t>
            </a:r>
            <a:r>
              <a:rPr lang="en-US" sz="1000" b="1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Internal Use Only</a:t>
            </a:r>
            <a:endParaRPr lang="en-US" sz="1000">
              <a:solidFill>
                <a:srgbClr val="1D3546"/>
              </a:solidFill>
              <a:latin typeface="Arial" panose="020B0604020202020204" pitchFamily="34" charset="0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501210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8393" y="6601688"/>
            <a:ext cx="157135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fld id="{5853B473-0271-47CF-900A-D77E281FB591}" type="slidenum">
              <a:rPr lang="en-US" sz="1000" b="1" smtClean="0">
                <a:solidFill>
                  <a:schemeClr val="tx2"/>
                </a:solidFill>
                <a:latin typeface="+mj-lt"/>
                <a:ea typeface="Inter Italic" panose="020B05020300000000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000" b="1">
              <a:solidFill>
                <a:schemeClr val="tx2"/>
              </a:solidFill>
              <a:latin typeface="+mj-lt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close-up of a server room&#10;&#10;Description automatically generated">
            <a:extLst>
              <a:ext uri="{FF2B5EF4-FFF2-40B4-BE49-F238E27FC236}">
                <a16:creationId xmlns:a16="http://schemas.microsoft.com/office/drawing/2014/main" id="{0B1F9C91-B707-FF6F-870B-818D4C8C6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2"/>
            <a:ext cx="12191999" cy="6857108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23818925-3031-FF1A-B1B0-CDF37694E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38393" y="471743"/>
            <a:ext cx="3001276" cy="886111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6B2E6A79-39DE-6B4D-8FD8-FC4836345BE6}"/>
              </a:ext>
            </a:extLst>
          </p:cNvPr>
          <p:cNvSpPr/>
          <p:nvPr/>
        </p:nvSpPr>
        <p:spPr>
          <a:xfrm>
            <a:off x="0" y="2515889"/>
            <a:ext cx="4999382" cy="162542"/>
          </a:xfrm>
          <a:custGeom>
            <a:avLst/>
            <a:gdLst>
              <a:gd name="connsiteX0" fmla="*/ 0 w 4998080"/>
              <a:gd name="connsiteY0" fmla="*/ 0 h 162542"/>
              <a:gd name="connsiteX1" fmla="*/ 4998080 w 4998080"/>
              <a:gd name="connsiteY1" fmla="*/ 0 h 162542"/>
              <a:gd name="connsiteX2" fmla="*/ 4916411 w 4998080"/>
              <a:gd name="connsiteY2" fmla="*/ 162542 h 162542"/>
              <a:gd name="connsiteX3" fmla="*/ 0 w 4998080"/>
              <a:gd name="connsiteY3" fmla="*/ 162542 h 16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8080" h="162542">
                <a:moveTo>
                  <a:pt x="0" y="0"/>
                </a:moveTo>
                <a:lnTo>
                  <a:pt x="4998080" y="0"/>
                </a:lnTo>
                <a:lnTo>
                  <a:pt x="4916411" y="162542"/>
                </a:lnTo>
                <a:lnTo>
                  <a:pt x="0" y="162542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>
                  <a:alpha val="45694"/>
                </a:srgb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47ADDEE-E36A-40E2-375F-5E3F7873A843}"/>
              </a:ext>
            </a:extLst>
          </p:cNvPr>
          <p:cNvSpPr/>
          <p:nvPr/>
        </p:nvSpPr>
        <p:spPr>
          <a:xfrm>
            <a:off x="0" y="1829596"/>
            <a:ext cx="5328056" cy="579238"/>
          </a:xfrm>
          <a:custGeom>
            <a:avLst/>
            <a:gdLst>
              <a:gd name="connsiteX0" fmla="*/ 0 w 5326668"/>
              <a:gd name="connsiteY0" fmla="*/ 0 h 579238"/>
              <a:gd name="connsiteX1" fmla="*/ 5326668 w 5326668"/>
              <a:gd name="connsiteY1" fmla="*/ 0 h 579238"/>
              <a:gd name="connsiteX2" fmla="*/ 5035630 w 5326668"/>
              <a:gd name="connsiteY2" fmla="*/ 579238 h 579238"/>
              <a:gd name="connsiteX3" fmla="*/ 0 w 5326668"/>
              <a:gd name="connsiteY3" fmla="*/ 579238 h 57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6668" h="579238">
                <a:moveTo>
                  <a:pt x="0" y="0"/>
                </a:moveTo>
                <a:lnTo>
                  <a:pt x="5326668" y="0"/>
                </a:lnTo>
                <a:lnTo>
                  <a:pt x="5035630" y="579238"/>
                </a:lnTo>
                <a:lnTo>
                  <a:pt x="0" y="579238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7A04D1C8-425B-7C68-44BB-2D6DB8FB0976}"/>
              </a:ext>
            </a:extLst>
          </p:cNvPr>
          <p:cNvSpPr/>
          <p:nvPr/>
        </p:nvSpPr>
        <p:spPr>
          <a:xfrm>
            <a:off x="2" y="3999869"/>
            <a:ext cx="1529975" cy="2902580"/>
          </a:xfrm>
          <a:custGeom>
            <a:avLst/>
            <a:gdLst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  <a:gd name="connsiteX0" fmla="*/ 3740 w 1533317"/>
              <a:gd name="connsiteY0" fmla="*/ 0 h 2902580"/>
              <a:gd name="connsiteX1" fmla="*/ 1533317 w 1533317"/>
              <a:gd name="connsiteY1" fmla="*/ 0 h 2902580"/>
              <a:gd name="connsiteX2" fmla="*/ 58633 w 1533317"/>
              <a:gd name="connsiteY2" fmla="*/ 2902580 h 2902580"/>
              <a:gd name="connsiteX3" fmla="*/ 3740 w 1533317"/>
              <a:gd name="connsiteY3" fmla="*/ 2902580 h 2902580"/>
              <a:gd name="connsiteX4" fmla="*/ 0 w 1533317"/>
              <a:gd name="connsiteY4" fmla="*/ 1165221 h 2902580"/>
              <a:gd name="connsiteX5" fmla="*/ 3740 w 1533317"/>
              <a:gd name="connsiteY5" fmla="*/ 0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5" fmla="*/ 91440 w 1533317"/>
              <a:gd name="connsiteY5" fmla="*/ 1256661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9577" h="2902580">
                <a:moveTo>
                  <a:pt x="0" y="0"/>
                </a:moveTo>
                <a:lnTo>
                  <a:pt x="1529577" y="0"/>
                </a:lnTo>
                <a:lnTo>
                  <a:pt x="54893" y="2902580"/>
                </a:lnTo>
                <a:lnTo>
                  <a:pt x="0" y="2902580"/>
                </a:lnTo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76200">
            <a:solidFill>
              <a:schemeClr val="accent1"/>
            </a:solidFill>
          </a:ln>
          <a:effectLst>
            <a:innerShdw blurRad="139700" dist="762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A8DAF6F8-0CB8-F93E-AE0A-0C75759FA8EA}"/>
              </a:ext>
            </a:extLst>
          </p:cNvPr>
          <p:cNvSpPr/>
          <p:nvPr/>
        </p:nvSpPr>
        <p:spPr>
          <a:xfrm>
            <a:off x="766917" y="4408423"/>
            <a:ext cx="10813056" cy="1729141"/>
          </a:xfrm>
          <a:prstGeom prst="parallelogram">
            <a:avLst>
              <a:gd name="adj" fmla="val 50806"/>
            </a:avLst>
          </a:prstGeom>
          <a:solidFill>
            <a:srgbClr val="1D3546"/>
          </a:solidFill>
          <a:ln>
            <a:noFill/>
          </a:ln>
          <a:effectLst>
            <a:innerShdw blurRad="5207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778" y="5023858"/>
            <a:ext cx="7773969" cy="490823"/>
          </a:xfrm>
          <a:noFill/>
        </p:spPr>
        <p:txBody>
          <a:bodyPr wrap="square" lIns="0" tIns="91440" bIns="91440" anchor="ctr" anchorCtr="0">
            <a:noAutofit/>
          </a:bodyPr>
          <a:lstStyle>
            <a:lvl1pPr algn="l">
              <a:lnSpc>
                <a:spcPct val="95000"/>
              </a:lnSpc>
              <a:defRPr sz="30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9E475B-2AF2-72AA-9D4D-91543A7181FD}"/>
              </a:ext>
            </a:extLst>
          </p:cNvPr>
          <p:cNvSpPr txBox="1"/>
          <p:nvPr/>
        </p:nvSpPr>
        <p:spPr>
          <a:xfrm>
            <a:off x="723945" y="6418750"/>
            <a:ext cx="2100481" cy="15388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l"/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© </a:t>
            </a:r>
            <a:r>
              <a:rPr kumimoji="0" lang="en-US" sz="1000" b="1" i="0" u="none" strike="noStrike" kern="700" cap="none" spc="10" normalizeH="0" baseline="0" noProof="0" err="1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onsemi</a:t>
            </a: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fld id="{E231E878-16A1-394D-8703-A4A51E4E1EEF}" type="datetimeyyyy">
              <a:rPr kumimoji="0" lang="en-US" sz="1000" b="1" i="0" u="none" strike="noStrike" kern="700" cap="none" spc="10" normalizeH="0" baseline="0" noProof="0" smtClean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pPr algn="l"/>
              <a:t>2025</a:t>
            </a:fld>
            <a:r>
              <a:rPr lang="en-US" sz="1000" b="1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| </a:t>
            </a:r>
            <a:r>
              <a:rPr lang="en-US" sz="1000" b="1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Internal Use Only</a:t>
            </a:r>
            <a:endParaRPr lang="en-US" sz="1000">
              <a:solidFill>
                <a:srgbClr val="1D3546"/>
              </a:solidFill>
              <a:latin typeface="Arial" panose="020B0604020202020204" pitchFamily="34" charset="0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336112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8393" y="6601688"/>
            <a:ext cx="157135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fld id="{5853B473-0271-47CF-900A-D77E281FB591}" type="slidenum">
              <a:rPr lang="en-US" sz="1000" b="1" smtClean="0">
                <a:solidFill>
                  <a:schemeClr val="tx2"/>
                </a:solidFill>
                <a:latin typeface="+mj-lt"/>
                <a:ea typeface="Inter Italic" panose="020B05020300000000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000" b="1">
              <a:solidFill>
                <a:schemeClr val="tx2"/>
              </a:solidFill>
              <a:latin typeface="+mj-lt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person with a sensor on his arm&#10;&#10;Description automatically generated">
            <a:extLst>
              <a:ext uri="{FF2B5EF4-FFF2-40B4-BE49-F238E27FC236}">
                <a16:creationId xmlns:a16="http://schemas.microsoft.com/office/drawing/2014/main" id="{39BBC872-BB85-C164-10D0-4BA3844D9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2"/>
            <a:ext cx="12193590" cy="6857108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23818925-3031-FF1A-B1B0-CDF37694E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38393" y="471743"/>
            <a:ext cx="3001276" cy="886111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6B2E6A79-39DE-6B4D-8FD8-FC4836345BE6}"/>
              </a:ext>
            </a:extLst>
          </p:cNvPr>
          <p:cNvSpPr/>
          <p:nvPr/>
        </p:nvSpPr>
        <p:spPr>
          <a:xfrm>
            <a:off x="0" y="2515889"/>
            <a:ext cx="4999382" cy="162542"/>
          </a:xfrm>
          <a:custGeom>
            <a:avLst/>
            <a:gdLst>
              <a:gd name="connsiteX0" fmla="*/ 0 w 4998080"/>
              <a:gd name="connsiteY0" fmla="*/ 0 h 162542"/>
              <a:gd name="connsiteX1" fmla="*/ 4998080 w 4998080"/>
              <a:gd name="connsiteY1" fmla="*/ 0 h 162542"/>
              <a:gd name="connsiteX2" fmla="*/ 4916411 w 4998080"/>
              <a:gd name="connsiteY2" fmla="*/ 162542 h 162542"/>
              <a:gd name="connsiteX3" fmla="*/ 0 w 4998080"/>
              <a:gd name="connsiteY3" fmla="*/ 162542 h 16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8080" h="162542">
                <a:moveTo>
                  <a:pt x="0" y="0"/>
                </a:moveTo>
                <a:lnTo>
                  <a:pt x="4998080" y="0"/>
                </a:lnTo>
                <a:lnTo>
                  <a:pt x="4916411" y="162542"/>
                </a:lnTo>
                <a:lnTo>
                  <a:pt x="0" y="162542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>
                  <a:alpha val="45694"/>
                </a:srgb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47ADDEE-E36A-40E2-375F-5E3F7873A843}"/>
              </a:ext>
            </a:extLst>
          </p:cNvPr>
          <p:cNvSpPr/>
          <p:nvPr/>
        </p:nvSpPr>
        <p:spPr>
          <a:xfrm>
            <a:off x="0" y="1829596"/>
            <a:ext cx="5328056" cy="579238"/>
          </a:xfrm>
          <a:custGeom>
            <a:avLst/>
            <a:gdLst>
              <a:gd name="connsiteX0" fmla="*/ 0 w 5326668"/>
              <a:gd name="connsiteY0" fmla="*/ 0 h 579238"/>
              <a:gd name="connsiteX1" fmla="*/ 5326668 w 5326668"/>
              <a:gd name="connsiteY1" fmla="*/ 0 h 579238"/>
              <a:gd name="connsiteX2" fmla="*/ 5035630 w 5326668"/>
              <a:gd name="connsiteY2" fmla="*/ 579238 h 579238"/>
              <a:gd name="connsiteX3" fmla="*/ 0 w 5326668"/>
              <a:gd name="connsiteY3" fmla="*/ 579238 h 57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6668" h="579238">
                <a:moveTo>
                  <a:pt x="0" y="0"/>
                </a:moveTo>
                <a:lnTo>
                  <a:pt x="5326668" y="0"/>
                </a:lnTo>
                <a:lnTo>
                  <a:pt x="5035630" y="579238"/>
                </a:lnTo>
                <a:lnTo>
                  <a:pt x="0" y="579238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3DF3B959-E5BB-B3BE-A4DA-A0A66FDB8F73}"/>
              </a:ext>
            </a:extLst>
          </p:cNvPr>
          <p:cNvSpPr/>
          <p:nvPr/>
        </p:nvSpPr>
        <p:spPr>
          <a:xfrm>
            <a:off x="2" y="3999869"/>
            <a:ext cx="1529975" cy="2902580"/>
          </a:xfrm>
          <a:custGeom>
            <a:avLst/>
            <a:gdLst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  <a:gd name="connsiteX0" fmla="*/ 3740 w 1533317"/>
              <a:gd name="connsiteY0" fmla="*/ 0 h 2902580"/>
              <a:gd name="connsiteX1" fmla="*/ 1533317 w 1533317"/>
              <a:gd name="connsiteY1" fmla="*/ 0 h 2902580"/>
              <a:gd name="connsiteX2" fmla="*/ 58633 w 1533317"/>
              <a:gd name="connsiteY2" fmla="*/ 2902580 h 2902580"/>
              <a:gd name="connsiteX3" fmla="*/ 3740 w 1533317"/>
              <a:gd name="connsiteY3" fmla="*/ 2902580 h 2902580"/>
              <a:gd name="connsiteX4" fmla="*/ 0 w 1533317"/>
              <a:gd name="connsiteY4" fmla="*/ 1165221 h 2902580"/>
              <a:gd name="connsiteX5" fmla="*/ 3740 w 1533317"/>
              <a:gd name="connsiteY5" fmla="*/ 0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5" fmla="*/ 91440 w 1533317"/>
              <a:gd name="connsiteY5" fmla="*/ 1256661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9577" h="2902580">
                <a:moveTo>
                  <a:pt x="0" y="0"/>
                </a:moveTo>
                <a:lnTo>
                  <a:pt x="1529577" y="0"/>
                </a:lnTo>
                <a:lnTo>
                  <a:pt x="54893" y="2902580"/>
                </a:lnTo>
                <a:lnTo>
                  <a:pt x="0" y="2902580"/>
                </a:lnTo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76200">
            <a:solidFill>
              <a:schemeClr val="accent1"/>
            </a:solidFill>
          </a:ln>
          <a:effectLst>
            <a:innerShdw blurRad="139700" dist="762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A8DAF6F8-0CB8-F93E-AE0A-0C75759FA8EA}"/>
              </a:ext>
            </a:extLst>
          </p:cNvPr>
          <p:cNvSpPr/>
          <p:nvPr/>
        </p:nvSpPr>
        <p:spPr>
          <a:xfrm>
            <a:off x="766917" y="4408423"/>
            <a:ext cx="10813056" cy="1729141"/>
          </a:xfrm>
          <a:prstGeom prst="parallelogram">
            <a:avLst>
              <a:gd name="adj" fmla="val 50806"/>
            </a:avLst>
          </a:prstGeom>
          <a:solidFill>
            <a:srgbClr val="1D3546"/>
          </a:solidFill>
          <a:ln>
            <a:noFill/>
          </a:ln>
          <a:effectLst>
            <a:innerShdw blurRad="5207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778" y="5023858"/>
            <a:ext cx="7773969" cy="490823"/>
          </a:xfrm>
          <a:noFill/>
        </p:spPr>
        <p:txBody>
          <a:bodyPr wrap="square" lIns="0" tIns="91440" bIns="91440" anchor="ctr" anchorCtr="0">
            <a:noAutofit/>
          </a:bodyPr>
          <a:lstStyle>
            <a:lvl1pPr algn="l">
              <a:lnSpc>
                <a:spcPct val="95000"/>
              </a:lnSpc>
              <a:defRPr sz="30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A6FC48-432F-A403-B6AA-63B1922F70F9}"/>
              </a:ext>
            </a:extLst>
          </p:cNvPr>
          <p:cNvSpPr txBox="1"/>
          <p:nvPr/>
        </p:nvSpPr>
        <p:spPr>
          <a:xfrm>
            <a:off x="723945" y="6418750"/>
            <a:ext cx="2100481" cy="15388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l"/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© </a:t>
            </a:r>
            <a:r>
              <a:rPr kumimoji="0" lang="en-US" sz="1000" b="1" i="0" u="none" strike="noStrike" kern="700" cap="none" spc="10" normalizeH="0" baseline="0" noProof="0" err="1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onsemi</a:t>
            </a: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fld id="{E231E878-16A1-394D-8703-A4A51E4E1EEF}" type="datetimeyyyy">
              <a:rPr kumimoji="0" lang="en-US" sz="1000" b="1" i="0" u="none" strike="noStrike" kern="700" cap="none" spc="10" normalizeH="0" baseline="0" noProof="0" smtClean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pPr algn="l"/>
              <a:t>2025</a:t>
            </a:fld>
            <a:r>
              <a:rPr lang="en-US" sz="1000" b="1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| </a:t>
            </a:r>
            <a:r>
              <a:rPr lang="en-US" sz="1000" b="1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Internal Use Only</a:t>
            </a:r>
            <a:endParaRPr lang="en-US" sz="1000">
              <a:solidFill>
                <a:srgbClr val="1D3546"/>
              </a:solidFill>
              <a:latin typeface="Arial" panose="020B0604020202020204" pitchFamily="34" charset="0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115263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8393" y="6601688"/>
            <a:ext cx="157135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fld id="{5853B473-0271-47CF-900A-D77E281FB591}" type="slidenum">
              <a:rPr lang="en-US" sz="1000" b="1" smtClean="0">
                <a:solidFill>
                  <a:schemeClr val="tx2"/>
                </a:solidFill>
                <a:latin typeface="+mj-lt"/>
                <a:ea typeface="Inter Italic" panose="020B05020300000000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000" b="1">
              <a:solidFill>
                <a:schemeClr val="tx2"/>
              </a:solidFill>
              <a:latin typeface="+mj-lt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close-up of a person's face&#10;&#10;Description automatically generated">
            <a:extLst>
              <a:ext uri="{FF2B5EF4-FFF2-40B4-BE49-F238E27FC236}">
                <a16:creationId xmlns:a16="http://schemas.microsoft.com/office/drawing/2014/main" id="{BFE4BD98-F41C-F5F5-F9E0-F4992C2AE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93"/>
            <a:ext cx="12192000" cy="6857108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23818925-3031-FF1A-B1B0-CDF37694E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38393" y="471743"/>
            <a:ext cx="3001276" cy="886111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6B2E6A79-39DE-6B4D-8FD8-FC4836345BE6}"/>
              </a:ext>
            </a:extLst>
          </p:cNvPr>
          <p:cNvSpPr/>
          <p:nvPr/>
        </p:nvSpPr>
        <p:spPr>
          <a:xfrm>
            <a:off x="0" y="2515889"/>
            <a:ext cx="4999382" cy="162542"/>
          </a:xfrm>
          <a:custGeom>
            <a:avLst/>
            <a:gdLst>
              <a:gd name="connsiteX0" fmla="*/ 0 w 4998080"/>
              <a:gd name="connsiteY0" fmla="*/ 0 h 162542"/>
              <a:gd name="connsiteX1" fmla="*/ 4998080 w 4998080"/>
              <a:gd name="connsiteY1" fmla="*/ 0 h 162542"/>
              <a:gd name="connsiteX2" fmla="*/ 4916411 w 4998080"/>
              <a:gd name="connsiteY2" fmla="*/ 162542 h 162542"/>
              <a:gd name="connsiteX3" fmla="*/ 0 w 4998080"/>
              <a:gd name="connsiteY3" fmla="*/ 162542 h 16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8080" h="162542">
                <a:moveTo>
                  <a:pt x="0" y="0"/>
                </a:moveTo>
                <a:lnTo>
                  <a:pt x="4998080" y="0"/>
                </a:lnTo>
                <a:lnTo>
                  <a:pt x="4916411" y="162542"/>
                </a:lnTo>
                <a:lnTo>
                  <a:pt x="0" y="162542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>
                  <a:alpha val="45694"/>
                </a:srgb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47ADDEE-E36A-40E2-375F-5E3F7873A843}"/>
              </a:ext>
            </a:extLst>
          </p:cNvPr>
          <p:cNvSpPr/>
          <p:nvPr/>
        </p:nvSpPr>
        <p:spPr>
          <a:xfrm>
            <a:off x="0" y="1829596"/>
            <a:ext cx="5328056" cy="579238"/>
          </a:xfrm>
          <a:custGeom>
            <a:avLst/>
            <a:gdLst>
              <a:gd name="connsiteX0" fmla="*/ 0 w 5326668"/>
              <a:gd name="connsiteY0" fmla="*/ 0 h 579238"/>
              <a:gd name="connsiteX1" fmla="*/ 5326668 w 5326668"/>
              <a:gd name="connsiteY1" fmla="*/ 0 h 579238"/>
              <a:gd name="connsiteX2" fmla="*/ 5035630 w 5326668"/>
              <a:gd name="connsiteY2" fmla="*/ 579238 h 579238"/>
              <a:gd name="connsiteX3" fmla="*/ 0 w 5326668"/>
              <a:gd name="connsiteY3" fmla="*/ 579238 h 57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6668" h="579238">
                <a:moveTo>
                  <a:pt x="0" y="0"/>
                </a:moveTo>
                <a:lnTo>
                  <a:pt x="5326668" y="0"/>
                </a:lnTo>
                <a:lnTo>
                  <a:pt x="5035630" y="579238"/>
                </a:lnTo>
                <a:lnTo>
                  <a:pt x="0" y="579238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A8DAF6F8-0CB8-F93E-AE0A-0C75759FA8EA}"/>
              </a:ext>
            </a:extLst>
          </p:cNvPr>
          <p:cNvSpPr/>
          <p:nvPr/>
        </p:nvSpPr>
        <p:spPr>
          <a:xfrm>
            <a:off x="766917" y="4408423"/>
            <a:ext cx="10813056" cy="1729141"/>
          </a:xfrm>
          <a:prstGeom prst="parallelogram">
            <a:avLst>
              <a:gd name="adj" fmla="val 50806"/>
            </a:avLst>
          </a:prstGeom>
          <a:solidFill>
            <a:srgbClr val="1D3546"/>
          </a:solidFill>
          <a:ln>
            <a:noFill/>
          </a:ln>
          <a:effectLst>
            <a:innerShdw blurRad="5207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778" y="5023858"/>
            <a:ext cx="7773969" cy="490823"/>
          </a:xfrm>
          <a:noFill/>
        </p:spPr>
        <p:txBody>
          <a:bodyPr wrap="square" lIns="0" tIns="91440" bIns="91440" anchor="ctr" anchorCtr="0">
            <a:noAutofit/>
          </a:bodyPr>
          <a:lstStyle>
            <a:lvl1pPr algn="l">
              <a:lnSpc>
                <a:spcPct val="95000"/>
              </a:lnSpc>
              <a:defRPr sz="30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AF40F504-4000-A5D4-308C-BE6B6F7EFEE2}"/>
              </a:ext>
            </a:extLst>
          </p:cNvPr>
          <p:cNvSpPr/>
          <p:nvPr/>
        </p:nvSpPr>
        <p:spPr>
          <a:xfrm>
            <a:off x="2" y="3999869"/>
            <a:ext cx="1529975" cy="2902580"/>
          </a:xfrm>
          <a:custGeom>
            <a:avLst/>
            <a:gdLst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  <a:gd name="connsiteX0" fmla="*/ 3740 w 1533317"/>
              <a:gd name="connsiteY0" fmla="*/ 0 h 2902580"/>
              <a:gd name="connsiteX1" fmla="*/ 1533317 w 1533317"/>
              <a:gd name="connsiteY1" fmla="*/ 0 h 2902580"/>
              <a:gd name="connsiteX2" fmla="*/ 58633 w 1533317"/>
              <a:gd name="connsiteY2" fmla="*/ 2902580 h 2902580"/>
              <a:gd name="connsiteX3" fmla="*/ 3740 w 1533317"/>
              <a:gd name="connsiteY3" fmla="*/ 2902580 h 2902580"/>
              <a:gd name="connsiteX4" fmla="*/ 0 w 1533317"/>
              <a:gd name="connsiteY4" fmla="*/ 1165221 h 2902580"/>
              <a:gd name="connsiteX5" fmla="*/ 3740 w 1533317"/>
              <a:gd name="connsiteY5" fmla="*/ 0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5" fmla="*/ 91440 w 1533317"/>
              <a:gd name="connsiteY5" fmla="*/ 1256661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9577" h="2902580">
                <a:moveTo>
                  <a:pt x="0" y="0"/>
                </a:moveTo>
                <a:lnTo>
                  <a:pt x="1529577" y="0"/>
                </a:lnTo>
                <a:lnTo>
                  <a:pt x="54893" y="2902580"/>
                </a:lnTo>
                <a:lnTo>
                  <a:pt x="0" y="2902580"/>
                </a:lnTo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76200">
            <a:solidFill>
              <a:schemeClr val="accent1"/>
            </a:solidFill>
          </a:ln>
          <a:effectLst>
            <a:innerShdw blurRad="139700" dist="762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48EFAE-A672-455E-1A58-44460DE0F62E}"/>
              </a:ext>
            </a:extLst>
          </p:cNvPr>
          <p:cNvSpPr txBox="1"/>
          <p:nvPr/>
        </p:nvSpPr>
        <p:spPr>
          <a:xfrm>
            <a:off x="723945" y="6418750"/>
            <a:ext cx="2100481" cy="15388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l"/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© </a:t>
            </a:r>
            <a:r>
              <a:rPr kumimoji="0" lang="en-US" sz="1000" b="1" i="0" u="none" strike="noStrike" kern="700" cap="none" spc="10" normalizeH="0" baseline="0" noProof="0" err="1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onsemi</a:t>
            </a: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fld id="{E231E878-16A1-394D-8703-A4A51E4E1EEF}" type="datetimeyyyy">
              <a:rPr kumimoji="0" lang="en-US" sz="1000" b="1" i="0" u="none" strike="noStrike" kern="700" cap="none" spc="10" normalizeH="0" baseline="0" noProof="0" smtClean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pPr algn="l"/>
              <a:t>2025</a:t>
            </a:fld>
            <a:r>
              <a:rPr lang="en-US" sz="1000" b="1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| </a:t>
            </a:r>
            <a:r>
              <a:rPr lang="en-US" sz="1000" b="1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Internal Use Only</a:t>
            </a:r>
            <a:endParaRPr lang="en-US" sz="1000">
              <a:solidFill>
                <a:srgbClr val="1D3546"/>
              </a:solidFill>
              <a:latin typeface="Arial" panose="020B0604020202020204" pitchFamily="34" charset="0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755646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8393" y="6601688"/>
            <a:ext cx="157135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fld id="{5853B473-0271-47CF-900A-D77E281FB591}" type="slidenum">
              <a:rPr lang="en-US" sz="1000" b="1" smtClean="0">
                <a:solidFill>
                  <a:schemeClr val="tx2"/>
                </a:solidFill>
                <a:latin typeface="+mj-lt"/>
                <a:ea typeface="Inter Italic" panose="020B05020300000000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000" b="1">
              <a:solidFill>
                <a:schemeClr val="tx2"/>
              </a:solidFill>
              <a:latin typeface="+mj-lt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close-up of a screen&#10;&#10;Description automatically generated">
            <a:extLst>
              <a:ext uri="{FF2B5EF4-FFF2-40B4-BE49-F238E27FC236}">
                <a16:creationId xmlns:a16="http://schemas.microsoft.com/office/drawing/2014/main" id="{054989BD-F022-696F-6C83-D94AFE25A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3"/>
            <a:ext cx="12191999" cy="6857108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23818925-3031-FF1A-B1B0-CDF37694E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38393" y="471743"/>
            <a:ext cx="3001276" cy="886111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6B2E6A79-39DE-6B4D-8FD8-FC4836345BE6}"/>
              </a:ext>
            </a:extLst>
          </p:cNvPr>
          <p:cNvSpPr/>
          <p:nvPr/>
        </p:nvSpPr>
        <p:spPr>
          <a:xfrm>
            <a:off x="0" y="2515889"/>
            <a:ext cx="4999382" cy="162542"/>
          </a:xfrm>
          <a:custGeom>
            <a:avLst/>
            <a:gdLst>
              <a:gd name="connsiteX0" fmla="*/ 0 w 4998080"/>
              <a:gd name="connsiteY0" fmla="*/ 0 h 162542"/>
              <a:gd name="connsiteX1" fmla="*/ 4998080 w 4998080"/>
              <a:gd name="connsiteY1" fmla="*/ 0 h 162542"/>
              <a:gd name="connsiteX2" fmla="*/ 4916411 w 4998080"/>
              <a:gd name="connsiteY2" fmla="*/ 162542 h 162542"/>
              <a:gd name="connsiteX3" fmla="*/ 0 w 4998080"/>
              <a:gd name="connsiteY3" fmla="*/ 162542 h 16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8080" h="162542">
                <a:moveTo>
                  <a:pt x="0" y="0"/>
                </a:moveTo>
                <a:lnTo>
                  <a:pt x="4998080" y="0"/>
                </a:lnTo>
                <a:lnTo>
                  <a:pt x="4916411" y="162542"/>
                </a:lnTo>
                <a:lnTo>
                  <a:pt x="0" y="162542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>
                  <a:alpha val="45694"/>
                </a:srgb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47ADDEE-E36A-40E2-375F-5E3F7873A843}"/>
              </a:ext>
            </a:extLst>
          </p:cNvPr>
          <p:cNvSpPr/>
          <p:nvPr/>
        </p:nvSpPr>
        <p:spPr>
          <a:xfrm>
            <a:off x="0" y="1829596"/>
            <a:ext cx="5328056" cy="579238"/>
          </a:xfrm>
          <a:custGeom>
            <a:avLst/>
            <a:gdLst>
              <a:gd name="connsiteX0" fmla="*/ 0 w 5326668"/>
              <a:gd name="connsiteY0" fmla="*/ 0 h 579238"/>
              <a:gd name="connsiteX1" fmla="*/ 5326668 w 5326668"/>
              <a:gd name="connsiteY1" fmla="*/ 0 h 579238"/>
              <a:gd name="connsiteX2" fmla="*/ 5035630 w 5326668"/>
              <a:gd name="connsiteY2" fmla="*/ 579238 h 579238"/>
              <a:gd name="connsiteX3" fmla="*/ 0 w 5326668"/>
              <a:gd name="connsiteY3" fmla="*/ 579238 h 57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6668" h="579238">
                <a:moveTo>
                  <a:pt x="0" y="0"/>
                </a:moveTo>
                <a:lnTo>
                  <a:pt x="5326668" y="0"/>
                </a:lnTo>
                <a:lnTo>
                  <a:pt x="5035630" y="579238"/>
                </a:lnTo>
                <a:lnTo>
                  <a:pt x="0" y="579238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A8DAF6F8-0CB8-F93E-AE0A-0C75759FA8EA}"/>
              </a:ext>
            </a:extLst>
          </p:cNvPr>
          <p:cNvSpPr/>
          <p:nvPr/>
        </p:nvSpPr>
        <p:spPr>
          <a:xfrm>
            <a:off x="766917" y="4408423"/>
            <a:ext cx="10813056" cy="1729141"/>
          </a:xfrm>
          <a:prstGeom prst="parallelogram">
            <a:avLst>
              <a:gd name="adj" fmla="val 50806"/>
            </a:avLst>
          </a:prstGeom>
          <a:solidFill>
            <a:srgbClr val="1D3546"/>
          </a:solidFill>
          <a:ln>
            <a:noFill/>
          </a:ln>
          <a:effectLst>
            <a:innerShdw blurRad="5207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778" y="5023858"/>
            <a:ext cx="7773969" cy="490823"/>
          </a:xfrm>
          <a:noFill/>
        </p:spPr>
        <p:txBody>
          <a:bodyPr wrap="square" lIns="0" tIns="91440" bIns="91440" anchor="ctr" anchorCtr="0">
            <a:noAutofit/>
          </a:bodyPr>
          <a:lstStyle>
            <a:lvl1pPr algn="l">
              <a:lnSpc>
                <a:spcPct val="95000"/>
              </a:lnSpc>
              <a:defRPr sz="30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3EB47793-46C2-00B4-134D-35435EBFBB6F}"/>
              </a:ext>
            </a:extLst>
          </p:cNvPr>
          <p:cNvSpPr/>
          <p:nvPr/>
        </p:nvSpPr>
        <p:spPr>
          <a:xfrm>
            <a:off x="2" y="3999869"/>
            <a:ext cx="1529975" cy="2902580"/>
          </a:xfrm>
          <a:custGeom>
            <a:avLst/>
            <a:gdLst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  <a:gd name="connsiteX0" fmla="*/ 3740 w 1533317"/>
              <a:gd name="connsiteY0" fmla="*/ 0 h 2902580"/>
              <a:gd name="connsiteX1" fmla="*/ 1533317 w 1533317"/>
              <a:gd name="connsiteY1" fmla="*/ 0 h 2902580"/>
              <a:gd name="connsiteX2" fmla="*/ 58633 w 1533317"/>
              <a:gd name="connsiteY2" fmla="*/ 2902580 h 2902580"/>
              <a:gd name="connsiteX3" fmla="*/ 3740 w 1533317"/>
              <a:gd name="connsiteY3" fmla="*/ 2902580 h 2902580"/>
              <a:gd name="connsiteX4" fmla="*/ 0 w 1533317"/>
              <a:gd name="connsiteY4" fmla="*/ 1165221 h 2902580"/>
              <a:gd name="connsiteX5" fmla="*/ 3740 w 1533317"/>
              <a:gd name="connsiteY5" fmla="*/ 0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5" fmla="*/ 91440 w 1533317"/>
              <a:gd name="connsiteY5" fmla="*/ 1256661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9577" h="2902580">
                <a:moveTo>
                  <a:pt x="0" y="0"/>
                </a:moveTo>
                <a:lnTo>
                  <a:pt x="1529577" y="0"/>
                </a:lnTo>
                <a:lnTo>
                  <a:pt x="54893" y="2902580"/>
                </a:lnTo>
                <a:lnTo>
                  <a:pt x="0" y="2902580"/>
                </a:lnTo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76200">
            <a:solidFill>
              <a:schemeClr val="accent1"/>
            </a:solidFill>
          </a:ln>
          <a:effectLst>
            <a:innerShdw blurRad="139700" dist="762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A7A488-BA6D-36B0-7F50-AA5F3741DB8F}"/>
              </a:ext>
            </a:extLst>
          </p:cNvPr>
          <p:cNvSpPr txBox="1"/>
          <p:nvPr/>
        </p:nvSpPr>
        <p:spPr>
          <a:xfrm>
            <a:off x="723945" y="6418750"/>
            <a:ext cx="2100481" cy="15388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l"/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© </a:t>
            </a:r>
            <a:r>
              <a:rPr kumimoji="0" lang="en-US" sz="1000" b="1" i="0" u="none" strike="noStrike" kern="700" cap="none" spc="10" normalizeH="0" baseline="0" noProof="0" err="1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onsemi</a:t>
            </a: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fld id="{E231E878-16A1-394D-8703-A4A51E4E1EEF}" type="datetimeyyyy">
              <a:rPr kumimoji="0" lang="en-US" sz="1000" b="1" i="0" u="none" strike="noStrike" kern="700" cap="none" spc="10" normalizeH="0" baseline="0" noProof="0" smtClean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pPr algn="l"/>
              <a:t>2025</a:t>
            </a:fld>
            <a:r>
              <a:rPr lang="en-US" sz="1000" b="1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| </a:t>
            </a:r>
            <a:r>
              <a:rPr lang="en-US" sz="1000" b="1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Internal Use Only</a:t>
            </a:r>
            <a:endParaRPr lang="en-US" sz="1000">
              <a:solidFill>
                <a:srgbClr val="1D3546"/>
              </a:solidFill>
              <a:latin typeface="Arial" panose="020B0604020202020204" pitchFamily="34" charset="0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015598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8393" y="6601688"/>
            <a:ext cx="157135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fld id="{5853B473-0271-47CF-900A-D77E281FB591}" type="slidenum">
              <a:rPr lang="en-US" sz="1000" b="1" smtClean="0">
                <a:solidFill>
                  <a:schemeClr val="tx2"/>
                </a:solidFill>
                <a:latin typeface="+mj-lt"/>
                <a:ea typeface="Inter Italic" panose="020B05020300000000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000" b="1">
              <a:solidFill>
                <a:schemeClr val="tx2"/>
              </a:solidFill>
              <a:latin typeface="+mj-lt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A close-up of a graph&#10;&#10;Description automatically generated">
            <a:extLst>
              <a:ext uri="{FF2B5EF4-FFF2-40B4-BE49-F238E27FC236}">
                <a16:creationId xmlns:a16="http://schemas.microsoft.com/office/drawing/2014/main" id="{4119F07A-C974-44D0-4D3A-29ED8FC4C5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2"/>
            <a:ext cx="12191999" cy="6857108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23818925-3031-FF1A-B1B0-CDF37694E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38393" y="471743"/>
            <a:ext cx="3001276" cy="886111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6B2E6A79-39DE-6B4D-8FD8-FC4836345BE6}"/>
              </a:ext>
            </a:extLst>
          </p:cNvPr>
          <p:cNvSpPr/>
          <p:nvPr/>
        </p:nvSpPr>
        <p:spPr>
          <a:xfrm>
            <a:off x="0" y="2515889"/>
            <a:ext cx="4999382" cy="162542"/>
          </a:xfrm>
          <a:custGeom>
            <a:avLst/>
            <a:gdLst>
              <a:gd name="connsiteX0" fmla="*/ 0 w 4998080"/>
              <a:gd name="connsiteY0" fmla="*/ 0 h 162542"/>
              <a:gd name="connsiteX1" fmla="*/ 4998080 w 4998080"/>
              <a:gd name="connsiteY1" fmla="*/ 0 h 162542"/>
              <a:gd name="connsiteX2" fmla="*/ 4916411 w 4998080"/>
              <a:gd name="connsiteY2" fmla="*/ 162542 h 162542"/>
              <a:gd name="connsiteX3" fmla="*/ 0 w 4998080"/>
              <a:gd name="connsiteY3" fmla="*/ 162542 h 16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8080" h="162542">
                <a:moveTo>
                  <a:pt x="0" y="0"/>
                </a:moveTo>
                <a:lnTo>
                  <a:pt x="4998080" y="0"/>
                </a:lnTo>
                <a:lnTo>
                  <a:pt x="4916411" y="162542"/>
                </a:lnTo>
                <a:lnTo>
                  <a:pt x="0" y="162542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>
                  <a:alpha val="45694"/>
                </a:srgb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47ADDEE-E36A-40E2-375F-5E3F7873A843}"/>
              </a:ext>
            </a:extLst>
          </p:cNvPr>
          <p:cNvSpPr/>
          <p:nvPr/>
        </p:nvSpPr>
        <p:spPr>
          <a:xfrm>
            <a:off x="0" y="1829596"/>
            <a:ext cx="5328056" cy="579238"/>
          </a:xfrm>
          <a:custGeom>
            <a:avLst/>
            <a:gdLst>
              <a:gd name="connsiteX0" fmla="*/ 0 w 5326668"/>
              <a:gd name="connsiteY0" fmla="*/ 0 h 579238"/>
              <a:gd name="connsiteX1" fmla="*/ 5326668 w 5326668"/>
              <a:gd name="connsiteY1" fmla="*/ 0 h 579238"/>
              <a:gd name="connsiteX2" fmla="*/ 5035630 w 5326668"/>
              <a:gd name="connsiteY2" fmla="*/ 579238 h 579238"/>
              <a:gd name="connsiteX3" fmla="*/ 0 w 5326668"/>
              <a:gd name="connsiteY3" fmla="*/ 579238 h 57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6668" h="579238">
                <a:moveTo>
                  <a:pt x="0" y="0"/>
                </a:moveTo>
                <a:lnTo>
                  <a:pt x="5326668" y="0"/>
                </a:lnTo>
                <a:lnTo>
                  <a:pt x="5035630" y="579238"/>
                </a:lnTo>
                <a:lnTo>
                  <a:pt x="0" y="579238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A8DAF6F8-0CB8-F93E-AE0A-0C75759FA8EA}"/>
              </a:ext>
            </a:extLst>
          </p:cNvPr>
          <p:cNvSpPr/>
          <p:nvPr/>
        </p:nvSpPr>
        <p:spPr>
          <a:xfrm>
            <a:off x="766917" y="4408423"/>
            <a:ext cx="10813056" cy="1729141"/>
          </a:xfrm>
          <a:prstGeom prst="parallelogram">
            <a:avLst>
              <a:gd name="adj" fmla="val 50806"/>
            </a:avLst>
          </a:prstGeom>
          <a:solidFill>
            <a:srgbClr val="1D3546"/>
          </a:solidFill>
          <a:ln>
            <a:noFill/>
          </a:ln>
          <a:effectLst>
            <a:innerShdw blurRad="5207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778" y="5023858"/>
            <a:ext cx="7773969" cy="490823"/>
          </a:xfrm>
          <a:noFill/>
        </p:spPr>
        <p:txBody>
          <a:bodyPr wrap="square" lIns="0" tIns="91440" bIns="91440" anchor="ctr" anchorCtr="0">
            <a:noAutofit/>
          </a:bodyPr>
          <a:lstStyle>
            <a:lvl1pPr algn="l">
              <a:lnSpc>
                <a:spcPct val="95000"/>
              </a:lnSpc>
              <a:defRPr sz="30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9938D249-C4B2-780B-3542-E1E4D2D86D43}"/>
              </a:ext>
            </a:extLst>
          </p:cNvPr>
          <p:cNvSpPr/>
          <p:nvPr/>
        </p:nvSpPr>
        <p:spPr>
          <a:xfrm>
            <a:off x="2" y="3999869"/>
            <a:ext cx="1529975" cy="2902580"/>
          </a:xfrm>
          <a:custGeom>
            <a:avLst/>
            <a:gdLst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  <a:gd name="connsiteX0" fmla="*/ 3740 w 1533317"/>
              <a:gd name="connsiteY0" fmla="*/ 0 h 2902580"/>
              <a:gd name="connsiteX1" fmla="*/ 1533317 w 1533317"/>
              <a:gd name="connsiteY1" fmla="*/ 0 h 2902580"/>
              <a:gd name="connsiteX2" fmla="*/ 58633 w 1533317"/>
              <a:gd name="connsiteY2" fmla="*/ 2902580 h 2902580"/>
              <a:gd name="connsiteX3" fmla="*/ 3740 w 1533317"/>
              <a:gd name="connsiteY3" fmla="*/ 2902580 h 2902580"/>
              <a:gd name="connsiteX4" fmla="*/ 0 w 1533317"/>
              <a:gd name="connsiteY4" fmla="*/ 1165221 h 2902580"/>
              <a:gd name="connsiteX5" fmla="*/ 3740 w 1533317"/>
              <a:gd name="connsiteY5" fmla="*/ 0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5" fmla="*/ 91440 w 1533317"/>
              <a:gd name="connsiteY5" fmla="*/ 1256661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9577" h="2902580">
                <a:moveTo>
                  <a:pt x="0" y="0"/>
                </a:moveTo>
                <a:lnTo>
                  <a:pt x="1529577" y="0"/>
                </a:lnTo>
                <a:lnTo>
                  <a:pt x="54893" y="2902580"/>
                </a:lnTo>
                <a:lnTo>
                  <a:pt x="0" y="2902580"/>
                </a:lnTo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76200">
            <a:solidFill>
              <a:schemeClr val="accent1"/>
            </a:solidFill>
          </a:ln>
          <a:effectLst>
            <a:innerShdw blurRad="139700" dist="762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7266C8-83A0-2D93-F910-278D31C21476}"/>
              </a:ext>
            </a:extLst>
          </p:cNvPr>
          <p:cNvSpPr txBox="1"/>
          <p:nvPr/>
        </p:nvSpPr>
        <p:spPr>
          <a:xfrm>
            <a:off x="723945" y="6418750"/>
            <a:ext cx="2100481" cy="15388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l"/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© </a:t>
            </a:r>
            <a:r>
              <a:rPr kumimoji="0" lang="en-US" sz="1000" b="1" i="0" u="none" strike="noStrike" kern="700" cap="none" spc="10" normalizeH="0" baseline="0" noProof="0" err="1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onsemi</a:t>
            </a: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fld id="{E231E878-16A1-394D-8703-A4A51E4E1EEF}" type="datetimeyyyy">
              <a:rPr kumimoji="0" lang="en-US" sz="1000" b="1" i="0" u="none" strike="noStrike" kern="700" cap="none" spc="10" normalizeH="0" baseline="0" noProof="0" smtClean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pPr algn="l"/>
              <a:t>2025</a:t>
            </a:fld>
            <a:r>
              <a:rPr lang="en-US" sz="1000" b="1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| </a:t>
            </a:r>
            <a:r>
              <a:rPr lang="en-US" sz="1000" b="1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Internal Use Only</a:t>
            </a:r>
            <a:endParaRPr lang="en-US" sz="1000">
              <a:solidFill>
                <a:srgbClr val="1D3546"/>
              </a:solidFill>
              <a:latin typeface="Arial" panose="020B0604020202020204" pitchFamily="34" charset="0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807148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8393" y="6601688"/>
            <a:ext cx="157135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fld id="{5853B473-0271-47CF-900A-D77E281FB591}" type="slidenum">
              <a:rPr lang="en-US" sz="1000" b="1" smtClean="0">
                <a:solidFill>
                  <a:schemeClr val="tx2"/>
                </a:solidFill>
                <a:latin typeface="+mj-lt"/>
                <a:ea typeface="Inter Italic" panose="020B05020300000000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000" b="1">
              <a:solidFill>
                <a:schemeClr val="tx2"/>
              </a:solidFill>
              <a:latin typeface="+mj-lt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person holding a small soil with trees and plants&#10;&#10;Description automatically generated">
            <a:extLst>
              <a:ext uri="{FF2B5EF4-FFF2-40B4-BE49-F238E27FC236}">
                <a16:creationId xmlns:a16="http://schemas.microsoft.com/office/drawing/2014/main" id="{E274182C-3C12-8B3C-A3A8-7C7544447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3"/>
            <a:ext cx="12191999" cy="6857108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23818925-3031-FF1A-B1B0-CDF37694E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38393" y="471743"/>
            <a:ext cx="3001276" cy="886111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6B2E6A79-39DE-6B4D-8FD8-FC4836345BE6}"/>
              </a:ext>
            </a:extLst>
          </p:cNvPr>
          <p:cNvSpPr/>
          <p:nvPr/>
        </p:nvSpPr>
        <p:spPr>
          <a:xfrm>
            <a:off x="0" y="2515889"/>
            <a:ext cx="4999382" cy="162542"/>
          </a:xfrm>
          <a:custGeom>
            <a:avLst/>
            <a:gdLst>
              <a:gd name="connsiteX0" fmla="*/ 0 w 4998080"/>
              <a:gd name="connsiteY0" fmla="*/ 0 h 162542"/>
              <a:gd name="connsiteX1" fmla="*/ 4998080 w 4998080"/>
              <a:gd name="connsiteY1" fmla="*/ 0 h 162542"/>
              <a:gd name="connsiteX2" fmla="*/ 4916411 w 4998080"/>
              <a:gd name="connsiteY2" fmla="*/ 162542 h 162542"/>
              <a:gd name="connsiteX3" fmla="*/ 0 w 4998080"/>
              <a:gd name="connsiteY3" fmla="*/ 162542 h 16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8080" h="162542">
                <a:moveTo>
                  <a:pt x="0" y="0"/>
                </a:moveTo>
                <a:lnTo>
                  <a:pt x="4998080" y="0"/>
                </a:lnTo>
                <a:lnTo>
                  <a:pt x="4916411" y="162542"/>
                </a:lnTo>
                <a:lnTo>
                  <a:pt x="0" y="162542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>
                  <a:alpha val="45694"/>
                </a:srgb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47ADDEE-E36A-40E2-375F-5E3F7873A843}"/>
              </a:ext>
            </a:extLst>
          </p:cNvPr>
          <p:cNvSpPr/>
          <p:nvPr/>
        </p:nvSpPr>
        <p:spPr>
          <a:xfrm>
            <a:off x="0" y="1829596"/>
            <a:ext cx="5328056" cy="579238"/>
          </a:xfrm>
          <a:custGeom>
            <a:avLst/>
            <a:gdLst>
              <a:gd name="connsiteX0" fmla="*/ 0 w 5326668"/>
              <a:gd name="connsiteY0" fmla="*/ 0 h 579238"/>
              <a:gd name="connsiteX1" fmla="*/ 5326668 w 5326668"/>
              <a:gd name="connsiteY1" fmla="*/ 0 h 579238"/>
              <a:gd name="connsiteX2" fmla="*/ 5035630 w 5326668"/>
              <a:gd name="connsiteY2" fmla="*/ 579238 h 579238"/>
              <a:gd name="connsiteX3" fmla="*/ 0 w 5326668"/>
              <a:gd name="connsiteY3" fmla="*/ 579238 h 57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6668" h="579238">
                <a:moveTo>
                  <a:pt x="0" y="0"/>
                </a:moveTo>
                <a:lnTo>
                  <a:pt x="5326668" y="0"/>
                </a:lnTo>
                <a:lnTo>
                  <a:pt x="5035630" y="579238"/>
                </a:lnTo>
                <a:lnTo>
                  <a:pt x="0" y="579238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A8DAF6F8-0CB8-F93E-AE0A-0C75759FA8EA}"/>
              </a:ext>
            </a:extLst>
          </p:cNvPr>
          <p:cNvSpPr/>
          <p:nvPr/>
        </p:nvSpPr>
        <p:spPr>
          <a:xfrm>
            <a:off x="766917" y="4408423"/>
            <a:ext cx="10813056" cy="1729141"/>
          </a:xfrm>
          <a:prstGeom prst="parallelogram">
            <a:avLst>
              <a:gd name="adj" fmla="val 50806"/>
            </a:avLst>
          </a:prstGeom>
          <a:solidFill>
            <a:srgbClr val="1D3546"/>
          </a:solidFill>
          <a:ln>
            <a:noFill/>
          </a:ln>
          <a:effectLst>
            <a:innerShdw blurRad="5207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778" y="5023858"/>
            <a:ext cx="7773969" cy="490823"/>
          </a:xfrm>
          <a:noFill/>
        </p:spPr>
        <p:txBody>
          <a:bodyPr wrap="square" lIns="0" tIns="91440" bIns="91440" anchor="ctr" anchorCtr="0">
            <a:noAutofit/>
          </a:bodyPr>
          <a:lstStyle>
            <a:lvl1pPr algn="l">
              <a:lnSpc>
                <a:spcPct val="95000"/>
              </a:lnSpc>
              <a:defRPr sz="30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B9A6197D-EB42-639D-2D3E-2185E7C0F6A9}"/>
              </a:ext>
            </a:extLst>
          </p:cNvPr>
          <p:cNvSpPr/>
          <p:nvPr/>
        </p:nvSpPr>
        <p:spPr>
          <a:xfrm>
            <a:off x="2" y="3999869"/>
            <a:ext cx="1529975" cy="2902580"/>
          </a:xfrm>
          <a:custGeom>
            <a:avLst/>
            <a:gdLst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  <a:gd name="connsiteX0" fmla="*/ 3740 w 1533317"/>
              <a:gd name="connsiteY0" fmla="*/ 0 h 2902580"/>
              <a:gd name="connsiteX1" fmla="*/ 1533317 w 1533317"/>
              <a:gd name="connsiteY1" fmla="*/ 0 h 2902580"/>
              <a:gd name="connsiteX2" fmla="*/ 58633 w 1533317"/>
              <a:gd name="connsiteY2" fmla="*/ 2902580 h 2902580"/>
              <a:gd name="connsiteX3" fmla="*/ 3740 w 1533317"/>
              <a:gd name="connsiteY3" fmla="*/ 2902580 h 2902580"/>
              <a:gd name="connsiteX4" fmla="*/ 0 w 1533317"/>
              <a:gd name="connsiteY4" fmla="*/ 1165221 h 2902580"/>
              <a:gd name="connsiteX5" fmla="*/ 3740 w 1533317"/>
              <a:gd name="connsiteY5" fmla="*/ 0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5" fmla="*/ 91440 w 1533317"/>
              <a:gd name="connsiteY5" fmla="*/ 1256661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9577" h="2902580">
                <a:moveTo>
                  <a:pt x="0" y="0"/>
                </a:moveTo>
                <a:lnTo>
                  <a:pt x="1529577" y="0"/>
                </a:lnTo>
                <a:lnTo>
                  <a:pt x="54893" y="2902580"/>
                </a:lnTo>
                <a:lnTo>
                  <a:pt x="0" y="2902580"/>
                </a:lnTo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76200">
            <a:solidFill>
              <a:schemeClr val="accent1"/>
            </a:solidFill>
          </a:ln>
          <a:effectLst>
            <a:innerShdw blurRad="139700" dist="762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216509-2FC6-6506-C25A-551C673CBD38}"/>
              </a:ext>
            </a:extLst>
          </p:cNvPr>
          <p:cNvSpPr txBox="1"/>
          <p:nvPr/>
        </p:nvSpPr>
        <p:spPr>
          <a:xfrm>
            <a:off x="723945" y="6418750"/>
            <a:ext cx="2100481" cy="15388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l"/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© </a:t>
            </a:r>
            <a:r>
              <a:rPr kumimoji="0" lang="en-US" sz="1000" b="1" i="0" u="none" strike="noStrike" kern="700" cap="none" spc="10" normalizeH="0" baseline="0" noProof="0" err="1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onsemi</a:t>
            </a: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fld id="{E231E878-16A1-394D-8703-A4A51E4E1EEF}" type="datetimeyyyy">
              <a:rPr kumimoji="0" lang="en-US" sz="1000" b="1" i="0" u="none" strike="noStrike" kern="700" cap="none" spc="10" normalizeH="0" baseline="0" noProof="0" smtClean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pPr algn="l"/>
              <a:t>2025</a:t>
            </a:fld>
            <a:r>
              <a:rPr lang="en-US" sz="1000" b="1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| </a:t>
            </a:r>
            <a:r>
              <a:rPr lang="en-US" sz="1000" b="1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Internal Use Only</a:t>
            </a:r>
            <a:endParaRPr lang="en-US" sz="1000">
              <a:solidFill>
                <a:srgbClr val="1D3546"/>
              </a:solidFill>
              <a:latin typeface="Arial" panose="020B0604020202020204" pitchFamily="34" charset="0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609262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8393" y="6601688"/>
            <a:ext cx="157135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fld id="{5853B473-0271-47CF-900A-D77E281FB591}" type="slidenum">
              <a:rPr lang="en-US" sz="1000" b="1" smtClean="0">
                <a:solidFill>
                  <a:schemeClr val="tx2"/>
                </a:solidFill>
                <a:latin typeface="+mj-lt"/>
                <a:ea typeface="Inter Italic" panose="020B05020300000000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000" b="1">
              <a:solidFill>
                <a:schemeClr val="tx2"/>
              </a:solidFill>
              <a:latin typeface="+mj-lt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tree growing from a computer chip&#10;&#10;Description automatically generated">
            <a:extLst>
              <a:ext uri="{FF2B5EF4-FFF2-40B4-BE49-F238E27FC236}">
                <a16:creationId xmlns:a16="http://schemas.microsoft.com/office/drawing/2014/main" id="{79C88369-E2E5-45D5-4584-ADE5E7766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93"/>
            <a:ext cx="12192000" cy="6857108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23818925-3031-FF1A-B1B0-CDF37694E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38393" y="471743"/>
            <a:ext cx="3001276" cy="886111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6B2E6A79-39DE-6B4D-8FD8-FC4836345BE6}"/>
              </a:ext>
            </a:extLst>
          </p:cNvPr>
          <p:cNvSpPr/>
          <p:nvPr/>
        </p:nvSpPr>
        <p:spPr>
          <a:xfrm>
            <a:off x="0" y="2515889"/>
            <a:ext cx="4999382" cy="162542"/>
          </a:xfrm>
          <a:custGeom>
            <a:avLst/>
            <a:gdLst>
              <a:gd name="connsiteX0" fmla="*/ 0 w 4998080"/>
              <a:gd name="connsiteY0" fmla="*/ 0 h 162542"/>
              <a:gd name="connsiteX1" fmla="*/ 4998080 w 4998080"/>
              <a:gd name="connsiteY1" fmla="*/ 0 h 162542"/>
              <a:gd name="connsiteX2" fmla="*/ 4916411 w 4998080"/>
              <a:gd name="connsiteY2" fmla="*/ 162542 h 162542"/>
              <a:gd name="connsiteX3" fmla="*/ 0 w 4998080"/>
              <a:gd name="connsiteY3" fmla="*/ 162542 h 16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8080" h="162542">
                <a:moveTo>
                  <a:pt x="0" y="0"/>
                </a:moveTo>
                <a:lnTo>
                  <a:pt x="4998080" y="0"/>
                </a:lnTo>
                <a:lnTo>
                  <a:pt x="4916411" y="162542"/>
                </a:lnTo>
                <a:lnTo>
                  <a:pt x="0" y="162542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>
                  <a:alpha val="45694"/>
                </a:srgb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47ADDEE-E36A-40E2-375F-5E3F7873A843}"/>
              </a:ext>
            </a:extLst>
          </p:cNvPr>
          <p:cNvSpPr/>
          <p:nvPr/>
        </p:nvSpPr>
        <p:spPr>
          <a:xfrm>
            <a:off x="0" y="1829596"/>
            <a:ext cx="5328056" cy="579238"/>
          </a:xfrm>
          <a:custGeom>
            <a:avLst/>
            <a:gdLst>
              <a:gd name="connsiteX0" fmla="*/ 0 w 5326668"/>
              <a:gd name="connsiteY0" fmla="*/ 0 h 579238"/>
              <a:gd name="connsiteX1" fmla="*/ 5326668 w 5326668"/>
              <a:gd name="connsiteY1" fmla="*/ 0 h 579238"/>
              <a:gd name="connsiteX2" fmla="*/ 5035630 w 5326668"/>
              <a:gd name="connsiteY2" fmla="*/ 579238 h 579238"/>
              <a:gd name="connsiteX3" fmla="*/ 0 w 5326668"/>
              <a:gd name="connsiteY3" fmla="*/ 579238 h 57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6668" h="579238">
                <a:moveTo>
                  <a:pt x="0" y="0"/>
                </a:moveTo>
                <a:lnTo>
                  <a:pt x="5326668" y="0"/>
                </a:lnTo>
                <a:lnTo>
                  <a:pt x="5035630" y="579238"/>
                </a:lnTo>
                <a:lnTo>
                  <a:pt x="0" y="579238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A8DAF6F8-0CB8-F93E-AE0A-0C75759FA8EA}"/>
              </a:ext>
            </a:extLst>
          </p:cNvPr>
          <p:cNvSpPr/>
          <p:nvPr/>
        </p:nvSpPr>
        <p:spPr>
          <a:xfrm>
            <a:off x="766917" y="4408423"/>
            <a:ext cx="10813056" cy="1729141"/>
          </a:xfrm>
          <a:prstGeom prst="parallelogram">
            <a:avLst>
              <a:gd name="adj" fmla="val 50806"/>
            </a:avLst>
          </a:prstGeom>
          <a:solidFill>
            <a:srgbClr val="1D3546"/>
          </a:solidFill>
          <a:ln>
            <a:noFill/>
          </a:ln>
          <a:effectLst>
            <a:innerShdw blurRad="5207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778" y="5023858"/>
            <a:ext cx="7773969" cy="490823"/>
          </a:xfrm>
          <a:noFill/>
        </p:spPr>
        <p:txBody>
          <a:bodyPr wrap="square" lIns="0" tIns="91440" bIns="91440" anchor="ctr" anchorCtr="0">
            <a:noAutofit/>
          </a:bodyPr>
          <a:lstStyle>
            <a:lvl1pPr algn="l">
              <a:lnSpc>
                <a:spcPct val="95000"/>
              </a:lnSpc>
              <a:defRPr sz="30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76F260A4-14E5-71A1-8173-73FE33D112F7}"/>
              </a:ext>
            </a:extLst>
          </p:cNvPr>
          <p:cNvSpPr/>
          <p:nvPr/>
        </p:nvSpPr>
        <p:spPr>
          <a:xfrm>
            <a:off x="2" y="3999869"/>
            <a:ext cx="1529975" cy="2902580"/>
          </a:xfrm>
          <a:custGeom>
            <a:avLst/>
            <a:gdLst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  <a:gd name="connsiteX0" fmla="*/ 3740 w 1533317"/>
              <a:gd name="connsiteY0" fmla="*/ 0 h 2902580"/>
              <a:gd name="connsiteX1" fmla="*/ 1533317 w 1533317"/>
              <a:gd name="connsiteY1" fmla="*/ 0 h 2902580"/>
              <a:gd name="connsiteX2" fmla="*/ 58633 w 1533317"/>
              <a:gd name="connsiteY2" fmla="*/ 2902580 h 2902580"/>
              <a:gd name="connsiteX3" fmla="*/ 3740 w 1533317"/>
              <a:gd name="connsiteY3" fmla="*/ 2902580 h 2902580"/>
              <a:gd name="connsiteX4" fmla="*/ 0 w 1533317"/>
              <a:gd name="connsiteY4" fmla="*/ 1165221 h 2902580"/>
              <a:gd name="connsiteX5" fmla="*/ 3740 w 1533317"/>
              <a:gd name="connsiteY5" fmla="*/ 0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5" fmla="*/ 91440 w 1533317"/>
              <a:gd name="connsiteY5" fmla="*/ 1256661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9577" h="2902580">
                <a:moveTo>
                  <a:pt x="0" y="0"/>
                </a:moveTo>
                <a:lnTo>
                  <a:pt x="1529577" y="0"/>
                </a:lnTo>
                <a:lnTo>
                  <a:pt x="54893" y="2902580"/>
                </a:lnTo>
                <a:lnTo>
                  <a:pt x="0" y="2902580"/>
                </a:lnTo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76200">
            <a:solidFill>
              <a:schemeClr val="accent1"/>
            </a:solidFill>
          </a:ln>
          <a:effectLst>
            <a:innerShdw blurRad="139700" dist="762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080378-A443-0D4E-046A-EE0D6EDEA57C}"/>
              </a:ext>
            </a:extLst>
          </p:cNvPr>
          <p:cNvSpPr txBox="1"/>
          <p:nvPr/>
        </p:nvSpPr>
        <p:spPr>
          <a:xfrm>
            <a:off x="723945" y="6418750"/>
            <a:ext cx="2100481" cy="15388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l"/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© </a:t>
            </a:r>
            <a:r>
              <a:rPr kumimoji="0" lang="en-US" sz="1000" b="1" i="0" u="none" strike="noStrike" kern="700" cap="none" spc="10" normalizeH="0" baseline="0" noProof="0" err="1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onsemi</a:t>
            </a: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fld id="{E231E878-16A1-394D-8703-A4A51E4E1EEF}" type="datetimeyyyy">
              <a:rPr kumimoji="0" lang="en-US" sz="1000" b="1" i="0" u="none" strike="noStrike" kern="700" cap="none" spc="10" normalizeH="0" baseline="0" noProof="0" smtClean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pPr algn="l"/>
              <a:t>2025</a:t>
            </a:fld>
            <a:r>
              <a:rPr lang="en-US" sz="1000" b="1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| </a:t>
            </a:r>
            <a:r>
              <a:rPr lang="en-US" sz="1000" b="1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Internal Use Only</a:t>
            </a:r>
            <a:endParaRPr lang="en-US" sz="1000">
              <a:solidFill>
                <a:srgbClr val="1D3546"/>
              </a:solidFill>
              <a:latin typeface="Arial" panose="020B0604020202020204" pitchFamily="34" charset="0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19232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8393" y="6601688"/>
            <a:ext cx="157135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fld id="{5853B473-0271-47CF-900A-D77E281FB591}" type="slidenum">
              <a:rPr lang="en-US" sz="1000" b="1" smtClean="0">
                <a:solidFill>
                  <a:schemeClr val="tx2"/>
                </a:solidFill>
                <a:latin typeface="+mj-lt"/>
                <a:ea typeface="Inter Italic" panose="020B05020300000000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000" b="1">
              <a:solidFill>
                <a:schemeClr val="tx2"/>
              </a:solidFill>
              <a:latin typeface="+mj-lt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robot arm moving a car&#10;&#10;Description automatically generated with medium confidence">
            <a:extLst>
              <a:ext uri="{FF2B5EF4-FFF2-40B4-BE49-F238E27FC236}">
                <a16:creationId xmlns:a16="http://schemas.microsoft.com/office/drawing/2014/main" id="{553FFA59-960A-E590-16D4-FEC531710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3"/>
            <a:ext cx="12191999" cy="6857107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23818925-3031-FF1A-B1B0-CDF37694E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38393" y="471743"/>
            <a:ext cx="3001276" cy="886111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6B2E6A79-39DE-6B4D-8FD8-FC4836345BE6}"/>
              </a:ext>
            </a:extLst>
          </p:cNvPr>
          <p:cNvSpPr/>
          <p:nvPr/>
        </p:nvSpPr>
        <p:spPr>
          <a:xfrm>
            <a:off x="0" y="2515889"/>
            <a:ext cx="4999382" cy="162542"/>
          </a:xfrm>
          <a:custGeom>
            <a:avLst/>
            <a:gdLst>
              <a:gd name="connsiteX0" fmla="*/ 0 w 4998080"/>
              <a:gd name="connsiteY0" fmla="*/ 0 h 162542"/>
              <a:gd name="connsiteX1" fmla="*/ 4998080 w 4998080"/>
              <a:gd name="connsiteY1" fmla="*/ 0 h 162542"/>
              <a:gd name="connsiteX2" fmla="*/ 4916411 w 4998080"/>
              <a:gd name="connsiteY2" fmla="*/ 162542 h 162542"/>
              <a:gd name="connsiteX3" fmla="*/ 0 w 4998080"/>
              <a:gd name="connsiteY3" fmla="*/ 162542 h 16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8080" h="162542">
                <a:moveTo>
                  <a:pt x="0" y="0"/>
                </a:moveTo>
                <a:lnTo>
                  <a:pt x="4998080" y="0"/>
                </a:lnTo>
                <a:lnTo>
                  <a:pt x="4916411" y="162542"/>
                </a:lnTo>
                <a:lnTo>
                  <a:pt x="0" y="162542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>
                  <a:alpha val="45694"/>
                </a:srgb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47ADDEE-E36A-40E2-375F-5E3F7873A843}"/>
              </a:ext>
            </a:extLst>
          </p:cNvPr>
          <p:cNvSpPr/>
          <p:nvPr/>
        </p:nvSpPr>
        <p:spPr>
          <a:xfrm>
            <a:off x="0" y="1829596"/>
            <a:ext cx="5328056" cy="579238"/>
          </a:xfrm>
          <a:custGeom>
            <a:avLst/>
            <a:gdLst>
              <a:gd name="connsiteX0" fmla="*/ 0 w 5326668"/>
              <a:gd name="connsiteY0" fmla="*/ 0 h 579238"/>
              <a:gd name="connsiteX1" fmla="*/ 5326668 w 5326668"/>
              <a:gd name="connsiteY1" fmla="*/ 0 h 579238"/>
              <a:gd name="connsiteX2" fmla="*/ 5035630 w 5326668"/>
              <a:gd name="connsiteY2" fmla="*/ 579238 h 579238"/>
              <a:gd name="connsiteX3" fmla="*/ 0 w 5326668"/>
              <a:gd name="connsiteY3" fmla="*/ 579238 h 57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6668" h="579238">
                <a:moveTo>
                  <a:pt x="0" y="0"/>
                </a:moveTo>
                <a:lnTo>
                  <a:pt x="5326668" y="0"/>
                </a:lnTo>
                <a:lnTo>
                  <a:pt x="5035630" y="579238"/>
                </a:lnTo>
                <a:lnTo>
                  <a:pt x="0" y="579238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A8DAF6F8-0CB8-F93E-AE0A-0C75759FA8EA}"/>
              </a:ext>
            </a:extLst>
          </p:cNvPr>
          <p:cNvSpPr/>
          <p:nvPr/>
        </p:nvSpPr>
        <p:spPr>
          <a:xfrm>
            <a:off x="766917" y="4408423"/>
            <a:ext cx="10813056" cy="1729141"/>
          </a:xfrm>
          <a:prstGeom prst="parallelogram">
            <a:avLst>
              <a:gd name="adj" fmla="val 50806"/>
            </a:avLst>
          </a:prstGeom>
          <a:solidFill>
            <a:srgbClr val="1D3546"/>
          </a:solidFill>
          <a:ln>
            <a:noFill/>
          </a:ln>
          <a:effectLst>
            <a:innerShdw blurRad="5207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778" y="5023858"/>
            <a:ext cx="7773969" cy="490823"/>
          </a:xfrm>
          <a:noFill/>
        </p:spPr>
        <p:txBody>
          <a:bodyPr wrap="square" lIns="0" tIns="91440" bIns="91440" anchor="ctr" anchorCtr="0">
            <a:noAutofit/>
          </a:bodyPr>
          <a:lstStyle>
            <a:lvl1pPr algn="l">
              <a:lnSpc>
                <a:spcPct val="95000"/>
              </a:lnSpc>
              <a:defRPr sz="30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76F260A4-14E5-71A1-8173-73FE33D112F7}"/>
              </a:ext>
            </a:extLst>
          </p:cNvPr>
          <p:cNvSpPr/>
          <p:nvPr/>
        </p:nvSpPr>
        <p:spPr>
          <a:xfrm>
            <a:off x="2" y="3999869"/>
            <a:ext cx="1529975" cy="2902580"/>
          </a:xfrm>
          <a:custGeom>
            <a:avLst/>
            <a:gdLst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  <a:gd name="connsiteX0" fmla="*/ 3740 w 1533317"/>
              <a:gd name="connsiteY0" fmla="*/ 0 h 2902580"/>
              <a:gd name="connsiteX1" fmla="*/ 1533317 w 1533317"/>
              <a:gd name="connsiteY1" fmla="*/ 0 h 2902580"/>
              <a:gd name="connsiteX2" fmla="*/ 58633 w 1533317"/>
              <a:gd name="connsiteY2" fmla="*/ 2902580 h 2902580"/>
              <a:gd name="connsiteX3" fmla="*/ 3740 w 1533317"/>
              <a:gd name="connsiteY3" fmla="*/ 2902580 h 2902580"/>
              <a:gd name="connsiteX4" fmla="*/ 0 w 1533317"/>
              <a:gd name="connsiteY4" fmla="*/ 1165221 h 2902580"/>
              <a:gd name="connsiteX5" fmla="*/ 3740 w 1533317"/>
              <a:gd name="connsiteY5" fmla="*/ 0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5" fmla="*/ 91440 w 1533317"/>
              <a:gd name="connsiteY5" fmla="*/ 1256661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9577" h="2902580">
                <a:moveTo>
                  <a:pt x="0" y="0"/>
                </a:moveTo>
                <a:lnTo>
                  <a:pt x="1529577" y="0"/>
                </a:lnTo>
                <a:lnTo>
                  <a:pt x="54893" y="2902580"/>
                </a:lnTo>
                <a:lnTo>
                  <a:pt x="0" y="2902580"/>
                </a:lnTo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76200">
            <a:solidFill>
              <a:schemeClr val="accent1"/>
            </a:solidFill>
          </a:ln>
          <a:effectLst>
            <a:innerShdw blurRad="139700" dist="762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3A385D-B496-7B1C-3C12-5FCAEEB5E0A5}"/>
              </a:ext>
            </a:extLst>
          </p:cNvPr>
          <p:cNvSpPr txBox="1"/>
          <p:nvPr/>
        </p:nvSpPr>
        <p:spPr>
          <a:xfrm>
            <a:off x="723945" y="6418750"/>
            <a:ext cx="2100481" cy="15388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l"/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© </a:t>
            </a:r>
            <a:r>
              <a:rPr kumimoji="0" lang="en-US" sz="1000" b="1" i="0" u="none" strike="noStrike" kern="700" cap="none" spc="10" normalizeH="0" baseline="0" noProof="0" err="1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onsemi</a:t>
            </a: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fld id="{E231E878-16A1-394D-8703-A4A51E4E1EEF}" type="datetimeyyyy">
              <a:rPr kumimoji="0" lang="en-US" sz="1000" b="1" i="0" u="none" strike="noStrike" kern="700" cap="none" spc="10" normalizeH="0" baseline="0" noProof="0" smtClean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pPr algn="l"/>
              <a:t>2025</a:t>
            </a:fld>
            <a:r>
              <a:rPr lang="en-US" sz="1000" b="1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| </a:t>
            </a:r>
            <a:r>
              <a:rPr lang="en-US" sz="1000" b="1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Internal Use Only</a:t>
            </a:r>
            <a:endParaRPr lang="en-US" sz="1000">
              <a:solidFill>
                <a:srgbClr val="1D3546"/>
              </a:solidFill>
              <a:latin typeface="Arial" panose="020B0604020202020204" pitchFamily="34" charset="0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44899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8393" y="6601688"/>
            <a:ext cx="157135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fld id="{5853B473-0271-47CF-900A-D77E281FB591}" type="slidenum">
              <a:rPr lang="en-US" sz="1000" b="1" smtClean="0">
                <a:solidFill>
                  <a:schemeClr val="tx2"/>
                </a:solidFill>
                <a:latin typeface="+mj-lt"/>
                <a:ea typeface="Inter Italic" panose="020B05020300000000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000" b="1">
              <a:solidFill>
                <a:schemeClr val="tx2"/>
              </a:solidFill>
              <a:latin typeface="+mj-lt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person with a sensor on his arm&#10;&#10;Description automatically generated">
            <a:extLst>
              <a:ext uri="{FF2B5EF4-FFF2-40B4-BE49-F238E27FC236}">
                <a16:creationId xmlns:a16="http://schemas.microsoft.com/office/drawing/2014/main" id="{39BBC872-BB85-C164-10D0-4BA3844D9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2"/>
            <a:ext cx="12193590" cy="6857108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23818925-3031-FF1A-B1B0-CDF37694E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38393" y="471743"/>
            <a:ext cx="3001276" cy="886111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6B2E6A79-39DE-6B4D-8FD8-FC4836345BE6}"/>
              </a:ext>
            </a:extLst>
          </p:cNvPr>
          <p:cNvSpPr/>
          <p:nvPr/>
        </p:nvSpPr>
        <p:spPr>
          <a:xfrm>
            <a:off x="0" y="2515889"/>
            <a:ext cx="4999382" cy="162542"/>
          </a:xfrm>
          <a:custGeom>
            <a:avLst/>
            <a:gdLst>
              <a:gd name="connsiteX0" fmla="*/ 0 w 4998080"/>
              <a:gd name="connsiteY0" fmla="*/ 0 h 162542"/>
              <a:gd name="connsiteX1" fmla="*/ 4998080 w 4998080"/>
              <a:gd name="connsiteY1" fmla="*/ 0 h 162542"/>
              <a:gd name="connsiteX2" fmla="*/ 4916411 w 4998080"/>
              <a:gd name="connsiteY2" fmla="*/ 162542 h 162542"/>
              <a:gd name="connsiteX3" fmla="*/ 0 w 4998080"/>
              <a:gd name="connsiteY3" fmla="*/ 162542 h 16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8080" h="162542">
                <a:moveTo>
                  <a:pt x="0" y="0"/>
                </a:moveTo>
                <a:lnTo>
                  <a:pt x="4998080" y="0"/>
                </a:lnTo>
                <a:lnTo>
                  <a:pt x="4916411" y="162542"/>
                </a:lnTo>
                <a:lnTo>
                  <a:pt x="0" y="162542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>
                  <a:alpha val="45694"/>
                </a:srgb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47ADDEE-E36A-40E2-375F-5E3F7873A843}"/>
              </a:ext>
            </a:extLst>
          </p:cNvPr>
          <p:cNvSpPr/>
          <p:nvPr/>
        </p:nvSpPr>
        <p:spPr>
          <a:xfrm>
            <a:off x="0" y="1829596"/>
            <a:ext cx="5328056" cy="579238"/>
          </a:xfrm>
          <a:custGeom>
            <a:avLst/>
            <a:gdLst>
              <a:gd name="connsiteX0" fmla="*/ 0 w 5326668"/>
              <a:gd name="connsiteY0" fmla="*/ 0 h 579238"/>
              <a:gd name="connsiteX1" fmla="*/ 5326668 w 5326668"/>
              <a:gd name="connsiteY1" fmla="*/ 0 h 579238"/>
              <a:gd name="connsiteX2" fmla="*/ 5035630 w 5326668"/>
              <a:gd name="connsiteY2" fmla="*/ 579238 h 579238"/>
              <a:gd name="connsiteX3" fmla="*/ 0 w 5326668"/>
              <a:gd name="connsiteY3" fmla="*/ 579238 h 57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6668" h="579238">
                <a:moveTo>
                  <a:pt x="0" y="0"/>
                </a:moveTo>
                <a:lnTo>
                  <a:pt x="5326668" y="0"/>
                </a:lnTo>
                <a:lnTo>
                  <a:pt x="5035630" y="579238"/>
                </a:lnTo>
                <a:lnTo>
                  <a:pt x="0" y="579238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3DF3B959-E5BB-B3BE-A4DA-A0A66FDB8F73}"/>
              </a:ext>
            </a:extLst>
          </p:cNvPr>
          <p:cNvSpPr/>
          <p:nvPr/>
        </p:nvSpPr>
        <p:spPr>
          <a:xfrm>
            <a:off x="2" y="3999869"/>
            <a:ext cx="1529975" cy="2902580"/>
          </a:xfrm>
          <a:custGeom>
            <a:avLst/>
            <a:gdLst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  <a:gd name="connsiteX0" fmla="*/ 3740 w 1533317"/>
              <a:gd name="connsiteY0" fmla="*/ 0 h 2902580"/>
              <a:gd name="connsiteX1" fmla="*/ 1533317 w 1533317"/>
              <a:gd name="connsiteY1" fmla="*/ 0 h 2902580"/>
              <a:gd name="connsiteX2" fmla="*/ 58633 w 1533317"/>
              <a:gd name="connsiteY2" fmla="*/ 2902580 h 2902580"/>
              <a:gd name="connsiteX3" fmla="*/ 3740 w 1533317"/>
              <a:gd name="connsiteY3" fmla="*/ 2902580 h 2902580"/>
              <a:gd name="connsiteX4" fmla="*/ 0 w 1533317"/>
              <a:gd name="connsiteY4" fmla="*/ 1165221 h 2902580"/>
              <a:gd name="connsiteX5" fmla="*/ 3740 w 1533317"/>
              <a:gd name="connsiteY5" fmla="*/ 0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5" fmla="*/ 91440 w 1533317"/>
              <a:gd name="connsiteY5" fmla="*/ 1256661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9577" h="2902580">
                <a:moveTo>
                  <a:pt x="0" y="0"/>
                </a:moveTo>
                <a:lnTo>
                  <a:pt x="1529577" y="0"/>
                </a:lnTo>
                <a:lnTo>
                  <a:pt x="54893" y="2902580"/>
                </a:lnTo>
                <a:lnTo>
                  <a:pt x="0" y="2902580"/>
                </a:lnTo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76200">
            <a:solidFill>
              <a:schemeClr val="accent1"/>
            </a:solidFill>
          </a:ln>
          <a:effectLst>
            <a:innerShdw blurRad="139700" dist="762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A8DAF6F8-0CB8-F93E-AE0A-0C75759FA8EA}"/>
              </a:ext>
            </a:extLst>
          </p:cNvPr>
          <p:cNvSpPr/>
          <p:nvPr/>
        </p:nvSpPr>
        <p:spPr>
          <a:xfrm>
            <a:off x="766917" y="4408423"/>
            <a:ext cx="10813056" cy="1729141"/>
          </a:xfrm>
          <a:prstGeom prst="parallelogram">
            <a:avLst>
              <a:gd name="adj" fmla="val 50806"/>
            </a:avLst>
          </a:prstGeom>
          <a:solidFill>
            <a:srgbClr val="1D3546"/>
          </a:solidFill>
          <a:ln>
            <a:noFill/>
          </a:ln>
          <a:effectLst>
            <a:innerShdw blurRad="5207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778" y="5023858"/>
            <a:ext cx="7773969" cy="490823"/>
          </a:xfrm>
          <a:noFill/>
        </p:spPr>
        <p:txBody>
          <a:bodyPr wrap="square" lIns="0" tIns="91440" bIns="91440" anchor="ctr" anchorCtr="0">
            <a:noAutofit/>
          </a:bodyPr>
          <a:lstStyle>
            <a:lvl1pPr algn="l">
              <a:lnSpc>
                <a:spcPct val="95000"/>
              </a:lnSpc>
              <a:defRPr sz="30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20B5EB-51AA-6220-558D-FA84F1EE08C0}"/>
              </a:ext>
            </a:extLst>
          </p:cNvPr>
          <p:cNvSpPr txBox="1"/>
          <p:nvPr/>
        </p:nvSpPr>
        <p:spPr>
          <a:xfrm>
            <a:off x="723945" y="6418750"/>
            <a:ext cx="1787815" cy="15388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© </a:t>
            </a:r>
            <a:r>
              <a:rPr kumimoji="0" lang="en-US" sz="1000" b="1" i="0" u="none" strike="noStrike" kern="700" cap="none" spc="10" normalizeH="0" baseline="0" noProof="0" err="1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onsemi</a:t>
            </a: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fld id="{F62D7A96-581F-6C4B-9F21-7111AA491FF2}" type="datetimeyyyy">
              <a:rPr kumimoji="0" lang="en-US" sz="1000" b="1" i="0" u="none" strike="noStrike" kern="700" cap="none" spc="10" normalizeH="0" baseline="0" noProof="0" smtClean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2025</a:t>
            </a:fld>
            <a:r>
              <a:rPr lang="en-US" sz="1000" b="1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| </a:t>
            </a:r>
            <a:r>
              <a:rPr lang="en-US" sz="1000" b="1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Confidential</a:t>
            </a:r>
            <a:endParaRPr lang="en-US" sz="1000">
              <a:solidFill>
                <a:srgbClr val="1D3546"/>
              </a:solidFill>
              <a:latin typeface="Arial" panose="020B0604020202020204" pitchFamily="34" charset="0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349239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8393" y="6601688"/>
            <a:ext cx="157135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fld id="{5853B473-0271-47CF-900A-D77E281FB591}" type="slidenum">
              <a:rPr lang="en-US" sz="1000" b="1" smtClean="0">
                <a:solidFill>
                  <a:schemeClr val="tx2"/>
                </a:solidFill>
                <a:latin typeface="+mj-lt"/>
                <a:ea typeface="Inter Italic" panose="020B05020300000000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000" b="1">
              <a:solidFill>
                <a:schemeClr val="tx2"/>
              </a:solidFill>
              <a:latin typeface="+mj-lt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car on the road&#10;&#10;Description automatically generated">
            <a:extLst>
              <a:ext uri="{FF2B5EF4-FFF2-40B4-BE49-F238E27FC236}">
                <a16:creationId xmlns:a16="http://schemas.microsoft.com/office/drawing/2014/main" id="{4F81FA16-9ABA-FB5B-E280-8DE71C4E5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93"/>
            <a:ext cx="12192000" cy="6857107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23818925-3031-FF1A-B1B0-CDF37694E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38393" y="471743"/>
            <a:ext cx="3001276" cy="886111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6B2E6A79-39DE-6B4D-8FD8-FC4836345BE6}"/>
              </a:ext>
            </a:extLst>
          </p:cNvPr>
          <p:cNvSpPr/>
          <p:nvPr/>
        </p:nvSpPr>
        <p:spPr>
          <a:xfrm>
            <a:off x="0" y="2515889"/>
            <a:ext cx="4999382" cy="162542"/>
          </a:xfrm>
          <a:custGeom>
            <a:avLst/>
            <a:gdLst>
              <a:gd name="connsiteX0" fmla="*/ 0 w 4998080"/>
              <a:gd name="connsiteY0" fmla="*/ 0 h 162542"/>
              <a:gd name="connsiteX1" fmla="*/ 4998080 w 4998080"/>
              <a:gd name="connsiteY1" fmla="*/ 0 h 162542"/>
              <a:gd name="connsiteX2" fmla="*/ 4916411 w 4998080"/>
              <a:gd name="connsiteY2" fmla="*/ 162542 h 162542"/>
              <a:gd name="connsiteX3" fmla="*/ 0 w 4998080"/>
              <a:gd name="connsiteY3" fmla="*/ 162542 h 16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8080" h="162542">
                <a:moveTo>
                  <a:pt x="0" y="0"/>
                </a:moveTo>
                <a:lnTo>
                  <a:pt x="4998080" y="0"/>
                </a:lnTo>
                <a:lnTo>
                  <a:pt x="4916411" y="162542"/>
                </a:lnTo>
                <a:lnTo>
                  <a:pt x="0" y="162542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>
                  <a:alpha val="45694"/>
                </a:srgb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47ADDEE-E36A-40E2-375F-5E3F7873A843}"/>
              </a:ext>
            </a:extLst>
          </p:cNvPr>
          <p:cNvSpPr/>
          <p:nvPr/>
        </p:nvSpPr>
        <p:spPr>
          <a:xfrm>
            <a:off x="0" y="1829596"/>
            <a:ext cx="5328056" cy="579238"/>
          </a:xfrm>
          <a:custGeom>
            <a:avLst/>
            <a:gdLst>
              <a:gd name="connsiteX0" fmla="*/ 0 w 5326668"/>
              <a:gd name="connsiteY0" fmla="*/ 0 h 579238"/>
              <a:gd name="connsiteX1" fmla="*/ 5326668 w 5326668"/>
              <a:gd name="connsiteY1" fmla="*/ 0 h 579238"/>
              <a:gd name="connsiteX2" fmla="*/ 5035630 w 5326668"/>
              <a:gd name="connsiteY2" fmla="*/ 579238 h 579238"/>
              <a:gd name="connsiteX3" fmla="*/ 0 w 5326668"/>
              <a:gd name="connsiteY3" fmla="*/ 579238 h 57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6668" h="579238">
                <a:moveTo>
                  <a:pt x="0" y="0"/>
                </a:moveTo>
                <a:lnTo>
                  <a:pt x="5326668" y="0"/>
                </a:lnTo>
                <a:lnTo>
                  <a:pt x="5035630" y="579238"/>
                </a:lnTo>
                <a:lnTo>
                  <a:pt x="0" y="579238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A8DAF6F8-0CB8-F93E-AE0A-0C75759FA8EA}"/>
              </a:ext>
            </a:extLst>
          </p:cNvPr>
          <p:cNvSpPr/>
          <p:nvPr/>
        </p:nvSpPr>
        <p:spPr>
          <a:xfrm>
            <a:off x="766917" y="4408423"/>
            <a:ext cx="10813056" cy="1729141"/>
          </a:xfrm>
          <a:prstGeom prst="parallelogram">
            <a:avLst>
              <a:gd name="adj" fmla="val 50806"/>
            </a:avLst>
          </a:prstGeom>
          <a:solidFill>
            <a:srgbClr val="1D3546"/>
          </a:solidFill>
          <a:ln>
            <a:noFill/>
          </a:ln>
          <a:effectLst>
            <a:innerShdw blurRad="5207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778" y="5023858"/>
            <a:ext cx="7773969" cy="490823"/>
          </a:xfrm>
          <a:noFill/>
        </p:spPr>
        <p:txBody>
          <a:bodyPr wrap="square" lIns="0" tIns="91440" bIns="91440" anchor="ctr" anchorCtr="0">
            <a:noAutofit/>
          </a:bodyPr>
          <a:lstStyle>
            <a:lvl1pPr algn="l">
              <a:lnSpc>
                <a:spcPct val="95000"/>
              </a:lnSpc>
              <a:defRPr sz="30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76F260A4-14E5-71A1-8173-73FE33D112F7}"/>
              </a:ext>
            </a:extLst>
          </p:cNvPr>
          <p:cNvSpPr/>
          <p:nvPr/>
        </p:nvSpPr>
        <p:spPr>
          <a:xfrm>
            <a:off x="2" y="3999869"/>
            <a:ext cx="1529975" cy="2902580"/>
          </a:xfrm>
          <a:custGeom>
            <a:avLst/>
            <a:gdLst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  <a:gd name="connsiteX0" fmla="*/ 3740 w 1533317"/>
              <a:gd name="connsiteY0" fmla="*/ 0 h 2902580"/>
              <a:gd name="connsiteX1" fmla="*/ 1533317 w 1533317"/>
              <a:gd name="connsiteY1" fmla="*/ 0 h 2902580"/>
              <a:gd name="connsiteX2" fmla="*/ 58633 w 1533317"/>
              <a:gd name="connsiteY2" fmla="*/ 2902580 h 2902580"/>
              <a:gd name="connsiteX3" fmla="*/ 3740 w 1533317"/>
              <a:gd name="connsiteY3" fmla="*/ 2902580 h 2902580"/>
              <a:gd name="connsiteX4" fmla="*/ 0 w 1533317"/>
              <a:gd name="connsiteY4" fmla="*/ 1165221 h 2902580"/>
              <a:gd name="connsiteX5" fmla="*/ 3740 w 1533317"/>
              <a:gd name="connsiteY5" fmla="*/ 0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5" fmla="*/ 91440 w 1533317"/>
              <a:gd name="connsiteY5" fmla="*/ 1256661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9577" h="2902580">
                <a:moveTo>
                  <a:pt x="0" y="0"/>
                </a:moveTo>
                <a:lnTo>
                  <a:pt x="1529577" y="0"/>
                </a:lnTo>
                <a:lnTo>
                  <a:pt x="54893" y="2902580"/>
                </a:lnTo>
                <a:lnTo>
                  <a:pt x="0" y="2902580"/>
                </a:lnTo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76200">
            <a:solidFill>
              <a:schemeClr val="accent1"/>
            </a:solidFill>
          </a:ln>
          <a:effectLst>
            <a:innerShdw blurRad="139700" dist="762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52315B-8C80-1841-7837-B18BB9DDFF7B}"/>
              </a:ext>
            </a:extLst>
          </p:cNvPr>
          <p:cNvSpPr txBox="1"/>
          <p:nvPr/>
        </p:nvSpPr>
        <p:spPr>
          <a:xfrm>
            <a:off x="723945" y="6418750"/>
            <a:ext cx="2100481" cy="15388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l"/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© </a:t>
            </a:r>
            <a:r>
              <a:rPr kumimoji="0" lang="en-US" sz="1000" b="1" i="0" u="none" strike="noStrike" kern="700" cap="none" spc="10" normalizeH="0" baseline="0" noProof="0" err="1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onsemi</a:t>
            </a: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fld id="{E231E878-16A1-394D-8703-A4A51E4E1EEF}" type="datetimeyyyy">
              <a:rPr kumimoji="0" lang="en-US" sz="1000" b="1" i="0" u="none" strike="noStrike" kern="700" cap="none" spc="10" normalizeH="0" baseline="0" noProof="0" smtClean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pPr algn="l"/>
              <a:t>2025</a:t>
            </a:fld>
            <a:r>
              <a:rPr lang="en-US" sz="1000" b="1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| </a:t>
            </a:r>
            <a:r>
              <a:rPr lang="en-US" sz="1000" b="1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Internal Use Only</a:t>
            </a:r>
            <a:endParaRPr lang="en-US" sz="1000">
              <a:solidFill>
                <a:srgbClr val="1D3546"/>
              </a:solidFill>
              <a:latin typeface="Arial" panose="020B0604020202020204" pitchFamily="34" charset="0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015370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2EA4067-35D3-2C3B-7883-EBB24D750F0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1" y="893"/>
            <a:ext cx="12193589" cy="6857108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23818925-3031-FF1A-B1B0-CDF37694E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38393" y="471743"/>
            <a:ext cx="3001276" cy="886111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6B2E6A79-39DE-6B4D-8FD8-FC4836345BE6}"/>
              </a:ext>
            </a:extLst>
          </p:cNvPr>
          <p:cNvSpPr/>
          <p:nvPr/>
        </p:nvSpPr>
        <p:spPr>
          <a:xfrm>
            <a:off x="0" y="2515889"/>
            <a:ext cx="4999382" cy="162542"/>
          </a:xfrm>
          <a:custGeom>
            <a:avLst/>
            <a:gdLst>
              <a:gd name="connsiteX0" fmla="*/ 0 w 4998080"/>
              <a:gd name="connsiteY0" fmla="*/ 0 h 162542"/>
              <a:gd name="connsiteX1" fmla="*/ 4998080 w 4998080"/>
              <a:gd name="connsiteY1" fmla="*/ 0 h 162542"/>
              <a:gd name="connsiteX2" fmla="*/ 4916411 w 4998080"/>
              <a:gd name="connsiteY2" fmla="*/ 162542 h 162542"/>
              <a:gd name="connsiteX3" fmla="*/ 0 w 4998080"/>
              <a:gd name="connsiteY3" fmla="*/ 162542 h 16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8080" h="162542">
                <a:moveTo>
                  <a:pt x="0" y="0"/>
                </a:moveTo>
                <a:lnTo>
                  <a:pt x="4998080" y="0"/>
                </a:lnTo>
                <a:lnTo>
                  <a:pt x="4916411" y="162542"/>
                </a:lnTo>
                <a:lnTo>
                  <a:pt x="0" y="162542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>
                  <a:alpha val="45694"/>
                </a:srgb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 b="1" i="0">
              <a:latin typeface="Arial" panose="020B0604020202020204" pitchFamily="34" charset="0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47ADDEE-E36A-40E2-375F-5E3F7873A843}"/>
              </a:ext>
            </a:extLst>
          </p:cNvPr>
          <p:cNvSpPr/>
          <p:nvPr/>
        </p:nvSpPr>
        <p:spPr>
          <a:xfrm>
            <a:off x="0" y="1829596"/>
            <a:ext cx="5328056" cy="579238"/>
          </a:xfrm>
          <a:custGeom>
            <a:avLst/>
            <a:gdLst>
              <a:gd name="connsiteX0" fmla="*/ 0 w 5326668"/>
              <a:gd name="connsiteY0" fmla="*/ 0 h 579238"/>
              <a:gd name="connsiteX1" fmla="*/ 5326668 w 5326668"/>
              <a:gd name="connsiteY1" fmla="*/ 0 h 579238"/>
              <a:gd name="connsiteX2" fmla="*/ 5035630 w 5326668"/>
              <a:gd name="connsiteY2" fmla="*/ 579238 h 579238"/>
              <a:gd name="connsiteX3" fmla="*/ 0 w 5326668"/>
              <a:gd name="connsiteY3" fmla="*/ 579238 h 57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6668" h="579238">
                <a:moveTo>
                  <a:pt x="0" y="0"/>
                </a:moveTo>
                <a:lnTo>
                  <a:pt x="5326668" y="0"/>
                </a:lnTo>
                <a:lnTo>
                  <a:pt x="5035630" y="579238"/>
                </a:lnTo>
                <a:lnTo>
                  <a:pt x="0" y="579238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 b="1" i="0">
              <a:latin typeface="Arial" panose="020B0604020202020204" pitchFamily="34" charset="0"/>
            </a:endParaRPr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A8DAF6F8-0CB8-F93E-AE0A-0C75759FA8EA}"/>
              </a:ext>
            </a:extLst>
          </p:cNvPr>
          <p:cNvSpPr/>
          <p:nvPr/>
        </p:nvSpPr>
        <p:spPr>
          <a:xfrm>
            <a:off x="766917" y="4408423"/>
            <a:ext cx="10813056" cy="1729141"/>
          </a:xfrm>
          <a:prstGeom prst="parallelogram">
            <a:avLst>
              <a:gd name="adj" fmla="val 50806"/>
            </a:avLst>
          </a:prstGeom>
          <a:solidFill>
            <a:srgbClr val="1D3546"/>
          </a:solidFill>
          <a:ln>
            <a:noFill/>
          </a:ln>
          <a:effectLst>
            <a:innerShdw blurRad="5207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i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778" y="5023858"/>
            <a:ext cx="7773969" cy="490823"/>
          </a:xfrm>
          <a:noFill/>
        </p:spPr>
        <p:txBody>
          <a:bodyPr wrap="square" lIns="0" tIns="91440" bIns="91440" anchor="ctr" anchorCtr="0">
            <a:noAutofit/>
          </a:bodyPr>
          <a:lstStyle>
            <a:lvl1pPr algn="l">
              <a:lnSpc>
                <a:spcPct val="95000"/>
              </a:lnSpc>
              <a:defRPr sz="3000" b="1" i="0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C9A9FD15-0F88-1D35-C877-75E5F2DF52E6}"/>
              </a:ext>
            </a:extLst>
          </p:cNvPr>
          <p:cNvSpPr/>
          <p:nvPr/>
        </p:nvSpPr>
        <p:spPr>
          <a:xfrm>
            <a:off x="2" y="3999869"/>
            <a:ext cx="1529975" cy="2902580"/>
          </a:xfrm>
          <a:custGeom>
            <a:avLst/>
            <a:gdLst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  <a:gd name="connsiteX0" fmla="*/ 3740 w 1533317"/>
              <a:gd name="connsiteY0" fmla="*/ 0 h 2902580"/>
              <a:gd name="connsiteX1" fmla="*/ 1533317 w 1533317"/>
              <a:gd name="connsiteY1" fmla="*/ 0 h 2902580"/>
              <a:gd name="connsiteX2" fmla="*/ 58633 w 1533317"/>
              <a:gd name="connsiteY2" fmla="*/ 2902580 h 2902580"/>
              <a:gd name="connsiteX3" fmla="*/ 3740 w 1533317"/>
              <a:gd name="connsiteY3" fmla="*/ 2902580 h 2902580"/>
              <a:gd name="connsiteX4" fmla="*/ 0 w 1533317"/>
              <a:gd name="connsiteY4" fmla="*/ 1165221 h 2902580"/>
              <a:gd name="connsiteX5" fmla="*/ 3740 w 1533317"/>
              <a:gd name="connsiteY5" fmla="*/ 0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5" fmla="*/ 91440 w 1533317"/>
              <a:gd name="connsiteY5" fmla="*/ 1256661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9577" h="2902580">
                <a:moveTo>
                  <a:pt x="0" y="0"/>
                </a:moveTo>
                <a:lnTo>
                  <a:pt x="1529577" y="0"/>
                </a:lnTo>
                <a:lnTo>
                  <a:pt x="54893" y="2902580"/>
                </a:lnTo>
                <a:lnTo>
                  <a:pt x="0" y="2902580"/>
                </a:lnTo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76200">
            <a:solidFill>
              <a:schemeClr val="accent1"/>
            </a:solidFill>
          </a:ln>
          <a:effectLst>
            <a:innerShdw blurRad="139700" dist="762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222273-4ACA-B0DA-E4EE-950E61412FAA}"/>
              </a:ext>
            </a:extLst>
          </p:cNvPr>
          <p:cNvSpPr txBox="1"/>
          <p:nvPr/>
        </p:nvSpPr>
        <p:spPr>
          <a:xfrm>
            <a:off x="723945" y="6418750"/>
            <a:ext cx="2100481" cy="15388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l"/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© </a:t>
            </a:r>
            <a:r>
              <a:rPr kumimoji="0" lang="en-US" sz="1000" b="1" i="0" u="none" strike="noStrike" kern="700" cap="none" spc="10" normalizeH="0" baseline="0" noProof="0" err="1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onsemi</a:t>
            </a: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fld id="{E231E878-16A1-394D-8703-A4A51E4E1EEF}" type="datetimeyyyy">
              <a:rPr kumimoji="0" lang="en-US" sz="1000" b="1" i="0" u="none" strike="noStrike" kern="700" cap="none" spc="10" normalizeH="0" baseline="0" noProof="0" smtClean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pPr algn="l"/>
              <a:t>2025</a:t>
            </a:fld>
            <a:r>
              <a:rPr lang="en-US" sz="1000" b="1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| </a:t>
            </a:r>
            <a:r>
              <a:rPr lang="en-US" sz="1000" b="1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Internal Use Only</a:t>
            </a:r>
            <a:endParaRPr lang="en-US" sz="1000">
              <a:solidFill>
                <a:srgbClr val="1D3546"/>
              </a:solidFill>
              <a:latin typeface="Arial" panose="020B0604020202020204" pitchFamily="34" charset="0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124039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6B93C37-2D6C-797D-57CB-F0F96DDF98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1" y="1339"/>
            <a:ext cx="12192000" cy="6856214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23818925-3031-FF1A-B1B0-CDF37694E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38393" y="471743"/>
            <a:ext cx="3001276" cy="886111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6B2E6A79-39DE-6B4D-8FD8-FC4836345BE6}"/>
              </a:ext>
            </a:extLst>
          </p:cNvPr>
          <p:cNvSpPr/>
          <p:nvPr/>
        </p:nvSpPr>
        <p:spPr>
          <a:xfrm>
            <a:off x="0" y="2515889"/>
            <a:ext cx="4999382" cy="162542"/>
          </a:xfrm>
          <a:custGeom>
            <a:avLst/>
            <a:gdLst>
              <a:gd name="connsiteX0" fmla="*/ 0 w 4998080"/>
              <a:gd name="connsiteY0" fmla="*/ 0 h 162542"/>
              <a:gd name="connsiteX1" fmla="*/ 4998080 w 4998080"/>
              <a:gd name="connsiteY1" fmla="*/ 0 h 162542"/>
              <a:gd name="connsiteX2" fmla="*/ 4916411 w 4998080"/>
              <a:gd name="connsiteY2" fmla="*/ 162542 h 162542"/>
              <a:gd name="connsiteX3" fmla="*/ 0 w 4998080"/>
              <a:gd name="connsiteY3" fmla="*/ 162542 h 16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8080" h="162542">
                <a:moveTo>
                  <a:pt x="0" y="0"/>
                </a:moveTo>
                <a:lnTo>
                  <a:pt x="4998080" y="0"/>
                </a:lnTo>
                <a:lnTo>
                  <a:pt x="4916411" y="162542"/>
                </a:lnTo>
                <a:lnTo>
                  <a:pt x="0" y="162542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>
                  <a:alpha val="45694"/>
                </a:srgb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 b="1" i="0">
              <a:latin typeface="Arial" panose="020B0604020202020204" pitchFamily="34" charset="0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47ADDEE-E36A-40E2-375F-5E3F7873A843}"/>
              </a:ext>
            </a:extLst>
          </p:cNvPr>
          <p:cNvSpPr/>
          <p:nvPr/>
        </p:nvSpPr>
        <p:spPr>
          <a:xfrm>
            <a:off x="0" y="1829596"/>
            <a:ext cx="5328056" cy="579238"/>
          </a:xfrm>
          <a:custGeom>
            <a:avLst/>
            <a:gdLst>
              <a:gd name="connsiteX0" fmla="*/ 0 w 5326668"/>
              <a:gd name="connsiteY0" fmla="*/ 0 h 579238"/>
              <a:gd name="connsiteX1" fmla="*/ 5326668 w 5326668"/>
              <a:gd name="connsiteY1" fmla="*/ 0 h 579238"/>
              <a:gd name="connsiteX2" fmla="*/ 5035630 w 5326668"/>
              <a:gd name="connsiteY2" fmla="*/ 579238 h 579238"/>
              <a:gd name="connsiteX3" fmla="*/ 0 w 5326668"/>
              <a:gd name="connsiteY3" fmla="*/ 579238 h 57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6668" h="579238">
                <a:moveTo>
                  <a:pt x="0" y="0"/>
                </a:moveTo>
                <a:lnTo>
                  <a:pt x="5326668" y="0"/>
                </a:lnTo>
                <a:lnTo>
                  <a:pt x="5035630" y="579238"/>
                </a:lnTo>
                <a:lnTo>
                  <a:pt x="0" y="579238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 b="1" i="0">
              <a:latin typeface="Arial" panose="020B0604020202020204" pitchFamily="34" charset="0"/>
            </a:endParaRPr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A8DAF6F8-0CB8-F93E-AE0A-0C75759FA8EA}"/>
              </a:ext>
            </a:extLst>
          </p:cNvPr>
          <p:cNvSpPr/>
          <p:nvPr/>
        </p:nvSpPr>
        <p:spPr>
          <a:xfrm>
            <a:off x="766917" y="4408423"/>
            <a:ext cx="10813056" cy="1729141"/>
          </a:xfrm>
          <a:prstGeom prst="parallelogram">
            <a:avLst>
              <a:gd name="adj" fmla="val 50806"/>
            </a:avLst>
          </a:prstGeom>
          <a:solidFill>
            <a:srgbClr val="1D3546"/>
          </a:solidFill>
          <a:ln>
            <a:noFill/>
          </a:ln>
          <a:effectLst>
            <a:innerShdw blurRad="5207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i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778" y="5023858"/>
            <a:ext cx="7773969" cy="490823"/>
          </a:xfrm>
          <a:noFill/>
        </p:spPr>
        <p:txBody>
          <a:bodyPr wrap="square" lIns="0" tIns="91440" bIns="91440" anchor="ctr" anchorCtr="0">
            <a:noAutofit/>
          </a:bodyPr>
          <a:lstStyle>
            <a:lvl1pPr algn="l">
              <a:lnSpc>
                <a:spcPct val="95000"/>
              </a:lnSpc>
              <a:defRPr sz="3000" b="1" i="0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E2D72EE7-7A66-2B91-3F9B-53E57FE61382}"/>
              </a:ext>
            </a:extLst>
          </p:cNvPr>
          <p:cNvSpPr/>
          <p:nvPr/>
        </p:nvSpPr>
        <p:spPr>
          <a:xfrm>
            <a:off x="2" y="3999869"/>
            <a:ext cx="1529975" cy="2902580"/>
          </a:xfrm>
          <a:custGeom>
            <a:avLst/>
            <a:gdLst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  <a:gd name="connsiteX0" fmla="*/ 3740 w 1533317"/>
              <a:gd name="connsiteY0" fmla="*/ 0 h 2902580"/>
              <a:gd name="connsiteX1" fmla="*/ 1533317 w 1533317"/>
              <a:gd name="connsiteY1" fmla="*/ 0 h 2902580"/>
              <a:gd name="connsiteX2" fmla="*/ 58633 w 1533317"/>
              <a:gd name="connsiteY2" fmla="*/ 2902580 h 2902580"/>
              <a:gd name="connsiteX3" fmla="*/ 3740 w 1533317"/>
              <a:gd name="connsiteY3" fmla="*/ 2902580 h 2902580"/>
              <a:gd name="connsiteX4" fmla="*/ 0 w 1533317"/>
              <a:gd name="connsiteY4" fmla="*/ 1165221 h 2902580"/>
              <a:gd name="connsiteX5" fmla="*/ 3740 w 1533317"/>
              <a:gd name="connsiteY5" fmla="*/ 0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5" fmla="*/ 91440 w 1533317"/>
              <a:gd name="connsiteY5" fmla="*/ 1256661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9577" h="2902580">
                <a:moveTo>
                  <a:pt x="0" y="0"/>
                </a:moveTo>
                <a:lnTo>
                  <a:pt x="1529577" y="0"/>
                </a:lnTo>
                <a:lnTo>
                  <a:pt x="54893" y="2902580"/>
                </a:lnTo>
                <a:lnTo>
                  <a:pt x="0" y="2902580"/>
                </a:lnTo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76200">
            <a:solidFill>
              <a:schemeClr val="accent1"/>
            </a:solidFill>
          </a:ln>
          <a:effectLst>
            <a:innerShdw blurRad="139700" dist="762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AAB136-E014-CA14-7405-26ECB142EBDD}"/>
              </a:ext>
            </a:extLst>
          </p:cNvPr>
          <p:cNvSpPr txBox="1"/>
          <p:nvPr/>
        </p:nvSpPr>
        <p:spPr>
          <a:xfrm>
            <a:off x="723945" y="6418750"/>
            <a:ext cx="2100481" cy="15388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l"/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© </a:t>
            </a:r>
            <a:r>
              <a:rPr kumimoji="0" lang="en-US" sz="1000" b="1" i="0" u="none" strike="noStrike" kern="700" cap="none" spc="10" normalizeH="0" baseline="0" noProof="0" err="1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onsemi</a:t>
            </a: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fld id="{E231E878-16A1-394D-8703-A4A51E4E1EEF}" type="datetimeyyyy">
              <a:rPr kumimoji="0" lang="en-US" sz="1000" b="1" i="0" u="none" strike="noStrike" kern="700" cap="none" spc="10" normalizeH="0" baseline="0" noProof="0" smtClean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pPr algn="l"/>
              <a:t>2025</a:t>
            </a:fld>
            <a:r>
              <a:rPr lang="en-US" sz="1000" b="1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| </a:t>
            </a:r>
            <a:r>
              <a:rPr lang="en-US" sz="1000" b="1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Internal Use Only</a:t>
            </a:r>
            <a:endParaRPr lang="en-US" sz="1000">
              <a:solidFill>
                <a:srgbClr val="1D3546"/>
              </a:solidFill>
              <a:latin typeface="Arial" panose="020B0604020202020204" pitchFamily="34" charset="0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820187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FF7C1B-7F82-F0E5-B58E-BFBD86308B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893"/>
            <a:ext cx="12191996" cy="6856212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23818925-3031-FF1A-B1B0-CDF37694E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38393" y="471743"/>
            <a:ext cx="3001276" cy="886111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6B2E6A79-39DE-6B4D-8FD8-FC4836345BE6}"/>
              </a:ext>
            </a:extLst>
          </p:cNvPr>
          <p:cNvSpPr/>
          <p:nvPr/>
        </p:nvSpPr>
        <p:spPr>
          <a:xfrm>
            <a:off x="0" y="2515889"/>
            <a:ext cx="4999382" cy="162542"/>
          </a:xfrm>
          <a:custGeom>
            <a:avLst/>
            <a:gdLst>
              <a:gd name="connsiteX0" fmla="*/ 0 w 4998080"/>
              <a:gd name="connsiteY0" fmla="*/ 0 h 162542"/>
              <a:gd name="connsiteX1" fmla="*/ 4998080 w 4998080"/>
              <a:gd name="connsiteY1" fmla="*/ 0 h 162542"/>
              <a:gd name="connsiteX2" fmla="*/ 4916411 w 4998080"/>
              <a:gd name="connsiteY2" fmla="*/ 162542 h 162542"/>
              <a:gd name="connsiteX3" fmla="*/ 0 w 4998080"/>
              <a:gd name="connsiteY3" fmla="*/ 162542 h 16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8080" h="162542">
                <a:moveTo>
                  <a:pt x="0" y="0"/>
                </a:moveTo>
                <a:lnTo>
                  <a:pt x="4998080" y="0"/>
                </a:lnTo>
                <a:lnTo>
                  <a:pt x="4916411" y="162542"/>
                </a:lnTo>
                <a:lnTo>
                  <a:pt x="0" y="162542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>
                  <a:alpha val="45694"/>
                </a:srgb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 b="1" i="0">
              <a:latin typeface="Arial" panose="020B0604020202020204" pitchFamily="34" charset="0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47ADDEE-E36A-40E2-375F-5E3F7873A843}"/>
              </a:ext>
            </a:extLst>
          </p:cNvPr>
          <p:cNvSpPr/>
          <p:nvPr/>
        </p:nvSpPr>
        <p:spPr>
          <a:xfrm>
            <a:off x="0" y="1829596"/>
            <a:ext cx="5328056" cy="579238"/>
          </a:xfrm>
          <a:custGeom>
            <a:avLst/>
            <a:gdLst>
              <a:gd name="connsiteX0" fmla="*/ 0 w 5326668"/>
              <a:gd name="connsiteY0" fmla="*/ 0 h 579238"/>
              <a:gd name="connsiteX1" fmla="*/ 5326668 w 5326668"/>
              <a:gd name="connsiteY1" fmla="*/ 0 h 579238"/>
              <a:gd name="connsiteX2" fmla="*/ 5035630 w 5326668"/>
              <a:gd name="connsiteY2" fmla="*/ 579238 h 579238"/>
              <a:gd name="connsiteX3" fmla="*/ 0 w 5326668"/>
              <a:gd name="connsiteY3" fmla="*/ 579238 h 57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6668" h="579238">
                <a:moveTo>
                  <a:pt x="0" y="0"/>
                </a:moveTo>
                <a:lnTo>
                  <a:pt x="5326668" y="0"/>
                </a:lnTo>
                <a:lnTo>
                  <a:pt x="5035630" y="579238"/>
                </a:lnTo>
                <a:lnTo>
                  <a:pt x="0" y="579238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 b="1" i="0">
              <a:latin typeface="Arial" panose="020B0604020202020204" pitchFamily="34" charset="0"/>
            </a:endParaRPr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A8DAF6F8-0CB8-F93E-AE0A-0C75759FA8EA}"/>
              </a:ext>
            </a:extLst>
          </p:cNvPr>
          <p:cNvSpPr/>
          <p:nvPr/>
        </p:nvSpPr>
        <p:spPr>
          <a:xfrm>
            <a:off x="766917" y="4408423"/>
            <a:ext cx="10813056" cy="1729141"/>
          </a:xfrm>
          <a:prstGeom prst="parallelogram">
            <a:avLst>
              <a:gd name="adj" fmla="val 50806"/>
            </a:avLst>
          </a:prstGeom>
          <a:solidFill>
            <a:srgbClr val="1D3546"/>
          </a:solidFill>
          <a:ln>
            <a:noFill/>
          </a:ln>
          <a:effectLst>
            <a:innerShdw blurRad="5207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i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778" y="5023858"/>
            <a:ext cx="7773969" cy="490823"/>
          </a:xfrm>
          <a:noFill/>
        </p:spPr>
        <p:txBody>
          <a:bodyPr wrap="square" lIns="0" tIns="91440" bIns="91440" anchor="ctr" anchorCtr="0">
            <a:noAutofit/>
          </a:bodyPr>
          <a:lstStyle>
            <a:lvl1pPr algn="l">
              <a:lnSpc>
                <a:spcPct val="95000"/>
              </a:lnSpc>
              <a:defRPr sz="3000" b="1" i="0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7D01BA8B-31C1-5CE3-DD43-35873896E5FF}"/>
              </a:ext>
            </a:extLst>
          </p:cNvPr>
          <p:cNvSpPr/>
          <p:nvPr/>
        </p:nvSpPr>
        <p:spPr>
          <a:xfrm>
            <a:off x="2" y="3999869"/>
            <a:ext cx="1529975" cy="2902580"/>
          </a:xfrm>
          <a:custGeom>
            <a:avLst/>
            <a:gdLst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  <a:gd name="connsiteX0" fmla="*/ 3740 w 1533317"/>
              <a:gd name="connsiteY0" fmla="*/ 0 h 2902580"/>
              <a:gd name="connsiteX1" fmla="*/ 1533317 w 1533317"/>
              <a:gd name="connsiteY1" fmla="*/ 0 h 2902580"/>
              <a:gd name="connsiteX2" fmla="*/ 58633 w 1533317"/>
              <a:gd name="connsiteY2" fmla="*/ 2902580 h 2902580"/>
              <a:gd name="connsiteX3" fmla="*/ 3740 w 1533317"/>
              <a:gd name="connsiteY3" fmla="*/ 2902580 h 2902580"/>
              <a:gd name="connsiteX4" fmla="*/ 0 w 1533317"/>
              <a:gd name="connsiteY4" fmla="*/ 1165221 h 2902580"/>
              <a:gd name="connsiteX5" fmla="*/ 3740 w 1533317"/>
              <a:gd name="connsiteY5" fmla="*/ 0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5" fmla="*/ 91440 w 1533317"/>
              <a:gd name="connsiteY5" fmla="*/ 1256661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9577" h="2902580">
                <a:moveTo>
                  <a:pt x="0" y="0"/>
                </a:moveTo>
                <a:lnTo>
                  <a:pt x="1529577" y="0"/>
                </a:lnTo>
                <a:lnTo>
                  <a:pt x="54893" y="2902580"/>
                </a:lnTo>
                <a:lnTo>
                  <a:pt x="0" y="2902580"/>
                </a:lnTo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76200">
            <a:solidFill>
              <a:schemeClr val="accent1"/>
            </a:solidFill>
          </a:ln>
          <a:effectLst>
            <a:innerShdw blurRad="139700" dist="762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FBDE13-21BF-EC77-08E6-E8C63B1309F3}"/>
              </a:ext>
            </a:extLst>
          </p:cNvPr>
          <p:cNvSpPr txBox="1"/>
          <p:nvPr/>
        </p:nvSpPr>
        <p:spPr>
          <a:xfrm>
            <a:off x="723945" y="6418750"/>
            <a:ext cx="2100481" cy="15388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l"/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© </a:t>
            </a:r>
            <a:r>
              <a:rPr kumimoji="0" lang="en-US" sz="1000" b="1" i="0" u="none" strike="noStrike" kern="700" cap="none" spc="10" normalizeH="0" baseline="0" noProof="0" err="1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onsemi</a:t>
            </a: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fld id="{E231E878-16A1-394D-8703-A4A51E4E1EEF}" type="datetimeyyyy">
              <a:rPr kumimoji="0" lang="en-US" sz="1000" b="1" i="0" u="none" strike="noStrike" kern="700" cap="none" spc="10" normalizeH="0" baseline="0" noProof="0" smtClean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pPr algn="l"/>
              <a:t>2025</a:t>
            </a:fld>
            <a:r>
              <a:rPr lang="en-US" sz="1000" b="1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| </a:t>
            </a:r>
            <a:r>
              <a:rPr lang="en-US" sz="1000" b="1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Internal Use Only</a:t>
            </a:r>
            <a:endParaRPr lang="en-US" sz="1000">
              <a:solidFill>
                <a:srgbClr val="1D3546"/>
              </a:solidFill>
              <a:latin typeface="Arial" panose="020B0604020202020204" pitchFamily="34" charset="0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106344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C797C4E-CBB8-F0D3-9940-A4D0B5CA90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893"/>
            <a:ext cx="12191996" cy="6856212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23818925-3031-FF1A-B1B0-CDF37694E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38393" y="471743"/>
            <a:ext cx="3001276" cy="886111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6B2E6A79-39DE-6B4D-8FD8-FC4836345BE6}"/>
              </a:ext>
            </a:extLst>
          </p:cNvPr>
          <p:cNvSpPr/>
          <p:nvPr/>
        </p:nvSpPr>
        <p:spPr>
          <a:xfrm>
            <a:off x="0" y="2515889"/>
            <a:ext cx="4999382" cy="162542"/>
          </a:xfrm>
          <a:custGeom>
            <a:avLst/>
            <a:gdLst>
              <a:gd name="connsiteX0" fmla="*/ 0 w 4998080"/>
              <a:gd name="connsiteY0" fmla="*/ 0 h 162542"/>
              <a:gd name="connsiteX1" fmla="*/ 4998080 w 4998080"/>
              <a:gd name="connsiteY1" fmla="*/ 0 h 162542"/>
              <a:gd name="connsiteX2" fmla="*/ 4916411 w 4998080"/>
              <a:gd name="connsiteY2" fmla="*/ 162542 h 162542"/>
              <a:gd name="connsiteX3" fmla="*/ 0 w 4998080"/>
              <a:gd name="connsiteY3" fmla="*/ 162542 h 16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8080" h="162542">
                <a:moveTo>
                  <a:pt x="0" y="0"/>
                </a:moveTo>
                <a:lnTo>
                  <a:pt x="4998080" y="0"/>
                </a:lnTo>
                <a:lnTo>
                  <a:pt x="4916411" y="162542"/>
                </a:lnTo>
                <a:lnTo>
                  <a:pt x="0" y="162542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>
                  <a:alpha val="45694"/>
                </a:srgb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 b="1" i="0">
              <a:latin typeface="Arial" panose="020B0604020202020204" pitchFamily="34" charset="0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47ADDEE-E36A-40E2-375F-5E3F7873A843}"/>
              </a:ext>
            </a:extLst>
          </p:cNvPr>
          <p:cNvSpPr/>
          <p:nvPr/>
        </p:nvSpPr>
        <p:spPr>
          <a:xfrm>
            <a:off x="0" y="1829596"/>
            <a:ext cx="5328056" cy="579238"/>
          </a:xfrm>
          <a:custGeom>
            <a:avLst/>
            <a:gdLst>
              <a:gd name="connsiteX0" fmla="*/ 0 w 5326668"/>
              <a:gd name="connsiteY0" fmla="*/ 0 h 579238"/>
              <a:gd name="connsiteX1" fmla="*/ 5326668 w 5326668"/>
              <a:gd name="connsiteY1" fmla="*/ 0 h 579238"/>
              <a:gd name="connsiteX2" fmla="*/ 5035630 w 5326668"/>
              <a:gd name="connsiteY2" fmla="*/ 579238 h 579238"/>
              <a:gd name="connsiteX3" fmla="*/ 0 w 5326668"/>
              <a:gd name="connsiteY3" fmla="*/ 579238 h 57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6668" h="579238">
                <a:moveTo>
                  <a:pt x="0" y="0"/>
                </a:moveTo>
                <a:lnTo>
                  <a:pt x="5326668" y="0"/>
                </a:lnTo>
                <a:lnTo>
                  <a:pt x="5035630" y="579238"/>
                </a:lnTo>
                <a:lnTo>
                  <a:pt x="0" y="579238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 b="1" i="0">
              <a:latin typeface="Arial" panose="020B0604020202020204" pitchFamily="34" charset="0"/>
            </a:endParaRPr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A8DAF6F8-0CB8-F93E-AE0A-0C75759FA8EA}"/>
              </a:ext>
            </a:extLst>
          </p:cNvPr>
          <p:cNvSpPr/>
          <p:nvPr/>
        </p:nvSpPr>
        <p:spPr>
          <a:xfrm>
            <a:off x="766917" y="4408423"/>
            <a:ext cx="10813056" cy="1729141"/>
          </a:xfrm>
          <a:prstGeom prst="parallelogram">
            <a:avLst>
              <a:gd name="adj" fmla="val 50806"/>
            </a:avLst>
          </a:prstGeom>
          <a:solidFill>
            <a:srgbClr val="1D3546"/>
          </a:solidFill>
          <a:ln>
            <a:noFill/>
          </a:ln>
          <a:effectLst>
            <a:innerShdw blurRad="5207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i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778" y="5023858"/>
            <a:ext cx="7773969" cy="490823"/>
          </a:xfrm>
          <a:noFill/>
        </p:spPr>
        <p:txBody>
          <a:bodyPr wrap="square" lIns="0" tIns="91440" bIns="91440" anchor="ctr" anchorCtr="0">
            <a:noAutofit/>
          </a:bodyPr>
          <a:lstStyle>
            <a:lvl1pPr algn="l">
              <a:lnSpc>
                <a:spcPct val="95000"/>
              </a:lnSpc>
              <a:defRPr sz="3000" b="1" i="0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0605917C-74FB-EF24-1886-2CD5D265C9B9}"/>
              </a:ext>
            </a:extLst>
          </p:cNvPr>
          <p:cNvSpPr/>
          <p:nvPr/>
        </p:nvSpPr>
        <p:spPr>
          <a:xfrm>
            <a:off x="2" y="3999869"/>
            <a:ext cx="1529975" cy="2902580"/>
          </a:xfrm>
          <a:custGeom>
            <a:avLst/>
            <a:gdLst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  <a:gd name="connsiteX0" fmla="*/ 3740 w 1533317"/>
              <a:gd name="connsiteY0" fmla="*/ 0 h 2902580"/>
              <a:gd name="connsiteX1" fmla="*/ 1533317 w 1533317"/>
              <a:gd name="connsiteY1" fmla="*/ 0 h 2902580"/>
              <a:gd name="connsiteX2" fmla="*/ 58633 w 1533317"/>
              <a:gd name="connsiteY2" fmla="*/ 2902580 h 2902580"/>
              <a:gd name="connsiteX3" fmla="*/ 3740 w 1533317"/>
              <a:gd name="connsiteY3" fmla="*/ 2902580 h 2902580"/>
              <a:gd name="connsiteX4" fmla="*/ 0 w 1533317"/>
              <a:gd name="connsiteY4" fmla="*/ 1165221 h 2902580"/>
              <a:gd name="connsiteX5" fmla="*/ 3740 w 1533317"/>
              <a:gd name="connsiteY5" fmla="*/ 0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5" fmla="*/ 91440 w 1533317"/>
              <a:gd name="connsiteY5" fmla="*/ 1256661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9577" h="2902580">
                <a:moveTo>
                  <a:pt x="0" y="0"/>
                </a:moveTo>
                <a:lnTo>
                  <a:pt x="1529577" y="0"/>
                </a:lnTo>
                <a:lnTo>
                  <a:pt x="54893" y="2902580"/>
                </a:lnTo>
                <a:lnTo>
                  <a:pt x="0" y="2902580"/>
                </a:lnTo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76200">
            <a:solidFill>
              <a:schemeClr val="accent1"/>
            </a:solidFill>
          </a:ln>
          <a:effectLst>
            <a:innerShdw blurRad="139700" dist="762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7AD299-DE2B-ED65-157B-D5D253E7F07E}"/>
              </a:ext>
            </a:extLst>
          </p:cNvPr>
          <p:cNvSpPr txBox="1"/>
          <p:nvPr/>
        </p:nvSpPr>
        <p:spPr>
          <a:xfrm>
            <a:off x="723945" y="6418750"/>
            <a:ext cx="2100481" cy="15388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l"/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© </a:t>
            </a:r>
            <a:r>
              <a:rPr kumimoji="0" lang="en-US" sz="1000" b="1" i="0" u="none" strike="noStrike" kern="700" cap="none" spc="10" normalizeH="0" baseline="0" noProof="0" err="1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onsemi</a:t>
            </a: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fld id="{E231E878-16A1-394D-8703-A4A51E4E1EEF}" type="datetimeyyyy">
              <a:rPr kumimoji="0" lang="en-US" sz="1000" b="1" i="0" u="none" strike="noStrike" kern="700" cap="none" spc="10" normalizeH="0" baseline="0" noProof="0" smtClean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pPr algn="l"/>
              <a:t>2025</a:t>
            </a:fld>
            <a:r>
              <a:rPr lang="en-US" sz="1000" b="1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| </a:t>
            </a:r>
            <a:r>
              <a:rPr lang="en-US" sz="1000" b="1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Internal Use Only</a:t>
            </a:r>
            <a:endParaRPr lang="en-US" sz="1000">
              <a:solidFill>
                <a:srgbClr val="1D3546"/>
              </a:solidFill>
              <a:latin typeface="Arial" panose="020B0604020202020204" pitchFamily="34" charset="0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776208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6AD0FE-EF20-25BA-139B-14A03DB9B9D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893"/>
            <a:ext cx="12191996" cy="6856212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23818925-3031-FF1A-B1B0-CDF37694E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38393" y="471743"/>
            <a:ext cx="3001276" cy="886111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6B2E6A79-39DE-6B4D-8FD8-FC4836345BE6}"/>
              </a:ext>
            </a:extLst>
          </p:cNvPr>
          <p:cNvSpPr/>
          <p:nvPr/>
        </p:nvSpPr>
        <p:spPr>
          <a:xfrm>
            <a:off x="0" y="2515889"/>
            <a:ext cx="4999382" cy="162542"/>
          </a:xfrm>
          <a:custGeom>
            <a:avLst/>
            <a:gdLst>
              <a:gd name="connsiteX0" fmla="*/ 0 w 4998080"/>
              <a:gd name="connsiteY0" fmla="*/ 0 h 162542"/>
              <a:gd name="connsiteX1" fmla="*/ 4998080 w 4998080"/>
              <a:gd name="connsiteY1" fmla="*/ 0 h 162542"/>
              <a:gd name="connsiteX2" fmla="*/ 4916411 w 4998080"/>
              <a:gd name="connsiteY2" fmla="*/ 162542 h 162542"/>
              <a:gd name="connsiteX3" fmla="*/ 0 w 4998080"/>
              <a:gd name="connsiteY3" fmla="*/ 162542 h 16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8080" h="162542">
                <a:moveTo>
                  <a:pt x="0" y="0"/>
                </a:moveTo>
                <a:lnTo>
                  <a:pt x="4998080" y="0"/>
                </a:lnTo>
                <a:lnTo>
                  <a:pt x="4916411" y="162542"/>
                </a:lnTo>
                <a:lnTo>
                  <a:pt x="0" y="162542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>
                  <a:alpha val="45694"/>
                </a:srgb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 b="1" i="0">
              <a:latin typeface="Arial" panose="020B0604020202020204" pitchFamily="34" charset="0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47ADDEE-E36A-40E2-375F-5E3F7873A843}"/>
              </a:ext>
            </a:extLst>
          </p:cNvPr>
          <p:cNvSpPr/>
          <p:nvPr/>
        </p:nvSpPr>
        <p:spPr>
          <a:xfrm>
            <a:off x="0" y="1829596"/>
            <a:ext cx="5328056" cy="579238"/>
          </a:xfrm>
          <a:custGeom>
            <a:avLst/>
            <a:gdLst>
              <a:gd name="connsiteX0" fmla="*/ 0 w 5326668"/>
              <a:gd name="connsiteY0" fmla="*/ 0 h 579238"/>
              <a:gd name="connsiteX1" fmla="*/ 5326668 w 5326668"/>
              <a:gd name="connsiteY1" fmla="*/ 0 h 579238"/>
              <a:gd name="connsiteX2" fmla="*/ 5035630 w 5326668"/>
              <a:gd name="connsiteY2" fmla="*/ 579238 h 579238"/>
              <a:gd name="connsiteX3" fmla="*/ 0 w 5326668"/>
              <a:gd name="connsiteY3" fmla="*/ 579238 h 57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6668" h="579238">
                <a:moveTo>
                  <a:pt x="0" y="0"/>
                </a:moveTo>
                <a:lnTo>
                  <a:pt x="5326668" y="0"/>
                </a:lnTo>
                <a:lnTo>
                  <a:pt x="5035630" y="579238"/>
                </a:lnTo>
                <a:lnTo>
                  <a:pt x="0" y="579238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 b="1" i="0">
              <a:latin typeface="Arial" panose="020B0604020202020204" pitchFamily="34" charset="0"/>
            </a:endParaRPr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A8DAF6F8-0CB8-F93E-AE0A-0C75759FA8EA}"/>
              </a:ext>
            </a:extLst>
          </p:cNvPr>
          <p:cNvSpPr/>
          <p:nvPr/>
        </p:nvSpPr>
        <p:spPr>
          <a:xfrm>
            <a:off x="766917" y="4408423"/>
            <a:ext cx="10813056" cy="1729141"/>
          </a:xfrm>
          <a:prstGeom prst="parallelogram">
            <a:avLst>
              <a:gd name="adj" fmla="val 50806"/>
            </a:avLst>
          </a:prstGeom>
          <a:solidFill>
            <a:srgbClr val="1D3546"/>
          </a:solidFill>
          <a:ln>
            <a:noFill/>
          </a:ln>
          <a:effectLst>
            <a:innerShdw blurRad="5207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i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778" y="5023858"/>
            <a:ext cx="7773969" cy="490823"/>
          </a:xfrm>
          <a:noFill/>
        </p:spPr>
        <p:txBody>
          <a:bodyPr wrap="square" lIns="0" tIns="91440" bIns="91440" anchor="ctr" anchorCtr="0">
            <a:noAutofit/>
          </a:bodyPr>
          <a:lstStyle>
            <a:lvl1pPr algn="l">
              <a:lnSpc>
                <a:spcPct val="95000"/>
              </a:lnSpc>
              <a:defRPr sz="3000" b="1" i="0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8AD50CAA-8911-5371-66F7-F59F9B780A64}"/>
              </a:ext>
            </a:extLst>
          </p:cNvPr>
          <p:cNvSpPr/>
          <p:nvPr/>
        </p:nvSpPr>
        <p:spPr>
          <a:xfrm>
            <a:off x="2" y="3999869"/>
            <a:ext cx="1529975" cy="2902580"/>
          </a:xfrm>
          <a:custGeom>
            <a:avLst/>
            <a:gdLst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  <a:gd name="connsiteX0" fmla="*/ 3740 w 1533317"/>
              <a:gd name="connsiteY0" fmla="*/ 0 h 2902580"/>
              <a:gd name="connsiteX1" fmla="*/ 1533317 w 1533317"/>
              <a:gd name="connsiteY1" fmla="*/ 0 h 2902580"/>
              <a:gd name="connsiteX2" fmla="*/ 58633 w 1533317"/>
              <a:gd name="connsiteY2" fmla="*/ 2902580 h 2902580"/>
              <a:gd name="connsiteX3" fmla="*/ 3740 w 1533317"/>
              <a:gd name="connsiteY3" fmla="*/ 2902580 h 2902580"/>
              <a:gd name="connsiteX4" fmla="*/ 0 w 1533317"/>
              <a:gd name="connsiteY4" fmla="*/ 1165221 h 2902580"/>
              <a:gd name="connsiteX5" fmla="*/ 3740 w 1533317"/>
              <a:gd name="connsiteY5" fmla="*/ 0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5" fmla="*/ 91440 w 1533317"/>
              <a:gd name="connsiteY5" fmla="*/ 1256661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9577" h="2902580">
                <a:moveTo>
                  <a:pt x="0" y="0"/>
                </a:moveTo>
                <a:lnTo>
                  <a:pt x="1529577" y="0"/>
                </a:lnTo>
                <a:lnTo>
                  <a:pt x="54893" y="2902580"/>
                </a:lnTo>
                <a:lnTo>
                  <a:pt x="0" y="2902580"/>
                </a:lnTo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76200">
            <a:solidFill>
              <a:schemeClr val="accent1"/>
            </a:solidFill>
          </a:ln>
          <a:effectLst>
            <a:innerShdw blurRad="139700" dist="762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A0017D-0949-ECF9-15A0-3B424A3C0E9A}"/>
              </a:ext>
            </a:extLst>
          </p:cNvPr>
          <p:cNvSpPr txBox="1"/>
          <p:nvPr/>
        </p:nvSpPr>
        <p:spPr>
          <a:xfrm>
            <a:off x="723945" y="6418750"/>
            <a:ext cx="2100481" cy="15388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l"/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© </a:t>
            </a:r>
            <a:r>
              <a:rPr kumimoji="0" lang="en-US" sz="1000" b="1" i="0" u="none" strike="noStrike" kern="700" cap="none" spc="10" normalizeH="0" baseline="0" noProof="0" err="1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onsemi</a:t>
            </a: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fld id="{E231E878-16A1-394D-8703-A4A51E4E1EEF}" type="datetimeyyyy">
              <a:rPr kumimoji="0" lang="en-US" sz="1000" b="1" i="0" u="none" strike="noStrike" kern="700" cap="none" spc="10" normalizeH="0" baseline="0" noProof="0" smtClean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pPr algn="l"/>
              <a:t>2025</a:t>
            </a:fld>
            <a:r>
              <a:rPr lang="en-US" sz="1000" b="1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| </a:t>
            </a:r>
            <a:r>
              <a:rPr lang="en-US" sz="1000" b="1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Internal Use Only</a:t>
            </a:r>
            <a:endParaRPr lang="en-US" sz="1000">
              <a:solidFill>
                <a:srgbClr val="1D3546"/>
              </a:solidFill>
              <a:latin typeface="Arial" panose="020B0604020202020204" pitchFamily="34" charset="0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514041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C0B8474-4590-112E-8D0C-09E38B8D8E9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893"/>
            <a:ext cx="12191996" cy="6856212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23818925-3031-FF1A-B1B0-CDF37694E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38393" y="471743"/>
            <a:ext cx="3001276" cy="886111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6B2E6A79-39DE-6B4D-8FD8-FC4836345BE6}"/>
              </a:ext>
            </a:extLst>
          </p:cNvPr>
          <p:cNvSpPr/>
          <p:nvPr/>
        </p:nvSpPr>
        <p:spPr>
          <a:xfrm>
            <a:off x="0" y="2515889"/>
            <a:ext cx="4999382" cy="162542"/>
          </a:xfrm>
          <a:custGeom>
            <a:avLst/>
            <a:gdLst>
              <a:gd name="connsiteX0" fmla="*/ 0 w 4998080"/>
              <a:gd name="connsiteY0" fmla="*/ 0 h 162542"/>
              <a:gd name="connsiteX1" fmla="*/ 4998080 w 4998080"/>
              <a:gd name="connsiteY1" fmla="*/ 0 h 162542"/>
              <a:gd name="connsiteX2" fmla="*/ 4916411 w 4998080"/>
              <a:gd name="connsiteY2" fmla="*/ 162542 h 162542"/>
              <a:gd name="connsiteX3" fmla="*/ 0 w 4998080"/>
              <a:gd name="connsiteY3" fmla="*/ 162542 h 16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8080" h="162542">
                <a:moveTo>
                  <a:pt x="0" y="0"/>
                </a:moveTo>
                <a:lnTo>
                  <a:pt x="4998080" y="0"/>
                </a:lnTo>
                <a:lnTo>
                  <a:pt x="4916411" y="162542"/>
                </a:lnTo>
                <a:lnTo>
                  <a:pt x="0" y="162542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>
                  <a:alpha val="45694"/>
                </a:srgb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 b="1" i="0">
              <a:latin typeface="Arial" panose="020B0604020202020204" pitchFamily="34" charset="0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47ADDEE-E36A-40E2-375F-5E3F7873A843}"/>
              </a:ext>
            </a:extLst>
          </p:cNvPr>
          <p:cNvSpPr/>
          <p:nvPr/>
        </p:nvSpPr>
        <p:spPr>
          <a:xfrm>
            <a:off x="0" y="1829596"/>
            <a:ext cx="5328056" cy="579238"/>
          </a:xfrm>
          <a:custGeom>
            <a:avLst/>
            <a:gdLst>
              <a:gd name="connsiteX0" fmla="*/ 0 w 5326668"/>
              <a:gd name="connsiteY0" fmla="*/ 0 h 579238"/>
              <a:gd name="connsiteX1" fmla="*/ 5326668 w 5326668"/>
              <a:gd name="connsiteY1" fmla="*/ 0 h 579238"/>
              <a:gd name="connsiteX2" fmla="*/ 5035630 w 5326668"/>
              <a:gd name="connsiteY2" fmla="*/ 579238 h 579238"/>
              <a:gd name="connsiteX3" fmla="*/ 0 w 5326668"/>
              <a:gd name="connsiteY3" fmla="*/ 579238 h 57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6668" h="579238">
                <a:moveTo>
                  <a:pt x="0" y="0"/>
                </a:moveTo>
                <a:lnTo>
                  <a:pt x="5326668" y="0"/>
                </a:lnTo>
                <a:lnTo>
                  <a:pt x="5035630" y="579238"/>
                </a:lnTo>
                <a:lnTo>
                  <a:pt x="0" y="579238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 b="1" i="0">
              <a:latin typeface="Arial" panose="020B0604020202020204" pitchFamily="34" charset="0"/>
            </a:endParaRPr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A8DAF6F8-0CB8-F93E-AE0A-0C75759FA8EA}"/>
              </a:ext>
            </a:extLst>
          </p:cNvPr>
          <p:cNvSpPr/>
          <p:nvPr/>
        </p:nvSpPr>
        <p:spPr>
          <a:xfrm>
            <a:off x="766917" y="4408423"/>
            <a:ext cx="10813056" cy="1729141"/>
          </a:xfrm>
          <a:prstGeom prst="parallelogram">
            <a:avLst>
              <a:gd name="adj" fmla="val 50806"/>
            </a:avLst>
          </a:prstGeom>
          <a:solidFill>
            <a:srgbClr val="1D3546"/>
          </a:solidFill>
          <a:ln>
            <a:noFill/>
          </a:ln>
          <a:effectLst>
            <a:innerShdw blurRad="5207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i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778" y="5023858"/>
            <a:ext cx="7773969" cy="490823"/>
          </a:xfrm>
          <a:noFill/>
        </p:spPr>
        <p:txBody>
          <a:bodyPr wrap="square" lIns="0" tIns="91440" bIns="91440" anchor="ctr" anchorCtr="0">
            <a:noAutofit/>
          </a:bodyPr>
          <a:lstStyle>
            <a:lvl1pPr algn="l">
              <a:lnSpc>
                <a:spcPct val="95000"/>
              </a:lnSpc>
              <a:defRPr sz="3000" b="1" i="0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5376209D-BD7C-D1DB-62D4-0F806F1EF97C}"/>
              </a:ext>
            </a:extLst>
          </p:cNvPr>
          <p:cNvSpPr/>
          <p:nvPr/>
        </p:nvSpPr>
        <p:spPr>
          <a:xfrm>
            <a:off x="2" y="3999869"/>
            <a:ext cx="1529975" cy="2902580"/>
          </a:xfrm>
          <a:custGeom>
            <a:avLst/>
            <a:gdLst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  <a:gd name="connsiteX0" fmla="*/ 3740 w 1533317"/>
              <a:gd name="connsiteY0" fmla="*/ 0 h 2902580"/>
              <a:gd name="connsiteX1" fmla="*/ 1533317 w 1533317"/>
              <a:gd name="connsiteY1" fmla="*/ 0 h 2902580"/>
              <a:gd name="connsiteX2" fmla="*/ 58633 w 1533317"/>
              <a:gd name="connsiteY2" fmla="*/ 2902580 h 2902580"/>
              <a:gd name="connsiteX3" fmla="*/ 3740 w 1533317"/>
              <a:gd name="connsiteY3" fmla="*/ 2902580 h 2902580"/>
              <a:gd name="connsiteX4" fmla="*/ 0 w 1533317"/>
              <a:gd name="connsiteY4" fmla="*/ 1165221 h 2902580"/>
              <a:gd name="connsiteX5" fmla="*/ 3740 w 1533317"/>
              <a:gd name="connsiteY5" fmla="*/ 0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5" fmla="*/ 91440 w 1533317"/>
              <a:gd name="connsiteY5" fmla="*/ 1256661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9577" h="2902580">
                <a:moveTo>
                  <a:pt x="0" y="0"/>
                </a:moveTo>
                <a:lnTo>
                  <a:pt x="1529577" y="0"/>
                </a:lnTo>
                <a:lnTo>
                  <a:pt x="54893" y="2902580"/>
                </a:lnTo>
                <a:lnTo>
                  <a:pt x="0" y="2902580"/>
                </a:lnTo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76200">
            <a:solidFill>
              <a:schemeClr val="accent1"/>
            </a:solidFill>
          </a:ln>
          <a:effectLst>
            <a:innerShdw blurRad="139700" dist="762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F03D1D-8F12-ECDD-E68B-C8AAC7963930}"/>
              </a:ext>
            </a:extLst>
          </p:cNvPr>
          <p:cNvSpPr txBox="1"/>
          <p:nvPr/>
        </p:nvSpPr>
        <p:spPr>
          <a:xfrm>
            <a:off x="723945" y="6418750"/>
            <a:ext cx="2100481" cy="15388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l"/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© </a:t>
            </a:r>
            <a:r>
              <a:rPr kumimoji="0" lang="en-US" sz="1000" b="1" i="0" u="none" strike="noStrike" kern="700" cap="none" spc="10" normalizeH="0" baseline="0" noProof="0" err="1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onsemi</a:t>
            </a: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fld id="{E231E878-16A1-394D-8703-A4A51E4E1EEF}" type="datetimeyyyy">
              <a:rPr kumimoji="0" lang="en-US" sz="1000" b="1" i="0" u="none" strike="noStrike" kern="700" cap="none" spc="10" normalizeH="0" baseline="0" noProof="0" smtClean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pPr algn="l"/>
              <a:t>2025</a:t>
            </a:fld>
            <a:r>
              <a:rPr lang="en-US" sz="1000" b="1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| </a:t>
            </a:r>
            <a:r>
              <a:rPr lang="en-US" sz="1000" b="1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Internal Use Only</a:t>
            </a:r>
            <a:endParaRPr lang="en-US" sz="1000">
              <a:solidFill>
                <a:srgbClr val="1D3546"/>
              </a:solidFill>
              <a:latin typeface="Arial" panose="020B0604020202020204" pitchFamily="34" charset="0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970412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0799" y="325249"/>
            <a:ext cx="11571532" cy="374904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97506353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30799" y="325249"/>
            <a:ext cx="11530403" cy="374904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330799" y="702447"/>
            <a:ext cx="11530403" cy="299636"/>
          </a:xfrm>
          <a:noFill/>
        </p:spPr>
        <p:txBody>
          <a:bodyPr vert="horz" wrap="square" lIns="109728" tIns="45720" rIns="91440" bIns="45720" rtlCol="0" anchor="ctr" anchorCtr="0">
            <a:noAutofit/>
          </a:bodyPr>
          <a:lstStyle>
            <a:lvl1pPr marL="0" algn="l" defTabSz="456924" rtl="0" eaLnBrk="1" latinLnBrk="0" hangingPunct="1">
              <a:buNone/>
              <a:defRPr lang="en-US" sz="2000" b="0" i="0" kern="1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-231637" algn="l" defTabSz="456924" rtl="0" eaLnBrk="1" latinLnBrk="0" hangingPunct="1">
              <a:lnSpc>
                <a:spcPct val="95000"/>
              </a:lnSpc>
              <a:spcBef>
                <a:spcPts val="0"/>
              </a:spcBef>
              <a:buClr>
                <a:srgbClr val="0075BF"/>
              </a:buClr>
              <a:buFont typeface="Wingdings" pitchFamily="2" charset="2"/>
              <a:buNone/>
            </a:pPr>
            <a:r>
              <a:rPr lang="en-US"/>
              <a:t>Click to edit Master subtitle styles</a:t>
            </a:r>
          </a:p>
        </p:txBody>
      </p:sp>
    </p:spTree>
    <p:extLst>
      <p:ext uri="{BB962C8B-B14F-4D97-AF65-F5344CB8AC3E}">
        <p14:creationId xmlns:p14="http://schemas.microsoft.com/office/powerpoint/2010/main" val="738613079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330799" y="325249"/>
            <a:ext cx="11530403" cy="374904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3553E6E-C997-B2D4-3D05-7B20148D2F9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29205" y="1370592"/>
            <a:ext cx="11533588" cy="4676641"/>
          </a:xfrm>
        </p:spPr>
        <p:txBody>
          <a:bodyPr l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869713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8393" y="6601688"/>
            <a:ext cx="157135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fld id="{5853B473-0271-47CF-900A-D77E281FB591}" type="slidenum">
              <a:rPr lang="en-US" sz="1000" b="1" smtClean="0">
                <a:solidFill>
                  <a:schemeClr val="tx2"/>
                </a:solidFill>
                <a:latin typeface="+mj-lt"/>
                <a:ea typeface="Inter Italic" panose="020B05020300000000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000" b="1">
              <a:solidFill>
                <a:schemeClr val="tx2"/>
              </a:solidFill>
              <a:latin typeface="+mj-lt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close-up of a person's face&#10;&#10;Description automatically generated">
            <a:extLst>
              <a:ext uri="{FF2B5EF4-FFF2-40B4-BE49-F238E27FC236}">
                <a16:creationId xmlns:a16="http://schemas.microsoft.com/office/drawing/2014/main" id="{BFE4BD98-F41C-F5F5-F9E0-F4992C2AE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93"/>
            <a:ext cx="12192000" cy="6857108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23818925-3031-FF1A-B1B0-CDF37694E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38393" y="471743"/>
            <a:ext cx="3001276" cy="886111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6B2E6A79-39DE-6B4D-8FD8-FC4836345BE6}"/>
              </a:ext>
            </a:extLst>
          </p:cNvPr>
          <p:cNvSpPr/>
          <p:nvPr/>
        </p:nvSpPr>
        <p:spPr>
          <a:xfrm>
            <a:off x="0" y="2515889"/>
            <a:ext cx="4999382" cy="162542"/>
          </a:xfrm>
          <a:custGeom>
            <a:avLst/>
            <a:gdLst>
              <a:gd name="connsiteX0" fmla="*/ 0 w 4998080"/>
              <a:gd name="connsiteY0" fmla="*/ 0 h 162542"/>
              <a:gd name="connsiteX1" fmla="*/ 4998080 w 4998080"/>
              <a:gd name="connsiteY1" fmla="*/ 0 h 162542"/>
              <a:gd name="connsiteX2" fmla="*/ 4916411 w 4998080"/>
              <a:gd name="connsiteY2" fmla="*/ 162542 h 162542"/>
              <a:gd name="connsiteX3" fmla="*/ 0 w 4998080"/>
              <a:gd name="connsiteY3" fmla="*/ 162542 h 16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8080" h="162542">
                <a:moveTo>
                  <a:pt x="0" y="0"/>
                </a:moveTo>
                <a:lnTo>
                  <a:pt x="4998080" y="0"/>
                </a:lnTo>
                <a:lnTo>
                  <a:pt x="4916411" y="162542"/>
                </a:lnTo>
                <a:lnTo>
                  <a:pt x="0" y="162542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>
                  <a:alpha val="45694"/>
                </a:srgb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47ADDEE-E36A-40E2-375F-5E3F7873A843}"/>
              </a:ext>
            </a:extLst>
          </p:cNvPr>
          <p:cNvSpPr/>
          <p:nvPr/>
        </p:nvSpPr>
        <p:spPr>
          <a:xfrm>
            <a:off x="0" y="1829596"/>
            <a:ext cx="5328056" cy="579238"/>
          </a:xfrm>
          <a:custGeom>
            <a:avLst/>
            <a:gdLst>
              <a:gd name="connsiteX0" fmla="*/ 0 w 5326668"/>
              <a:gd name="connsiteY0" fmla="*/ 0 h 579238"/>
              <a:gd name="connsiteX1" fmla="*/ 5326668 w 5326668"/>
              <a:gd name="connsiteY1" fmla="*/ 0 h 579238"/>
              <a:gd name="connsiteX2" fmla="*/ 5035630 w 5326668"/>
              <a:gd name="connsiteY2" fmla="*/ 579238 h 579238"/>
              <a:gd name="connsiteX3" fmla="*/ 0 w 5326668"/>
              <a:gd name="connsiteY3" fmla="*/ 579238 h 57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6668" h="579238">
                <a:moveTo>
                  <a:pt x="0" y="0"/>
                </a:moveTo>
                <a:lnTo>
                  <a:pt x="5326668" y="0"/>
                </a:lnTo>
                <a:lnTo>
                  <a:pt x="5035630" y="579238"/>
                </a:lnTo>
                <a:lnTo>
                  <a:pt x="0" y="579238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A8DAF6F8-0CB8-F93E-AE0A-0C75759FA8EA}"/>
              </a:ext>
            </a:extLst>
          </p:cNvPr>
          <p:cNvSpPr/>
          <p:nvPr/>
        </p:nvSpPr>
        <p:spPr>
          <a:xfrm>
            <a:off x="766917" y="4408423"/>
            <a:ext cx="10813056" cy="1729141"/>
          </a:xfrm>
          <a:prstGeom prst="parallelogram">
            <a:avLst>
              <a:gd name="adj" fmla="val 50806"/>
            </a:avLst>
          </a:prstGeom>
          <a:solidFill>
            <a:srgbClr val="1D3546"/>
          </a:solidFill>
          <a:ln>
            <a:noFill/>
          </a:ln>
          <a:effectLst>
            <a:innerShdw blurRad="5207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778" y="5023858"/>
            <a:ext cx="7773969" cy="490823"/>
          </a:xfrm>
          <a:noFill/>
        </p:spPr>
        <p:txBody>
          <a:bodyPr wrap="square" lIns="0" tIns="91440" bIns="91440" anchor="ctr" anchorCtr="0">
            <a:noAutofit/>
          </a:bodyPr>
          <a:lstStyle>
            <a:lvl1pPr algn="l">
              <a:lnSpc>
                <a:spcPct val="95000"/>
              </a:lnSpc>
              <a:defRPr sz="30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AF40F504-4000-A5D4-308C-BE6B6F7EFEE2}"/>
              </a:ext>
            </a:extLst>
          </p:cNvPr>
          <p:cNvSpPr/>
          <p:nvPr/>
        </p:nvSpPr>
        <p:spPr>
          <a:xfrm>
            <a:off x="2" y="3999869"/>
            <a:ext cx="1529975" cy="2902580"/>
          </a:xfrm>
          <a:custGeom>
            <a:avLst/>
            <a:gdLst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  <a:gd name="connsiteX0" fmla="*/ 3740 w 1533317"/>
              <a:gd name="connsiteY0" fmla="*/ 0 h 2902580"/>
              <a:gd name="connsiteX1" fmla="*/ 1533317 w 1533317"/>
              <a:gd name="connsiteY1" fmla="*/ 0 h 2902580"/>
              <a:gd name="connsiteX2" fmla="*/ 58633 w 1533317"/>
              <a:gd name="connsiteY2" fmla="*/ 2902580 h 2902580"/>
              <a:gd name="connsiteX3" fmla="*/ 3740 w 1533317"/>
              <a:gd name="connsiteY3" fmla="*/ 2902580 h 2902580"/>
              <a:gd name="connsiteX4" fmla="*/ 0 w 1533317"/>
              <a:gd name="connsiteY4" fmla="*/ 1165221 h 2902580"/>
              <a:gd name="connsiteX5" fmla="*/ 3740 w 1533317"/>
              <a:gd name="connsiteY5" fmla="*/ 0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5" fmla="*/ 91440 w 1533317"/>
              <a:gd name="connsiteY5" fmla="*/ 1256661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9577" h="2902580">
                <a:moveTo>
                  <a:pt x="0" y="0"/>
                </a:moveTo>
                <a:lnTo>
                  <a:pt x="1529577" y="0"/>
                </a:lnTo>
                <a:lnTo>
                  <a:pt x="54893" y="2902580"/>
                </a:lnTo>
                <a:lnTo>
                  <a:pt x="0" y="2902580"/>
                </a:lnTo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76200">
            <a:solidFill>
              <a:schemeClr val="accent1"/>
            </a:solidFill>
          </a:ln>
          <a:effectLst>
            <a:innerShdw blurRad="139700" dist="762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9EAFAE-18B0-3FA1-A1D2-571F46EFBF17}"/>
              </a:ext>
            </a:extLst>
          </p:cNvPr>
          <p:cNvSpPr txBox="1"/>
          <p:nvPr/>
        </p:nvSpPr>
        <p:spPr>
          <a:xfrm>
            <a:off x="723945" y="6418750"/>
            <a:ext cx="1787815" cy="15388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© </a:t>
            </a:r>
            <a:r>
              <a:rPr kumimoji="0" lang="en-US" sz="1000" b="1" i="0" u="none" strike="noStrike" kern="700" cap="none" spc="10" normalizeH="0" baseline="0" noProof="0" err="1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onsemi</a:t>
            </a: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fld id="{F62D7A96-581F-6C4B-9F21-7111AA491FF2}" type="datetimeyyyy">
              <a:rPr kumimoji="0" lang="en-US" sz="1000" b="1" i="0" u="none" strike="noStrike" kern="700" cap="none" spc="10" normalizeH="0" baseline="0" noProof="0" smtClean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2025</a:t>
            </a:fld>
            <a:r>
              <a:rPr lang="en-US" sz="1000" b="1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| </a:t>
            </a:r>
            <a:r>
              <a:rPr lang="en-US" sz="1000" b="1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Confidential</a:t>
            </a:r>
            <a:endParaRPr lang="en-US" sz="1000">
              <a:solidFill>
                <a:srgbClr val="1D3546"/>
              </a:solidFill>
              <a:latin typeface="Arial" panose="020B0604020202020204" pitchFamily="34" charset="0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392080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30799" y="325249"/>
            <a:ext cx="11530403" cy="374904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330799" y="702447"/>
            <a:ext cx="11530403" cy="301752"/>
          </a:xfrm>
          <a:noFill/>
        </p:spPr>
        <p:txBody>
          <a:bodyPr vert="horz" wrap="square" lIns="109728" tIns="45720" rIns="91440" bIns="45720" rtlCol="0" anchor="ctr" anchorCtr="0">
            <a:noAutofit/>
          </a:bodyPr>
          <a:lstStyle>
            <a:lvl1pPr marL="0" algn="l" defTabSz="456924" rtl="0" eaLnBrk="1" latinLnBrk="0" hangingPunct="1">
              <a:buNone/>
              <a:defRPr lang="en-US" sz="2000" b="0" i="0" kern="1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-231637" algn="l" defTabSz="456924" rtl="0" eaLnBrk="1" latinLnBrk="0" hangingPunct="1">
              <a:lnSpc>
                <a:spcPct val="95000"/>
              </a:lnSpc>
              <a:spcBef>
                <a:spcPts val="0"/>
              </a:spcBef>
              <a:buClr>
                <a:srgbClr val="0075BF"/>
              </a:buClr>
              <a:buFont typeface="Wingdings" pitchFamily="2" charset="2"/>
              <a:buNone/>
            </a:pPr>
            <a:r>
              <a:rPr lang="en-US"/>
              <a:t>Click to edit Master subtitle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29205" y="1370592"/>
            <a:ext cx="11533588" cy="4676641"/>
          </a:xfrm>
        </p:spPr>
        <p:txBody>
          <a:bodyPr l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82D503-04F9-D183-3FDE-164F43837BF4}"/>
              </a:ext>
            </a:extLst>
          </p:cNvPr>
          <p:cNvSpPr txBox="1"/>
          <p:nvPr/>
        </p:nvSpPr>
        <p:spPr>
          <a:xfrm>
            <a:off x="-60975" y="1706880"/>
            <a:ext cx="184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187772224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330799" y="325249"/>
            <a:ext cx="11530403" cy="374904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377EFB5-C8AA-C0F7-CE8F-A3BD9616A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799" y="1017838"/>
            <a:ext cx="5595294" cy="50293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23D422A-4EA7-A107-167C-854F27F5E45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69319" y="1017838"/>
            <a:ext cx="5595294" cy="50293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4950575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Boxes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330799" y="325249"/>
            <a:ext cx="11530403" cy="374904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377EFB5-C8AA-C0F7-CE8F-A3BD9616A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799" y="1370585"/>
            <a:ext cx="5595294" cy="46766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23D422A-4EA7-A107-167C-854F27F5E45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69319" y="1370585"/>
            <a:ext cx="5595294" cy="46766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679113FB-E44B-384C-9B81-F5DE8DC1F6F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30799" y="702447"/>
            <a:ext cx="11530403" cy="301752"/>
          </a:xfrm>
          <a:noFill/>
        </p:spPr>
        <p:txBody>
          <a:bodyPr vert="horz" wrap="square" lIns="109728" tIns="45720" rIns="91440" bIns="45720" rtlCol="0" anchor="ctr" anchorCtr="0">
            <a:noAutofit/>
          </a:bodyPr>
          <a:lstStyle>
            <a:lvl1pPr marL="0" algn="l" defTabSz="456924" rtl="0" eaLnBrk="1" latinLnBrk="0" hangingPunct="1">
              <a:buNone/>
              <a:defRPr lang="en-US" sz="2000" b="0" i="0" kern="1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-231637" algn="l" defTabSz="456924" rtl="0" eaLnBrk="1" latinLnBrk="0" hangingPunct="1">
              <a:lnSpc>
                <a:spcPct val="95000"/>
              </a:lnSpc>
              <a:spcBef>
                <a:spcPts val="0"/>
              </a:spcBef>
              <a:buClr>
                <a:srgbClr val="0075BF"/>
              </a:buClr>
              <a:buFont typeface="Wingdings" pitchFamily="2" charset="2"/>
              <a:buNone/>
            </a:pPr>
            <a:r>
              <a:rPr lang="en-US"/>
              <a:t>Click to edit Master subtitle styles</a:t>
            </a:r>
          </a:p>
        </p:txBody>
      </p:sp>
    </p:spTree>
    <p:extLst>
      <p:ext uri="{BB962C8B-B14F-4D97-AF65-F5344CB8AC3E}">
        <p14:creationId xmlns:p14="http://schemas.microsoft.com/office/powerpoint/2010/main" val="683688523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haded Two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330799" y="325249"/>
            <a:ext cx="11530403" cy="374904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377EFB5-C8AA-C0F7-CE8F-A3BD9616A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799" y="1017838"/>
            <a:ext cx="5595294" cy="5029389"/>
          </a:xfrm>
          <a:prstGeom prst="rect">
            <a:avLst/>
          </a:prstGeo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23D422A-4EA7-A107-167C-854F27F5E45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69319" y="1017838"/>
            <a:ext cx="5595294" cy="5029389"/>
          </a:xfrm>
          <a:prstGeom prst="rect">
            <a:avLst/>
          </a:prstGeo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2551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haded Two Content Boxes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330799" y="325249"/>
            <a:ext cx="11530403" cy="374904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377EFB5-C8AA-C0F7-CE8F-A3BD9616A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799" y="1370585"/>
            <a:ext cx="5595294" cy="4676641"/>
          </a:xfrm>
          <a:prstGeom prst="rect">
            <a:avLst/>
          </a:prstGeo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23D422A-4EA7-A107-167C-854F27F5E45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69319" y="1370585"/>
            <a:ext cx="5595294" cy="4676641"/>
          </a:xfrm>
          <a:prstGeom prst="rect">
            <a:avLst/>
          </a:prstGeo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679113FB-E44B-384C-9B81-F5DE8DC1F6F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30799" y="702447"/>
            <a:ext cx="11530403" cy="301752"/>
          </a:xfrm>
          <a:noFill/>
        </p:spPr>
        <p:txBody>
          <a:bodyPr vert="horz" wrap="square" lIns="109728" tIns="45720" rIns="91440" bIns="45720" rtlCol="0" anchor="ctr" anchorCtr="0">
            <a:noAutofit/>
          </a:bodyPr>
          <a:lstStyle>
            <a:lvl1pPr marL="0" algn="l" defTabSz="456924" rtl="0" eaLnBrk="1" latinLnBrk="0" hangingPunct="1">
              <a:buNone/>
              <a:defRPr lang="en-US" sz="2000" b="0" i="0" kern="1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-231637" algn="l" defTabSz="456924" rtl="0" eaLnBrk="1" latinLnBrk="0" hangingPunct="1">
              <a:lnSpc>
                <a:spcPct val="95000"/>
              </a:lnSpc>
              <a:spcBef>
                <a:spcPts val="0"/>
              </a:spcBef>
              <a:buClr>
                <a:srgbClr val="0075BF"/>
              </a:buClr>
              <a:buFont typeface="Wingdings" pitchFamily="2" charset="2"/>
              <a:buNone/>
            </a:pPr>
            <a:r>
              <a:rPr lang="en-US"/>
              <a:t>Click to edit Master subtitle styles</a:t>
            </a:r>
          </a:p>
        </p:txBody>
      </p:sp>
    </p:spTree>
    <p:extLst>
      <p:ext uri="{BB962C8B-B14F-4D97-AF65-F5344CB8AC3E}">
        <p14:creationId xmlns:p14="http://schemas.microsoft.com/office/powerpoint/2010/main" val="3284331431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330799" y="325249"/>
            <a:ext cx="11530403" cy="374904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C8449-F8D7-0C83-16E2-5306CA3F6EA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0798" y="1125656"/>
            <a:ext cx="11530403" cy="4921574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/>
              <a:t>Useful for the majority of slide content.</a:t>
            </a:r>
          </a:p>
        </p:txBody>
      </p:sp>
      <p:sp>
        <p:nvSpPr>
          <p:cNvPr id="8" name="矩形 25">
            <a:extLst>
              <a:ext uri="{FF2B5EF4-FFF2-40B4-BE49-F238E27FC236}">
                <a16:creationId xmlns:a16="http://schemas.microsoft.com/office/drawing/2014/main" id="{BC4EA6CB-4FD2-6EB9-3A55-E69A2FF0DEB0}"/>
              </a:ext>
            </a:extLst>
          </p:cNvPr>
          <p:cNvSpPr/>
          <p:nvPr/>
        </p:nvSpPr>
        <p:spPr>
          <a:xfrm>
            <a:off x="434118" y="940015"/>
            <a:ext cx="1569573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3447723988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0799" y="325249"/>
            <a:ext cx="11530403" cy="374904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矩形 6">
            <a:extLst>
              <a:ext uri="{FF2B5EF4-FFF2-40B4-BE49-F238E27FC236}">
                <a16:creationId xmlns:a16="http://schemas.microsoft.com/office/drawing/2014/main" id="{06951F01-E224-3206-8E73-3908DB2F42A2}"/>
              </a:ext>
            </a:extLst>
          </p:cNvPr>
          <p:cNvSpPr/>
          <p:nvPr/>
        </p:nvSpPr>
        <p:spPr>
          <a:xfrm>
            <a:off x="456325" y="3754296"/>
            <a:ext cx="81876" cy="2578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4" name="矩形 6">
            <a:extLst>
              <a:ext uri="{FF2B5EF4-FFF2-40B4-BE49-F238E27FC236}">
                <a16:creationId xmlns:a16="http://schemas.microsoft.com/office/drawing/2014/main" id="{6C04FAB2-2B23-8D71-4CB0-C495CBB31AB0}"/>
              </a:ext>
            </a:extLst>
          </p:cNvPr>
          <p:cNvSpPr/>
          <p:nvPr/>
        </p:nvSpPr>
        <p:spPr>
          <a:xfrm>
            <a:off x="456325" y="1242592"/>
            <a:ext cx="81876" cy="2578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82AF341E-9E13-0FDF-DD1D-A467C8ADE75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13997" y="1185482"/>
            <a:ext cx="11347205" cy="485809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Subtitle </a:t>
            </a:r>
            <a:r>
              <a:rPr lang="en-US" altLang="zh-CN"/>
              <a:t>1</a:t>
            </a:r>
            <a:r>
              <a:rPr lang="zh-CN" altLang="en-US"/>
              <a:t> </a:t>
            </a:r>
            <a:r>
              <a:rPr lang="en-US"/>
              <a:t>Here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203046D5-43E4-6857-7664-861AC32AB13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3997" y="3676274"/>
            <a:ext cx="11347205" cy="485809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Subtitle </a:t>
            </a:r>
            <a:r>
              <a:rPr lang="en-US" altLang="zh-CN"/>
              <a:t>2</a:t>
            </a:r>
            <a:r>
              <a:rPr lang="zh-CN" altLang="en-US"/>
              <a:t> </a:t>
            </a:r>
            <a:r>
              <a:rPr lang="en-US"/>
              <a:t>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8C2281-0046-1FAD-EEFE-71CFB26779E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13998" y="1671290"/>
            <a:ext cx="11347717" cy="1589208"/>
          </a:xfrm>
        </p:spPr>
        <p:txBody>
          <a:bodyPr/>
          <a:lstStyle>
            <a:lvl1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Useful for the majority of slide content.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47D58D5-C876-5418-BD2D-95CFA345A59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13998" y="4161906"/>
            <a:ext cx="11347717" cy="1589208"/>
          </a:xfrm>
        </p:spPr>
        <p:txBody>
          <a:bodyPr/>
          <a:lstStyle>
            <a:lvl1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Useful for the majority of slide content.</a:t>
            </a:r>
          </a:p>
        </p:txBody>
      </p:sp>
    </p:spTree>
    <p:extLst>
      <p:ext uri="{BB962C8B-B14F-4D97-AF65-F5344CB8AC3E}">
        <p14:creationId xmlns:p14="http://schemas.microsoft.com/office/powerpoint/2010/main" val="2170858850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Conten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0799" y="325249"/>
            <a:ext cx="11530403" cy="374904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矩形 6">
            <a:extLst>
              <a:ext uri="{FF2B5EF4-FFF2-40B4-BE49-F238E27FC236}">
                <a16:creationId xmlns:a16="http://schemas.microsoft.com/office/drawing/2014/main" id="{957100C2-B64E-C3D9-05A3-F2FA9262BDCE}"/>
              </a:ext>
            </a:extLst>
          </p:cNvPr>
          <p:cNvSpPr/>
          <p:nvPr/>
        </p:nvSpPr>
        <p:spPr>
          <a:xfrm>
            <a:off x="456325" y="1463456"/>
            <a:ext cx="81876" cy="2578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8" name="矩形 12">
            <a:extLst>
              <a:ext uri="{FF2B5EF4-FFF2-40B4-BE49-F238E27FC236}">
                <a16:creationId xmlns:a16="http://schemas.microsoft.com/office/drawing/2014/main" id="{0EAD001A-538F-A64A-2C9D-315BD3ED22AA}"/>
              </a:ext>
            </a:extLst>
          </p:cNvPr>
          <p:cNvSpPr/>
          <p:nvPr/>
        </p:nvSpPr>
        <p:spPr>
          <a:xfrm>
            <a:off x="6925082" y="1463456"/>
            <a:ext cx="81876" cy="2578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cxnSp>
        <p:nvCxnSpPr>
          <p:cNvPr id="9" name="直线连接符 20">
            <a:extLst>
              <a:ext uri="{FF2B5EF4-FFF2-40B4-BE49-F238E27FC236}">
                <a16:creationId xmlns:a16="http://schemas.microsoft.com/office/drawing/2014/main" id="{6749660F-2C76-75F4-17CF-86954BB00A40}"/>
              </a:ext>
            </a:extLst>
          </p:cNvPr>
          <p:cNvCxnSpPr/>
          <p:nvPr/>
        </p:nvCxnSpPr>
        <p:spPr>
          <a:xfrm>
            <a:off x="5973138" y="1608769"/>
            <a:ext cx="0" cy="319357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6">
            <a:extLst>
              <a:ext uri="{FF2B5EF4-FFF2-40B4-BE49-F238E27FC236}">
                <a16:creationId xmlns:a16="http://schemas.microsoft.com/office/drawing/2014/main" id="{090B0A89-B9F2-F1D7-1717-55CE96EF4225}"/>
              </a:ext>
            </a:extLst>
          </p:cNvPr>
          <p:cNvSpPr/>
          <p:nvPr/>
        </p:nvSpPr>
        <p:spPr>
          <a:xfrm>
            <a:off x="456325" y="1463456"/>
            <a:ext cx="81876" cy="2578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694F551D-AC06-4BA4-36FE-30F505A197F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13997" y="1385433"/>
            <a:ext cx="4659545" cy="485808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Subtitle </a:t>
            </a:r>
            <a:r>
              <a:rPr lang="en-US" altLang="zh-CN"/>
              <a:t>1</a:t>
            </a:r>
            <a:r>
              <a:rPr lang="zh-CN" altLang="en-US"/>
              <a:t> </a:t>
            </a:r>
            <a:r>
              <a:rPr lang="en-US"/>
              <a:t>Here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4595860C-48D0-D97D-CCB6-D4D952F966F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82752" y="1385433"/>
            <a:ext cx="4659545" cy="485808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Subtitle </a:t>
            </a:r>
            <a:r>
              <a:rPr lang="en-US" altLang="zh-CN"/>
              <a:t>2</a:t>
            </a:r>
            <a:r>
              <a:rPr lang="zh-CN" altLang="en-US"/>
              <a:t> </a:t>
            </a:r>
            <a:r>
              <a:rPr lang="en-US"/>
              <a:t>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E021AE2-B06D-E07C-300D-ADA33E4D61C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13973" y="1871241"/>
            <a:ext cx="4659549" cy="3696812"/>
          </a:xfrm>
        </p:spPr>
        <p:txBody>
          <a:bodyPr/>
          <a:lstStyle>
            <a:lvl1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Useful for the majority of slide content. 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84E89E5E-6670-7507-2081-FE1636753DD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983694" y="1871241"/>
            <a:ext cx="4659549" cy="3696812"/>
          </a:xfrm>
        </p:spPr>
        <p:txBody>
          <a:bodyPr/>
          <a:lstStyle>
            <a:lvl1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Useful for the majority of slide content. </a:t>
            </a:r>
          </a:p>
        </p:txBody>
      </p:sp>
    </p:spTree>
    <p:extLst>
      <p:ext uri="{BB962C8B-B14F-4D97-AF65-F5344CB8AC3E}">
        <p14:creationId xmlns:p14="http://schemas.microsoft.com/office/powerpoint/2010/main" val="1998691628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Content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D09D880-71BD-9F90-9D8C-5B2C8D486A47}"/>
              </a:ext>
            </a:extLst>
          </p:cNvPr>
          <p:cNvSpPr/>
          <p:nvPr/>
        </p:nvSpPr>
        <p:spPr>
          <a:xfrm>
            <a:off x="0" y="0"/>
            <a:ext cx="12194643" cy="386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0" name="Freeform 2">
            <a:extLst>
              <a:ext uri="{FF2B5EF4-FFF2-40B4-BE49-F238E27FC236}">
                <a16:creationId xmlns:a16="http://schemas.microsoft.com/office/drawing/2014/main" id="{ECE3253F-56C1-C3A0-FFFF-0D719B03149F}"/>
              </a:ext>
            </a:extLst>
          </p:cNvPr>
          <p:cNvSpPr/>
          <p:nvPr/>
        </p:nvSpPr>
        <p:spPr>
          <a:xfrm flipH="1">
            <a:off x="7874269" y="-1"/>
            <a:ext cx="4317729" cy="6194855"/>
          </a:xfrm>
          <a:custGeom>
            <a:avLst/>
            <a:gdLst>
              <a:gd name="connsiteX0" fmla="*/ 3597156 w 4316605"/>
              <a:gd name="connsiteY0" fmla="*/ 0 h 6181344"/>
              <a:gd name="connsiteX1" fmla="*/ 0 w 4316605"/>
              <a:gd name="connsiteY1" fmla="*/ 0 h 6181344"/>
              <a:gd name="connsiteX2" fmla="*/ 0 w 4316605"/>
              <a:gd name="connsiteY2" fmla="*/ 6181344 h 6181344"/>
              <a:gd name="connsiteX3" fmla="*/ 4316605 w 4316605"/>
              <a:gd name="connsiteY3" fmla="*/ 6181344 h 6181344"/>
              <a:gd name="connsiteX4" fmla="*/ 4316605 w 4316605"/>
              <a:gd name="connsiteY4" fmla="*/ 719449 h 6181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16605" h="6181344">
                <a:moveTo>
                  <a:pt x="3597156" y="0"/>
                </a:moveTo>
                <a:lnTo>
                  <a:pt x="0" y="0"/>
                </a:lnTo>
                <a:lnTo>
                  <a:pt x="0" y="6181344"/>
                </a:lnTo>
                <a:lnTo>
                  <a:pt x="4316605" y="6181344"/>
                </a:lnTo>
                <a:lnTo>
                  <a:pt x="4316605" y="71944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innerShdw blurRad="190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800"/>
          </a:p>
        </p:txBody>
      </p:sp>
      <p:sp>
        <p:nvSpPr>
          <p:cNvPr id="21" name="Freeform 3">
            <a:extLst>
              <a:ext uri="{FF2B5EF4-FFF2-40B4-BE49-F238E27FC236}">
                <a16:creationId xmlns:a16="http://schemas.microsoft.com/office/drawing/2014/main" id="{7EB1DFB7-996D-F8B0-5FD6-AFE5959EC2BC}"/>
              </a:ext>
            </a:extLst>
          </p:cNvPr>
          <p:cNvSpPr/>
          <p:nvPr/>
        </p:nvSpPr>
        <p:spPr>
          <a:xfrm>
            <a:off x="11177392" y="5095092"/>
            <a:ext cx="1014608" cy="1099762"/>
          </a:xfrm>
          <a:custGeom>
            <a:avLst/>
            <a:gdLst>
              <a:gd name="connsiteX0" fmla="*/ 740250 w 1143549"/>
              <a:gd name="connsiteY0" fmla="*/ 0 h 1239847"/>
              <a:gd name="connsiteX1" fmla="*/ 1143549 w 1143549"/>
              <a:gd name="connsiteY1" fmla="*/ 224267 h 1239847"/>
              <a:gd name="connsiteX2" fmla="*/ 1143549 w 1143549"/>
              <a:gd name="connsiteY2" fmla="*/ 1239847 h 1239847"/>
              <a:gd name="connsiteX3" fmla="*/ 374 w 1143549"/>
              <a:gd name="connsiteY3" fmla="*/ 1239847 h 1239847"/>
              <a:gd name="connsiteX4" fmla="*/ 256 w 1143549"/>
              <a:gd name="connsiteY4" fmla="*/ 826628 h 1239847"/>
              <a:gd name="connsiteX5" fmla="*/ 138 w 1143549"/>
              <a:gd name="connsiteY5" fmla="*/ 411973 h 1239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3549" h="1239847">
                <a:moveTo>
                  <a:pt x="740250" y="0"/>
                </a:moveTo>
                <a:lnTo>
                  <a:pt x="1143549" y="224267"/>
                </a:lnTo>
                <a:lnTo>
                  <a:pt x="1143549" y="1239847"/>
                </a:lnTo>
                <a:lnTo>
                  <a:pt x="374" y="1239847"/>
                </a:lnTo>
                <a:lnTo>
                  <a:pt x="256" y="826628"/>
                </a:lnTo>
                <a:cubicBezTo>
                  <a:pt x="57" y="687945"/>
                  <a:pt x="-142" y="549263"/>
                  <a:pt x="138" y="411973"/>
                </a:cubicBezTo>
                <a:close/>
              </a:path>
            </a:pathLst>
          </a:custGeom>
          <a:solidFill>
            <a:srgbClr val="F06A0A"/>
          </a:solidFill>
          <a:ln>
            <a:noFill/>
          </a:ln>
          <a:effectLst>
            <a:innerShdw blurRad="190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0799" y="325249"/>
            <a:ext cx="7347347" cy="374904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页外连接符 14">
            <a:extLst>
              <a:ext uri="{FF2B5EF4-FFF2-40B4-BE49-F238E27FC236}">
                <a16:creationId xmlns:a16="http://schemas.microsoft.com/office/drawing/2014/main" id="{EB84C839-AFC0-E544-ACC1-A48841BCAECB}"/>
              </a:ext>
            </a:extLst>
          </p:cNvPr>
          <p:cNvSpPr/>
          <p:nvPr/>
        </p:nvSpPr>
        <p:spPr>
          <a:xfrm rot="16200000">
            <a:off x="1777715" y="-316025"/>
            <a:ext cx="368530" cy="326236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443"/>
              <a:gd name="connsiteX1" fmla="*/ 10000 w 10000"/>
              <a:gd name="connsiteY1" fmla="*/ 0 h 8443"/>
              <a:gd name="connsiteX2" fmla="*/ 10000 w 10000"/>
              <a:gd name="connsiteY2" fmla="*/ 8000 h 8443"/>
              <a:gd name="connsiteX3" fmla="*/ 5000 w 10000"/>
              <a:gd name="connsiteY3" fmla="*/ 8443 h 8443"/>
              <a:gd name="connsiteX4" fmla="*/ 0 w 10000"/>
              <a:gd name="connsiteY4" fmla="*/ 8000 h 8443"/>
              <a:gd name="connsiteX5" fmla="*/ 0 w 10000"/>
              <a:gd name="connsiteY5" fmla="*/ 0 h 8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8443">
                <a:moveTo>
                  <a:pt x="0" y="0"/>
                </a:moveTo>
                <a:lnTo>
                  <a:pt x="10000" y="0"/>
                </a:lnTo>
                <a:lnTo>
                  <a:pt x="10000" y="8000"/>
                </a:lnTo>
                <a:lnTo>
                  <a:pt x="5000" y="8443"/>
                </a:lnTo>
                <a:lnTo>
                  <a:pt x="0" y="8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8" name="页外连接符 14">
            <a:extLst>
              <a:ext uri="{FF2B5EF4-FFF2-40B4-BE49-F238E27FC236}">
                <a16:creationId xmlns:a16="http://schemas.microsoft.com/office/drawing/2014/main" id="{B2ED153B-F94B-0A18-D991-155236C09FE1}"/>
              </a:ext>
            </a:extLst>
          </p:cNvPr>
          <p:cNvSpPr/>
          <p:nvPr/>
        </p:nvSpPr>
        <p:spPr>
          <a:xfrm rot="16200000">
            <a:off x="5561833" y="-316025"/>
            <a:ext cx="368530" cy="326236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443"/>
              <a:gd name="connsiteX1" fmla="*/ 10000 w 10000"/>
              <a:gd name="connsiteY1" fmla="*/ 0 h 8443"/>
              <a:gd name="connsiteX2" fmla="*/ 10000 w 10000"/>
              <a:gd name="connsiteY2" fmla="*/ 8000 h 8443"/>
              <a:gd name="connsiteX3" fmla="*/ 5000 w 10000"/>
              <a:gd name="connsiteY3" fmla="*/ 8443 h 8443"/>
              <a:gd name="connsiteX4" fmla="*/ 0 w 10000"/>
              <a:gd name="connsiteY4" fmla="*/ 8000 h 8443"/>
              <a:gd name="connsiteX5" fmla="*/ 0 w 10000"/>
              <a:gd name="connsiteY5" fmla="*/ 0 h 8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8443">
                <a:moveTo>
                  <a:pt x="0" y="0"/>
                </a:moveTo>
                <a:lnTo>
                  <a:pt x="10000" y="0"/>
                </a:lnTo>
                <a:lnTo>
                  <a:pt x="10000" y="8000"/>
                </a:lnTo>
                <a:lnTo>
                  <a:pt x="5000" y="8443"/>
                </a:lnTo>
                <a:lnTo>
                  <a:pt x="0" y="8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1" name="页外连接符 14">
            <a:extLst>
              <a:ext uri="{FF2B5EF4-FFF2-40B4-BE49-F238E27FC236}">
                <a16:creationId xmlns:a16="http://schemas.microsoft.com/office/drawing/2014/main" id="{B008B760-1582-C07C-12FD-67B83E589B70}"/>
              </a:ext>
            </a:extLst>
          </p:cNvPr>
          <p:cNvSpPr/>
          <p:nvPr/>
        </p:nvSpPr>
        <p:spPr>
          <a:xfrm rot="16200000">
            <a:off x="1777715" y="2132785"/>
            <a:ext cx="368530" cy="326236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443"/>
              <a:gd name="connsiteX1" fmla="*/ 10000 w 10000"/>
              <a:gd name="connsiteY1" fmla="*/ 0 h 8443"/>
              <a:gd name="connsiteX2" fmla="*/ 10000 w 10000"/>
              <a:gd name="connsiteY2" fmla="*/ 8000 h 8443"/>
              <a:gd name="connsiteX3" fmla="*/ 5000 w 10000"/>
              <a:gd name="connsiteY3" fmla="*/ 8443 h 8443"/>
              <a:gd name="connsiteX4" fmla="*/ 0 w 10000"/>
              <a:gd name="connsiteY4" fmla="*/ 8000 h 8443"/>
              <a:gd name="connsiteX5" fmla="*/ 0 w 10000"/>
              <a:gd name="connsiteY5" fmla="*/ 0 h 8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8443">
                <a:moveTo>
                  <a:pt x="0" y="0"/>
                </a:moveTo>
                <a:lnTo>
                  <a:pt x="10000" y="0"/>
                </a:lnTo>
                <a:lnTo>
                  <a:pt x="10000" y="8000"/>
                </a:lnTo>
                <a:lnTo>
                  <a:pt x="5000" y="8443"/>
                </a:lnTo>
                <a:lnTo>
                  <a:pt x="0" y="8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页外连接符 14">
            <a:extLst>
              <a:ext uri="{FF2B5EF4-FFF2-40B4-BE49-F238E27FC236}">
                <a16:creationId xmlns:a16="http://schemas.microsoft.com/office/drawing/2014/main" id="{7F932220-4685-C4BB-53C0-96CD8749B470}"/>
              </a:ext>
            </a:extLst>
          </p:cNvPr>
          <p:cNvSpPr/>
          <p:nvPr/>
        </p:nvSpPr>
        <p:spPr>
          <a:xfrm rot="16200000">
            <a:off x="5561833" y="2132785"/>
            <a:ext cx="368530" cy="326236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443"/>
              <a:gd name="connsiteX1" fmla="*/ 10000 w 10000"/>
              <a:gd name="connsiteY1" fmla="*/ 0 h 8443"/>
              <a:gd name="connsiteX2" fmla="*/ 10000 w 10000"/>
              <a:gd name="connsiteY2" fmla="*/ 8000 h 8443"/>
              <a:gd name="connsiteX3" fmla="*/ 5000 w 10000"/>
              <a:gd name="connsiteY3" fmla="*/ 8443 h 8443"/>
              <a:gd name="connsiteX4" fmla="*/ 0 w 10000"/>
              <a:gd name="connsiteY4" fmla="*/ 8000 h 8443"/>
              <a:gd name="connsiteX5" fmla="*/ 0 w 10000"/>
              <a:gd name="connsiteY5" fmla="*/ 0 h 8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8443">
                <a:moveTo>
                  <a:pt x="0" y="0"/>
                </a:moveTo>
                <a:lnTo>
                  <a:pt x="10000" y="0"/>
                </a:lnTo>
                <a:lnTo>
                  <a:pt x="10000" y="8000"/>
                </a:lnTo>
                <a:lnTo>
                  <a:pt x="5000" y="8443"/>
                </a:lnTo>
                <a:lnTo>
                  <a:pt x="0" y="8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B9B8222-A450-7A5B-DEEA-242A637CE0C4}"/>
              </a:ext>
            </a:extLst>
          </p:cNvPr>
          <p:cNvCxnSpPr>
            <a:cxnSpLocks/>
          </p:cNvCxnSpPr>
          <p:nvPr/>
        </p:nvCxnSpPr>
        <p:spPr>
          <a:xfrm>
            <a:off x="1" y="6204604"/>
            <a:ext cx="12192000" cy="0"/>
          </a:xfrm>
          <a:prstGeom prst="line">
            <a:avLst/>
          </a:prstGeom>
          <a:ln w="254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2">
            <a:extLst>
              <a:ext uri="{FF2B5EF4-FFF2-40B4-BE49-F238E27FC236}">
                <a16:creationId xmlns:a16="http://schemas.microsoft.com/office/drawing/2014/main" id="{17F69788-11F6-3B00-52DC-0C0B22912E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0800" y="1129893"/>
            <a:ext cx="3090107" cy="384175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 marL="338138" indent="0">
              <a:buNone/>
              <a:defRPr b="1">
                <a:solidFill>
                  <a:schemeClr val="bg1"/>
                </a:solidFill>
              </a:defRPr>
            </a:lvl2pPr>
            <a:lvl3pPr marL="690562" indent="0">
              <a:buNone/>
              <a:defRPr b="1">
                <a:solidFill>
                  <a:schemeClr val="bg1"/>
                </a:solidFill>
              </a:defRPr>
            </a:lvl3pPr>
            <a:lvl4pPr marL="1050925" indent="0">
              <a:buNone/>
              <a:defRPr b="1">
                <a:solidFill>
                  <a:schemeClr val="bg1"/>
                </a:solidFill>
              </a:defRPr>
            </a:lvl4pPr>
            <a:lvl5pPr marL="1262063" indent="0"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r>
              <a:rPr lang="en-US" altLang="zh-CN" sz="2000" b="1">
                <a:solidFill>
                  <a:schemeClr val="bg1"/>
                </a:solidFill>
              </a:rPr>
              <a:t>Subtitle</a:t>
            </a:r>
            <a:r>
              <a:rPr lang="zh-CN" altLang="en-US" sz="2000" b="1">
                <a:solidFill>
                  <a:schemeClr val="bg1"/>
                </a:solidFill>
              </a:rPr>
              <a:t> </a:t>
            </a:r>
            <a:r>
              <a:rPr lang="en-US" altLang="zh-CN" sz="2000" b="1">
                <a:solidFill>
                  <a:schemeClr val="bg1"/>
                </a:solidFill>
              </a:rPr>
              <a:t>1</a:t>
            </a:r>
            <a:endParaRPr kumimoji="1" lang="zh-CN" altLang="en-US" sz="2000" b="1">
              <a:solidFill>
                <a:schemeClr val="bg1"/>
              </a:solidFill>
            </a:endParaRPr>
          </a:p>
          <a:p>
            <a:pPr lvl="4"/>
            <a:endParaRPr lang="en-US"/>
          </a:p>
        </p:txBody>
      </p:sp>
      <p:sp>
        <p:nvSpPr>
          <p:cNvPr id="4" name="Text Placeholder 22">
            <a:extLst>
              <a:ext uri="{FF2B5EF4-FFF2-40B4-BE49-F238E27FC236}">
                <a16:creationId xmlns:a16="http://schemas.microsoft.com/office/drawing/2014/main" id="{AD33268A-F745-4C2F-B4FE-6EA9428316D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140875" y="1129893"/>
            <a:ext cx="3090107" cy="384175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 marL="338138" indent="0">
              <a:buNone/>
              <a:defRPr b="1">
                <a:solidFill>
                  <a:schemeClr val="bg1"/>
                </a:solidFill>
              </a:defRPr>
            </a:lvl2pPr>
            <a:lvl3pPr marL="690562" indent="0">
              <a:buNone/>
              <a:defRPr b="1">
                <a:solidFill>
                  <a:schemeClr val="bg1"/>
                </a:solidFill>
              </a:defRPr>
            </a:lvl3pPr>
            <a:lvl4pPr marL="1050925" indent="0">
              <a:buNone/>
              <a:defRPr b="1">
                <a:solidFill>
                  <a:schemeClr val="bg1"/>
                </a:solidFill>
              </a:defRPr>
            </a:lvl4pPr>
            <a:lvl5pPr marL="1262063" indent="0"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r>
              <a:rPr lang="en-US" altLang="zh-CN" sz="2000" b="1">
                <a:solidFill>
                  <a:schemeClr val="bg1"/>
                </a:solidFill>
              </a:rPr>
              <a:t>Subtitle</a:t>
            </a:r>
            <a:r>
              <a:rPr lang="zh-CN" altLang="en-US" sz="2000" b="1">
                <a:solidFill>
                  <a:schemeClr val="bg1"/>
                </a:solidFill>
              </a:rPr>
              <a:t> </a:t>
            </a:r>
            <a:r>
              <a:rPr lang="en-US" altLang="zh-CN" sz="2000" b="1">
                <a:solidFill>
                  <a:schemeClr val="bg1"/>
                </a:solidFill>
              </a:rPr>
              <a:t>2</a:t>
            </a:r>
            <a:endParaRPr kumimoji="1" lang="zh-CN" altLang="en-US" sz="2000" b="1">
              <a:solidFill>
                <a:schemeClr val="bg1"/>
              </a:solidFill>
            </a:endParaRPr>
          </a:p>
          <a:p>
            <a:pPr lvl="4"/>
            <a:endParaRPr lang="en-US"/>
          </a:p>
        </p:txBody>
      </p:sp>
      <p:sp>
        <p:nvSpPr>
          <p:cNvPr id="22" name="Text Placeholder 22">
            <a:extLst>
              <a:ext uri="{FF2B5EF4-FFF2-40B4-BE49-F238E27FC236}">
                <a16:creationId xmlns:a16="http://schemas.microsoft.com/office/drawing/2014/main" id="{49F9D978-4917-FFB2-79B3-44DD369A5FC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30800" y="3574103"/>
            <a:ext cx="3090107" cy="384175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 marL="338138" indent="0">
              <a:buNone/>
              <a:defRPr b="1">
                <a:solidFill>
                  <a:schemeClr val="bg1"/>
                </a:solidFill>
              </a:defRPr>
            </a:lvl2pPr>
            <a:lvl3pPr marL="690562" indent="0">
              <a:buNone/>
              <a:defRPr b="1">
                <a:solidFill>
                  <a:schemeClr val="bg1"/>
                </a:solidFill>
              </a:defRPr>
            </a:lvl3pPr>
            <a:lvl4pPr marL="1050925" indent="0">
              <a:buNone/>
              <a:defRPr b="1">
                <a:solidFill>
                  <a:schemeClr val="bg1"/>
                </a:solidFill>
              </a:defRPr>
            </a:lvl4pPr>
            <a:lvl5pPr marL="1262063" indent="0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r>
              <a:rPr lang="en-US" altLang="zh-CN" sz="2000" b="1">
                <a:solidFill>
                  <a:schemeClr val="bg1"/>
                </a:solidFill>
              </a:rPr>
              <a:t>Subtitle</a:t>
            </a:r>
            <a:r>
              <a:rPr lang="zh-CN" altLang="en-US" sz="2000" b="1">
                <a:solidFill>
                  <a:schemeClr val="bg1"/>
                </a:solidFill>
              </a:rPr>
              <a:t> </a:t>
            </a:r>
            <a:r>
              <a:rPr lang="en-US" altLang="zh-CN" sz="2000" b="1">
                <a:solidFill>
                  <a:schemeClr val="bg1"/>
                </a:solidFill>
              </a:rPr>
              <a:t>3</a:t>
            </a:r>
            <a:endParaRPr kumimoji="1" lang="zh-CN" altLang="en-US" sz="2000" b="1">
              <a:solidFill>
                <a:schemeClr val="bg1"/>
              </a:solidFill>
            </a:endParaRPr>
          </a:p>
          <a:p>
            <a:pPr lvl="4"/>
            <a:endParaRPr lang="en-US"/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1A0E0D82-973D-9D06-524D-7D5B3C0FDEA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140875" y="3574103"/>
            <a:ext cx="3090107" cy="384175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 marL="338138" indent="0">
              <a:buNone/>
              <a:defRPr b="1">
                <a:solidFill>
                  <a:schemeClr val="bg1"/>
                </a:solidFill>
              </a:defRPr>
            </a:lvl2pPr>
            <a:lvl3pPr marL="690562" indent="0">
              <a:buNone/>
              <a:defRPr b="1">
                <a:solidFill>
                  <a:schemeClr val="bg1"/>
                </a:solidFill>
              </a:defRPr>
            </a:lvl3pPr>
            <a:lvl4pPr marL="1050925" indent="0">
              <a:buNone/>
              <a:defRPr b="1">
                <a:solidFill>
                  <a:schemeClr val="bg1"/>
                </a:solidFill>
              </a:defRPr>
            </a:lvl4pPr>
            <a:lvl5pPr marL="1262063" indent="0"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r>
              <a:rPr lang="en-US" altLang="zh-CN" sz="2000" b="1">
                <a:solidFill>
                  <a:schemeClr val="bg1"/>
                </a:solidFill>
              </a:rPr>
              <a:t>Subtitle</a:t>
            </a:r>
            <a:r>
              <a:rPr lang="zh-CN" altLang="en-US" sz="2000" b="1">
                <a:solidFill>
                  <a:schemeClr val="bg1"/>
                </a:solidFill>
              </a:rPr>
              <a:t> </a:t>
            </a:r>
            <a:r>
              <a:rPr lang="en-US" altLang="zh-CN" sz="2000" b="1">
                <a:solidFill>
                  <a:schemeClr val="bg1"/>
                </a:solidFill>
              </a:rPr>
              <a:t>4</a:t>
            </a:r>
            <a:endParaRPr kumimoji="1" lang="zh-CN" altLang="en-US" sz="2000" b="1">
              <a:solidFill>
                <a:schemeClr val="bg1"/>
              </a:solidFill>
            </a:endParaRPr>
          </a:p>
          <a:p>
            <a:pPr lvl="4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1365E3-C8D5-0593-B386-2EE207C6A53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30799" y="1518269"/>
            <a:ext cx="3090107" cy="191073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Description 1, You can add a description of diagram here.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</a:t>
            </a:r>
            <a:r>
              <a:rPr lang="en-US"/>
              <a:t> </a:t>
            </a:r>
            <a:r>
              <a:rPr lang="en-US" err="1"/>
              <a:t>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3AC1F8C5-EED8-B9D3-AE54-8DA85DCE071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146147" y="1518269"/>
            <a:ext cx="3090107" cy="191073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Description 2, You can add a description of diagram here.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</a:t>
            </a:r>
            <a:r>
              <a:rPr lang="en-US"/>
              <a:t> </a:t>
            </a:r>
            <a:r>
              <a:rPr lang="en-US" err="1"/>
              <a:t>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C0DC6614-22AE-2FCD-3490-C485677611B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30799" y="3974086"/>
            <a:ext cx="3090107" cy="191073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Description 3, You can add a description of diagram here.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</a:t>
            </a:r>
            <a:r>
              <a:rPr lang="en-US"/>
              <a:t> </a:t>
            </a:r>
            <a:r>
              <a:rPr lang="en-US" err="1"/>
              <a:t>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3908BE40-49E5-1133-86BC-9C8913676A2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146147" y="3974086"/>
            <a:ext cx="3090107" cy="191073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Description 4, You can add a description of diagram here.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</a:t>
            </a:r>
            <a:r>
              <a:rPr lang="en-US"/>
              <a:t> </a:t>
            </a:r>
            <a:r>
              <a:rPr lang="en-US" err="1"/>
              <a:t>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15" name="Content Placeholder 43">
            <a:extLst>
              <a:ext uri="{FF2B5EF4-FFF2-40B4-BE49-F238E27FC236}">
                <a16:creationId xmlns:a16="http://schemas.microsoft.com/office/drawing/2014/main" id="{9FA2BC7C-AFAA-A817-FFCC-1517E943F07B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8276736" y="2072000"/>
            <a:ext cx="3552536" cy="297736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338138" indent="0">
              <a:buNone/>
              <a:defRPr sz="1800">
                <a:solidFill>
                  <a:schemeClr val="bg1"/>
                </a:solidFill>
              </a:defRPr>
            </a:lvl2pPr>
            <a:lvl3pPr marL="690562" indent="0">
              <a:buNone/>
              <a:defRPr sz="1800">
                <a:solidFill>
                  <a:schemeClr val="bg1"/>
                </a:solidFill>
              </a:defRPr>
            </a:lvl3pPr>
            <a:lvl4pPr marL="1050925" indent="0">
              <a:buNone/>
              <a:defRPr sz="1800">
                <a:solidFill>
                  <a:schemeClr val="bg1"/>
                </a:solidFill>
              </a:defRPr>
            </a:lvl4pPr>
            <a:lvl5pPr marL="1262063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marL="0" indent="0">
              <a:buNone/>
            </a:pPr>
            <a:r>
              <a:rPr lang="en-US" sz="1800">
                <a:solidFill>
                  <a:schemeClr val="bg1"/>
                </a:solidFill>
              </a:rPr>
              <a:t>Describe or summarize the text in detail here. Lorem ipsum dolor sit </a:t>
            </a:r>
            <a:r>
              <a:rPr lang="en-US" sz="1800" err="1">
                <a:solidFill>
                  <a:schemeClr val="bg1"/>
                </a:solidFill>
              </a:rPr>
              <a:t>amet</a:t>
            </a:r>
            <a:r>
              <a:rPr lang="en-US" sz="1800">
                <a:solidFill>
                  <a:schemeClr val="bg1"/>
                </a:solidFill>
              </a:rPr>
              <a:t>, </a:t>
            </a:r>
            <a:r>
              <a:rPr lang="en-US" sz="1800" err="1">
                <a:solidFill>
                  <a:schemeClr val="bg1"/>
                </a:solidFill>
              </a:rPr>
              <a:t>consectetur</a:t>
            </a:r>
            <a:r>
              <a:rPr lang="en-US" sz="1800">
                <a:solidFill>
                  <a:schemeClr val="bg1"/>
                </a:solidFill>
              </a:rPr>
              <a:t> </a:t>
            </a:r>
            <a:r>
              <a:rPr lang="en-US" sz="1800" err="1">
                <a:solidFill>
                  <a:schemeClr val="bg1"/>
                </a:solidFill>
              </a:rPr>
              <a:t>adipiscing</a:t>
            </a:r>
            <a:r>
              <a:rPr lang="en-US" sz="1800">
                <a:solidFill>
                  <a:schemeClr val="bg1"/>
                </a:solidFill>
              </a:rPr>
              <a:t> </a:t>
            </a:r>
            <a:r>
              <a:rPr lang="en-US" sz="1800" err="1">
                <a:solidFill>
                  <a:schemeClr val="bg1"/>
                </a:solidFill>
              </a:rPr>
              <a:t>elit</a:t>
            </a:r>
            <a:r>
              <a:rPr lang="en-US" sz="1800">
                <a:solidFill>
                  <a:schemeClr val="bg1"/>
                </a:solidFill>
              </a:rPr>
              <a:t>, sed do </a:t>
            </a:r>
            <a:r>
              <a:rPr lang="en-US" sz="1800" err="1">
                <a:solidFill>
                  <a:schemeClr val="bg1"/>
                </a:solidFill>
              </a:rPr>
              <a:t>eiusmod</a:t>
            </a:r>
            <a:r>
              <a:rPr lang="en-US" sz="1800">
                <a:solidFill>
                  <a:schemeClr val="bg1"/>
                </a:solidFill>
              </a:rPr>
              <a:t> </a:t>
            </a:r>
            <a:r>
              <a:rPr lang="en-US" sz="1800" err="1">
                <a:solidFill>
                  <a:schemeClr val="bg1"/>
                </a:solidFill>
              </a:rPr>
              <a:t>tempor</a:t>
            </a:r>
            <a:r>
              <a:rPr lang="en-US" sz="1800">
                <a:solidFill>
                  <a:schemeClr val="bg1"/>
                </a:solidFill>
              </a:rPr>
              <a:t> </a:t>
            </a:r>
            <a:r>
              <a:rPr lang="en-US" sz="1800" err="1">
                <a:solidFill>
                  <a:schemeClr val="bg1"/>
                </a:solidFill>
              </a:rPr>
              <a:t>incididunt</a:t>
            </a:r>
            <a:r>
              <a:rPr lang="en-US" sz="1800">
                <a:solidFill>
                  <a:schemeClr val="bg1"/>
                </a:solidFill>
              </a:rPr>
              <a:t> </a:t>
            </a:r>
            <a:r>
              <a:rPr lang="en-US" sz="1800" err="1">
                <a:solidFill>
                  <a:schemeClr val="bg1"/>
                </a:solidFill>
              </a:rPr>
              <a:t>ut</a:t>
            </a:r>
            <a:r>
              <a:rPr lang="en-US" sz="1800">
                <a:solidFill>
                  <a:schemeClr val="bg1"/>
                </a:solidFill>
              </a:rPr>
              <a:t> labore et dolore magna </a:t>
            </a:r>
            <a:r>
              <a:rPr lang="en-US" sz="1800" err="1">
                <a:solidFill>
                  <a:schemeClr val="bg1"/>
                </a:solidFill>
              </a:rPr>
              <a:t>aliqua</a:t>
            </a:r>
            <a:r>
              <a:rPr lang="en-US" sz="1800">
                <a:solidFill>
                  <a:schemeClr val="bg1"/>
                </a:solidFill>
              </a:rPr>
              <a:t>. Lorem ipsum dolor sit </a:t>
            </a:r>
            <a:r>
              <a:rPr lang="en-US" sz="1800" err="1">
                <a:solidFill>
                  <a:schemeClr val="bg1"/>
                </a:solidFill>
              </a:rPr>
              <a:t>amet</a:t>
            </a:r>
            <a:r>
              <a:rPr lang="en-US" sz="1800">
                <a:solidFill>
                  <a:schemeClr val="bg1"/>
                </a:solidFill>
              </a:rPr>
              <a:t>, </a:t>
            </a:r>
            <a:r>
              <a:rPr lang="en-US" sz="1800" err="1">
                <a:solidFill>
                  <a:schemeClr val="bg1"/>
                </a:solidFill>
              </a:rPr>
              <a:t>consectetur</a:t>
            </a:r>
            <a:r>
              <a:rPr lang="en-US" sz="1800">
                <a:solidFill>
                  <a:schemeClr val="bg1"/>
                </a:solidFill>
              </a:rPr>
              <a:t> </a:t>
            </a:r>
            <a:r>
              <a:rPr lang="en-US" sz="1800" err="1">
                <a:solidFill>
                  <a:schemeClr val="bg1"/>
                </a:solidFill>
              </a:rPr>
              <a:t>adipiscing</a:t>
            </a:r>
            <a:r>
              <a:rPr lang="en-US" sz="1800">
                <a:solidFill>
                  <a:schemeClr val="bg1"/>
                </a:solidFill>
              </a:rPr>
              <a:t> </a:t>
            </a:r>
            <a:r>
              <a:rPr lang="en-US" sz="1800" err="1">
                <a:solidFill>
                  <a:schemeClr val="bg1"/>
                </a:solidFill>
              </a:rPr>
              <a:t>elit</a:t>
            </a:r>
            <a:r>
              <a:rPr lang="en-US" sz="1800">
                <a:solidFill>
                  <a:schemeClr val="bg1"/>
                </a:solidFill>
              </a:rPr>
              <a:t>, sed do </a:t>
            </a:r>
            <a:r>
              <a:rPr lang="en-US" sz="1800" err="1">
                <a:solidFill>
                  <a:schemeClr val="bg1"/>
                </a:solidFill>
              </a:rPr>
              <a:t>eiusmod</a:t>
            </a:r>
            <a:r>
              <a:rPr lang="en-US" sz="1800">
                <a:solidFill>
                  <a:schemeClr val="bg1"/>
                </a:solidFill>
              </a:rPr>
              <a:t> </a:t>
            </a:r>
            <a:r>
              <a:rPr lang="en-US" sz="1800" err="1">
                <a:solidFill>
                  <a:schemeClr val="bg1"/>
                </a:solidFill>
              </a:rPr>
              <a:t>tempor</a:t>
            </a:r>
            <a:r>
              <a:rPr lang="en-US" sz="1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D07DD80-5545-9163-E3CB-702AC884ECE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76205" y="1129893"/>
            <a:ext cx="3528467" cy="601663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</a:t>
            </a:r>
            <a:r>
              <a:rPr lang="en-US" altLang="zh-CN"/>
              <a:t>Subtitle</a:t>
            </a:r>
            <a:r>
              <a:rPr lang="en-US"/>
              <a:t> Here</a:t>
            </a:r>
          </a:p>
        </p:txBody>
      </p:sp>
      <p:sp>
        <p:nvSpPr>
          <p:cNvPr id="18" name="矩形 25">
            <a:extLst>
              <a:ext uri="{FF2B5EF4-FFF2-40B4-BE49-F238E27FC236}">
                <a16:creationId xmlns:a16="http://schemas.microsoft.com/office/drawing/2014/main" id="{00C86AB5-A695-977E-9E9C-62625F866EEE}"/>
              </a:ext>
            </a:extLst>
          </p:cNvPr>
          <p:cNvSpPr>
            <a:spLocks/>
          </p:cNvSpPr>
          <p:nvPr/>
        </p:nvSpPr>
        <p:spPr>
          <a:xfrm>
            <a:off x="8384753" y="1911514"/>
            <a:ext cx="1569573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4237336659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+ Content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D09D880-71BD-9F90-9D8C-5B2C8D486A47}"/>
              </a:ext>
            </a:extLst>
          </p:cNvPr>
          <p:cNvSpPr/>
          <p:nvPr/>
        </p:nvSpPr>
        <p:spPr>
          <a:xfrm>
            <a:off x="0" y="0"/>
            <a:ext cx="12194643" cy="386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0" name="Freeform 2">
            <a:extLst>
              <a:ext uri="{FF2B5EF4-FFF2-40B4-BE49-F238E27FC236}">
                <a16:creationId xmlns:a16="http://schemas.microsoft.com/office/drawing/2014/main" id="{ECE3253F-56C1-C3A0-FFFF-0D719B03149F}"/>
              </a:ext>
            </a:extLst>
          </p:cNvPr>
          <p:cNvSpPr/>
          <p:nvPr/>
        </p:nvSpPr>
        <p:spPr>
          <a:xfrm flipH="1">
            <a:off x="7874269" y="-1"/>
            <a:ext cx="4317729" cy="6194855"/>
          </a:xfrm>
          <a:custGeom>
            <a:avLst/>
            <a:gdLst>
              <a:gd name="connsiteX0" fmla="*/ 3597156 w 4316605"/>
              <a:gd name="connsiteY0" fmla="*/ 0 h 6181344"/>
              <a:gd name="connsiteX1" fmla="*/ 0 w 4316605"/>
              <a:gd name="connsiteY1" fmla="*/ 0 h 6181344"/>
              <a:gd name="connsiteX2" fmla="*/ 0 w 4316605"/>
              <a:gd name="connsiteY2" fmla="*/ 6181344 h 6181344"/>
              <a:gd name="connsiteX3" fmla="*/ 4316605 w 4316605"/>
              <a:gd name="connsiteY3" fmla="*/ 6181344 h 6181344"/>
              <a:gd name="connsiteX4" fmla="*/ 4316605 w 4316605"/>
              <a:gd name="connsiteY4" fmla="*/ 719449 h 6181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16605" h="6181344">
                <a:moveTo>
                  <a:pt x="3597156" y="0"/>
                </a:moveTo>
                <a:lnTo>
                  <a:pt x="0" y="0"/>
                </a:lnTo>
                <a:lnTo>
                  <a:pt x="0" y="6181344"/>
                </a:lnTo>
                <a:lnTo>
                  <a:pt x="4316605" y="6181344"/>
                </a:lnTo>
                <a:lnTo>
                  <a:pt x="4316605" y="71944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innerShdw blurRad="190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800"/>
          </a:p>
        </p:txBody>
      </p:sp>
      <p:sp>
        <p:nvSpPr>
          <p:cNvPr id="21" name="Freeform 3">
            <a:extLst>
              <a:ext uri="{FF2B5EF4-FFF2-40B4-BE49-F238E27FC236}">
                <a16:creationId xmlns:a16="http://schemas.microsoft.com/office/drawing/2014/main" id="{7EB1DFB7-996D-F8B0-5FD6-AFE5959EC2BC}"/>
              </a:ext>
            </a:extLst>
          </p:cNvPr>
          <p:cNvSpPr/>
          <p:nvPr/>
        </p:nvSpPr>
        <p:spPr>
          <a:xfrm>
            <a:off x="11177392" y="5095092"/>
            <a:ext cx="1014608" cy="1099762"/>
          </a:xfrm>
          <a:custGeom>
            <a:avLst/>
            <a:gdLst>
              <a:gd name="connsiteX0" fmla="*/ 740250 w 1143549"/>
              <a:gd name="connsiteY0" fmla="*/ 0 h 1239847"/>
              <a:gd name="connsiteX1" fmla="*/ 1143549 w 1143549"/>
              <a:gd name="connsiteY1" fmla="*/ 224267 h 1239847"/>
              <a:gd name="connsiteX2" fmla="*/ 1143549 w 1143549"/>
              <a:gd name="connsiteY2" fmla="*/ 1239847 h 1239847"/>
              <a:gd name="connsiteX3" fmla="*/ 374 w 1143549"/>
              <a:gd name="connsiteY3" fmla="*/ 1239847 h 1239847"/>
              <a:gd name="connsiteX4" fmla="*/ 256 w 1143549"/>
              <a:gd name="connsiteY4" fmla="*/ 826628 h 1239847"/>
              <a:gd name="connsiteX5" fmla="*/ 138 w 1143549"/>
              <a:gd name="connsiteY5" fmla="*/ 411973 h 1239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3549" h="1239847">
                <a:moveTo>
                  <a:pt x="740250" y="0"/>
                </a:moveTo>
                <a:lnTo>
                  <a:pt x="1143549" y="224267"/>
                </a:lnTo>
                <a:lnTo>
                  <a:pt x="1143549" y="1239847"/>
                </a:lnTo>
                <a:lnTo>
                  <a:pt x="374" y="1239847"/>
                </a:lnTo>
                <a:lnTo>
                  <a:pt x="256" y="826628"/>
                </a:lnTo>
                <a:cubicBezTo>
                  <a:pt x="57" y="687945"/>
                  <a:pt x="-142" y="549263"/>
                  <a:pt x="138" y="411973"/>
                </a:cubicBezTo>
                <a:close/>
              </a:path>
            </a:pathLst>
          </a:custGeom>
          <a:solidFill>
            <a:srgbClr val="F06A0A"/>
          </a:solidFill>
          <a:ln>
            <a:noFill/>
          </a:ln>
          <a:effectLst>
            <a:innerShdw blurRad="190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800"/>
          </a:p>
        </p:txBody>
      </p:sp>
      <p:sp>
        <p:nvSpPr>
          <p:cNvPr id="5" name="剪去单角的矩形 36">
            <a:extLst>
              <a:ext uri="{FF2B5EF4-FFF2-40B4-BE49-F238E27FC236}">
                <a16:creationId xmlns:a16="http://schemas.microsoft.com/office/drawing/2014/main" id="{A75E0EFB-FB14-70CD-711C-CF5E7AC04AB9}"/>
              </a:ext>
            </a:extLst>
          </p:cNvPr>
          <p:cNvSpPr/>
          <p:nvPr/>
        </p:nvSpPr>
        <p:spPr>
          <a:xfrm>
            <a:off x="4113549" y="1130890"/>
            <a:ext cx="3262360" cy="2245079"/>
          </a:xfrm>
          <a:custGeom>
            <a:avLst/>
            <a:gdLst>
              <a:gd name="connsiteX0" fmla="*/ 0 w 2668461"/>
              <a:gd name="connsiteY0" fmla="*/ 0 h 2084569"/>
              <a:gd name="connsiteX1" fmla="*/ 2321026 w 2668461"/>
              <a:gd name="connsiteY1" fmla="*/ 0 h 2084569"/>
              <a:gd name="connsiteX2" fmla="*/ 2668461 w 2668461"/>
              <a:gd name="connsiteY2" fmla="*/ 347435 h 2084569"/>
              <a:gd name="connsiteX3" fmla="*/ 2668461 w 2668461"/>
              <a:gd name="connsiteY3" fmla="*/ 2084569 h 2084569"/>
              <a:gd name="connsiteX4" fmla="*/ 0 w 2668461"/>
              <a:gd name="connsiteY4" fmla="*/ 2084569 h 2084569"/>
              <a:gd name="connsiteX5" fmla="*/ 0 w 2668461"/>
              <a:gd name="connsiteY5" fmla="*/ 0 h 2084569"/>
              <a:gd name="connsiteX0" fmla="*/ 0 w 2668461"/>
              <a:gd name="connsiteY0" fmla="*/ 0 h 2084569"/>
              <a:gd name="connsiteX1" fmla="*/ 2321026 w 2668461"/>
              <a:gd name="connsiteY1" fmla="*/ 0 h 2084569"/>
              <a:gd name="connsiteX2" fmla="*/ 2668461 w 2668461"/>
              <a:gd name="connsiteY2" fmla="*/ 202392 h 2084569"/>
              <a:gd name="connsiteX3" fmla="*/ 2668461 w 2668461"/>
              <a:gd name="connsiteY3" fmla="*/ 2084569 h 2084569"/>
              <a:gd name="connsiteX4" fmla="*/ 0 w 2668461"/>
              <a:gd name="connsiteY4" fmla="*/ 2084569 h 2084569"/>
              <a:gd name="connsiteX5" fmla="*/ 0 w 2668461"/>
              <a:gd name="connsiteY5" fmla="*/ 0 h 2084569"/>
              <a:gd name="connsiteX0" fmla="*/ 0 w 2668461"/>
              <a:gd name="connsiteY0" fmla="*/ 0 h 2084569"/>
              <a:gd name="connsiteX1" fmla="*/ 2535129 w 2668461"/>
              <a:gd name="connsiteY1" fmla="*/ 8921 h 2084569"/>
              <a:gd name="connsiteX2" fmla="*/ 2668461 w 2668461"/>
              <a:gd name="connsiteY2" fmla="*/ 202392 h 2084569"/>
              <a:gd name="connsiteX3" fmla="*/ 2668461 w 2668461"/>
              <a:gd name="connsiteY3" fmla="*/ 2084569 h 2084569"/>
              <a:gd name="connsiteX4" fmla="*/ 0 w 2668461"/>
              <a:gd name="connsiteY4" fmla="*/ 2084569 h 2084569"/>
              <a:gd name="connsiteX5" fmla="*/ 0 w 2668461"/>
              <a:gd name="connsiteY5" fmla="*/ 0 h 2084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8461" h="2084569">
                <a:moveTo>
                  <a:pt x="0" y="0"/>
                </a:moveTo>
                <a:lnTo>
                  <a:pt x="2535129" y="8921"/>
                </a:lnTo>
                <a:lnTo>
                  <a:pt x="2668461" y="202392"/>
                </a:lnTo>
                <a:lnTo>
                  <a:pt x="2668461" y="2084569"/>
                </a:lnTo>
                <a:lnTo>
                  <a:pt x="0" y="208456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>
                  <a:alpha val="19000"/>
                </a:schemeClr>
              </a:gs>
              <a:gs pos="100000">
                <a:schemeClr val="tx2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6" name="剪去单角的矩形 36">
            <a:extLst>
              <a:ext uri="{FF2B5EF4-FFF2-40B4-BE49-F238E27FC236}">
                <a16:creationId xmlns:a16="http://schemas.microsoft.com/office/drawing/2014/main" id="{70AB6554-A25D-9418-4B79-D92532EDA445}"/>
              </a:ext>
            </a:extLst>
          </p:cNvPr>
          <p:cNvSpPr/>
          <p:nvPr/>
        </p:nvSpPr>
        <p:spPr>
          <a:xfrm>
            <a:off x="330798" y="1130890"/>
            <a:ext cx="3262360" cy="2084569"/>
          </a:xfrm>
          <a:custGeom>
            <a:avLst/>
            <a:gdLst>
              <a:gd name="connsiteX0" fmla="*/ 0 w 2668461"/>
              <a:gd name="connsiteY0" fmla="*/ 0 h 2084569"/>
              <a:gd name="connsiteX1" fmla="*/ 2321026 w 2668461"/>
              <a:gd name="connsiteY1" fmla="*/ 0 h 2084569"/>
              <a:gd name="connsiteX2" fmla="*/ 2668461 w 2668461"/>
              <a:gd name="connsiteY2" fmla="*/ 347435 h 2084569"/>
              <a:gd name="connsiteX3" fmla="*/ 2668461 w 2668461"/>
              <a:gd name="connsiteY3" fmla="*/ 2084569 h 2084569"/>
              <a:gd name="connsiteX4" fmla="*/ 0 w 2668461"/>
              <a:gd name="connsiteY4" fmla="*/ 2084569 h 2084569"/>
              <a:gd name="connsiteX5" fmla="*/ 0 w 2668461"/>
              <a:gd name="connsiteY5" fmla="*/ 0 h 2084569"/>
              <a:gd name="connsiteX0" fmla="*/ 0 w 2668461"/>
              <a:gd name="connsiteY0" fmla="*/ 0 h 2084569"/>
              <a:gd name="connsiteX1" fmla="*/ 2321026 w 2668461"/>
              <a:gd name="connsiteY1" fmla="*/ 0 h 2084569"/>
              <a:gd name="connsiteX2" fmla="*/ 2668461 w 2668461"/>
              <a:gd name="connsiteY2" fmla="*/ 202392 h 2084569"/>
              <a:gd name="connsiteX3" fmla="*/ 2668461 w 2668461"/>
              <a:gd name="connsiteY3" fmla="*/ 2084569 h 2084569"/>
              <a:gd name="connsiteX4" fmla="*/ 0 w 2668461"/>
              <a:gd name="connsiteY4" fmla="*/ 2084569 h 2084569"/>
              <a:gd name="connsiteX5" fmla="*/ 0 w 2668461"/>
              <a:gd name="connsiteY5" fmla="*/ 0 h 2084569"/>
              <a:gd name="connsiteX0" fmla="*/ 0 w 2668461"/>
              <a:gd name="connsiteY0" fmla="*/ 0 h 2084569"/>
              <a:gd name="connsiteX1" fmla="*/ 2535129 w 2668461"/>
              <a:gd name="connsiteY1" fmla="*/ 8921 h 2084569"/>
              <a:gd name="connsiteX2" fmla="*/ 2668461 w 2668461"/>
              <a:gd name="connsiteY2" fmla="*/ 202392 h 2084569"/>
              <a:gd name="connsiteX3" fmla="*/ 2668461 w 2668461"/>
              <a:gd name="connsiteY3" fmla="*/ 2084569 h 2084569"/>
              <a:gd name="connsiteX4" fmla="*/ 0 w 2668461"/>
              <a:gd name="connsiteY4" fmla="*/ 2084569 h 2084569"/>
              <a:gd name="connsiteX5" fmla="*/ 0 w 2668461"/>
              <a:gd name="connsiteY5" fmla="*/ 0 h 2084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8461" h="2084569">
                <a:moveTo>
                  <a:pt x="0" y="0"/>
                </a:moveTo>
                <a:lnTo>
                  <a:pt x="2535129" y="8921"/>
                </a:lnTo>
                <a:lnTo>
                  <a:pt x="2668461" y="202392"/>
                </a:lnTo>
                <a:lnTo>
                  <a:pt x="2668461" y="2084569"/>
                </a:lnTo>
                <a:lnTo>
                  <a:pt x="0" y="208456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>
                  <a:alpha val="18705"/>
                </a:schemeClr>
              </a:gs>
              <a:gs pos="100000">
                <a:schemeClr val="tx2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7" name="页外连接符 14">
            <a:extLst>
              <a:ext uri="{FF2B5EF4-FFF2-40B4-BE49-F238E27FC236}">
                <a16:creationId xmlns:a16="http://schemas.microsoft.com/office/drawing/2014/main" id="{EB84C839-AFC0-E544-ACC1-A48841BCAECB}"/>
              </a:ext>
            </a:extLst>
          </p:cNvPr>
          <p:cNvSpPr/>
          <p:nvPr/>
        </p:nvSpPr>
        <p:spPr>
          <a:xfrm rot="16200000">
            <a:off x="1777715" y="-316025"/>
            <a:ext cx="368530" cy="326236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443"/>
              <a:gd name="connsiteX1" fmla="*/ 10000 w 10000"/>
              <a:gd name="connsiteY1" fmla="*/ 0 h 8443"/>
              <a:gd name="connsiteX2" fmla="*/ 10000 w 10000"/>
              <a:gd name="connsiteY2" fmla="*/ 8000 h 8443"/>
              <a:gd name="connsiteX3" fmla="*/ 5000 w 10000"/>
              <a:gd name="connsiteY3" fmla="*/ 8443 h 8443"/>
              <a:gd name="connsiteX4" fmla="*/ 0 w 10000"/>
              <a:gd name="connsiteY4" fmla="*/ 8000 h 8443"/>
              <a:gd name="connsiteX5" fmla="*/ 0 w 10000"/>
              <a:gd name="connsiteY5" fmla="*/ 0 h 8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8443">
                <a:moveTo>
                  <a:pt x="0" y="0"/>
                </a:moveTo>
                <a:lnTo>
                  <a:pt x="10000" y="0"/>
                </a:lnTo>
                <a:lnTo>
                  <a:pt x="10000" y="8000"/>
                </a:lnTo>
                <a:lnTo>
                  <a:pt x="5000" y="8443"/>
                </a:lnTo>
                <a:lnTo>
                  <a:pt x="0" y="8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8" name="页外连接符 14">
            <a:extLst>
              <a:ext uri="{FF2B5EF4-FFF2-40B4-BE49-F238E27FC236}">
                <a16:creationId xmlns:a16="http://schemas.microsoft.com/office/drawing/2014/main" id="{B2ED153B-F94B-0A18-D991-155236C09FE1}"/>
              </a:ext>
            </a:extLst>
          </p:cNvPr>
          <p:cNvSpPr/>
          <p:nvPr/>
        </p:nvSpPr>
        <p:spPr>
          <a:xfrm rot="16200000">
            <a:off x="5561833" y="-316025"/>
            <a:ext cx="368530" cy="326236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443"/>
              <a:gd name="connsiteX1" fmla="*/ 10000 w 10000"/>
              <a:gd name="connsiteY1" fmla="*/ 0 h 8443"/>
              <a:gd name="connsiteX2" fmla="*/ 10000 w 10000"/>
              <a:gd name="connsiteY2" fmla="*/ 8000 h 8443"/>
              <a:gd name="connsiteX3" fmla="*/ 5000 w 10000"/>
              <a:gd name="connsiteY3" fmla="*/ 8443 h 8443"/>
              <a:gd name="connsiteX4" fmla="*/ 0 w 10000"/>
              <a:gd name="connsiteY4" fmla="*/ 8000 h 8443"/>
              <a:gd name="connsiteX5" fmla="*/ 0 w 10000"/>
              <a:gd name="connsiteY5" fmla="*/ 0 h 8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8443">
                <a:moveTo>
                  <a:pt x="0" y="0"/>
                </a:moveTo>
                <a:lnTo>
                  <a:pt x="10000" y="0"/>
                </a:lnTo>
                <a:lnTo>
                  <a:pt x="10000" y="8000"/>
                </a:lnTo>
                <a:lnTo>
                  <a:pt x="5000" y="8443"/>
                </a:lnTo>
                <a:lnTo>
                  <a:pt x="0" y="8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9" name="剪去单角的矩形 36">
            <a:extLst>
              <a:ext uri="{FF2B5EF4-FFF2-40B4-BE49-F238E27FC236}">
                <a16:creationId xmlns:a16="http://schemas.microsoft.com/office/drawing/2014/main" id="{944657C6-D231-7708-AB1D-EC0086BB477D}"/>
              </a:ext>
            </a:extLst>
          </p:cNvPr>
          <p:cNvSpPr/>
          <p:nvPr/>
        </p:nvSpPr>
        <p:spPr>
          <a:xfrm>
            <a:off x="4113549" y="3579700"/>
            <a:ext cx="3262360" cy="2327371"/>
          </a:xfrm>
          <a:custGeom>
            <a:avLst/>
            <a:gdLst>
              <a:gd name="connsiteX0" fmla="*/ 0 w 2668461"/>
              <a:gd name="connsiteY0" fmla="*/ 0 h 2084569"/>
              <a:gd name="connsiteX1" fmla="*/ 2321026 w 2668461"/>
              <a:gd name="connsiteY1" fmla="*/ 0 h 2084569"/>
              <a:gd name="connsiteX2" fmla="*/ 2668461 w 2668461"/>
              <a:gd name="connsiteY2" fmla="*/ 347435 h 2084569"/>
              <a:gd name="connsiteX3" fmla="*/ 2668461 w 2668461"/>
              <a:gd name="connsiteY3" fmla="*/ 2084569 h 2084569"/>
              <a:gd name="connsiteX4" fmla="*/ 0 w 2668461"/>
              <a:gd name="connsiteY4" fmla="*/ 2084569 h 2084569"/>
              <a:gd name="connsiteX5" fmla="*/ 0 w 2668461"/>
              <a:gd name="connsiteY5" fmla="*/ 0 h 2084569"/>
              <a:gd name="connsiteX0" fmla="*/ 0 w 2668461"/>
              <a:gd name="connsiteY0" fmla="*/ 0 h 2084569"/>
              <a:gd name="connsiteX1" fmla="*/ 2321026 w 2668461"/>
              <a:gd name="connsiteY1" fmla="*/ 0 h 2084569"/>
              <a:gd name="connsiteX2" fmla="*/ 2668461 w 2668461"/>
              <a:gd name="connsiteY2" fmla="*/ 202392 h 2084569"/>
              <a:gd name="connsiteX3" fmla="*/ 2668461 w 2668461"/>
              <a:gd name="connsiteY3" fmla="*/ 2084569 h 2084569"/>
              <a:gd name="connsiteX4" fmla="*/ 0 w 2668461"/>
              <a:gd name="connsiteY4" fmla="*/ 2084569 h 2084569"/>
              <a:gd name="connsiteX5" fmla="*/ 0 w 2668461"/>
              <a:gd name="connsiteY5" fmla="*/ 0 h 2084569"/>
              <a:gd name="connsiteX0" fmla="*/ 0 w 2668461"/>
              <a:gd name="connsiteY0" fmla="*/ 0 h 2084569"/>
              <a:gd name="connsiteX1" fmla="*/ 2535129 w 2668461"/>
              <a:gd name="connsiteY1" fmla="*/ 8921 h 2084569"/>
              <a:gd name="connsiteX2" fmla="*/ 2668461 w 2668461"/>
              <a:gd name="connsiteY2" fmla="*/ 202392 h 2084569"/>
              <a:gd name="connsiteX3" fmla="*/ 2668461 w 2668461"/>
              <a:gd name="connsiteY3" fmla="*/ 2084569 h 2084569"/>
              <a:gd name="connsiteX4" fmla="*/ 0 w 2668461"/>
              <a:gd name="connsiteY4" fmla="*/ 2084569 h 2084569"/>
              <a:gd name="connsiteX5" fmla="*/ 0 w 2668461"/>
              <a:gd name="connsiteY5" fmla="*/ 0 h 2084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8461" h="2084569">
                <a:moveTo>
                  <a:pt x="0" y="0"/>
                </a:moveTo>
                <a:lnTo>
                  <a:pt x="2535129" y="8921"/>
                </a:lnTo>
                <a:lnTo>
                  <a:pt x="2668461" y="202392"/>
                </a:lnTo>
                <a:lnTo>
                  <a:pt x="2668461" y="2084569"/>
                </a:lnTo>
                <a:lnTo>
                  <a:pt x="0" y="208456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>
                  <a:alpha val="19000"/>
                </a:schemeClr>
              </a:gs>
              <a:gs pos="100000">
                <a:schemeClr val="tx2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0" name="剪去单角的矩形 36">
            <a:extLst>
              <a:ext uri="{FF2B5EF4-FFF2-40B4-BE49-F238E27FC236}">
                <a16:creationId xmlns:a16="http://schemas.microsoft.com/office/drawing/2014/main" id="{D0031620-3DBC-E094-5363-5FFD485C47A6}"/>
              </a:ext>
            </a:extLst>
          </p:cNvPr>
          <p:cNvSpPr/>
          <p:nvPr/>
        </p:nvSpPr>
        <p:spPr>
          <a:xfrm>
            <a:off x="330798" y="3579700"/>
            <a:ext cx="3262360" cy="2327371"/>
          </a:xfrm>
          <a:custGeom>
            <a:avLst/>
            <a:gdLst>
              <a:gd name="connsiteX0" fmla="*/ 0 w 2668461"/>
              <a:gd name="connsiteY0" fmla="*/ 0 h 2084569"/>
              <a:gd name="connsiteX1" fmla="*/ 2321026 w 2668461"/>
              <a:gd name="connsiteY1" fmla="*/ 0 h 2084569"/>
              <a:gd name="connsiteX2" fmla="*/ 2668461 w 2668461"/>
              <a:gd name="connsiteY2" fmla="*/ 347435 h 2084569"/>
              <a:gd name="connsiteX3" fmla="*/ 2668461 w 2668461"/>
              <a:gd name="connsiteY3" fmla="*/ 2084569 h 2084569"/>
              <a:gd name="connsiteX4" fmla="*/ 0 w 2668461"/>
              <a:gd name="connsiteY4" fmla="*/ 2084569 h 2084569"/>
              <a:gd name="connsiteX5" fmla="*/ 0 w 2668461"/>
              <a:gd name="connsiteY5" fmla="*/ 0 h 2084569"/>
              <a:gd name="connsiteX0" fmla="*/ 0 w 2668461"/>
              <a:gd name="connsiteY0" fmla="*/ 0 h 2084569"/>
              <a:gd name="connsiteX1" fmla="*/ 2321026 w 2668461"/>
              <a:gd name="connsiteY1" fmla="*/ 0 h 2084569"/>
              <a:gd name="connsiteX2" fmla="*/ 2668461 w 2668461"/>
              <a:gd name="connsiteY2" fmla="*/ 202392 h 2084569"/>
              <a:gd name="connsiteX3" fmla="*/ 2668461 w 2668461"/>
              <a:gd name="connsiteY3" fmla="*/ 2084569 h 2084569"/>
              <a:gd name="connsiteX4" fmla="*/ 0 w 2668461"/>
              <a:gd name="connsiteY4" fmla="*/ 2084569 h 2084569"/>
              <a:gd name="connsiteX5" fmla="*/ 0 w 2668461"/>
              <a:gd name="connsiteY5" fmla="*/ 0 h 2084569"/>
              <a:gd name="connsiteX0" fmla="*/ 0 w 2668461"/>
              <a:gd name="connsiteY0" fmla="*/ 0 h 2084569"/>
              <a:gd name="connsiteX1" fmla="*/ 2535129 w 2668461"/>
              <a:gd name="connsiteY1" fmla="*/ 8921 h 2084569"/>
              <a:gd name="connsiteX2" fmla="*/ 2668461 w 2668461"/>
              <a:gd name="connsiteY2" fmla="*/ 202392 h 2084569"/>
              <a:gd name="connsiteX3" fmla="*/ 2668461 w 2668461"/>
              <a:gd name="connsiteY3" fmla="*/ 2084569 h 2084569"/>
              <a:gd name="connsiteX4" fmla="*/ 0 w 2668461"/>
              <a:gd name="connsiteY4" fmla="*/ 2084569 h 2084569"/>
              <a:gd name="connsiteX5" fmla="*/ 0 w 2668461"/>
              <a:gd name="connsiteY5" fmla="*/ 0 h 2084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8461" h="2084569">
                <a:moveTo>
                  <a:pt x="0" y="0"/>
                </a:moveTo>
                <a:lnTo>
                  <a:pt x="2535129" y="8921"/>
                </a:lnTo>
                <a:lnTo>
                  <a:pt x="2668461" y="202392"/>
                </a:lnTo>
                <a:lnTo>
                  <a:pt x="2668461" y="2084569"/>
                </a:lnTo>
                <a:lnTo>
                  <a:pt x="0" y="208456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>
                  <a:alpha val="19000"/>
                </a:schemeClr>
              </a:gs>
              <a:gs pos="100000">
                <a:schemeClr val="tx2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1" name="页外连接符 14">
            <a:extLst>
              <a:ext uri="{FF2B5EF4-FFF2-40B4-BE49-F238E27FC236}">
                <a16:creationId xmlns:a16="http://schemas.microsoft.com/office/drawing/2014/main" id="{B008B760-1582-C07C-12FD-67B83E589B70}"/>
              </a:ext>
            </a:extLst>
          </p:cNvPr>
          <p:cNvSpPr/>
          <p:nvPr/>
        </p:nvSpPr>
        <p:spPr>
          <a:xfrm rot="16200000">
            <a:off x="1777715" y="2132785"/>
            <a:ext cx="368530" cy="326236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443"/>
              <a:gd name="connsiteX1" fmla="*/ 10000 w 10000"/>
              <a:gd name="connsiteY1" fmla="*/ 0 h 8443"/>
              <a:gd name="connsiteX2" fmla="*/ 10000 w 10000"/>
              <a:gd name="connsiteY2" fmla="*/ 8000 h 8443"/>
              <a:gd name="connsiteX3" fmla="*/ 5000 w 10000"/>
              <a:gd name="connsiteY3" fmla="*/ 8443 h 8443"/>
              <a:gd name="connsiteX4" fmla="*/ 0 w 10000"/>
              <a:gd name="connsiteY4" fmla="*/ 8000 h 8443"/>
              <a:gd name="connsiteX5" fmla="*/ 0 w 10000"/>
              <a:gd name="connsiteY5" fmla="*/ 0 h 8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8443">
                <a:moveTo>
                  <a:pt x="0" y="0"/>
                </a:moveTo>
                <a:lnTo>
                  <a:pt x="10000" y="0"/>
                </a:lnTo>
                <a:lnTo>
                  <a:pt x="10000" y="8000"/>
                </a:lnTo>
                <a:lnTo>
                  <a:pt x="5000" y="8443"/>
                </a:lnTo>
                <a:lnTo>
                  <a:pt x="0" y="8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2" name="页外连接符 14">
            <a:extLst>
              <a:ext uri="{FF2B5EF4-FFF2-40B4-BE49-F238E27FC236}">
                <a16:creationId xmlns:a16="http://schemas.microsoft.com/office/drawing/2014/main" id="{7F932220-4685-C4BB-53C0-96CD8749B470}"/>
              </a:ext>
            </a:extLst>
          </p:cNvPr>
          <p:cNvSpPr/>
          <p:nvPr/>
        </p:nvSpPr>
        <p:spPr>
          <a:xfrm rot="16200000">
            <a:off x="5561833" y="2132785"/>
            <a:ext cx="368530" cy="326236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443"/>
              <a:gd name="connsiteX1" fmla="*/ 10000 w 10000"/>
              <a:gd name="connsiteY1" fmla="*/ 0 h 8443"/>
              <a:gd name="connsiteX2" fmla="*/ 10000 w 10000"/>
              <a:gd name="connsiteY2" fmla="*/ 8000 h 8443"/>
              <a:gd name="connsiteX3" fmla="*/ 5000 w 10000"/>
              <a:gd name="connsiteY3" fmla="*/ 8443 h 8443"/>
              <a:gd name="connsiteX4" fmla="*/ 0 w 10000"/>
              <a:gd name="connsiteY4" fmla="*/ 8000 h 8443"/>
              <a:gd name="connsiteX5" fmla="*/ 0 w 10000"/>
              <a:gd name="connsiteY5" fmla="*/ 0 h 8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8443">
                <a:moveTo>
                  <a:pt x="0" y="0"/>
                </a:moveTo>
                <a:lnTo>
                  <a:pt x="10000" y="0"/>
                </a:lnTo>
                <a:lnTo>
                  <a:pt x="10000" y="8000"/>
                </a:lnTo>
                <a:lnTo>
                  <a:pt x="5000" y="8443"/>
                </a:lnTo>
                <a:lnTo>
                  <a:pt x="0" y="8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B9B8222-A450-7A5B-DEEA-242A637CE0C4}"/>
              </a:ext>
            </a:extLst>
          </p:cNvPr>
          <p:cNvCxnSpPr>
            <a:cxnSpLocks/>
          </p:cNvCxnSpPr>
          <p:nvPr/>
        </p:nvCxnSpPr>
        <p:spPr>
          <a:xfrm>
            <a:off x="1" y="6204604"/>
            <a:ext cx="12192000" cy="0"/>
          </a:xfrm>
          <a:prstGeom prst="line">
            <a:avLst/>
          </a:prstGeom>
          <a:ln w="254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2">
            <a:extLst>
              <a:ext uri="{FF2B5EF4-FFF2-40B4-BE49-F238E27FC236}">
                <a16:creationId xmlns:a16="http://schemas.microsoft.com/office/drawing/2014/main" id="{17F69788-11F6-3B00-52DC-0C0B22912E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0800" y="1129893"/>
            <a:ext cx="3090107" cy="384175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  <a:lvl2pPr marL="338138" indent="0">
              <a:buNone/>
              <a:defRPr b="1">
                <a:solidFill>
                  <a:schemeClr val="bg1"/>
                </a:solidFill>
              </a:defRPr>
            </a:lvl2pPr>
            <a:lvl3pPr marL="690562" indent="0">
              <a:buNone/>
              <a:defRPr b="1">
                <a:solidFill>
                  <a:schemeClr val="bg1"/>
                </a:solidFill>
              </a:defRPr>
            </a:lvl3pPr>
            <a:lvl4pPr marL="1050925" indent="0">
              <a:buNone/>
              <a:defRPr b="1">
                <a:solidFill>
                  <a:schemeClr val="bg1"/>
                </a:solidFill>
              </a:defRPr>
            </a:lvl4pPr>
            <a:lvl5pPr marL="1262063" indent="0"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r>
              <a:rPr lang="en-US" altLang="zh-CN" sz="2000" b="1">
                <a:solidFill>
                  <a:schemeClr val="bg1"/>
                </a:solidFill>
              </a:rPr>
              <a:t>Subtitle</a:t>
            </a:r>
            <a:r>
              <a:rPr lang="zh-CN" altLang="en-US" sz="2000" b="1">
                <a:solidFill>
                  <a:schemeClr val="bg1"/>
                </a:solidFill>
              </a:rPr>
              <a:t> </a:t>
            </a:r>
            <a:r>
              <a:rPr lang="en-US" altLang="zh-CN" sz="2000" b="1">
                <a:solidFill>
                  <a:schemeClr val="bg1"/>
                </a:solidFill>
              </a:rPr>
              <a:t>1</a:t>
            </a:r>
            <a:endParaRPr kumimoji="1" lang="zh-CN" altLang="en-US" sz="2000" b="1">
              <a:solidFill>
                <a:schemeClr val="bg1"/>
              </a:solidFill>
            </a:endParaRPr>
          </a:p>
          <a:p>
            <a:pPr lvl="4"/>
            <a:endParaRPr lang="en-US"/>
          </a:p>
        </p:txBody>
      </p:sp>
      <p:sp>
        <p:nvSpPr>
          <p:cNvPr id="4" name="Text Placeholder 22">
            <a:extLst>
              <a:ext uri="{FF2B5EF4-FFF2-40B4-BE49-F238E27FC236}">
                <a16:creationId xmlns:a16="http://schemas.microsoft.com/office/drawing/2014/main" id="{AD33268A-F745-4C2F-B4FE-6EA9428316D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140875" y="1129893"/>
            <a:ext cx="3090107" cy="384175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 marL="338138" indent="0">
              <a:buNone/>
              <a:defRPr b="1">
                <a:solidFill>
                  <a:schemeClr val="bg1"/>
                </a:solidFill>
              </a:defRPr>
            </a:lvl2pPr>
            <a:lvl3pPr marL="690562" indent="0">
              <a:buNone/>
              <a:defRPr b="1">
                <a:solidFill>
                  <a:schemeClr val="bg1"/>
                </a:solidFill>
              </a:defRPr>
            </a:lvl3pPr>
            <a:lvl4pPr marL="1050925" indent="0">
              <a:buNone/>
              <a:defRPr b="1">
                <a:solidFill>
                  <a:schemeClr val="bg1"/>
                </a:solidFill>
              </a:defRPr>
            </a:lvl4pPr>
            <a:lvl5pPr marL="1262063" indent="0"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r>
              <a:rPr lang="en-US" altLang="zh-CN" sz="2000" b="1">
                <a:solidFill>
                  <a:schemeClr val="bg1"/>
                </a:solidFill>
              </a:rPr>
              <a:t>Subtitle</a:t>
            </a:r>
            <a:r>
              <a:rPr lang="zh-CN" altLang="en-US" sz="2000" b="1">
                <a:solidFill>
                  <a:schemeClr val="bg1"/>
                </a:solidFill>
              </a:rPr>
              <a:t> </a:t>
            </a:r>
            <a:r>
              <a:rPr lang="en-US" altLang="zh-CN" sz="2000" b="1">
                <a:solidFill>
                  <a:schemeClr val="bg1"/>
                </a:solidFill>
              </a:rPr>
              <a:t>2</a:t>
            </a:r>
            <a:endParaRPr kumimoji="1" lang="zh-CN" altLang="en-US" sz="2000" b="1">
              <a:solidFill>
                <a:schemeClr val="bg1"/>
              </a:solidFill>
            </a:endParaRPr>
          </a:p>
          <a:p>
            <a:pPr lvl="4"/>
            <a:endParaRPr lang="en-US"/>
          </a:p>
        </p:txBody>
      </p:sp>
      <p:sp>
        <p:nvSpPr>
          <p:cNvPr id="22" name="Text Placeholder 22">
            <a:extLst>
              <a:ext uri="{FF2B5EF4-FFF2-40B4-BE49-F238E27FC236}">
                <a16:creationId xmlns:a16="http://schemas.microsoft.com/office/drawing/2014/main" id="{49F9D978-4917-FFB2-79B3-44DD369A5FC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30800" y="3574103"/>
            <a:ext cx="3090107" cy="384175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 marL="338138" indent="0">
              <a:buNone/>
              <a:defRPr b="1">
                <a:solidFill>
                  <a:schemeClr val="bg1"/>
                </a:solidFill>
              </a:defRPr>
            </a:lvl2pPr>
            <a:lvl3pPr marL="690562" indent="0">
              <a:buNone/>
              <a:defRPr b="1">
                <a:solidFill>
                  <a:schemeClr val="bg1"/>
                </a:solidFill>
              </a:defRPr>
            </a:lvl3pPr>
            <a:lvl4pPr marL="1050925" indent="0">
              <a:buNone/>
              <a:defRPr b="1">
                <a:solidFill>
                  <a:schemeClr val="bg1"/>
                </a:solidFill>
              </a:defRPr>
            </a:lvl4pPr>
            <a:lvl5pPr marL="1262063" indent="0"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r>
              <a:rPr lang="en-US" altLang="zh-CN" sz="2000" b="1">
                <a:solidFill>
                  <a:schemeClr val="bg1"/>
                </a:solidFill>
              </a:rPr>
              <a:t>Subtitle</a:t>
            </a:r>
            <a:r>
              <a:rPr lang="zh-CN" altLang="en-US" sz="2000" b="1">
                <a:solidFill>
                  <a:schemeClr val="bg1"/>
                </a:solidFill>
              </a:rPr>
              <a:t> </a:t>
            </a:r>
            <a:r>
              <a:rPr lang="en-US" altLang="zh-CN" sz="2000" b="1">
                <a:solidFill>
                  <a:schemeClr val="bg1"/>
                </a:solidFill>
              </a:rPr>
              <a:t>3</a:t>
            </a:r>
            <a:endParaRPr kumimoji="1" lang="zh-CN" altLang="en-US" sz="2000" b="1">
              <a:solidFill>
                <a:schemeClr val="bg1"/>
              </a:solidFill>
            </a:endParaRPr>
          </a:p>
          <a:p>
            <a:pPr lvl="4"/>
            <a:endParaRPr lang="en-US"/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1A0E0D82-973D-9D06-524D-7D5B3C0FDEA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140875" y="3574103"/>
            <a:ext cx="3090107" cy="384175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 marL="338138" indent="0">
              <a:buNone/>
              <a:defRPr b="1">
                <a:solidFill>
                  <a:schemeClr val="bg1"/>
                </a:solidFill>
              </a:defRPr>
            </a:lvl2pPr>
            <a:lvl3pPr marL="690562" indent="0">
              <a:buNone/>
              <a:defRPr b="1">
                <a:solidFill>
                  <a:schemeClr val="bg1"/>
                </a:solidFill>
              </a:defRPr>
            </a:lvl3pPr>
            <a:lvl4pPr marL="1050925" indent="0">
              <a:buNone/>
              <a:defRPr b="1">
                <a:solidFill>
                  <a:schemeClr val="bg1"/>
                </a:solidFill>
              </a:defRPr>
            </a:lvl4pPr>
            <a:lvl5pPr marL="1262063" indent="0"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r>
              <a:rPr lang="en-US" altLang="zh-CN" sz="2000" b="1">
                <a:solidFill>
                  <a:schemeClr val="bg1"/>
                </a:solidFill>
              </a:rPr>
              <a:t>Subtitle</a:t>
            </a:r>
            <a:r>
              <a:rPr lang="zh-CN" altLang="en-US" sz="2000" b="1">
                <a:solidFill>
                  <a:schemeClr val="bg1"/>
                </a:solidFill>
              </a:rPr>
              <a:t> </a:t>
            </a:r>
            <a:r>
              <a:rPr lang="en-US" altLang="zh-CN" sz="2000" b="1">
                <a:solidFill>
                  <a:schemeClr val="bg1"/>
                </a:solidFill>
              </a:rPr>
              <a:t>4</a:t>
            </a:r>
            <a:endParaRPr kumimoji="1" lang="zh-CN" altLang="en-US" sz="2000" b="1">
              <a:solidFill>
                <a:schemeClr val="bg1"/>
              </a:solidFill>
            </a:endParaRPr>
          </a:p>
          <a:p>
            <a:pPr lvl="4"/>
            <a:endParaRPr lang="en-US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DA10EB61-A3B1-A294-F940-0CF95CAC548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30799" y="1518269"/>
            <a:ext cx="3090107" cy="191073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Description 1, You can add a description of diagram here.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</a:t>
            </a:r>
            <a:r>
              <a:rPr lang="en-US"/>
              <a:t> </a:t>
            </a:r>
            <a:r>
              <a:rPr lang="en-US" err="1"/>
              <a:t>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851C253F-4A9A-7855-940D-2A069E5CF90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146147" y="1518269"/>
            <a:ext cx="3090107" cy="191073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Description 2, You can add a description of diagram here.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</a:t>
            </a:r>
            <a:r>
              <a:rPr lang="en-US"/>
              <a:t> </a:t>
            </a:r>
            <a:r>
              <a:rPr lang="en-US" err="1"/>
              <a:t>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AC946A42-4ECB-6448-43B2-278B4AD989C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30799" y="3974086"/>
            <a:ext cx="3090107" cy="191073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Description 3, You can add a description of diagram here.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</a:t>
            </a:r>
            <a:r>
              <a:rPr lang="en-US"/>
              <a:t> </a:t>
            </a:r>
            <a:r>
              <a:rPr lang="en-US" err="1"/>
              <a:t>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8A0588B0-D88A-2CF9-7984-7932D57D115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146147" y="3974086"/>
            <a:ext cx="3090107" cy="191073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Description 4, You can add a description of diagram here.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</a:t>
            </a:r>
            <a:r>
              <a:rPr lang="en-US"/>
              <a:t> </a:t>
            </a:r>
            <a:r>
              <a:rPr lang="en-US" err="1"/>
              <a:t>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18" name="Content Placeholder 43">
            <a:extLst>
              <a:ext uri="{FF2B5EF4-FFF2-40B4-BE49-F238E27FC236}">
                <a16:creationId xmlns:a16="http://schemas.microsoft.com/office/drawing/2014/main" id="{6220A7A9-AC73-A633-B415-045C72E00DED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8276736" y="2072000"/>
            <a:ext cx="3552536" cy="297736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338138" indent="0">
              <a:buNone/>
              <a:defRPr sz="1800">
                <a:solidFill>
                  <a:schemeClr val="bg1"/>
                </a:solidFill>
              </a:defRPr>
            </a:lvl2pPr>
            <a:lvl3pPr marL="690562" indent="0">
              <a:buNone/>
              <a:defRPr sz="1800">
                <a:solidFill>
                  <a:schemeClr val="bg1"/>
                </a:solidFill>
              </a:defRPr>
            </a:lvl3pPr>
            <a:lvl4pPr marL="1050925" indent="0">
              <a:buNone/>
              <a:defRPr sz="1800">
                <a:solidFill>
                  <a:schemeClr val="bg1"/>
                </a:solidFill>
              </a:defRPr>
            </a:lvl4pPr>
            <a:lvl5pPr marL="1262063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marL="0" indent="0">
              <a:buNone/>
            </a:pPr>
            <a:r>
              <a:rPr lang="en-US" sz="1800">
                <a:solidFill>
                  <a:schemeClr val="bg1"/>
                </a:solidFill>
              </a:rPr>
              <a:t>Describe or summarize the text in detail here. Lorem ipsum dolor sit </a:t>
            </a:r>
            <a:r>
              <a:rPr lang="en-US" sz="1800" err="1">
                <a:solidFill>
                  <a:schemeClr val="bg1"/>
                </a:solidFill>
              </a:rPr>
              <a:t>amet</a:t>
            </a:r>
            <a:r>
              <a:rPr lang="en-US" sz="1800">
                <a:solidFill>
                  <a:schemeClr val="bg1"/>
                </a:solidFill>
              </a:rPr>
              <a:t>, </a:t>
            </a:r>
            <a:r>
              <a:rPr lang="en-US" sz="1800" err="1">
                <a:solidFill>
                  <a:schemeClr val="bg1"/>
                </a:solidFill>
              </a:rPr>
              <a:t>consectetur</a:t>
            </a:r>
            <a:r>
              <a:rPr lang="en-US" sz="1800">
                <a:solidFill>
                  <a:schemeClr val="bg1"/>
                </a:solidFill>
              </a:rPr>
              <a:t> </a:t>
            </a:r>
            <a:r>
              <a:rPr lang="en-US" sz="1800" err="1">
                <a:solidFill>
                  <a:schemeClr val="bg1"/>
                </a:solidFill>
              </a:rPr>
              <a:t>adipiscing</a:t>
            </a:r>
            <a:r>
              <a:rPr lang="en-US" sz="1800">
                <a:solidFill>
                  <a:schemeClr val="bg1"/>
                </a:solidFill>
              </a:rPr>
              <a:t> </a:t>
            </a:r>
            <a:r>
              <a:rPr lang="en-US" sz="1800" err="1">
                <a:solidFill>
                  <a:schemeClr val="bg1"/>
                </a:solidFill>
              </a:rPr>
              <a:t>elit</a:t>
            </a:r>
            <a:r>
              <a:rPr lang="en-US" sz="1800">
                <a:solidFill>
                  <a:schemeClr val="bg1"/>
                </a:solidFill>
              </a:rPr>
              <a:t>, sed do </a:t>
            </a:r>
            <a:r>
              <a:rPr lang="en-US" sz="1800" err="1">
                <a:solidFill>
                  <a:schemeClr val="bg1"/>
                </a:solidFill>
              </a:rPr>
              <a:t>eiusmod</a:t>
            </a:r>
            <a:r>
              <a:rPr lang="en-US" sz="1800">
                <a:solidFill>
                  <a:schemeClr val="bg1"/>
                </a:solidFill>
              </a:rPr>
              <a:t> </a:t>
            </a:r>
            <a:r>
              <a:rPr lang="en-US" sz="1800" err="1">
                <a:solidFill>
                  <a:schemeClr val="bg1"/>
                </a:solidFill>
              </a:rPr>
              <a:t>tempor</a:t>
            </a:r>
            <a:r>
              <a:rPr lang="en-US" sz="1800">
                <a:solidFill>
                  <a:schemeClr val="bg1"/>
                </a:solidFill>
              </a:rPr>
              <a:t> </a:t>
            </a:r>
            <a:r>
              <a:rPr lang="en-US" sz="1800" err="1">
                <a:solidFill>
                  <a:schemeClr val="bg1"/>
                </a:solidFill>
              </a:rPr>
              <a:t>incididunt</a:t>
            </a:r>
            <a:r>
              <a:rPr lang="en-US" sz="1800">
                <a:solidFill>
                  <a:schemeClr val="bg1"/>
                </a:solidFill>
              </a:rPr>
              <a:t> </a:t>
            </a:r>
            <a:r>
              <a:rPr lang="en-US" sz="1800" err="1">
                <a:solidFill>
                  <a:schemeClr val="bg1"/>
                </a:solidFill>
              </a:rPr>
              <a:t>ut</a:t>
            </a:r>
            <a:r>
              <a:rPr lang="en-US" sz="1800">
                <a:solidFill>
                  <a:schemeClr val="bg1"/>
                </a:solidFill>
              </a:rPr>
              <a:t> labore et dolore magna </a:t>
            </a:r>
            <a:r>
              <a:rPr lang="en-US" sz="1800" err="1">
                <a:solidFill>
                  <a:schemeClr val="bg1"/>
                </a:solidFill>
              </a:rPr>
              <a:t>aliqua</a:t>
            </a:r>
            <a:r>
              <a:rPr lang="en-US" sz="1800">
                <a:solidFill>
                  <a:schemeClr val="bg1"/>
                </a:solidFill>
              </a:rPr>
              <a:t>. Lorem ipsum dolor sit </a:t>
            </a:r>
            <a:r>
              <a:rPr lang="en-US" sz="1800" err="1">
                <a:solidFill>
                  <a:schemeClr val="bg1"/>
                </a:solidFill>
              </a:rPr>
              <a:t>amet</a:t>
            </a:r>
            <a:r>
              <a:rPr lang="en-US" sz="1800">
                <a:solidFill>
                  <a:schemeClr val="bg1"/>
                </a:solidFill>
              </a:rPr>
              <a:t>, </a:t>
            </a:r>
            <a:r>
              <a:rPr lang="en-US" sz="1800" err="1">
                <a:solidFill>
                  <a:schemeClr val="bg1"/>
                </a:solidFill>
              </a:rPr>
              <a:t>consectetur</a:t>
            </a:r>
            <a:r>
              <a:rPr lang="en-US" sz="1800">
                <a:solidFill>
                  <a:schemeClr val="bg1"/>
                </a:solidFill>
              </a:rPr>
              <a:t> </a:t>
            </a:r>
            <a:r>
              <a:rPr lang="en-US" sz="1800" err="1">
                <a:solidFill>
                  <a:schemeClr val="bg1"/>
                </a:solidFill>
              </a:rPr>
              <a:t>adipiscing</a:t>
            </a:r>
            <a:r>
              <a:rPr lang="en-US" sz="1800">
                <a:solidFill>
                  <a:schemeClr val="bg1"/>
                </a:solidFill>
              </a:rPr>
              <a:t> </a:t>
            </a:r>
            <a:r>
              <a:rPr lang="en-US" sz="1800" err="1">
                <a:solidFill>
                  <a:schemeClr val="bg1"/>
                </a:solidFill>
              </a:rPr>
              <a:t>elit</a:t>
            </a:r>
            <a:r>
              <a:rPr lang="en-US" sz="1800">
                <a:solidFill>
                  <a:schemeClr val="bg1"/>
                </a:solidFill>
              </a:rPr>
              <a:t>, sed do </a:t>
            </a:r>
            <a:r>
              <a:rPr lang="en-US" sz="1800" err="1">
                <a:solidFill>
                  <a:schemeClr val="bg1"/>
                </a:solidFill>
              </a:rPr>
              <a:t>eiusmod</a:t>
            </a:r>
            <a:r>
              <a:rPr lang="en-US" sz="1800">
                <a:solidFill>
                  <a:schemeClr val="bg1"/>
                </a:solidFill>
              </a:rPr>
              <a:t> </a:t>
            </a:r>
            <a:r>
              <a:rPr lang="en-US" sz="1800" err="1">
                <a:solidFill>
                  <a:schemeClr val="bg1"/>
                </a:solidFill>
              </a:rPr>
              <a:t>tempor</a:t>
            </a:r>
            <a:r>
              <a:rPr lang="en-US" sz="1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D94BE79-6FBE-F937-E48B-132ECFCA6A5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76205" y="1129893"/>
            <a:ext cx="3528467" cy="601663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</a:t>
            </a:r>
            <a:r>
              <a:rPr lang="en-US" altLang="zh-CN"/>
              <a:t>Subtitle</a:t>
            </a:r>
            <a:r>
              <a:rPr lang="en-US"/>
              <a:t> Here</a:t>
            </a:r>
          </a:p>
        </p:txBody>
      </p:sp>
      <p:sp>
        <p:nvSpPr>
          <p:cNvPr id="28" name="矩形 25">
            <a:extLst>
              <a:ext uri="{FF2B5EF4-FFF2-40B4-BE49-F238E27FC236}">
                <a16:creationId xmlns:a16="http://schemas.microsoft.com/office/drawing/2014/main" id="{1DF84A9A-545E-61EB-2EF2-171987023476}"/>
              </a:ext>
            </a:extLst>
          </p:cNvPr>
          <p:cNvSpPr>
            <a:spLocks/>
          </p:cNvSpPr>
          <p:nvPr/>
        </p:nvSpPr>
        <p:spPr>
          <a:xfrm>
            <a:off x="8384753" y="1911514"/>
            <a:ext cx="1569573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416518A7-84D8-64E2-BAD2-71BA660AF7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0799" y="325249"/>
            <a:ext cx="7347347" cy="374904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1388546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8393" y="6601688"/>
            <a:ext cx="157135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fld id="{5853B473-0271-47CF-900A-D77E281FB591}" type="slidenum">
              <a:rPr lang="en-US" sz="1000" b="1" smtClean="0">
                <a:solidFill>
                  <a:schemeClr val="tx2"/>
                </a:solidFill>
                <a:latin typeface="+mj-lt"/>
                <a:ea typeface="Inter Italic" panose="020B05020300000000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000" b="1">
              <a:solidFill>
                <a:schemeClr val="tx2"/>
              </a:solidFill>
              <a:latin typeface="+mj-lt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close-up of a screen&#10;&#10;Description automatically generated">
            <a:extLst>
              <a:ext uri="{FF2B5EF4-FFF2-40B4-BE49-F238E27FC236}">
                <a16:creationId xmlns:a16="http://schemas.microsoft.com/office/drawing/2014/main" id="{054989BD-F022-696F-6C83-D94AFE25A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3"/>
            <a:ext cx="12191999" cy="6857108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23818925-3031-FF1A-B1B0-CDF37694E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38393" y="471743"/>
            <a:ext cx="3001276" cy="886111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6B2E6A79-39DE-6B4D-8FD8-FC4836345BE6}"/>
              </a:ext>
            </a:extLst>
          </p:cNvPr>
          <p:cNvSpPr/>
          <p:nvPr/>
        </p:nvSpPr>
        <p:spPr>
          <a:xfrm>
            <a:off x="0" y="2515889"/>
            <a:ext cx="4999382" cy="162542"/>
          </a:xfrm>
          <a:custGeom>
            <a:avLst/>
            <a:gdLst>
              <a:gd name="connsiteX0" fmla="*/ 0 w 4998080"/>
              <a:gd name="connsiteY0" fmla="*/ 0 h 162542"/>
              <a:gd name="connsiteX1" fmla="*/ 4998080 w 4998080"/>
              <a:gd name="connsiteY1" fmla="*/ 0 h 162542"/>
              <a:gd name="connsiteX2" fmla="*/ 4916411 w 4998080"/>
              <a:gd name="connsiteY2" fmla="*/ 162542 h 162542"/>
              <a:gd name="connsiteX3" fmla="*/ 0 w 4998080"/>
              <a:gd name="connsiteY3" fmla="*/ 162542 h 16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8080" h="162542">
                <a:moveTo>
                  <a:pt x="0" y="0"/>
                </a:moveTo>
                <a:lnTo>
                  <a:pt x="4998080" y="0"/>
                </a:lnTo>
                <a:lnTo>
                  <a:pt x="4916411" y="162542"/>
                </a:lnTo>
                <a:lnTo>
                  <a:pt x="0" y="162542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>
                  <a:alpha val="45694"/>
                </a:srgb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47ADDEE-E36A-40E2-375F-5E3F7873A843}"/>
              </a:ext>
            </a:extLst>
          </p:cNvPr>
          <p:cNvSpPr/>
          <p:nvPr/>
        </p:nvSpPr>
        <p:spPr>
          <a:xfrm>
            <a:off x="0" y="1829596"/>
            <a:ext cx="5328056" cy="579238"/>
          </a:xfrm>
          <a:custGeom>
            <a:avLst/>
            <a:gdLst>
              <a:gd name="connsiteX0" fmla="*/ 0 w 5326668"/>
              <a:gd name="connsiteY0" fmla="*/ 0 h 579238"/>
              <a:gd name="connsiteX1" fmla="*/ 5326668 w 5326668"/>
              <a:gd name="connsiteY1" fmla="*/ 0 h 579238"/>
              <a:gd name="connsiteX2" fmla="*/ 5035630 w 5326668"/>
              <a:gd name="connsiteY2" fmla="*/ 579238 h 579238"/>
              <a:gd name="connsiteX3" fmla="*/ 0 w 5326668"/>
              <a:gd name="connsiteY3" fmla="*/ 579238 h 57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6668" h="579238">
                <a:moveTo>
                  <a:pt x="0" y="0"/>
                </a:moveTo>
                <a:lnTo>
                  <a:pt x="5326668" y="0"/>
                </a:lnTo>
                <a:lnTo>
                  <a:pt x="5035630" y="579238"/>
                </a:lnTo>
                <a:lnTo>
                  <a:pt x="0" y="579238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A8DAF6F8-0CB8-F93E-AE0A-0C75759FA8EA}"/>
              </a:ext>
            </a:extLst>
          </p:cNvPr>
          <p:cNvSpPr/>
          <p:nvPr/>
        </p:nvSpPr>
        <p:spPr>
          <a:xfrm>
            <a:off x="766917" y="4408423"/>
            <a:ext cx="10813056" cy="1729141"/>
          </a:xfrm>
          <a:prstGeom prst="parallelogram">
            <a:avLst>
              <a:gd name="adj" fmla="val 50806"/>
            </a:avLst>
          </a:prstGeom>
          <a:solidFill>
            <a:srgbClr val="1D3546"/>
          </a:solidFill>
          <a:ln>
            <a:noFill/>
          </a:ln>
          <a:effectLst>
            <a:innerShdw blurRad="5207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778" y="5023858"/>
            <a:ext cx="7773969" cy="490823"/>
          </a:xfrm>
          <a:noFill/>
        </p:spPr>
        <p:txBody>
          <a:bodyPr wrap="square" lIns="0" tIns="91440" bIns="91440" anchor="ctr" anchorCtr="0">
            <a:noAutofit/>
          </a:bodyPr>
          <a:lstStyle>
            <a:lvl1pPr algn="l">
              <a:lnSpc>
                <a:spcPct val="95000"/>
              </a:lnSpc>
              <a:defRPr sz="30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3EB47793-46C2-00B4-134D-35435EBFBB6F}"/>
              </a:ext>
            </a:extLst>
          </p:cNvPr>
          <p:cNvSpPr/>
          <p:nvPr/>
        </p:nvSpPr>
        <p:spPr>
          <a:xfrm>
            <a:off x="2" y="3999869"/>
            <a:ext cx="1529975" cy="2902580"/>
          </a:xfrm>
          <a:custGeom>
            <a:avLst/>
            <a:gdLst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  <a:gd name="connsiteX0" fmla="*/ 3740 w 1533317"/>
              <a:gd name="connsiteY0" fmla="*/ 0 h 2902580"/>
              <a:gd name="connsiteX1" fmla="*/ 1533317 w 1533317"/>
              <a:gd name="connsiteY1" fmla="*/ 0 h 2902580"/>
              <a:gd name="connsiteX2" fmla="*/ 58633 w 1533317"/>
              <a:gd name="connsiteY2" fmla="*/ 2902580 h 2902580"/>
              <a:gd name="connsiteX3" fmla="*/ 3740 w 1533317"/>
              <a:gd name="connsiteY3" fmla="*/ 2902580 h 2902580"/>
              <a:gd name="connsiteX4" fmla="*/ 0 w 1533317"/>
              <a:gd name="connsiteY4" fmla="*/ 1165221 h 2902580"/>
              <a:gd name="connsiteX5" fmla="*/ 3740 w 1533317"/>
              <a:gd name="connsiteY5" fmla="*/ 0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5" fmla="*/ 91440 w 1533317"/>
              <a:gd name="connsiteY5" fmla="*/ 1256661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9577" h="2902580">
                <a:moveTo>
                  <a:pt x="0" y="0"/>
                </a:moveTo>
                <a:lnTo>
                  <a:pt x="1529577" y="0"/>
                </a:lnTo>
                <a:lnTo>
                  <a:pt x="54893" y="2902580"/>
                </a:lnTo>
                <a:lnTo>
                  <a:pt x="0" y="2902580"/>
                </a:lnTo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76200">
            <a:solidFill>
              <a:schemeClr val="accent1"/>
            </a:solidFill>
          </a:ln>
          <a:effectLst>
            <a:innerShdw blurRad="139700" dist="762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D03BC2-FFA4-65B2-1740-734F3E4F8A91}"/>
              </a:ext>
            </a:extLst>
          </p:cNvPr>
          <p:cNvSpPr txBox="1"/>
          <p:nvPr/>
        </p:nvSpPr>
        <p:spPr>
          <a:xfrm>
            <a:off x="723945" y="6418750"/>
            <a:ext cx="1787815" cy="15388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© </a:t>
            </a:r>
            <a:r>
              <a:rPr kumimoji="0" lang="en-US" sz="1000" b="1" i="0" u="none" strike="noStrike" kern="700" cap="none" spc="10" normalizeH="0" baseline="0" noProof="0" err="1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onsemi</a:t>
            </a: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fld id="{F62D7A96-581F-6C4B-9F21-7111AA491FF2}" type="datetimeyyyy">
              <a:rPr kumimoji="0" lang="en-US" sz="1000" b="1" i="0" u="none" strike="noStrike" kern="700" cap="none" spc="10" normalizeH="0" baseline="0" noProof="0" smtClean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2025</a:t>
            </a:fld>
            <a:r>
              <a:rPr lang="en-US" sz="1000" b="1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| </a:t>
            </a:r>
            <a:r>
              <a:rPr lang="en-US" sz="1000" b="1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Confidential</a:t>
            </a:r>
            <a:endParaRPr lang="en-US" sz="1000">
              <a:solidFill>
                <a:srgbClr val="1D3546"/>
              </a:solidFill>
              <a:latin typeface="Arial" panose="020B0604020202020204" pitchFamily="34" charset="0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009804"/>
      </p:ext>
    </p:extLst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1 Pictur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08C6222A-B4BE-B245-AA8D-6B2A37CA048B}"/>
              </a:ext>
            </a:extLst>
          </p:cNvPr>
          <p:cNvSpPr txBox="1">
            <a:spLocks/>
          </p:cNvSpPr>
          <p:nvPr/>
        </p:nvSpPr>
        <p:spPr>
          <a:xfrm rot="16200000">
            <a:off x="6815294" y="453270"/>
            <a:ext cx="4470479" cy="5621337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lIns="182880" tIns="109728" rIns="182880" anchor="t" anchorCtr="0"/>
          <a:lstStyle>
            <a:lvl1pPr marL="0" indent="0">
              <a:buNone/>
              <a:defRPr sz="23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188913" marR="0" lvl="0" indent="-188913" algn="l" defTabSz="914400" rtl="0" eaLnBrk="1" fontAlgn="auto" latinLnBrk="0" hangingPunct="1">
              <a:lnSpc>
                <a:spcPct val="96000"/>
              </a:lnSpc>
              <a:spcAft>
                <a:spcPts val="80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0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AFB1FC8F-8FBE-A286-2AC8-DEE229EBFC3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68463" y="1354854"/>
            <a:ext cx="4902538" cy="601663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Title Here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CB74D-27B0-92B2-C9CD-02BF4D9FBFBC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30799" y="1028621"/>
            <a:ext cx="5909702" cy="4470480"/>
          </a:xfrm>
          <a:solidFill>
            <a:schemeClr val="tx2"/>
          </a:solidFill>
          <a:effectLst>
            <a:outerShdw blurRad="635000" dist="114300" dir="2700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5" name="矩形 25">
            <a:extLst>
              <a:ext uri="{FF2B5EF4-FFF2-40B4-BE49-F238E27FC236}">
                <a16:creationId xmlns:a16="http://schemas.microsoft.com/office/drawing/2014/main" id="{499D9E34-5C92-3E0A-BE60-0C8CE10B558A}"/>
              </a:ext>
            </a:extLst>
          </p:cNvPr>
          <p:cNvSpPr>
            <a:spLocks/>
          </p:cNvSpPr>
          <p:nvPr/>
        </p:nvSpPr>
        <p:spPr>
          <a:xfrm>
            <a:off x="6676609" y="2139643"/>
            <a:ext cx="1569573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BDC83C58-10AF-ABB8-8808-3C7107EC2C3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567610" y="2302919"/>
            <a:ext cx="4903477" cy="2945356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/>
            </a:lvl1pPr>
          </a:lstStyle>
          <a:p>
            <a:pPr lvl="0"/>
            <a:r>
              <a:rPr lang="en-US"/>
              <a:t>Useful for the majority of slide content with 1 picture description.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245B872-1124-D649-6896-BBBA7D0999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0799" y="325249"/>
            <a:ext cx="11530403" cy="374904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86961049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1 Pictu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1">
            <a:extLst>
              <a:ext uri="{FF2B5EF4-FFF2-40B4-BE49-F238E27FC236}">
                <a16:creationId xmlns:a16="http://schemas.microsoft.com/office/drawing/2014/main" id="{2C3B24AC-C066-D731-795A-32786845EE19}"/>
              </a:ext>
            </a:extLst>
          </p:cNvPr>
          <p:cNvSpPr/>
          <p:nvPr/>
        </p:nvSpPr>
        <p:spPr>
          <a:xfrm>
            <a:off x="341402" y="1404512"/>
            <a:ext cx="2899266" cy="38658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矩形 2">
            <a:extLst>
              <a:ext uri="{FF2B5EF4-FFF2-40B4-BE49-F238E27FC236}">
                <a16:creationId xmlns:a16="http://schemas.microsoft.com/office/drawing/2014/main" id="{FCF44CD6-2C78-D400-22FA-A7F0D6B36926}"/>
              </a:ext>
            </a:extLst>
          </p:cNvPr>
          <p:cNvSpPr/>
          <p:nvPr/>
        </p:nvSpPr>
        <p:spPr>
          <a:xfrm>
            <a:off x="3240666" y="4544930"/>
            <a:ext cx="8648043" cy="7253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339849A2-2C58-4268-48C2-30922AAAAA4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77606" y="2007321"/>
            <a:ext cx="2596832" cy="2737951"/>
          </a:xfrm>
        </p:spPr>
        <p:txBody>
          <a:bodyPr anchor="ctr" anchorCtr="0"/>
          <a:lstStyle>
            <a:lvl1pPr marL="0" indent="0"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338138" indent="0">
              <a:buNone/>
              <a:defRPr sz="2000" b="1">
                <a:solidFill>
                  <a:schemeClr val="bg1"/>
                </a:solidFill>
              </a:defRPr>
            </a:lvl2pPr>
            <a:lvl3pPr marL="690562" indent="0">
              <a:buNone/>
              <a:defRPr sz="2000" b="1">
                <a:solidFill>
                  <a:schemeClr val="bg1"/>
                </a:solidFill>
              </a:defRPr>
            </a:lvl3pPr>
            <a:lvl4pPr marL="1050925" indent="0">
              <a:buNone/>
              <a:defRPr sz="2000" b="1">
                <a:solidFill>
                  <a:schemeClr val="bg1"/>
                </a:solidFill>
              </a:defRPr>
            </a:lvl4pPr>
            <a:lvl5pPr marL="1262063" indent="0"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r>
              <a:rPr lang="en-US" altLang="zh-CN" sz="2000">
                <a:solidFill>
                  <a:schemeClr val="bg1"/>
                </a:solidFill>
              </a:rPr>
              <a:t>Click to Add Subtitle Here </a:t>
            </a:r>
          </a:p>
          <a:p>
            <a:pPr lvl="4"/>
            <a:endParaRPr lang="en-US"/>
          </a:p>
        </p:txBody>
      </p:sp>
      <p:sp>
        <p:nvSpPr>
          <p:cNvPr id="16" name="Picture Placeholder 16">
            <a:extLst>
              <a:ext uri="{FF2B5EF4-FFF2-40B4-BE49-F238E27FC236}">
                <a16:creationId xmlns:a16="http://schemas.microsoft.com/office/drawing/2014/main" id="{DBD478E3-82BE-79FB-3E65-FF1B3E49399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240666" y="1404511"/>
            <a:ext cx="8648043" cy="3140418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Picture</a:t>
            </a:r>
            <a:endParaRPr kumimoji="1" lang="zh-CN" alt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8BAFAA-F52E-9566-8A4E-D44872727C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40665" y="4596760"/>
            <a:ext cx="8648041" cy="67356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/>
              <a:t>You can add a description of the image here.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3AB6875-6BB1-671D-B4F7-5DA9197D2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0799" y="325249"/>
            <a:ext cx="11530403" cy="374904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2588191"/>
      </p:ext>
    </p:extLst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1 Pictur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形状 5">
            <a:extLst>
              <a:ext uri="{FF2B5EF4-FFF2-40B4-BE49-F238E27FC236}">
                <a16:creationId xmlns:a16="http://schemas.microsoft.com/office/drawing/2014/main" id="{657A2DA8-36DB-E6C4-8BBB-D77B99249977}"/>
              </a:ext>
            </a:extLst>
          </p:cNvPr>
          <p:cNvSpPr/>
          <p:nvPr/>
        </p:nvSpPr>
        <p:spPr>
          <a:xfrm rot="5400000">
            <a:off x="462967" y="829090"/>
            <a:ext cx="1965148" cy="2497665"/>
          </a:xfrm>
          <a:custGeom>
            <a:avLst/>
            <a:gdLst>
              <a:gd name="connsiteX0" fmla="*/ 0 w 1965148"/>
              <a:gd name="connsiteY0" fmla="*/ 2497015 h 2497015"/>
              <a:gd name="connsiteX1" fmla="*/ 0 w 1965148"/>
              <a:gd name="connsiteY1" fmla="*/ 474632 h 2497015"/>
              <a:gd name="connsiteX2" fmla="*/ 1008986 w 1965148"/>
              <a:gd name="connsiteY2" fmla="*/ 0 h 2497015"/>
              <a:gd name="connsiteX3" fmla="*/ 1965148 w 1965148"/>
              <a:gd name="connsiteY3" fmla="*/ 463426 h 2497015"/>
              <a:gd name="connsiteX4" fmla="*/ 1965148 w 1965148"/>
              <a:gd name="connsiteY4" fmla="*/ 2497015 h 2497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5148" h="2497015">
                <a:moveTo>
                  <a:pt x="0" y="2497015"/>
                </a:moveTo>
                <a:lnTo>
                  <a:pt x="0" y="474632"/>
                </a:lnTo>
                <a:lnTo>
                  <a:pt x="1008986" y="0"/>
                </a:lnTo>
                <a:lnTo>
                  <a:pt x="1965148" y="463426"/>
                </a:lnTo>
                <a:lnTo>
                  <a:pt x="1965148" y="24970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800"/>
          </a:p>
        </p:txBody>
      </p:sp>
      <p:sp>
        <p:nvSpPr>
          <p:cNvPr id="7" name="任意形状 6">
            <a:extLst>
              <a:ext uri="{FF2B5EF4-FFF2-40B4-BE49-F238E27FC236}">
                <a16:creationId xmlns:a16="http://schemas.microsoft.com/office/drawing/2014/main" id="{9BE92BD1-28B3-F844-6DCB-1088E7BF02AB}"/>
              </a:ext>
            </a:extLst>
          </p:cNvPr>
          <p:cNvSpPr/>
          <p:nvPr/>
        </p:nvSpPr>
        <p:spPr>
          <a:xfrm rot="5400000">
            <a:off x="266258" y="829090"/>
            <a:ext cx="1965148" cy="2497665"/>
          </a:xfrm>
          <a:custGeom>
            <a:avLst/>
            <a:gdLst>
              <a:gd name="connsiteX0" fmla="*/ 0 w 1965148"/>
              <a:gd name="connsiteY0" fmla="*/ 2497015 h 2497015"/>
              <a:gd name="connsiteX1" fmla="*/ 0 w 1965148"/>
              <a:gd name="connsiteY1" fmla="*/ 474632 h 2497015"/>
              <a:gd name="connsiteX2" fmla="*/ 1008986 w 1965148"/>
              <a:gd name="connsiteY2" fmla="*/ 0 h 2497015"/>
              <a:gd name="connsiteX3" fmla="*/ 1965148 w 1965148"/>
              <a:gd name="connsiteY3" fmla="*/ 463426 h 2497015"/>
              <a:gd name="connsiteX4" fmla="*/ 1965148 w 1965148"/>
              <a:gd name="connsiteY4" fmla="*/ 2497015 h 2497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5148" h="2497015">
                <a:moveTo>
                  <a:pt x="0" y="2497015"/>
                </a:moveTo>
                <a:lnTo>
                  <a:pt x="0" y="474632"/>
                </a:lnTo>
                <a:lnTo>
                  <a:pt x="1008986" y="0"/>
                </a:lnTo>
                <a:lnTo>
                  <a:pt x="1965148" y="463426"/>
                </a:lnTo>
                <a:lnTo>
                  <a:pt x="1965148" y="249701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1016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800"/>
          </a:p>
        </p:txBody>
      </p:sp>
      <p:sp>
        <p:nvSpPr>
          <p:cNvPr id="9" name="任意形状 8">
            <a:extLst>
              <a:ext uri="{FF2B5EF4-FFF2-40B4-BE49-F238E27FC236}">
                <a16:creationId xmlns:a16="http://schemas.microsoft.com/office/drawing/2014/main" id="{33EDCE67-9A8F-0364-5B09-2C950C788924}"/>
              </a:ext>
            </a:extLst>
          </p:cNvPr>
          <p:cNvSpPr/>
          <p:nvPr/>
        </p:nvSpPr>
        <p:spPr>
          <a:xfrm rot="5400000">
            <a:off x="10512282" y="1410223"/>
            <a:ext cx="1965148" cy="1335399"/>
          </a:xfrm>
          <a:custGeom>
            <a:avLst/>
            <a:gdLst>
              <a:gd name="connsiteX0" fmla="*/ 0 w 1965148"/>
              <a:gd name="connsiteY0" fmla="*/ 1335051 h 1335051"/>
              <a:gd name="connsiteX1" fmla="*/ 0 w 1965148"/>
              <a:gd name="connsiteY1" fmla="*/ 0 h 1335051"/>
              <a:gd name="connsiteX2" fmla="*/ 1965148 w 1965148"/>
              <a:gd name="connsiteY2" fmla="*/ 0 h 1335051"/>
              <a:gd name="connsiteX3" fmla="*/ 1965148 w 1965148"/>
              <a:gd name="connsiteY3" fmla="*/ 1323845 h 1335051"/>
              <a:gd name="connsiteX4" fmla="*/ 1008986 w 1965148"/>
              <a:gd name="connsiteY4" fmla="*/ 860419 h 1335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5148" h="1335051">
                <a:moveTo>
                  <a:pt x="0" y="1335051"/>
                </a:moveTo>
                <a:lnTo>
                  <a:pt x="0" y="0"/>
                </a:lnTo>
                <a:lnTo>
                  <a:pt x="1965148" y="0"/>
                </a:lnTo>
                <a:lnTo>
                  <a:pt x="1965148" y="1323845"/>
                </a:lnTo>
                <a:lnTo>
                  <a:pt x="1008986" y="86041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800"/>
          </a:p>
        </p:txBody>
      </p:sp>
      <p:sp>
        <p:nvSpPr>
          <p:cNvPr id="10" name="任意形状 9">
            <a:extLst>
              <a:ext uri="{FF2B5EF4-FFF2-40B4-BE49-F238E27FC236}">
                <a16:creationId xmlns:a16="http://schemas.microsoft.com/office/drawing/2014/main" id="{F4C6E6E2-C3B4-53C6-E61D-061656CC36FC}"/>
              </a:ext>
            </a:extLst>
          </p:cNvPr>
          <p:cNvSpPr/>
          <p:nvPr/>
        </p:nvSpPr>
        <p:spPr>
          <a:xfrm rot="5400000">
            <a:off x="10670204" y="1534408"/>
            <a:ext cx="1965148" cy="1087032"/>
          </a:xfrm>
          <a:custGeom>
            <a:avLst/>
            <a:gdLst>
              <a:gd name="connsiteX0" fmla="*/ 0 w 1965148"/>
              <a:gd name="connsiteY0" fmla="*/ 1086749 h 1086749"/>
              <a:gd name="connsiteX1" fmla="*/ 0 w 1965148"/>
              <a:gd name="connsiteY1" fmla="*/ 0 h 1086749"/>
              <a:gd name="connsiteX2" fmla="*/ 1965148 w 1965148"/>
              <a:gd name="connsiteY2" fmla="*/ 0 h 1086749"/>
              <a:gd name="connsiteX3" fmla="*/ 1965148 w 1965148"/>
              <a:gd name="connsiteY3" fmla="*/ 1075543 h 1086749"/>
              <a:gd name="connsiteX4" fmla="*/ 1008986 w 1965148"/>
              <a:gd name="connsiteY4" fmla="*/ 612117 h 1086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5148" h="1086749">
                <a:moveTo>
                  <a:pt x="0" y="1086749"/>
                </a:moveTo>
                <a:lnTo>
                  <a:pt x="0" y="0"/>
                </a:lnTo>
                <a:lnTo>
                  <a:pt x="1965148" y="0"/>
                </a:lnTo>
                <a:lnTo>
                  <a:pt x="1965148" y="1075543"/>
                </a:lnTo>
                <a:lnTo>
                  <a:pt x="1008986" y="61211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90500" dist="50800" dir="7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800"/>
          </a:p>
        </p:txBody>
      </p:sp>
      <p:sp>
        <p:nvSpPr>
          <p:cNvPr id="4" name="图片占位符 12">
            <a:extLst>
              <a:ext uri="{FF2B5EF4-FFF2-40B4-BE49-F238E27FC236}">
                <a16:creationId xmlns:a16="http://schemas.microsoft.com/office/drawing/2014/main" id="{F907FC30-5D6C-C17D-04D8-4A0977A67A6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19017" y="1095346"/>
            <a:ext cx="9097417" cy="1966861"/>
          </a:xfrm>
          <a:custGeom>
            <a:avLst/>
            <a:gdLst>
              <a:gd name="connsiteX0" fmla="*/ 0 w 9652899"/>
              <a:gd name="connsiteY0" fmla="*/ 982575 h 1965149"/>
              <a:gd name="connsiteX1" fmla="*/ 491287 w 9652899"/>
              <a:gd name="connsiteY1" fmla="*/ 0 h 1965149"/>
              <a:gd name="connsiteX2" fmla="*/ 9161612 w 9652899"/>
              <a:gd name="connsiteY2" fmla="*/ 0 h 1965149"/>
              <a:gd name="connsiteX3" fmla="*/ 9652899 w 9652899"/>
              <a:gd name="connsiteY3" fmla="*/ 982575 h 1965149"/>
              <a:gd name="connsiteX4" fmla="*/ 9161612 w 9652899"/>
              <a:gd name="connsiteY4" fmla="*/ 1965149 h 1965149"/>
              <a:gd name="connsiteX5" fmla="*/ 491287 w 9652899"/>
              <a:gd name="connsiteY5" fmla="*/ 1965149 h 1965149"/>
              <a:gd name="connsiteX6" fmla="*/ 0 w 9652899"/>
              <a:gd name="connsiteY6" fmla="*/ 982575 h 1965149"/>
              <a:gd name="connsiteX0" fmla="*/ 196501 w 9161612"/>
              <a:gd name="connsiteY0" fmla="*/ 1010405 h 1965149"/>
              <a:gd name="connsiteX1" fmla="*/ 0 w 9161612"/>
              <a:gd name="connsiteY1" fmla="*/ 0 h 1965149"/>
              <a:gd name="connsiteX2" fmla="*/ 8670325 w 9161612"/>
              <a:gd name="connsiteY2" fmla="*/ 0 h 1965149"/>
              <a:gd name="connsiteX3" fmla="*/ 9161612 w 9161612"/>
              <a:gd name="connsiteY3" fmla="*/ 982575 h 1965149"/>
              <a:gd name="connsiteX4" fmla="*/ 8670325 w 9161612"/>
              <a:gd name="connsiteY4" fmla="*/ 1965149 h 1965149"/>
              <a:gd name="connsiteX5" fmla="*/ 0 w 9161612"/>
              <a:gd name="connsiteY5" fmla="*/ 1965149 h 1965149"/>
              <a:gd name="connsiteX6" fmla="*/ 196501 w 9161612"/>
              <a:gd name="connsiteY6" fmla="*/ 1010405 h 1965149"/>
              <a:gd name="connsiteX0" fmla="*/ 470821 w 9435932"/>
              <a:gd name="connsiteY0" fmla="*/ 1010405 h 1965149"/>
              <a:gd name="connsiteX1" fmla="*/ 0 w 9435932"/>
              <a:gd name="connsiteY1" fmla="*/ 3976 h 1965149"/>
              <a:gd name="connsiteX2" fmla="*/ 8944645 w 9435932"/>
              <a:gd name="connsiteY2" fmla="*/ 0 h 1965149"/>
              <a:gd name="connsiteX3" fmla="*/ 9435932 w 9435932"/>
              <a:gd name="connsiteY3" fmla="*/ 982575 h 1965149"/>
              <a:gd name="connsiteX4" fmla="*/ 8944645 w 9435932"/>
              <a:gd name="connsiteY4" fmla="*/ 1965149 h 1965149"/>
              <a:gd name="connsiteX5" fmla="*/ 274320 w 9435932"/>
              <a:gd name="connsiteY5" fmla="*/ 1965149 h 1965149"/>
              <a:gd name="connsiteX6" fmla="*/ 470821 w 9435932"/>
              <a:gd name="connsiteY6" fmla="*/ 1010405 h 1965149"/>
              <a:gd name="connsiteX0" fmla="*/ 470821 w 9435932"/>
              <a:gd name="connsiteY0" fmla="*/ 1010405 h 1965149"/>
              <a:gd name="connsiteX1" fmla="*/ 0 w 9435932"/>
              <a:gd name="connsiteY1" fmla="*/ 3976 h 1965149"/>
              <a:gd name="connsiteX2" fmla="*/ 8944645 w 9435932"/>
              <a:gd name="connsiteY2" fmla="*/ 0 h 1965149"/>
              <a:gd name="connsiteX3" fmla="*/ 9435932 w 9435932"/>
              <a:gd name="connsiteY3" fmla="*/ 982575 h 1965149"/>
              <a:gd name="connsiteX4" fmla="*/ 8944645 w 9435932"/>
              <a:gd name="connsiteY4" fmla="*/ 1965149 h 1965149"/>
              <a:gd name="connsiteX5" fmla="*/ 11927 w 9435932"/>
              <a:gd name="connsiteY5" fmla="*/ 1961174 h 1965149"/>
              <a:gd name="connsiteX6" fmla="*/ 470821 w 9435932"/>
              <a:gd name="connsiteY6" fmla="*/ 1010405 h 1965149"/>
              <a:gd name="connsiteX0" fmla="*/ 470821 w 9129807"/>
              <a:gd name="connsiteY0" fmla="*/ 1010405 h 1965149"/>
              <a:gd name="connsiteX1" fmla="*/ 0 w 9129807"/>
              <a:gd name="connsiteY1" fmla="*/ 3976 h 1965149"/>
              <a:gd name="connsiteX2" fmla="*/ 8944645 w 9129807"/>
              <a:gd name="connsiteY2" fmla="*/ 0 h 1965149"/>
              <a:gd name="connsiteX3" fmla="*/ 9129807 w 9129807"/>
              <a:gd name="connsiteY3" fmla="*/ 1018355 h 1965149"/>
              <a:gd name="connsiteX4" fmla="*/ 8944645 w 9129807"/>
              <a:gd name="connsiteY4" fmla="*/ 1965149 h 1965149"/>
              <a:gd name="connsiteX5" fmla="*/ 11927 w 9129807"/>
              <a:gd name="connsiteY5" fmla="*/ 1961174 h 1965149"/>
              <a:gd name="connsiteX6" fmla="*/ 470821 w 9129807"/>
              <a:gd name="connsiteY6" fmla="*/ 1010405 h 1965149"/>
              <a:gd name="connsiteX0" fmla="*/ 470821 w 9129807"/>
              <a:gd name="connsiteY0" fmla="*/ 1014380 h 1969124"/>
              <a:gd name="connsiteX1" fmla="*/ 0 w 9129807"/>
              <a:gd name="connsiteY1" fmla="*/ 7951 h 1969124"/>
              <a:gd name="connsiteX2" fmla="*/ 8650447 w 9129807"/>
              <a:gd name="connsiteY2" fmla="*/ 0 h 1969124"/>
              <a:gd name="connsiteX3" fmla="*/ 9129807 w 9129807"/>
              <a:gd name="connsiteY3" fmla="*/ 1022330 h 1969124"/>
              <a:gd name="connsiteX4" fmla="*/ 8944645 w 9129807"/>
              <a:gd name="connsiteY4" fmla="*/ 1969124 h 1969124"/>
              <a:gd name="connsiteX5" fmla="*/ 11927 w 9129807"/>
              <a:gd name="connsiteY5" fmla="*/ 1965149 h 1969124"/>
              <a:gd name="connsiteX6" fmla="*/ 470821 w 9129807"/>
              <a:gd name="connsiteY6" fmla="*/ 1014380 h 1969124"/>
              <a:gd name="connsiteX0" fmla="*/ 470821 w 9129807"/>
              <a:gd name="connsiteY0" fmla="*/ 1014380 h 1965149"/>
              <a:gd name="connsiteX1" fmla="*/ 0 w 9129807"/>
              <a:gd name="connsiteY1" fmla="*/ 7951 h 1965149"/>
              <a:gd name="connsiteX2" fmla="*/ 8650447 w 9129807"/>
              <a:gd name="connsiteY2" fmla="*/ 0 h 1965149"/>
              <a:gd name="connsiteX3" fmla="*/ 9129807 w 9129807"/>
              <a:gd name="connsiteY3" fmla="*/ 1022330 h 1965149"/>
              <a:gd name="connsiteX4" fmla="*/ 8666349 w 9129807"/>
              <a:gd name="connsiteY4" fmla="*/ 1965148 h 1965149"/>
              <a:gd name="connsiteX5" fmla="*/ 11927 w 9129807"/>
              <a:gd name="connsiteY5" fmla="*/ 1965149 h 1965149"/>
              <a:gd name="connsiteX6" fmla="*/ 470821 w 9129807"/>
              <a:gd name="connsiteY6" fmla="*/ 1014380 h 1965149"/>
              <a:gd name="connsiteX0" fmla="*/ 470821 w 9129807"/>
              <a:gd name="connsiteY0" fmla="*/ 1014380 h 1965149"/>
              <a:gd name="connsiteX1" fmla="*/ 0 w 9129807"/>
              <a:gd name="connsiteY1" fmla="*/ 7951 h 1965149"/>
              <a:gd name="connsiteX2" fmla="*/ 8650447 w 9129807"/>
              <a:gd name="connsiteY2" fmla="*/ 0 h 1965149"/>
              <a:gd name="connsiteX3" fmla="*/ 9129807 w 9129807"/>
              <a:gd name="connsiteY3" fmla="*/ 1015980 h 1965149"/>
              <a:gd name="connsiteX4" fmla="*/ 8666349 w 9129807"/>
              <a:gd name="connsiteY4" fmla="*/ 1965148 h 1965149"/>
              <a:gd name="connsiteX5" fmla="*/ 11927 w 9129807"/>
              <a:gd name="connsiteY5" fmla="*/ 1965149 h 1965149"/>
              <a:gd name="connsiteX6" fmla="*/ 470821 w 9129807"/>
              <a:gd name="connsiteY6" fmla="*/ 1014380 h 1965149"/>
              <a:gd name="connsiteX0" fmla="*/ 470821 w 9129807"/>
              <a:gd name="connsiteY0" fmla="*/ 1014380 h 1965149"/>
              <a:gd name="connsiteX1" fmla="*/ 0 w 9129807"/>
              <a:gd name="connsiteY1" fmla="*/ 7951 h 1965149"/>
              <a:gd name="connsiteX2" fmla="*/ 8650447 w 9129807"/>
              <a:gd name="connsiteY2" fmla="*/ 0 h 1965149"/>
              <a:gd name="connsiteX3" fmla="*/ 9129807 w 9129807"/>
              <a:gd name="connsiteY3" fmla="*/ 1003280 h 1965149"/>
              <a:gd name="connsiteX4" fmla="*/ 8666349 w 9129807"/>
              <a:gd name="connsiteY4" fmla="*/ 1965148 h 1965149"/>
              <a:gd name="connsiteX5" fmla="*/ 11927 w 9129807"/>
              <a:gd name="connsiteY5" fmla="*/ 1965149 h 1965149"/>
              <a:gd name="connsiteX6" fmla="*/ 470821 w 9129807"/>
              <a:gd name="connsiteY6" fmla="*/ 1014380 h 1965149"/>
              <a:gd name="connsiteX0" fmla="*/ 470821 w 9148857"/>
              <a:gd name="connsiteY0" fmla="*/ 1014380 h 1965149"/>
              <a:gd name="connsiteX1" fmla="*/ 0 w 9148857"/>
              <a:gd name="connsiteY1" fmla="*/ 7951 h 1965149"/>
              <a:gd name="connsiteX2" fmla="*/ 8650447 w 9148857"/>
              <a:gd name="connsiteY2" fmla="*/ 0 h 1965149"/>
              <a:gd name="connsiteX3" fmla="*/ 9148857 w 9148857"/>
              <a:gd name="connsiteY3" fmla="*/ 1012805 h 1965149"/>
              <a:gd name="connsiteX4" fmla="*/ 8666349 w 9148857"/>
              <a:gd name="connsiteY4" fmla="*/ 1965148 h 1965149"/>
              <a:gd name="connsiteX5" fmla="*/ 11927 w 9148857"/>
              <a:gd name="connsiteY5" fmla="*/ 1965149 h 1965149"/>
              <a:gd name="connsiteX6" fmla="*/ 470821 w 9148857"/>
              <a:gd name="connsiteY6" fmla="*/ 1014380 h 1965149"/>
              <a:gd name="connsiteX0" fmla="*/ 470821 w 9126632"/>
              <a:gd name="connsiteY0" fmla="*/ 1014380 h 1965149"/>
              <a:gd name="connsiteX1" fmla="*/ 0 w 9126632"/>
              <a:gd name="connsiteY1" fmla="*/ 7951 h 1965149"/>
              <a:gd name="connsiteX2" fmla="*/ 8650447 w 9126632"/>
              <a:gd name="connsiteY2" fmla="*/ 0 h 1965149"/>
              <a:gd name="connsiteX3" fmla="*/ 9126632 w 9126632"/>
              <a:gd name="connsiteY3" fmla="*/ 1019155 h 1965149"/>
              <a:gd name="connsiteX4" fmla="*/ 8666349 w 9126632"/>
              <a:gd name="connsiteY4" fmla="*/ 1965148 h 1965149"/>
              <a:gd name="connsiteX5" fmla="*/ 11927 w 9126632"/>
              <a:gd name="connsiteY5" fmla="*/ 1965149 h 1965149"/>
              <a:gd name="connsiteX6" fmla="*/ 470821 w 9126632"/>
              <a:gd name="connsiteY6" fmla="*/ 1014380 h 1965149"/>
              <a:gd name="connsiteX0" fmla="*/ 470821 w 9126632"/>
              <a:gd name="connsiteY0" fmla="*/ 1014380 h 1965149"/>
              <a:gd name="connsiteX1" fmla="*/ 0 w 9126632"/>
              <a:gd name="connsiteY1" fmla="*/ 7951 h 1965149"/>
              <a:gd name="connsiteX2" fmla="*/ 8650447 w 9126632"/>
              <a:gd name="connsiteY2" fmla="*/ 0 h 1965149"/>
              <a:gd name="connsiteX3" fmla="*/ 9126632 w 9126632"/>
              <a:gd name="connsiteY3" fmla="*/ 1019155 h 1965149"/>
              <a:gd name="connsiteX4" fmla="*/ 8666349 w 9126632"/>
              <a:gd name="connsiteY4" fmla="*/ 1965148 h 1965149"/>
              <a:gd name="connsiteX5" fmla="*/ 11927 w 9126632"/>
              <a:gd name="connsiteY5" fmla="*/ 1965149 h 1965149"/>
              <a:gd name="connsiteX6" fmla="*/ 470821 w 9126632"/>
              <a:gd name="connsiteY6" fmla="*/ 1014380 h 1965149"/>
              <a:gd name="connsiteX0" fmla="*/ 470821 w 9123457"/>
              <a:gd name="connsiteY0" fmla="*/ 1014380 h 1965149"/>
              <a:gd name="connsiteX1" fmla="*/ 0 w 9123457"/>
              <a:gd name="connsiteY1" fmla="*/ 7951 h 1965149"/>
              <a:gd name="connsiteX2" fmla="*/ 8650447 w 9123457"/>
              <a:gd name="connsiteY2" fmla="*/ 0 h 1965149"/>
              <a:gd name="connsiteX3" fmla="*/ 9123457 w 9123457"/>
              <a:gd name="connsiteY3" fmla="*/ 1012805 h 1965149"/>
              <a:gd name="connsiteX4" fmla="*/ 8666349 w 9123457"/>
              <a:gd name="connsiteY4" fmla="*/ 1965148 h 1965149"/>
              <a:gd name="connsiteX5" fmla="*/ 11927 w 9123457"/>
              <a:gd name="connsiteY5" fmla="*/ 1965149 h 1965149"/>
              <a:gd name="connsiteX6" fmla="*/ 470821 w 9123457"/>
              <a:gd name="connsiteY6" fmla="*/ 1014380 h 1965149"/>
              <a:gd name="connsiteX0" fmla="*/ 470821 w 9123457"/>
              <a:gd name="connsiteY0" fmla="*/ 1014380 h 1965149"/>
              <a:gd name="connsiteX1" fmla="*/ 0 w 9123457"/>
              <a:gd name="connsiteY1" fmla="*/ 4776 h 1965149"/>
              <a:gd name="connsiteX2" fmla="*/ 8650447 w 9123457"/>
              <a:gd name="connsiteY2" fmla="*/ 0 h 1965149"/>
              <a:gd name="connsiteX3" fmla="*/ 9123457 w 9123457"/>
              <a:gd name="connsiteY3" fmla="*/ 1012805 h 1965149"/>
              <a:gd name="connsiteX4" fmla="*/ 8666349 w 9123457"/>
              <a:gd name="connsiteY4" fmla="*/ 1965148 h 1965149"/>
              <a:gd name="connsiteX5" fmla="*/ 11927 w 9123457"/>
              <a:gd name="connsiteY5" fmla="*/ 1965149 h 1965149"/>
              <a:gd name="connsiteX6" fmla="*/ 470821 w 9123457"/>
              <a:gd name="connsiteY6" fmla="*/ 1014380 h 1965149"/>
              <a:gd name="connsiteX0" fmla="*/ 470821 w 9123457"/>
              <a:gd name="connsiteY0" fmla="*/ 1014380 h 1965149"/>
              <a:gd name="connsiteX1" fmla="*/ 0 w 9123457"/>
              <a:gd name="connsiteY1" fmla="*/ 4776 h 1965149"/>
              <a:gd name="connsiteX2" fmla="*/ 8650447 w 9123457"/>
              <a:gd name="connsiteY2" fmla="*/ 0 h 1965149"/>
              <a:gd name="connsiteX3" fmla="*/ 9123457 w 9123457"/>
              <a:gd name="connsiteY3" fmla="*/ 1012805 h 1965149"/>
              <a:gd name="connsiteX4" fmla="*/ 8666349 w 9123457"/>
              <a:gd name="connsiteY4" fmla="*/ 1965148 h 1965149"/>
              <a:gd name="connsiteX5" fmla="*/ 11927 w 9123457"/>
              <a:gd name="connsiteY5" fmla="*/ 1965149 h 1965149"/>
              <a:gd name="connsiteX6" fmla="*/ 470821 w 9123457"/>
              <a:gd name="connsiteY6" fmla="*/ 1014380 h 1965149"/>
              <a:gd name="connsiteX0" fmla="*/ 470821 w 9123457"/>
              <a:gd name="connsiteY0" fmla="*/ 1011205 h 1961974"/>
              <a:gd name="connsiteX1" fmla="*/ 0 w 9123457"/>
              <a:gd name="connsiteY1" fmla="*/ 1601 h 1961974"/>
              <a:gd name="connsiteX2" fmla="*/ 8650447 w 9123457"/>
              <a:gd name="connsiteY2" fmla="*/ 0 h 1961974"/>
              <a:gd name="connsiteX3" fmla="*/ 9123457 w 9123457"/>
              <a:gd name="connsiteY3" fmla="*/ 1009630 h 1961974"/>
              <a:gd name="connsiteX4" fmla="*/ 8666349 w 9123457"/>
              <a:gd name="connsiteY4" fmla="*/ 1961973 h 1961974"/>
              <a:gd name="connsiteX5" fmla="*/ 11927 w 9123457"/>
              <a:gd name="connsiteY5" fmla="*/ 1961974 h 1961974"/>
              <a:gd name="connsiteX6" fmla="*/ 470821 w 9123457"/>
              <a:gd name="connsiteY6" fmla="*/ 1011205 h 1961974"/>
              <a:gd name="connsiteX0" fmla="*/ 470821 w 9037488"/>
              <a:gd name="connsiteY0" fmla="*/ 1011205 h 1961974"/>
              <a:gd name="connsiteX1" fmla="*/ 0 w 9037488"/>
              <a:gd name="connsiteY1" fmla="*/ 1601 h 1961974"/>
              <a:gd name="connsiteX2" fmla="*/ 8650447 w 9037488"/>
              <a:gd name="connsiteY2" fmla="*/ 0 h 1961974"/>
              <a:gd name="connsiteX3" fmla="*/ 9037488 w 9037488"/>
              <a:gd name="connsiteY3" fmla="*/ 1009630 h 1961974"/>
              <a:gd name="connsiteX4" fmla="*/ 8666349 w 9037488"/>
              <a:gd name="connsiteY4" fmla="*/ 1961973 h 1961974"/>
              <a:gd name="connsiteX5" fmla="*/ 11927 w 9037488"/>
              <a:gd name="connsiteY5" fmla="*/ 1961974 h 1961974"/>
              <a:gd name="connsiteX6" fmla="*/ 470821 w 9037488"/>
              <a:gd name="connsiteY6" fmla="*/ 1011205 h 1961974"/>
              <a:gd name="connsiteX0" fmla="*/ 470821 w 9073524"/>
              <a:gd name="connsiteY0" fmla="*/ 1011205 h 1961974"/>
              <a:gd name="connsiteX1" fmla="*/ 0 w 9073524"/>
              <a:gd name="connsiteY1" fmla="*/ 1601 h 1961974"/>
              <a:gd name="connsiteX2" fmla="*/ 8650447 w 9073524"/>
              <a:gd name="connsiteY2" fmla="*/ 0 h 1961974"/>
              <a:gd name="connsiteX3" fmla="*/ 9073524 w 9073524"/>
              <a:gd name="connsiteY3" fmla="*/ 1018639 h 1961974"/>
              <a:gd name="connsiteX4" fmla="*/ 8666349 w 9073524"/>
              <a:gd name="connsiteY4" fmla="*/ 1961973 h 1961974"/>
              <a:gd name="connsiteX5" fmla="*/ 11927 w 9073524"/>
              <a:gd name="connsiteY5" fmla="*/ 1961974 h 1961974"/>
              <a:gd name="connsiteX6" fmla="*/ 470821 w 9073524"/>
              <a:gd name="connsiteY6" fmla="*/ 1011205 h 1961974"/>
              <a:gd name="connsiteX0" fmla="*/ 470821 w 9073524"/>
              <a:gd name="connsiteY0" fmla="*/ 1009604 h 1960373"/>
              <a:gd name="connsiteX1" fmla="*/ 0 w 9073524"/>
              <a:gd name="connsiteY1" fmla="*/ 0 h 1960373"/>
              <a:gd name="connsiteX2" fmla="*/ 8596394 w 9073524"/>
              <a:gd name="connsiteY2" fmla="*/ 2903 h 1960373"/>
              <a:gd name="connsiteX3" fmla="*/ 9073524 w 9073524"/>
              <a:gd name="connsiteY3" fmla="*/ 1017038 h 1960373"/>
              <a:gd name="connsiteX4" fmla="*/ 8666349 w 9073524"/>
              <a:gd name="connsiteY4" fmla="*/ 1960372 h 1960373"/>
              <a:gd name="connsiteX5" fmla="*/ 11927 w 9073524"/>
              <a:gd name="connsiteY5" fmla="*/ 1960373 h 1960373"/>
              <a:gd name="connsiteX6" fmla="*/ 470821 w 9073524"/>
              <a:gd name="connsiteY6" fmla="*/ 1009604 h 1960373"/>
              <a:gd name="connsiteX0" fmla="*/ 470821 w 9073524"/>
              <a:gd name="connsiteY0" fmla="*/ 1009604 h 1978389"/>
              <a:gd name="connsiteX1" fmla="*/ 0 w 9073524"/>
              <a:gd name="connsiteY1" fmla="*/ 0 h 1978389"/>
              <a:gd name="connsiteX2" fmla="*/ 8596394 w 9073524"/>
              <a:gd name="connsiteY2" fmla="*/ 2903 h 1978389"/>
              <a:gd name="connsiteX3" fmla="*/ 9073524 w 9073524"/>
              <a:gd name="connsiteY3" fmla="*/ 1017038 h 1978389"/>
              <a:gd name="connsiteX4" fmla="*/ 8607792 w 9073524"/>
              <a:gd name="connsiteY4" fmla="*/ 1978389 h 1978389"/>
              <a:gd name="connsiteX5" fmla="*/ 11927 w 9073524"/>
              <a:gd name="connsiteY5" fmla="*/ 1960373 h 1978389"/>
              <a:gd name="connsiteX6" fmla="*/ 470821 w 9073524"/>
              <a:gd name="connsiteY6" fmla="*/ 1009604 h 1978389"/>
              <a:gd name="connsiteX0" fmla="*/ 450039 w 9073524"/>
              <a:gd name="connsiteY0" fmla="*/ 1013067 h 1978389"/>
              <a:gd name="connsiteX1" fmla="*/ 0 w 9073524"/>
              <a:gd name="connsiteY1" fmla="*/ 0 h 1978389"/>
              <a:gd name="connsiteX2" fmla="*/ 8596394 w 9073524"/>
              <a:gd name="connsiteY2" fmla="*/ 2903 h 1978389"/>
              <a:gd name="connsiteX3" fmla="*/ 9073524 w 9073524"/>
              <a:gd name="connsiteY3" fmla="*/ 1017038 h 1978389"/>
              <a:gd name="connsiteX4" fmla="*/ 8607792 w 9073524"/>
              <a:gd name="connsiteY4" fmla="*/ 1978389 h 1978389"/>
              <a:gd name="connsiteX5" fmla="*/ 11927 w 9073524"/>
              <a:gd name="connsiteY5" fmla="*/ 1960373 h 1978389"/>
              <a:gd name="connsiteX6" fmla="*/ 450039 w 9073524"/>
              <a:gd name="connsiteY6" fmla="*/ 1013067 h 1978389"/>
              <a:gd name="connsiteX0" fmla="*/ 470821 w 9094306"/>
              <a:gd name="connsiteY0" fmla="*/ 1010164 h 1975486"/>
              <a:gd name="connsiteX1" fmla="*/ 0 w 9094306"/>
              <a:gd name="connsiteY1" fmla="*/ 560 h 1975486"/>
              <a:gd name="connsiteX2" fmla="*/ 8617176 w 9094306"/>
              <a:gd name="connsiteY2" fmla="*/ 0 h 1975486"/>
              <a:gd name="connsiteX3" fmla="*/ 9094306 w 9094306"/>
              <a:gd name="connsiteY3" fmla="*/ 1014135 h 1975486"/>
              <a:gd name="connsiteX4" fmla="*/ 8628574 w 9094306"/>
              <a:gd name="connsiteY4" fmla="*/ 1975486 h 1975486"/>
              <a:gd name="connsiteX5" fmla="*/ 32709 w 9094306"/>
              <a:gd name="connsiteY5" fmla="*/ 1957470 h 1975486"/>
              <a:gd name="connsiteX6" fmla="*/ 470821 w 9094306"/>
              <a:gd name="connsiteY6" fmla="*/ 1010164 h 1975486"/>
              <a:gd name="connsiteX0" fmla="*/ 470821 w 9094306"/>
              <a:gd name="connsiteY0" fmla="*/ 1010164 h 1975486"/>
              <a:gd name="connsiteX1" fmla="*/ 0 w 9094306"/>
              <a:gd name="connsiteY1" fmla="*/ 560 h 1975486"/>
              <a:gd name="connsiteX2" fmla="*/ 8617176 w 9094306"/>
              <a:gd name="connsiteY2" fmla="*/ 0 h 1975486"/>
              <a:gd name="connsiteX3" fmla="*/ 9094306 w 9094306"/>
              <a:gd name="connsiteY3" fmla="*/ 1014135 h 1975486"/>
              <a:gd name="connsiteX4" fmla="*/ 8628574 w 9094306"/>
              <a:gd name="connsiteY4" fmla="*/ 1975486 h 1975486"/>
              <a:gd name="connsiteX5" fmla="*/ 11927 w 9094306"/>
              <a:gd name="connsiteY5" fmla="*/ 1964397 h 1975486"/>
              <a:gd name="connsiteX6" fmla="*/ 470821 w 9094306"/>
              <a:gd name="connsiteY6" fmla="*/ 1010164 h 1975486"/>
              <a:gd name="connsiteX0" fmla="*/ 474285 w 9097770"/>
              <a:gd name="connsiteY0" fmla="*/ 1010164 h 1975486"/>
              <a:gd name="connsiteX1" fmla="*/ 0 w 9097770"/>
              <a:gd name="connsiteY1" fmla="*/ 560 h 1975486"/>
              <a:gd name="connsiteX2" fmla="*/ 8620640 w 9097770"/>
              <a:gd name="connsiteY2" fmla="*/ 0 h 1975486"/>
              <a:gd name="connsiteX3" fmla="*/ 9097770 w 9097770"/>
              <a:gd name="connsiteY3" fmla="*/ 1014135 h 1975486"/>
              <a:gd name="connsiteX4" fmla="*/ 8632038 w 9097770"/>
              <a:gd name="connsiteY4" fmla="*/ 1975486 h 1975486"/>
              <a:gd name="connsiteX5" fmla="*/ 15391 w 9097770"/>
              <a:gd name="connsiteY5" fmla="*/ 1964397 h 1975486"/>
              <a:gd name="connsiteX6" fmla="*/ 474285 w 9097770"/>
              <a:gd name="connsiteY6" fmla="*/ 1010164 h 1975486"/>
              <a:gd name="connsiteX0" fmla="*/ 474285 w 9097770"/>
              <a:gd name="connsiteY0" fmla="*/ 1009604 h 1974926"/>
              <a:gd name="connsiteX1" fmla="*/ 0 w 9097770"/>
              <a:gd name="connsiteY1" fmla="*/ 0 h 1974926"/>
              <a:gd name="connsiteX2" fmla="*/ 8617465 w 9097770"/>
              <a:gd name="connsiteY2" fmla="*/ 88340 h 1974926"/>
              <a:gd name="connsiteX3" fmla="*/ 9097770 w 9097770"/>
              <a:gd name="connsiteY3" fmla="*/ 1013575 h 1974926"/>
              <a:gd name="connsiteX4" fmla="*/ 8632038 w 9097770"/>
              <a:gd name="connsiteY4" fmla="*/ 1974926 h 1974926"/>
              <a:gd name="connsiteX5" fmla="*/ 15391 w 9097770"/>
              <a:gd name="connsiteY5" fmla="*/ 1963837 h 1974926"/>
              <a:gd name="connsiteX6" fmla="*/ 474285 w 9097770"/>
              <a:gd name="connsiteY6" fmla="*/ 1009604 h 1974926"/>
              <a:gd name="connsiteX0" fmla="*/ 474285 w 9097770"/>
              <a:gd name="connsiteY0" fmla="*/ 1009604 h 1974926"/>
              <a:gd name="connsiteX1" fmla="*/ 0 w 9097770"/>
              <a:gd name="connsiteY1" fmla="*/ 0 h 1974926"/>
              <a:gd name="connsiteX2" fmla="*/ 8620640 w 9097770"/>
              <a:gd name="connsiteY2" fmla="*/ 2615 h 1974926"/>
              <a:gd name="connsiteX3" fmla="*/ 9097770 w 9097770"/>
              <a:gd name="connsiteY3" fmla="*/ 1013575 h 1974926"/>
              <a:gd name="connsiteX4" fmla="*/ 8632038 w 9097770"/>
              <a:gd name="connsiteY4" fmla="*/ 1974926 h 1974926"/>
              <a:gd name="connsiteX5" fmla="*/ 15391 w 9097770"/>
              <a:gd name="connsiteY5" fmla="*/ 1963837 h 1974926"/>
              <a:gd name="connsiteX6" fmla="*/ 474285 w 9097770"/>
              <a:gd name="connsiteY6" fmla="*/ 1009604 h 1974926"/>
              <a:gd name="connsiteX0" fmla="*/ 474285 w 9097770"/>
              <a:gd name="connsiteY0" fmla="*/ 1009604 h 1965401"/>
              <a:gd name="connsiteX1" fmla="*/ 0 w 9097770"/>
              <a:gd name="connsiteY1" fmla="*/ 0 h 1965401"/>
              <a:gd name="connsiteX2" fmla="*/ 8620640 w 9097770"/>
              <a:gd name="connsiteY2" fmla="*/ 2615 h 1965401"/>
              <a:gd name="connsiteX3" fmla="*/ 9097770 w 9097770"/>
              <a:gd name="connsiteY3" fmla="*/ 1013575 h 1965401"/>
              <a:gd name="connsiteX4" fmla="*/ 8628863 w 9097770"/>
              <a:gd name="connsiteY4" fmla="*/ 1965401 h 1965401"/>
              <a:gd name="connsiteX5" fmla="*/ 15391 w 9097770"/>
              <a:gd name="connsiteY5" fmla="*/ 1963837 h 1965401"/>
              <a:gd name="connsiteX6" fmla="*/ 474285 w 9097770"/>
              <a:gd name="connsiteY6" fmla="*/ 1009604 h 1965401"/>
              <a:gd name="connsiteX0" fmla="*/ 474285 w 9097770"/>
              <a:gd name="connsiteY0" fmla="*/ 1009604 h 1971751"/>
              <a:gd name="connsiteX1" fmla="*/ 0 w 9097770"/>
              <a:gd name="connsiteY1" fmla="*/ 0 h 1971751"/>
              <a:gd name="connsiteX2" fmla="*/ 8620640 w 9097770"/>
              <a:gd name="connsiteY2" fmla="*/ 2615 h 1971751"/>
              <a:gd name="connsiteX3" fmla="*/ 9097770 w 9097770"/>
              <a:gd name="connsiteY3" fmla="*/ 1013575 h 1971751"/>
              <a:gd name="connsiteX4" fmla="*/ 8651088 w 9097770"/>
              <a:gd name="connsiteY4" fmla="*/ 1971751 h 1971751"/>
              <a:gd name="connsiteX5" fmla="*/ 15391 w 9097770"/>
              <a:gd name="connsiteY5" fmla="*/ 1963837 h 1971751"/>
              <a:gd name="connsiteX6" fmla="*/ 474285 w 9097770"/>
              <a:gd name="connsiteY6" fmla="*/ 1009604 h 1971751"/>
              <a:gd name="connsiteX0" fmla="*/ 474285 w 9097770"/>
              <a:gd name="connsiteY0" fmla="*/ 1009604 h 1963837"/>
              <a:gd name="connsiteX1" fmla="*/ 0 w 9097770"/>
              <a:gd name="connsiteY1" fmla="*/ 0 h 1963837"/>
              <a:gd name="connsiteX2" fmla="*/ 8620640 w 9097770"/>
              <a:gd name="connsiteY2" fmla="*/ 2615 h 1963837"/>
              <a:gd name="connsiteX3" fmla="*/ 9097770 w 9097770"/>
              <a:gd name="connsiteY3" fmla="*/ 1013575 h 1963837"/>
              <a:gd name="connsiteX4" fmla="*/ 8616163 w 9097770"/>
              <a:gd name="connsiteY4" fmla="*/ 1946351 h 1963837"/>
              <a:gd name="connsiteX5" fmla="*/ 15391 w 9097770"/>
              <a:gd name="connsiteY5" fmla="*/ 1963837 h 1963837"/>
              <a:gd name="connsiteX6" fmla="*/ 474285 w 9097770"/>
              <a:gd name="connsiteY6" fmla="*/ 1009604 h 1963837"/>
              <a:gd name="connsiteX0" fmla="*/ 474285 w 9097770"/>
              <a:gd name="connsiteY0" fmla="*/ 1009604 h 1968576"/>
              <a:gd name="connsiteX1" fmla="*/ 0 w 9097770"/>
              <a:gd name="connsiteY1" fmla="*/ 0 h 1968576"/>
              <a:gd name="connsiteX2" fmla="*/ 8620640 w 9097770"/>
              <a:gd name="connsiteY2" fmla="*/ 2615 h 1968576"/>
              <a:gd name="connsiteX3" fmla="*/ 9097770 w 9097770"/>
              <a:gd name="connsiteY3" fmla="*/ 1013575 h 1968576"/>
              <a:gd name="connsiteX4" fmla="*/ 8632038 w 9097770"/>
              <a:gd name="connsiteY4" fmla="*/ 1968576 h 1968576"/>
              <a:gd name="connsiteX5" fmla="*/ 15391 w 9097770"/>
              <a:gd name="connsiteY5" fmla="*/ 1963837 h 1968576"/>
              <a:gd name="connsiteX6" fmla="*/ 474285 w 9097770"/>
              <a:gd name="connsiteY6" fmla="*/ 1009604 h 1968576"/>
              <a:gd name="connsiteX0" fmla="*/ 458894 w 9082379"/>
              <a:gd name="connsiteY0" fmla="*/ 1006989 h 1965961"/>
              <a:gd name="connsiteX1" fmla="*/ 124309 w 9082379"/>
              <a:gd name="connsiteY1" fmla="*/ 111685 h 1965961"/>
              <a:gd name="connsiteX2" fmla="*/ 8605249 w 9082379"/>
              <a:gd name="connsiteY2" fmla="*/ 0 h 1965961"/>
              <a:gd name="connsiteX3" fmla="*/ 9082379 w 9082379"/>
              <a:gd name="connsiteY3" fmla="*/ 1010960 h 1965961"/>
              <a:gd name="connsiteX4" fmla="*/ 8616647 w 9082379"/>
              <a:gd name="connsiteY4" fmla="*/ 1965961 h 1965961"/>
              <a:gd name="connsiteX5" fmla="*/ 0 w 9082379"/>
              <a:gd name="connsiteY5" fmla="*/ 1961222 h 1965961"/>
              <a:gd name="connsiteX6" fmla="*/ 458894 w 9082379"/>
              <a:gd name="connsiteY6" fmla="*/ 1006989 h 1965961"/>
              <a:gd name="connsiteX0" fmla="*/ 467935 w 9091420"/>
              <a:gd name="connsiteY0" fmla="*/ 1006989 h 1965961"/>
              <a:gd name="connsiteX1" fmla="*/ 0 w 9091420"/>
              <a:gd name="connsiteY1" fmla="*/ 3735 h 1965961"/>
              <a:gd name="connsiteX2" fmla="*/ 8614290 w 9091420"/>
              <a:gd name="connsiteY2" fmla="*/ 0 h 1965961"/>
              <a:gd name="connsiteX3" fmla="*/ 9091420 w 9091420"/>
              <a:gd name="connsiteY3" fmla="*/ 1010960 h 1965961"/>
              <a:gd name="connsiteX4" fmla="*/ 8625688 w 9091420"/>
              <a:gd name="connsiteY4" fmla="*/ 1965961 h 1965961"/>
              <a:gd name="connsiteX5" fmla="*/ 9041 w 9091420"/>
              <a:gd name="connsiteY5" fmla="*/ 1961222 h 1965961"/>
              <a:gd name="connsiteX6" fmla="*/ 467935 w 9091420"/>
              <a:gd name="connsiteY6" fmla="*/ 1006989 h 1965961"/>
              <a:gd name="connsiteX0" fmla="*/ 458894 w 9082379"/>
              <a:gd name="connsiteY0" fmla="*/ 1006989 h 1965961"/>
              <a:gd name="connsiteX1" fmla="*/ 205045 w 9082379"/>
              <a:gd name="connsiteY1" fmla="*/ 145249 h 1965961"/>
              <a:gd name="connsiteX2" fmla="*/ 8605249 w 9082379"/>
              <a:gd name="connsiteY2" fmla="*/ 0 h 1965961"/>
              <a:gd name="connsiteX3" fmla="*/ 9082379 w 9082379"/>
              <a:gd name="connsiteY3" fmla="*/ 1010960 h 1965961"/>
              <a:gd name="connsiteX4" fmla="*/ 8616647 w 9082379"/>
              <a:gd name="connsiteY4" fmla="*/ 1965961 h 1965961"/>
              <a:gd name="connsiteX5" fmla="*/ 0 w 9082379"/>
              <a:gd name="connsiteY5" fmla="*/ 1961222 h 1965961"/>
              <a:gd name="connsiteX6" fmla="*/ 458894 w 9082379"/>
              <a:gd name="connsiteY6" fmla="*/ 1006989 h 1965961"/>
              <a:gd name="connsiteX0" fmla="*/ 471563 w 9095048"/>
              <a:gd name="connsiteY0" fmla="*/ 1006989 h 1965961"/>
              <a:gd name="connsiteX1" fmla="*/ 0 w 9095048"/>
              <a:gd name="connsiteY1" fmla="*/ 106 h 1965961"/>
              <a:gd name="connsiteX2" fmla="*/ 8617918 w 9095048"/>
              <a:gd name="connsiteY2" fmla="*/ 0 h 1965961"/>
              <a:gd name="connsiteX3" fmla="*/ 9095048 w 9095048"/>
              <a:gd name="connsiteY3" fmla="*/ 1010960 h 1965961"/>
              <a:gd name="connsiteX4" fmla="*/ 8629316 w 9095048"/>
              <a:gd name="connsiteY4" fmla="*/ 1965961 h 1965961"/>
              <a:gd name="connsiteX5" fmla="*/ 12669 w 9095048"/>
              <a:gd name="connsiteY5" fmla="*/ 1961222 h 1965961"/>
              <a:gd name="connsiteX6" fmla="*/ 471563 w 9095048"/>
              <a:gd name="connsiteY6" fmla="*/ 1006989 h 1965961"/>
              <a:gd name="connsiteX0" fmla="*/ 471563 w 9095048"/>
              <a:gd name="connsiteY0" fmla="*/ 1006989 h 1965961"/>
              <a:gd name="connsiteX1" fmla="*/ 0 w 9095048"/>
              <a:gd name="connsiteY1" fmla="*/ 106 h 1965961"/>
              <a:gd name="connsiteX2" fmla="*/ 8617918 w 9095048"/>
              <a:gd name="connsiteY2" fmla="*/ 0 h 1965961"/>
              <a:gd name="connsiteX3" fmla="*/ 9095048 w 9095048"/>
              <a:gd name="connsiteY3" fmla="*/ 1010960 h 1965961"/>
              <a:gd name="connsiteX4" fmla="*/ 8629316 w 9095048"/>
              <a:gd name="connsiteY4" fmla="*/ 1965961 h 1965961"/>
              <a:gd name="connsiteX5" fmla="*/ 51505 w 9095048"/>
              <a:gd name="connsiteY5" fmla="*/ 1954161 h 1965961"/>
              <a:gd name="connsiteX6" fmla="*/ 471563 w 9095048"/>
              <a:gd name="connsiteY6" fmla="*/ 1006989 h 1965961"/>
              <a:gd name="connsiteX0" fmla="*/ 471563 w 9095048"/>
              <a:gd name="connsiteY0" fmla="*/ 1006989 h 1966861"/>
              <a:gd name="connsiteX1" fmla="*/ 0 w 9095048"/>
              <a:gd name="connsiteY1" fmla="*/ 106 h 1966861"/>
              <a:gd name="connsiteX2" fmla="*/ 8617918 w 9095048"/>
              <a:gd name="connsiteY2" fmla="*/ 0 h 1966861"/>
              <a:gd name="connsiteX3" fmla="*/ 9095048 w 9095048"/>
              <a:gd name="connsiteY3" fmla="*/ 1010960 h 1966861"/>
              <a:gd name="connsiteX4" fmla="*/ 8629316 w 9095048"/>
              <a:gd name="connsiteY4" fmla="*/ 1965961 h 1966861"/>
              <a:gd name="connsiteX5" fmla="*/ 10230 w 9095048"/>
              <a:gd name="connsiteY5" fmla="*/ 1966861 h 1966861"/>
              <a:gd name="connsiteX6" fmla="*/ 471563 w 9095048"/>
              <a:gd name="connsiteY6" fmla="*/ 1006989 h 1966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95048" h="1966861">
                <a:moveTo>
                  <a:pt x="471563" y="1006989"/>
                </a:moveTo>
                <a:lnTo>
                  <a:pt x="0" y="106"/>
                </a:lnTo>
                <a:lnTo>
                  <a:pt x="8617918" y="0"/>
                </a:lnTo>
                <a:lnTo>
                  <a:pt x="9095048" y="1010960"/>
                </a:lnTo>
                <a:lnTo>
                  <a:pt x="8629316" y="1965961"/>
                </a:lnTo>
                <a:lnTo>
                  <a:pt x="10230" y="1966861"/>
                </a:lnTo>
                <a:lnTo>
                  <a:pt x="471563" y="1006989"/>
                </a:lnTo>
                <a:close/>
              </a:path>
            </a:pathLst>
          </a:custGeom>
          <a:solidFill>
            <a:schemeClr val="tx2"/>
          </a:solidFill>
          <a:effectLst>
            <a:outerShdw blurRad="342900" dist="38100" algn="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61938" marR="0" lvl="0" indent="-261938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1" lang="en-US" altLang="zh-CN"/>
              <a:t>      Click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Picture</a:t>
            </a:r>
            <a:endParaRPr kumimoji="1" lang="zh-CN" altLang="en-US"/>
          </a:p>
        </p:txBody>
      </p:sp>
      <p:sp>
        <p:nvSpPr>
          <p:cNvPr id="2" name="Text Placeholder 15">
            <a:extLst>
              <a:ext uri="{FF2B5EF4-FFF2-40B4-BE49-F238E27FC236}">
                <a16:creationId xmlns:a16="http://schemas.microsoft.com/office/drawing/2014/main" id="{0BA64C38-45D8-3F63-EF11-BBE232921A9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1380" y="3109515"/>
            <a:ext cx="11289239" cy="717090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Subtitle Here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8923726-F603-4336-C915-DE9BF8A13EB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51380" y="3873914"/>
            <a:ext cx="11289239" cy="2186569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/>
            </a:lvl1pPr>
          </a:lstStyle>
          <a:p>
            <a:pPr lvl="0"/>
            <a:r>
              <a:rPr lang="en-US"/>
              <a:t>Useful for the majority of slide content. </a:t>
            </a:r>
          </a:p>
        </p:txBody>
      </p:sp>
      <p:sp>
        <p:nvSpPr>
          <p:cNvPr id="12" name="矩形 25">
            <a:extLst>
              <a:ext uri="{FF2B5EF4-FFF2-40B4-BE49-F238E27FC236}">
                <a16:creationId xmlns:a16="http://schemas.microsoft.com/office/drawing/2014/main" id="{68FB6E9A-76FE-72F0-F6DF-905A130F0745}"/>
              </a:ext>
            </a:extLst>
          </p:cNvPr>
          <p:cNvSpPr>
            <a:spLocks/>
          </p:cNvSpPr>
          <p:nvPr/>
        </p:nvSpPr>
        <p:spPr>
          <a:xfrm>
            <a:off x="560978" y="3719991"/>
            <a:ext cx="1569573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8E5AFD-2A07-01FE-9E36-BF5831648B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0799" y="325249"/>
            <a:ext cx="11530403" cy="374904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64147934"/>
      </p:ext>
    </p:extLst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1 Pictur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D09D880-71BD-9F90-9D8C-5B2C8D486A47}"/>
              </a:ext>
            </a:extLst>
          </p:cNvPr>
          <p:cNvSpPr/>
          <p:nvPr/>
        </p:nvSpPr>
        <p:spPr>
          <a:xfrm>
            <a:off x="0" y="0"/>
            <a:ext cx="7347347" cy="386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CF16BED8-AEFC-E956-2A29-A1CEC3A56D52}"/>
              </a:ext>
            </a:extLst>
          </p:cNvPr>
          <p:cNvSpPr/>
          <p:nvPr/>
        </p:nvSpPr>
        <p:spPr>
          <a:xfrm>
            <a:off x="5247068" y="-6348"/>
            <a:ext cx="6944931" cy="6197796"/>
          </a:xfrm>
          <a:custGeom>
            <a:avLst/>
            <a:gdLst>
              <a:gd name="connsiteX0" fmla="*/ 1553418 w 6943122"/>
              <a:gd name="connsiteY0" fmla="*/ 0 h 6181342"/>
              <a:gd name="connsiteX1" fmla="*/ 6110335 w 6943122"/>
              <a:gd name="connsiteY1" fmla="*/ 0 h 6181342"/>
              <a:gd name="connsiteX2" fmla="*/ 6943122 w 6943122"/>
              <a:gd name="connsiteY2" fmla="*/ 1656563 h 6181342"/>
              <a:gd name="connsiteX3" fmla="*/ 6943122 w 6943122"/>
              <a:gd name="connsiteY3" fmla="*/ 4523483 h 6181342"/>
              <a:gd name="connsiteX4" fmla="*/ 6109683 w 6943122"/>
              <a:gd name="connsiteY4" fmla="*/ 6181342 h 6181342"/>
              <a:gd name="connsiteX5" fmla="*/ 1554069 w 6943122"/>
              <a:gd name="connsiteY5" fmla="*/ 6181342 h 6181342"/>
              <a:gd name="connsiteX6" fmla="*/ 0 w 6943122"/>
              <a:gd name="connsiteY6" fmla="*/ 3090023 h 6181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43122" h="6181342">
                <a:moveTo>
                  <a:pt x="1553418" y="0"/>
                </a:moveTo>
                <a:lnTo>
                  <a:pt x="6110335" y="0"/>
                </a:lnTo>
                <a:lnTo>
                  <a:pt x="6943122" y="1656563"/>
                </a:lnTo>
                <a:lnTo>
                  <a:pt x="6943122" y="4523483"/>
                </a:lnTo>
                <a:lnTo>
                  <a:pt x="6109683" y="6181342"/>
                </a:lnTo>
                <a:lnTo>
                  <a:pt x="1554069" y="6181342"/>
                </a:lnTo>
                <a:lnTo>
                  <a:pt x="0" y="309002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663690" dist="38100" dir="10800000" algn="r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800">
              <a:solidFill>
                <a:schemeClr val="bg1"/>
              </a:solidFill>
            </a:endParaRPr>
          </a:p>
        </p:txBody>
      </p:sp>
      <p:sp>
        <p:nvSpPr>
          <p:cNvPr id="27" name="Freeform 22">
            <a:extLst>
              <a:ext uri="{FF2B5EF4-FFF2-40B4-BE49-F238E27FC236}">
                <a16:creationId xmlns:a16="http://schemas.microsoft.com/office/drawing/2014/main" id="{0377185B-927E-4865-165A-D224382A8A53}"/>
              </a:ext>
            </a:extLst>
          </p:cNvPr>
          <p:cNvSpPr/>
          <p:nvPr/>
        </p:nvSpPr>
        <p:spPr>
          <a:xfrm>
            <a:off x="6100695" y="-6348"/>
            <a:ext cx="6091304" cy="6197796"/>
          </a:xfrm>
          <a:custGeom>
            <a:avLst/>
            <a:gdLst>
              <a:gd name="connsiteX0" fmla="*/ 1553418 w 6089718"/>
              <a:gd name="connsiteY0" fmla="*/ 0 h 6181342"/>
              <a:gd name="connsiteX1" fmla="*/ 6089718 w 6089718"/>
              <a:gd name="connsiteY1" fmla="*/ 0 h 6181342"/>
              <a:gd name="connsiteX2" fmla="*/ 6089718 w 6089718"/>
              <a:gd name="connsiteY2" fmla="*/ 6181342 h 6181342"/>
              <a:gd name="connsiteX3" fmla="*/ 1554069 w 6089718"/>
              <a:gd name="connsiteY3" fmla="*/ 6181342 h 6181342"/>
              <a:gd name="connsiteX4" fmla="*/ 0 w 6089718"/>
              <a:gd name="connsiteY4" fmla="*/ 3090023 h 6181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89718" h="6181342">
                <a:moveTo>
                  <a:pt x="1553418" y="0"/>
                </a:moveTo>
                <a:lnTo>
                  <a:pt x="6089718" y="0"/>
                </a:lnTo>
                <a:lnTo>
                  <a:pt x="6089718" y="6181342"/>
                </a:lnTo>
                <a:lnTo>
                  <a:pt x="1554069" y="6181342"/>
                </a:lnTo>
                <a:lnTo>
                  <a:pt x="0" y="309002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342900" dist="38100" dir="10800000" algn="r" rotWithShape="0">
              <a:prstClr val="black">
                <a:alpha val="5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800">
              <a:solidFill>
                <a:schemeClr val="bg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B9B8222-A450-7A5B-DEEA-242A637CE0C4}"/>
              </a:ext>
            </a:extLst>
          </p:cNvPr>
          <p:cNvCxnSpPr>
            <a:cxnSpLocks/>
          </p:cNvCxnSpPr>
          <p:nvPr/>
        </p:nvCxnSpPr>
        <p:spPr>
          <a:xfrm>
            <a:off x="1" y="6204604"/>
            <a:ext cx="12192000" cy="0"/>
          </a:xfrm>
          <a:prstGeom prst="line">
            <a:avLst/>
          </a:prstGeom>
          <a:ln w="254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 14">
            <a:extLst>
              <a:ext uri="{FF2B5EF4-FFF2-40B4-BE49-F238E27FC236}">
                <a16:creationId xmlns:a16="http://schemas.microsoft.com/office/drawing/2014/main" id="{84746391-1851-8C28-96FD-9B39012E95FC}"/>
              </a:ext>
            </a:extLst>
          </p:cNvPr>
          <p:cNvSpPr/>
          <p:nvPr/>
        </p:nvSpPr>
        <p:spPr>
          <a:xfrm>
            <a:off x="1" y="5563303"/>
            <a:ext cx="1264835" cy="634227"/>
          </a:xfrm>
          <a:custGeom>
            <a:avLst/>
            <a:gdLst>
              <a:gd name="connsiteX0" fmla="*/ 271884 w 1264506"/>
              <a:gd name="connsiteY0" fmla="*/ 0 h 634227"/>
              <a:gd name="connsiteX1" fmla="*/ 1264506 w 1264506"/>
              <a:gd name="connsiteY1" fmla="*/ 553259 h 634227"/>
              <a:gd name="connsiteX2" fmla="*/ 1264370 w 1264506"/>
              <a:gd name="connsiteY2" fmla="*/ 634227 h 634227"/>
              <a:gd name="connsiteX3" fmla="*/ 0 w 1264506"/>
              <a:gd name="connsiteY3" fmla="*/ 634227 h 634227"/>
              <a:gd name="connsiteX4" fmla="*/ 0 w 1264506"/>
              <a:gd name="connsiteY4" fmla="*/ 151692 h 634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4506" h="634227">
                <a:moveTo>
                  <a:pt x="271884" y="0"/>
                </a:moveTo>
                <a:lnTo>
                  <a:pt x="1264506" y="553259"/>
                </a:lnTo>
                <a:lnTo>
                  <a:pt x="1264370" y="634227"/>
                </a:lnTo>
                <a:lnTo>
                  <a:pt x="0" y="634227"/>
                </a:lnTo>
                <a:lnTo>
                  <a:pt x="0" y="151692"/>
                </a:lnTo>
                <a:close/>
              </a:path>
            </a:pathLst>
          </a:custGeom>
          <a:ln>
            <a:noFill/>
          </a:ln>
          <a:effectLst>
            <a:innerShdw blurRad="190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800"/>
          </a:p>
        </p:txBody>
      </p:sp>
      <p:sp>
        <p:nvSpPr>
          <p:cNvPr id="35" name="图片占位符 34">
            <a:extLst>
              <a:ext uri="{FF2B5EF4-FFF2-40B4-BE49-F238E27FC236}">
                <a16:creationId xmlns:a16="http://schemas.microsoft.com/office/drawing/2014/main" id="{3CBEC648-5BE4-BED0-7E85-30A424706D4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80220" y="-6964"/>
            <a:ext cx="5711780" cy="6199297"/>
          </a:xfrm>
          <a:custGeom>
            <a:avLst/>
            <a:gdLst>
              <a:gd name="connsiteX0" fmla="*/ 4 w 3511550"/>
              <a:gd name="connsiteY0" fmla="*/ 1341289 h 3511550"/>
              <a:gd name="connsiteX1" fmla="*/ 1755775 w 3511550"/>
              <a:gd name="connsiteY1" fmla="*/ 0 h 3511550"/>
              <a:gd name="connsiteX2" fmla="*/ 3511546 w 3511550"/>
              <a:gd name="connsiteY2" fmla="*/ 1341289 h 3511550"/>
              <a:gd name="connsiteX3" fmla="*/ 2840901 w 3511550"/>
              <a:gd name="connsiteY3" fmla="*/ 3511541 h 3511550"/>
              <a:gd name="connsiteX4" fmla="*/ 670649 w 3511550"/>
              <a:gd name="connsiteY4" fmla="*/ 3511541 h 3511550"/>
              <a:gd name="connsiteX5" fmla="*/ 4 w 3511550"/>
              <a:gd name="connsiteY5" fmla="*/ 1341289 h 3511550"/>
              <a:gd name="connsiteX0" fmla="*/ 0 w 5207820"/>
              <a:gd name="connsiteY0" fmla="*/ 1314784 h 3511541"/>
              <a:gd name="connsiteX1" fmla="*/ 3452049 w 5207820"/>
              <a:gd name="connsiteY1" fmla="*/ 0 h 3511541"/>
              <a:gd name="connsiteX2" fmla="*/ 5207820 w 5207820"/>
              <a:gd name="connsiteY2" fmla="*/ 1341289 h 3511541"/>
              <a:gd name="connsiteX3" fmla="*/ 4537175 w 5207820"/>
              <a:gd name="connsiteY3" fmla="*/ 3511541 h 3511541"/>
              <a:gd name="connsiteX4" fmla="*/ 2366923 w 5207820"/>
              <a:gd name="connsiteY4" fmla="*/ 3511541 h 3511541"/>
              <a:gd name="connsiteX5" fmla="*/ 0 w 5207820"/>
              <a:gd name="connsiteY5" fmla="*/ 1314784 h 3511541"/>
              <a:gd name="connsiteX0" fmla="*/ 0 w 5207820"/>
              <a:gd name="connsiteY0" fmla="*/ 3156836 h 5353593"/>
              <a:gd name="connsiteX1" fmla="*/ 1663005 w 5207820"/>
              <a:gd name="connsiteY1" fmla="*/ 0 h 5353593"/>
              <a:gd name="connsiteX2" fmla="*/ 5207820 w 5207820"/>
              <a:gd name="connsiteY2" fmla="*/ 3183341 h 5353593"/>
              <a:gd name="connsiteX3" fmla="*/ 4537175 w 5207820"/>
              <a:gd name="connsiteY3" fmla="*/ 5353593 h 5353593"/>
              <a:gd name="connsiteX4" fmla="*/ 2366923 w 5207820"/>
              <a:gd name="connsiteY4" fmla="*/ 5353593 h 5353593"/>
              <a:gd name="connsiteX5" fmla="*/ 0 w 5207820"/>
              <a:gd name="connsiteY5" fmla="*/ 3156836 h 5353593"/>
              <a:gd name="connsiteX0" fmla="*/ 0 w 5207820"/>
              <a:gd name="connsiteY0" fmla="*/ 3156836 h 6267993"/>
              <a:gd name="connsiteX1" fmla="*/ 1663005 w 5207820"/>
              <a:gd name="connsiteY1" fmla="*/ 0 h 6267993"/>
              <a:gd name="connsiteX2" fmla="*/ 5207820 w 5207820"/>
              <a:gd name="connsiteY2" fmla="*/ 3183341 h 6267993"/>
              <a:gd name="connsiteX3" fmla="*/ 4537175 w 5207820"/>
              <a:gd name="connsiteY3" fmla="*/ 5353593 h 6267993"/>
              <a:gd name="connsiteX4" fmla="*/ 1624802 w 5207820"/>
              <a:gd name="connsiteY4" fmla="*/ 6267993 h 6267993"/>
              <a:gd name="connsiteX5" fmla="*/ 0 w 5207820"/>
              <a:gd name="connsiteY5" fmla="*/ 3156836 h 6267993"/>
              <a:gd name="connsiteX0" fmla="*/ 0 w 5716618"/>
              <a:gd name="connsiteY0" fmla="*/ 3156836 h 6267993"/>
              <a:gd name="connsiteX1" fmla="*/ 1663005 w 5716618"/>
              <a:gd name="connsiteY1" fmla="*/ 0 h 6267993"/>
              <a:gd name="connsiteX2" fmla="*/ 5207820 w 5716618"/>
              <a:gd name="connsiteY2" fmla="*/ 3183341 h 6267993"/>
              <a:gd name="connsiteX3" fmla="*/ 5716618 w 5716618"/>
              <a:gd name="connsiteY3" fmla="*/ 6241489 h 6267993"/>
              <a:gd name="connsiteX4" fmla="*/ 1624802 w 5716618"/>
              <a:gd name="connsiteY4" fmla="*/ 6267993 h 6267993"/>
              <a:gd name="connsiteX5" fmla="*/ 0 w 5716618"/>
              <a:gd name="connsiteY5" fmla="*/ 3156836 h 6267993"/>
              <a:gd name="connsiteX0" fmla="*/ 0 w 5751159"/>
              <a:gd name="connsiteY0" fmla="*/ 3156836 h 6267993"/>
              <a:gd name="connsiteX1" fmla="*/ 1663005 w 5751159"/>
              <a:gd name="connsiteY1" fmla="*/ 0 h 6267993"/>
              <a:gd name="connsiteX2" fmla="*/ 5751159 w 5751159"/>
              <a:gd name="connsiteY2" fmla="*/ 42576 h 6267993"/>
              <a:gd name="connsiteX3" fmla="*/ 5716618 w 5751159"/>
              <a:gd name="connsiteY3" fmla="*/ 6241489 h 6267993"/>
              <a:gd name="connsiteX4" fmla="*/ 1624802 w 5751159"/>
              <a:gd name="connsiteY4" fmla="*/ 6267993 h 6267993"/>
              <a:gd name="connsiteX5" fmla="*/ 0 w 5751159"/>
              <a:gd name="connsiteY5" fmla="*/ 3156836 h 6267993"/>
              <a:gd name="connsiteX0" fmla="*/ 0 w 5475307"/>
              <a:gd name="connsiteY0" fmla="*/ 3161945 h 6267993"/>
              <a:gd name="connsiteX1" fmla="*/ 1387153 w 5475307"/>
              <a:gd name="connsiteY1" fmla="*/ 0 h 6267993"/>
              <a:gd name="connsiteX2" fmla="*/ 5475307 w 5475307"/>
              <a:gd name="connsiteY2" fmla="*/ 42576 h 6267993"/>
              <a:gd name="connsiteX3" fmla="*/ 5440766 w 5475307"/>
              <a:gd name="connsiteY3" fmla="*/ 6241489 h 6267993"/>
              <a:gd name="connsiteX4" fmla="*/ 1348950 w 5475307"/>
              <a:gd name="connsiteY4" fmla="*/ 6267993 h 6267993"/>
              <a:gd name="connsiteX5" fmla="*/ 0 w 5475307"/>
              <a:gd name="connsiteY5" fmla="*/ 3161945 h 6267993"/>
              <a:gd name="connsiteX0" fmla="*/ 0 w 5720510"/>
              <a:gd name="connsiteY0" fmla="*/ 3141512 h 6267993"/>
              <a:gd name="connsiteX1" fmla="*/ 1632356 w 5720510"/>
              <a:gd name="connsiteY1" fmla="*/ 0 h 6267993"/>
              <a:gd name="connsiteX2" fmla="*/ 5720510 w 5720510"/>
              <a:gd name="connsiteY2" fmla="*/ 42576 h 6267993"/>
              <a:gd name="connsiteX3" fmla="*/ 5685969 w 5720510"/>
              <a:gd name="connsiteY3" fmla="*/ 6241489 h 6267993"/>
              <a:gd name="connsiteX4" fmla="*/ 1594153 w 5720510"/>
              <a:gd name="connsiteY4" fmla="*/ 6267993 h 6267993"/>
              <a:gd name="connsiteX5" fmla="*/ 0 w 5720510"/>
              <a:gd name="connsiteY5" fmla="*/ 3141512 h 6267993"/>
              <a:gd name="connsiteX0" fmla="*/ 0 w 5720510"/>
              <a:gd name="connsiteY0" fmla="*/ 3098936 h 6225417"/>
              <a:gd name="connsiteX1" fmla="*/ 1647681 w 5720510"/>
              <a:gd name="connsiteY1" fmla="*/ 44267 h 6225417"/>
              <a:gd name="connsiteX2" fmla="*/ 5720510 w 5720510"/>
              <a:gd name="connsiteY2" fmla="*/ 0 h 6225417"/>
              <a:gd name="connsiteX3" fmla="*/ 5685969 w 5720510"/>
              <a:gd name="connsiteY3" fmla="*/ 6198913 h 6225417"/>
              <a:gd name="connsiteX4" fmla="*/ 1594153 w 5720510"/>
              <a:gd name="connsiteY4" fmla="*/ 6225417 h 6225417"/>
              <a:gd name="connsiteX5" fmla="*/ 0 w 5720510"/>
              <a:gd name="connsiteY5" fmla="*/ 3098936 h 6225417"/>
              <a:gd name="connsiteX0" fmla="*/ 0 w 5720510"/>
              <a:gd name="connsiteY0" fmla="*/ 3098936 h 6225417"/>
              <a:gd name="connsiteX1" fmla="*/ 1586380 w 5720510"/>
              <a:gd name="connsiteY1" fmla="*/ 3399 h 6225417"/>
              <a:gd name="connsiteX2" fmla="*/ 5720510 w 5720510"/>
              <a:gd name="connsiteY2" fmla="*/ 0 h 6225417"/>
              <a:gd name="connsiteX3" fmla="*/ 5685969 w 5720510"/>
              <a:gd name="connsiteY3" fmla="*/ 6198913 h 6225417"/>
              <a:gd name="connsiteX4" fmla="*/ 1594153 w 5720510"/>
              <a:gd name="connsiteY4" fmla="*/ 6225417 h 6225417"/>
              <a:gd name="connsiteX5" fmla="*/ 0 w 5720510"/>
              <a:gd name="connsiteY5" fmla="*/ 3098936 h 6225417"/>
              <a:gd name="connsiteX0" fmla="*/ 0 w 5720510"/>
              <a:gd name="connsiteY0" fmla="*/ 3098936 h 6225417"/>
              <a:gd name="connsiteX1" fmla="*/ 1596597 w 5720510"/>
              <a:gd name="connsiteY1" fmla="*/ 54483 h 6225417"/>
              <a:gd name="connsiteX2" fmla="*/ 5720510 w 5720510"/>
              <a:gd name="connsiteY2" fmla="*/ 0 h 6225417"/>
              <a:gd name="connsiteX3" fmla="*/ 5685969 w 5720510"/>
              <a:gd name="connsiteY3" fmla="*/ 6198913 h 6225417"/>
              <a:gd name="connsiteX4" fmla="*/ 1594153 w 5720510"/>
              <a:gd name="connsiteY4" fmla="*/ 6225417 h 6225417"/>
              <a:gd name="connsiteX5" fmla="*/ 0 w 5720510"/>
              <a:gd name="connsiteY5" fmla="*/ 3098936 h 6225417"/>
              <a:gd name="connsiteX0" fmla="*/ 0 w 5720510"/>
              <a:gd name="connsiteY0" fmla="*/ 3098936 h 6225417"/>
              <a:gd name="connsiteX1" fmla="*/ 1591489 w 5720510"/>
              <a:gd name="connsiteY1" fmla="*/ 3399 h 6225417"/>
              <a:gd name="connsiteX2" fmla="*/ 5720510 w 5720510"/>
              <a:gd name="connsiteY2" fmla="*/ 0 h 6225417"/>
              <a:gd name="connsiteX3" fmla="*/ 5685969 w 5720510"/>
              <a:gd name="connsiteY3" fmla="*/ 6198913 h 6225417"/>
              <a:gd name="connsiteX4" fmla="*/ 1594153 w 5720510"/>
              <a:gd name="connsiteY4" fmla="*/ 6225417 h 6225417"/>
              <a:gd name="connsiteX5" fmla="*/ 0 w 5720510"/>
              <a:gd name="connsiteY5" fmla="*/ 3098936 h 6225417"/>
              <a:gd name="connsiteX0" fmla="*/ 0 w 5685969"/>
              <a:gd name="connsiteY0" fmla="*/ 3095537 h 6222018"/>
              <a:gd name="connsiteX1" fmla="*/ 1591489 w 5685969"/>
              <a:gd name="connsiteY1" fmla="*/ 0 h 6222018"/>
              <a:gd name="connsiteX2" fmla="*/ 5500850 w 5685969"/>
              <a:gd name="connsiteY2" fmla="*/ 364404 h 6222018"/>
              <a:gd name="connsiteX3" fmla="*/ 5685969 w 5685969"/>
              <a:gd name="connsiteY3" fmla="*/ 6195514 h 6222018"/>
              <a:gd name="connsiteX4" fmla="*/ 1594153 w 5685969"/>
              <a:gd name="connsiteY4" fmla="*/ 6222018 h 6222018"/>
              <a:gd name="connsiteX5" fmla="*/ 0 w 5685969"/>
              <a:gd name="connsiteY5" fmla="*/ 3095537 h 6222018"/>
              <a:gd name="connsiteX0" fmla="*/ 0 w 5710293"/>
              <a:gd name="connsiteY0" fmla="*/ 3095537 h 6222018"/>
              <a:gd name="connsiteX1" fmla="*/ 1591489 w 5710293"/>
              <a:gd name="connsiteY1" fmla="*/ 0 h 6222018"/>
              <a:gd name="connsiteX2" fmla="*/ 5710293 w 5710293"/>
              <a:gd name="connsiteY2" fmla="*/ 1709 h 6222018"/>
              <a:gd name="connsiteX3" fmla="*/ 5685969 w 5710293"/>
              <a:gd name="connsiteY3" fmla="*/ 6195514 h 6222018"/>
              <a:gd name="connsiteX4" fmla="*/ 1594153 w 5710293"/>
              <a:gd name="connsiteY4" fmla="*/ 6222018 h 6222018"/>
              <a:gd name="connsiteX5" fmla="*/ 0 w 5710293"/>
              <a:gd name="connsiteY5" fmla="*/ 3095537 h 6222018"/>
              <a:gd name="connsiteX0" fmla="*/ 0 w 5710293"/>
              <a:gd name="connsiteY0" fmla="*/ 3095537 h 6222018"/>
              <a:gd name="connsiteX1" fmla="*/ 1591489 w 5710293"/>
              <a:gd name="connsiteY1" fmla="*/ 0 h 6222018"/>
              <a:gd name="connsiteX2" fmla="*/ 5710293 w 5710293"/>
              <a:gd name="connsiteY2" fmla="*/ 1709 h 6222018"/>
              <a:gd name="connsiteX3" fmla="*/ 5691077 w 5710293"/>
              <a:gd name="connsiteY3" fmla="*/ 5929878 h 6222018"/>
              <a:gd name="connsiteX4" fmla="*/ 1594153 w 5710293"/>
              <a:gd name="connsiteY4" fmla="*/ 6222018 h 6222018"/>
              <a:gd name="connsiteX5" fmla="*/ 0 w 5710293"/>
              <a:gd name="connsiteY5" fmla="*/ 3095537 h 6222018"/>
              <a:gd name="connsiteX0" fmla="*/ 0 w 5710293"/>
              <a:gd name="connsiteY0" fmla="*/ 3095537 h 6222018"/>
              <a:gd name="connsiteX1" fmla="*/ 1591489 w 5710293"/>
              <a:gd name="connsiteY1" fmla="*/ 0 h 6222018"/>
              <a:gd name="connsiteX2" fmla="*/ 5710293 w 5710293"/>
              <a:gd name="connsiteY2" fmla="*/ 1709 h 6222018"/>
              <a:gd name="connsiteX3" fmla="*/ 5706402 w 5710293"/>
              <a:gd name="connsiteY3" fmla="*/ 6195514 h 6222018"/>
              <a:gd name="connsiteX4" fmla="*/ 1594153 w 5710293"/>
              <a:gd name="connsiteY4" fmla="*/ 6222018 h 6222018"/>
              <a:gd name="connsiteX5" fmla="*/ 0 w 5710293"/>
              <a:gd name="connsiteY5" fmla="*/ 3095537 h 6222018"/>
              <a:gd name="connsiteX0" fmla="*/ 0 w 5710293"/>
              <a:gd name="connsiteY0" fmla="*/ 3095537 h 6195514"/>
              <a:gd name="connsiteX1" fmla="*/ 1591489 w 5710293"/>
              <a:gd name="connsiteY1" fmla="*/ 0 h 6195514"/>
              <a:gd name="connsiteX2" fmla="*/ 5710293 w 5710293"/>
              <a:gd name="connsiteY2" fmla="*/ 1709 h 6195514"/>
              <a:gd name="connsiteX3" fmla="*/ 5706402 w 5710293"/>
              <a:gd name="connsiteY3" fmla="*/ 6195514 h 6195514"/>
              <a:gd name="connsiteX4" fmla="*/ 1636486 w 5710293"/>
              <a:gd name="connsiteY4" fmla="*/ 6124652 h 6195514"/>
              <a:gd name="connsiteX5" fmla="*/ 0 w 5710293"/>
              <a:gd name="connsiteY5" fmla="*/ 3095537 h 6195514"/>
              <a:gd name="connsiteX0" fmla="*/ 0 w 5710293"/>
              <a:gd name="connsiteY0" fmla="*/ 3095537 h 6199297"/>
              <a:gd name="connsiteX1" fmla="*/ 1591489 w 5710293"/>
              <a:gd name="connsiteY1" fmla="*/ 0 h 6199297"/>
              <a:gd name="connsiteX2" fmla="*/ 5710293 w 5710293"/>
              <a:gd name="connsiteY2" fmla="*/ 1709 h 6199297"/>
              <a:gd name="connsiteX3" fmla="*/ 5706402 w 5710293"/>
              <a:gd name="connsiteY3" fmla="*/ 6195514 h 6199297"/>
              <a:gd name="connsiteX4" fmla="*/ 1587967 w 5710293"/>
              <a:gd name="connsiteY4" fmla="*/ 6199297 h 6199297"/>
              <a:gd name="connsiteX5" fmla="*/ 0 w 5710293"/>
              <a:gd name="connsiteY5" fmla="*/ 3095537 h 6199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0293" h="6199297">
                <a:moveTo>
                  <a:pt x="0" y="3095537"/>
                </a:moveTo>
                <a:lnTo>
                  <a:pt x="1591489" y="0"/>
                </a:lnTo>
                <a:lnTo>
                  <a:pt x="5710293" y="1709"/>
                </a:lnTo>
                <a:cubicBezTo>
                  <a:pt x="5703888" y="1977765"/>
                  <a:pt x="5712807" y="4219458"/>
                  <a:pt x="5706402" y="6195514"/>
                </a:cubicBezTo>
                <a:lnTo>
                  <a:pt x="1587967" y="6199297"/>
                </a:lnTo>
                <a:lnTo>
                  <a:pt x="0" y="3095537"/>
                </a:lnTo>
                <a:close/>
              </a:path>
            </a:pathLst>
          </a:cu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Picture</a:t>
            </a:r>
            <a:endParaRPr kumimoji="1" lang="zh-CN" altLang="en-US"/>
          </a:p>
        </p:txBody>
      </p:sp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6C1C2709-3F6F-4FE1-D0DA-C588298D9F6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0799" y="1312519"/>
            <a:ext cx="4852527" cy="626141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Subtitle Here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0C14ACC-F3EB-0228-9E32-43D426F4402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0799" y="2130115"/>
            <a:ext cx="4852527" cy="3690687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/>
            </a:lvl1pPr>
          </a:lstStyle>
          <a:p>
            <a:pPr lvl="0"/>
            <a:r>
              <a:rPr lang="en-US"/>
              <a:t>Useful for the majority of slide content with 1 long pictures description You can add a description of the image here.</a:t>
            </a:r>
          </a:p>
        </p:txBody>
      </p:sp>
      <p:sp>
        <p:nvSpPr>
          <p:cNvPr id="8" name="矩形 25">
            <a:extLst>
              <a:ext uri="{FF2B5EF4-FFF2-40B4-BE49-F238E27FC236}">
                <a16:creationId xmlns:a16="http://schemas.microsoft.com/office/drawing/2014/main" id="{A9B60168-41C7-728A-0915-3C82D53B2B78}"/>
              </a:ext>
            </a:extLst>
          </p:cNvPr>
          <p:cNvSpPr>
            <a:spLocks/>
          </p:cNvSpPr>
          <p:nvPr/>
        </p:nvSpPr>
        <p:spPr>
          <a:xfrm>
            <a:off x="438335" y="1967228"/>
            <a:ext cx="1569573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0D953A1-2C0F-68A8-30DF-85A2DE3E9C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0800" y="325249"/>
            <a:ext cx="5949716" cy="374904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9356100"/>
      </p:ext>
    </p:extLst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1 Picture D Dark B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6AAA1B8-4C5E-9701-BE43-453820E7ABFC}"/>
              </a:ext>
            </a:extLst>
          </p:cNvPr>
          <p:cNvSpPr/>
          <p:nvPr/>
        </p:nvSpPr>
        <p:spPr>
          <a:xfrm>
            <a:off x="0" y="6226962"/>
            <a:ext cx="12191999" cy="631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D09D880-71BD-9F90-9D8C-5B2C8D486A47}"/>
              </a:ext>
            </a:extLst>
          </p:cNvPr>
          <p:cNvSpPr/>
          <p:nvPr/>
        </p:nvSpPr>
        <p:spPr>
          <a:xfrm>
            <a:off x="0" y="0"/>
            <a:ext cx="7347347" cy="3860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CF16BED8-AEFC-E956-2A29-A1CEC3A56D52}"/>
              </a:ext>
            </a:extLst>
          </p:cNvPr>
          <p:cNvSpPr/>
          <p:nvPr/>
        </p:nvSpPr>
        <p:spPr>
          <a:xfrm>
            <a:off x="5247068" y="-6348"/>
            <a:ext cx="6944931" cy="6197796"/>
          </a:xfrm>
          <a:custGeom>
            <a:avLst/>
            <a:gdLst>
              <a:gd name="connsiteX0" fmla="*/ 1553418 w 6943122"/>
              <a:gd name="connsiteY0" fmla="*/ 0 h 6181342"/>
              <a:gd name="connsiteX1" fmla="*/ 6110335 w 6943122"/>
              <a:gd name="connsiteY1" fmla="*/ 0 h 6181342"/>
              <a:gd name="connsiteX2" fmla="*/ 6943122 w 6943122"/>
              <a:gd name="connsiteY2" fmla="*/ 1656563 h 6181342"/>
              <a:gd name="connsiteX3" fmla="*/ 6943122 w 6943122"/>
              <a:gd name="connsiteY3" fmla="*/ 4523483 h 6181342"/>
              <a:gd name="connsiteX4" fmla="*/ 6109683 w 6943122"/>
              <a:gd name="connsiteY4" fmla="*/ 6181342 h 6181342"/>
              <a:gd name="connsiteX5" fmla="*/ 1554069 w 6943122"/>
              <a:gd name="connsiteY5" fmla="*/ 6181342 h 6181342"/>
              <a:gd name="connsiteX6" fmla="*/ 0 w 6943122"/>
              <a:gd name="connsiteY6" fmla="*/ 3090023 h 6181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43122" h="6181342">
                <a:moveTo>
                  <a:pt x="1553418" y="0"/>
                </a:moveTo>
                <a:lnTo>
                  <a:pt x="6110335" y="0"/>
                </a:lnTo>
                <a:lnTo>
                  <a:pt x="6943122" y="1656563"/>
                </a:lnTo>
                <a:lnTo>
                  <a:pt x="6943122" y="4523483"/>
                </a:lnTo>
                <a:lnTo>
                  <a:pt x="6109683" y="6181342"/>
                </a:lnTo>
                <a:lnTo>
                  <a:pt x="1554069" y="6181342"/>
                </a:lnTo>
                <a:lnTo>
                  <a:pt x="0" y="309002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663690" dist="38100" dir="10800000" algn="r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800">
              <a:solidFill>
                <a:schemeClr val="bg1"/>
              </a:solidFill>
            </a:endParaRPr>
          </a:p>
        </p:txBody>
      </p:sp>
      <p:sp>
        <p:nvSpPr>
          <p:cNvPr id="27" name="Freeform 22">
            <a:extLst>
              <a:ext uri="{FF2B5EF4-FFF2-40B4-BE49-F238E27FC236}">
                <a16:creationId xmlns:a16="http://schemas.microsoft.com/office/drawing/2014/main" id="{0377185B-927E-4865-165A-D224382A8A53}"/>
              </a:ext>
            </a:extLst>
          </p:cNvPr>
          <p:cNvSpPr/>
          <p:nvPr/>
        </p:nvSpPr>
        <p:spPr>
          <a:xfrm>
            <a:off x="6100695" y="-6348"/>
            <a:ext cx="6091304" cy="6197796"/>
          </a:xfrm>
          <a:custGeom>
            <a:avLst/>
            <a:gdLst>
              <a:gd name="connsiteX0" fmla="*/ 1553418 w 6089718"/>
              <a:gd name="connsiteY0" fmla="*/ 0 h 6181342"/>
              <a:gd name="connsiteX1" fmla="*/ 6089718 w 6089718"/>
              <a:gd name="connsiteY1" fmla="*/ 0 h 6181342"/>
              <a:gd name="connsiteX2" fmla="*/ 6089718 w 6089718"/>
              <a:gd name="connsiteY2" fmla="*/ 6181342 h 6181342"/>
              <a:gd name="connsiteX3" fmla="*/ 1554069 w 6089718"/>
              <a:gd name="connsiteY3" fmla="*/ 6181342 h 6181342"/>
              <a:gd name="connsiteX4" fmla="*/ 0 w 6089718"/>
              <a:gd name="connsiteY4" fmla="*/ 3090023 h 6181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89718" h="6181342">
                <a:moveTo>
                  <a:pt x="1553418" y="0"/>
                </a:moveTo>
                <a:lnTo>
                  <a:pt x="6089718" y="0"/>
                </a:lnTo>
                <a:lnTo>
                  <a:pt x="6089718" y="6181342"/>
                </a:lnTo>
                <a:lnTo>
                  <a:pt x="1554069" y="6181342"/>
                </a:lnTo>
                <a:lnTo>
                  <a:pt x="0" y="309002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342900" dist="38100" dir="10800000" algn="r" rotWithShape="0">
              <a:prstClr val="black">
                <a:alpha val="5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800">
              <a:solidFill>
                <a:schemeClr val="bg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B9B8222-A450-7A5B-DEEA-242A637CE0C4}"/>
              </a:ext>
            </a:extLst>
          </p:cNvPr>
          <p:cNvCxnSpPr>
            <a:cxnSpLocks/>
          </p:cNvCxnSpPr>
          <p:nvPr/>
        </p:nvCxnSpPr>
        <p:spPr>
          <a:xfrm>
            <a:off x="1" y="6204604"/>
            <a:ext cx="12192000" cy="0"/>
          </a:xfrm>
          <a:prstGeom prst="line">
            <a:avLst/>
          </a:prstGeom>
          <a:ln w="254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 14">
            <a:extLst>
              <a:ext uri="{FF2B5EF4-FFF2-40B4-BE49-F238E27FC236}">
                <a16:creationId xmlns:a16="http://schemas.microsoft.com/office/drawing/2014/main" id="{84746391-1851-8C28-96FD-9B39012E95FC}"/>
              </a:ext>
            </a:extLst>
          </p:cNvPr>
          <p:cNvSpPr/>
          <p:nvPr/>
        </p:nvSpPr>
        <p:spPr>
          <a:xfrm>
            <a:off x="1" y="5563303"/>
            <a:ext cx="1264835" cy="634227"/>
          </a:xfrm>
          <a:custGeom>
            <a:avLst/>
            <a:gdLst>
              <a:gd name="connsiteX0" fmla="*/ 271884 w 1264506"/>
              <a:gd name="connsiteY0" fmla="*/ 0 h 634227"/>
              <a:gd name="connsiteX1" fmla="*/ 1264506 w 1264506"/>
              <a:gd name="connsiteY1" fmla="*/ 553259 h 634227"/>
              <a:gd name="connsiteX2" fmla="*/ 1264370 w 1264506"/>
              <a:gd name="connsiteY2" fmla="*/ 634227 h 634227"/>
              <a:gd name="connsiteX3" fmla="*/ 0 w 1264506"/>
              <a:gd name="connsiteY3" fmla="*/ 634227 h 634227"/>
              <a:gd name="connsiteX4" fmla="*/ 0 w 1264506"/>
              <a:gd name="connsiteY4" fmla="*/ 151692 h 634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4506" h="634227">
                <a:moveTo>
                  <a:pt x="271884" y="0"/>
                </a:moveTo>
                <a:lnTo>
                  <a:pt x="1264506" y="553259"/>
                </a:lnTo>
                <a:lnTo>
                  <a:pt x="1264370" y="634227"/>
                </a:lnTo>
                <a:lnTo>
                  <a:pt x="0" y="634227"/>
                </a:lnTo>
                <a:lnTo>
                  <a:pt x="0" y="151692"/>
                </a:lnTo>
                <a:close/>
              </a:path>
            </a:pathLst>
          </a:custGeom>
          <a:ln>
            <a:noFill/>
          </a:ln>
          <a:effectLst>
            <a:innerShdw blurRad="190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800"/>
          </a:p>
        </p:txBody>
      </p:sp>
      <p:sp>
        <p:nvSpPr>
          <p:cNvPr id="35" name="图片占位符 34">
            <a:extLst>
              <a:ext uri="{FF2B5EF4-FFF2-40B4-BE49-F238E27FC236}">
                <a16:creationId xmlns:a16="http://schemas.microsoft.com/office/drawing/2014/main" id="{3CBEC648-5BE4-BED0-7E85-30A424706D4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80220" y="-6964"/>
            <a:ext cx="5711780" cy="6199297"/>
          </a:xfrm>
          <a:custGeom>
            <a:avLst/>
            <a:gdLst>
              <a:gd name="connsiteX0" fmla="*/ 4 w 3511550"/>
              <a:gd name="connsiteY0" fmla="*/ 1341289 h 3511550"/>
              <a:gd name="connsiteX1" fmla="*/ 1755775 w 3511550"/>
              <a:gd name="connsiteY1" fmla="*/ 0 h 3511550"/>
              <a:gd name="connsiteX2" fmla="*/ 3511546 w 3511550"/>
              <a:gd name="connsiteY2" fmla="*/ 1341289 h 3511550"/>
              <a:gd name="connsiteX3" fmla="*/ 2840901 w 3511550"/>
              <a:gd name="connsiteY3" fmla="*/ 3511541 h 3511550"/>
              <a:gd name="connsiteX4" fmla="*/ 670649 w 3511550"/>
              <a:gd name="connsiteY4" fmla="*/ 3511541 h 3511550"/>
              <a:gd name="connsiteX5" fmla="*/ 4 w 3511550"/>
              <a:gd name="connsiteY5" fmla="*/ 1341289 h 3511550"/>
              <a:gd name="connsiteX0" fmla="*/ 0 w 5207820"/>
              <a:gd name="connsiteY0" fmla="*/ 1314784 h 3511541"/>
              <a:gd name="connsiteX1" fmla="*/ 3452049 w 5207820"/>
              <a:gd name="connsiteY1" fmla="*/ 0 h 3511541"/>
              <a:gd name="connsiteX2" fmla="*/ 5207820 w 5207820"/>
              <a:gd name="connsiteY2" fmla="*/ 1341289 h 3511541"/>
              <a:gd name="connsiteX3" fmla="*/ 4537175 w 5207820"/>
              <a:gd name="connsiteY3" fmla="*/ 3511541 h 3511541"/>
              <a:gd name="connsiteX4" fmla="*/ 2366923 w 5207820"/>
              <a:gd name="connsiteY4" fmla="*/ 3511541 h 3511541"/>
              <a:gd name="connsiteX5" fmla="*/ 0 w 5207820"/>
              <a:gd name="connsiteY5" fmla="*/ 1314784 h 3511541"/>
              <a:gd name="connsiteX0" fmla="*/ 0 w 5207820"/>
              <a:gd name="connsiteY0" fmla="*/ 3156836 h 5353593"/>
              <a:gd name="connsiteX1" fmla="*/ 1663005 w 5207820"/>
              <a:gd name="connsiteY1" fmla="*/ 0 h 5353593"/>
              <a:gd name="connsiteX2" fmla="*/ 5207820 w 5207820"/>
              <a:gd name="connsiteY2" fmla="*/ 3183341 h 5353593"/>
              <a:gd name="connsiteX3" fmla="*/ 4537175 w 5207820"/>
              <a:gd name="connsiteY3" fmla="*/ 5353593 h 5353593"/>
              <a:gd name="connsiteX4" fmla="*/ 2366923 w 5207820"/>
              <a:gd name="connsiteY4" fmla="*/ 5353593 h 5353593"/>
              <a:gd name="connsiteX5" fmla="*/ 0 w 5207820"/>
              <a:gd name="connsiteY5" fmla="*/ 3156836 h 5353593"/>
              <a:gd name="connsiteX0" fmla="*/ 0 w 5207820"/>
              <a:gd name="connsiteY0" fmla="*/ 3156836 h 6267993"/>
              <a:gd name="connsiteX1" fmla="*/ 1663005 w 5207820"/>
              <a:gd name="connsiteY1" fmla="*/ 0 h 6267993"/>
              <a:gd name="connsiteX2" fmla="*/ 5207820 w 5207820"/>
              <a:gd name="connsiteY2" fmla="*/ 3183341 h 6267993"/>
              <a:gd name="connsiteX3" fmla="*/ 4537175 w 5207820"/>
              <a:gd name="connsiteY3" fmla="*/ 5353593 h 6267993"/>
              <a:gd name="connsiteX4" fmla="*/ 1624802 w 5207820"/>
              <a:gd name="connsiteY4" fmla="*/ 6267993 h 6267993"/>
              <a:gd name="connsiteX5" fmla="*/ 0 w 5207820"/>
              <a:gd name="connsiteY5" fmla="*/ 3156836 h 6267993"/>
              <a:gd name="connsiteX0" fmla="*/ 0 w 5716618"/>
              <a:gd name="connsiteY0" fmla="*/ 3156836 h 6267993"/>
              <a:gd name="connsiteX1" fmla="*/ 1663005 w 5716618"/>
              <a:gd name="connsiteY1" fmla="*/ 0 h 6267993"/>
              <a:gd name="connsiteX2" fmla="*/ 5207820 w 5716618"/>
              <a:gd name="connsiteY2" fmla="*/ 3183341 h 6267993"/>
              <a:gd name="connsiteX3" fmla="*/ 5716618 w 5716618"/>
              <a:gd name="connsiteY3" fmla="*/ 6241489 h 6267993"/>
              <a:gd name="connsiteX4" fmla="*/ 1624802 w 5716618"/>
              <a:gd name="connsiteY4" fmla="*/ 6267993 h 6267993"/>
              <a:gd name="connsiteX5" fmla="*/ 0 w 5716618"/>
              <a:gd name="connsiteY5" fmla="*/ 3156836 h 6267993"/>
              <a:gd name="connsiteX0" fmla="*/ 0 w 5751159"/>
              <a:gd name="connsiteY0" fmla="*/ 3156836 h 6267993"/>
              <a:gd name="connsiteX1" fmla="*/ 1663005 w 5751159"/>
              <a:gd name="connsiteY1" fmla="*/ 0 h 6267993"/>
              <a:gd name="connsiteX2" fmla="*/ 5751159 w 5751159"/>
              <a:gd name="connsiteY2" fmla="*/ 42576 h 6267993"/>
              <a:gd name="connsiteX3" fmla="*/ 5716618 w 5751159"/>
              <a:gd name="connsiteY3" fmla="*/ 6241489 h 6267993"/>
              <a:gd name="connsiteX4" fmla="*/ 1624802 w 5751159"/>
              <a:gd name="connsiteY4" fmla="*/ 6267993 h 6267993"/>
              <a:gd name="connsiteX5" fmla="*/ 0 w 5751159"/>
              <a:gd name="connsiteY5" fmla="*/ 3156836 h 6267993"/>
              <a:gd name="connsiteX0" fmla="*/ 0 w 5475307"/>
              <a:gd name="connsiteY0" fmla="*/ 3161945 h 6267993"/>
              <a:gd name="connsiteX1" fmla="*/ 1387153 w 5475307"/>
              <a:gd name="connsiteY1" fmla="*/ 0 h 6267993"/>
              <a:gd name="connsiteX2" fmla="*/ 5475307 w 5475307"/>
              <a:gd name="connsiteY2" fmla="*/ 42576 h 6267993"/>
              <a:gd name="connsiteX3" fmla="*/ 5440766 w 5475307"/>
              <a:gd name="connsiteY3" fmla="*/ 6241489 h 6267993"/>
              <a:gd name="connsiteX4" fmla="*/ 1348950 w 5475307"/>
              <a:gd name="connsiteY4" fmla="*/ 6267993 h 6267993"/>
              <a:gd name="connsiteX5" fmla="*/ 0 w 5475307"/>
              <a:gd name="connsiteY5" fmla="*/ 3161945 h 6267993"/>
              <a:gd name="connsiteX0" fmla="*/ 0 w 5720510"/>
              <a:gd name="connsiteY0" fmla="*/ 3141512 h 6267993"/>
              <a:gd name="connsiteX1" fmla="*/ 1632356 w 5720510"/>
              <a:gd name="connsiteY1" fmla="*/ 0 h 6267993"/>
              <a:gd name="connsiteX2" fmla="*/ 5720510 w 5720510"/>
              <a:gd name="connsiteY2" fmla="*/ 42576 h 6267993"/>
              <a:gd name="connsiteX3" fmla="*/ 5685969 w 5720510"/>
              <a:gd name="connsiteY3" fmla="*/ 6241489 h 6267993"/>
              <a:gd name="connsiteX4" fmla="*/ 1594153 w 5720510"/>
              <a:gd name="connsiteY4" fmla="*/ 6267993 h 6267993"/>
              <a:gd name="connsiteX5" fmla="*/ 0 w 5720510"/>
              <a:gd name="connsiteY5" fmla="*/ 3141512 h 6267993"/>
              <a:gd name="connsiteX0" fmla="*/ 0 w 5720510"/>
              <a:gd name="connsiteY0" fmla="*/ 3098936 h 6225417"/>
              <a:gd name="connsiteX1" fmla="*/ 1647681 w 5720510"/>
              <a:gd name="connsiteY1" fmla="*/ 44267 h 6225417"/>
              <a:gd name="connsiteX2" fmla="*/ 5720510 w 5720510"/>
              <a:gd name="connsiteY2" fmla="*/ 0 h 6225417"/>
              <a:gd name="connsiteX3" fmla="*/ 5685969 w 5720510"/>
              <a:gd name="connsiteY3" fmla="*/ 6198913 h 6225417"/>
              <a:gd name="connsiteX4" fmla="*/ 1594153 w 5720510"/>
              <a:gd name="connsiteY4" fmla="*/ 6225417 h 6225417"/>
              <a:gd name="connsiteX5" fmla="*/ 0 w 5720510"/>
              <a:gd name="connsiteY5" fmla="*/ 3098936 h 6225417"/>
              <a:gd name="connsiteX0" fmla="*/ 0 w 5720510"/>
              <a:gd name="connsiteY0" fmla="*/ 3098936 h 6225417"/>
              <a:gd name="connsiteX1" fmla="*/ 1586380 w 5720510"/>
              <a:gd name="connsiteY1" fmla="*/ 3399 h 6225417"/>
              <a:gd name="connsiteX2" fmla="*/ 5720510 w 5720510"/>
              <a:gd name="connsiteY2" fmla="*/ 0 h 6225417"/>
              <a:gd name="connsiteX3" fmla="*/ 5685969 w 5720510"/>
              <a:gd name="connsiteY3" fmla="*/ 6198913 h 6225417"/>
              <a:gd name="connsiteX4" fmla="*/ 1594153 w 5720510"/>
              <a:gd name="connsiteY4" fmla="*/ 6225417 h 6225417"/>
              <a:gd name="connsiteX5" fmla="*/ 0 w 5720510"/>
              <a:gd name="connsiteY5" fmla="*/ 3098936 h 6225417"/>
              <a:gd name="connsiteX0" fmla="*/ 0 w 5720510"/>
              <a:gd name="connsiteY0" fmla="*/ 3098936 h 6225417"/>
              <a:gd name="connsiteX1" fmla="*/ 1596597 w 5720510"/>
              <a:gd name="connsiteY1" fmla="*/ 54483 h 6225417"/>
              <a:gd name="connsiteX2" fmla="*/ 5720510 w 5720510"/>
              <a:gd name="connsiteY2" fmla="*/ 0 h 6225417"/>
              <a:gd name="connsiteX3" fmla="*/ 5685969 w 5720510"/>
              <a:gd name="connsiteY3" fmla="*/ 6198913 h 6225417"/>
              <a:gd name="connsiteX4" fmla="*/ 1594153 w 5720510"/>
              <a:gd name="connsiteY4" fmla="*/ 6225417 h 6225417"/>
              <a:gd name="connsiteX5" fmla="*/ 0 w 5720510"/>
              <a:gd name="connsiteY5" fmla="*/ 3098936 h 6225417"/>
              <a:gd name="connsiteX0" fmla="*/ 0 w 5720510"/>
              <a:gd name="connsiteY0" fmla="*/ 3098936 h 6225417"/>
              <a:gd name="connsiteX1" fmla="*/ 1591489 w 5720510"/>
              <a:gd name="connsiteY1" fmla="*/ 3399 h 6225417"/>
              <a:gd name="connsiteX2" fmla="*/ 5720510 w 5720510"/>
              <a:gd name="connsiteY2" fmla="*/ 0 h 6225417"/>
              <a:gd name="connsiteX3" fmla="*/ 5685969 w 5720510"/>
              <a:gd name="connsiteY3" fmla="*/ 6198913 h 6225417"/>
              <a:gd name="connsiteX4" fmla="*/ 1594153 w 5720510"/>
              <a:gd name="connsiteY4" fmla="*/ 6225417 h 6225417"/>
              <a:gd name="connsiteX5" fmla="*/ 0 w 5720510"/>
              <a:gd name="connsiteY5" fmla="*/ 3098936 h 6225417"/>
              <a:gd name="connsiteX0" fmla="*/ 0 w 5685969"/>
              <a:gd name="connsiteY0" fmla="*/ 3095537 h 6222018"/>
              <a:gd name="connsiteX1" fmla="*/ 1591489 w 5685969"/>
              <a:gd name="connsiteY1" fmla="*/ 0 h 6222018"/>
              <a:gd name="connsiteX2" fmla="*/ 5500850 w 5685969"/>
              <a:gd name="connsiteY2" fmla="*/ 364404 h 6222018"/>
              <a:gd name="connsiteX3" fmla="*/ 5685969 w 5685969"/>
              <a:gd name="connsiteY3" fmla="*/ 6195514 h 6222018"/>
              <a:gd name="connsiteX4" fmla="*/ 1594153 w 5685969"/>
              <a:gd name="connsiteY4" fmla="*/ 6222018 h 6222018"/>
              <a:gd name="connsiteX5" fmla="*/ 0 w 5685969"/>
              <a:gd name="connsiteY5" fmla="*/ 3095537 h 6222018"/>
              <a:gd name="connsiteX0" fmla="*/ 0 w 5710293"/>
              <a:gd name="connsiteY0" fmla="*/ 3095537 h 6222018"/>
              <a:gd name="connsiteX1" fmla="*/ 1591489 w 5710293"/>
              <a:gd name="connsiteY1" fmla="*/ 0 h 6222018"/>
              <a:gd name="connsiteX2" fmla="*/ 5710293 w 5710293"/>
              <a:gd name="connsiteY2" fmla="*/ 1709 h 6222018"/>
              <a:gd name="connsiteX3" fmla="*/ 5685969 w 5710293"/>
              <a:gd name="connsiteY3" fmla="*/ 6195514 h 6222018"/>
              <a:gd name="connsiteX4" fmla="*/ 1594153 w 5710293"/>
              <a:gd name="connsiteY4" fmla="*/ 6222018 h 6222018"/>
              <a:gd name="connsiteX5" fmla="*/ 0 w 5710293"/>
              <a:gd name="connsiteY5" fmla="*/ 3095537 h 6222018"/>
              <a:gd name="connsiteX0" fmla="*/ 0 w 5710293"/>
              <a:gd name="connsiteY0" fmla="*/ 3095537 h 6222018"/>
              <a:gd name="connsiteX1" fmla="*/ 1591489 w 5710293"/>
              <a:gd name="connsiteY1" fmla="*/ 0 h 6222018"/>
              <a:gd name="connsiteX2" fmla="*/ 5710293 w 5710293"/>
              <a:gd name="connsiteY2" fmla="*/ 1709 h 6222018"/>
              <a:gd name="connsiteX3" fmla="*/ 5691077 w 5710293"/>
              <a:gd name="connsiteY3" fmla="*/ 5929878 h 6222018"/>
              <a:gd name="connsiteX4" fmla="*/ 1594153 w 5710293"/>
              <a:gd name="connsiteY4" fmla="*/ 6222018 h 6222018"/>
              <a:gd name="connsiteX5" fmla="*/ 0 w 5710293"/>
              <a:gd name="connsiteY5" fmla="*/ 3095537 h 6222018"/>
              <a:gd name="connsiteX0" fmla="*/ 0 w 5710293"/>
              <a:gd name="connsiteY0" fmla="*/ 3095537 h 6222018"/>
              <a:gd name="connsiteX1" fmla="*/ 1591489 w 5710293"/>
              <a:gd name="connsiteY1" fmla="*/ 0 h 6222018"/>
              <a:gd name="connsiteX2" fmla="*/ 5710293 w 5710293"/>
              <a:gd name="connsiteY2" fmla="*/ 1709 h 6222018"/>
              <a:gd name="connsiteX3" fmla="*/ 5706402 w 5710293"/>
              <a:gd name="connsiteY3" fmla="*/ 6195514 h 6222018"/>
              <a:gd name="connsiteX4" fmla="*/ 1594153 w 5710293"/>
              <a:gd name="connsiteY4" fmla="*/ 6222018 h 6222018"/>
              <a:gd name="connsiteX5" fmla="*/ 0 w 5710293"/>
              <a:gd name="connsiteY5" fmla="*/ 3095537 h 6222018"/>
              <a:gd name="connsiteX0" fmla="*/ 0 w 5710293"/>
              <a:gd name="connsiteY0" fmla="*/ 3095537 h 6195514"/>
              <a:gd name="connsiteX1" fmla="*/ 1591489 w 5710293"/>
              <a:gd name="connsiteY1" fmla="*/ 0 h 6195514"/>
              <a:gd name="connsiteX2" fmla="*/ 5710293 w 5710293"/>
              <a:gd name="connsiteY2" fmla="*/ 1709 h 6195514"/>
              <a:gd name="connsiteX3" fmla="*/ 5706402 w 5710293"/>
              <a:gd name="connsiteY3" fmla="*/ 6195514 h 6195514"/>
              <a:gd name="connsiteX4" fmla="*/ 1636486 w 5710293"/>
              <a:gd name="connsiteY4" fmla="*/ 6124652 h 6195514"/>
              <a:gd name="connsiteX5" fmla="*/ 0 w 5710293"/>
              <a:gd name="connsiteY5" fmla="*/ 3095537 h 6195514"/>
              <a:gd name="connsiteX0" fmla="*/ 0 w 5710293"/>
              <a:gd name="connsiteY0" fmla="*/ 3095537 h 6199297"/>
              <a:gd name="connsiteX1" fmla="*/ 1591489 w 5710293"/>
              <a:gd name="connsiteY1" fmla="*/ 0 h 6199297"/>
              <a:gd name="connsiteX2" fmla="*/ 5710293 w 5710293"/>
              <a:gd name="connsiteY2" fmla="*/ 1709 h 6199297"/>
              <a:gd name="connsiteX3" fmla="*/ 5706402 w 5710293"/>
              <a:gd name="connsiteY3" fmla="*/ 6195514 h 6199297"/>
              <a:gd name="connsiteX4" fmla="*/ 1587967 w 5710293"/>
              <a:gd name="connsiteY4" fmla="*/ 6199297 h 6199297"/>
              <a:gd name="connsiteX5" fmla="*/ 0 w 5710293"/>
              <a:gd name="connsiteY5" fmla="*/ 3095537 h 6199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0293" h="6199297">
                <a:moveTo>
                  <a:pt x="0" y="3095537"/>
                </a:moveTo>
                <a:lnTo>
                  <a:pt x="1591489" y="0"/>
                </a:lnTo>
                <a:lnTo>
                  <a:pt x="5710293" y="1709"/>
                </a:lnTo>
                <a:cubicBezTo>
                  <a:pt x="5703888" y="1977765"/>
                  <a:pt x="5712807" y="4219458"/>
                  <a:pt x="5706402" y="6195514"/>
                </a:cubicBezTo>
                <a:lnTo>
                  <a:pt x="1587967" y="6199297"/>
                </a:lnTo>
                <a:lnTo>
                  <a:pt x="0" y="3095537"/>
                </a:lnTo>
                <a:close/>
              </a:path>
            </a:pathLst>
          </a:cu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Picture</a:t>
            </a:r>
            <a:endParaRPr kumimoji="1" lang="zh-CN" altLang="en-US"/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3ECF873A-5A25-9038-1B6D-FAADA323F1B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0799" y="1312519"/>
            <a:ext cx="4852527" cy="626141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Subtitle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9C7BC-101D-196E-3B18-FDB41CA9F80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0799" y="2130115"/>
            <a:ext cx="4852527" cy="3690687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/>
              <a:t>Useful for the majority of slide content with 1 long pictures description You can add a description of the image here.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843664-7DDD-3619-7493-AF2AEC3D6698}"/>
              </a:ext>
            </a:extLst>
          </p:cNvPr>
          <p:cNvSpPr txBox="1"/>
          <p:nvPr/>
        </p:nvSpPr>
        <p:spPr>
          <a:xfrm>
            <a:off x="11619975" y="6390557"/>
            <a:ext cx="257509" cy="253916"/>
          </a:xfrm>
          <a:prstGeom prst="rect">
            <a:avLst/>
          </a:prstGeom>
          <a:noFill/>
          <a:effectLst/>
        </p:spPr>
        <p:txBody>
          <a:bodyPr wrap="none" lIns="45720" tIns="45720" rIns="4572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FB2C39-CE20-7E4B-A942-95CCE1174A05}" type="slidenum">
              <a:rPr lang="en-US" sz="1050" b="0" smtClean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472CDED-C1AB-4737-4C13-D16DAA3453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6767" y="6273874"/>
            <a:ext cx="1647765" cy="506109"/>
          </a:xfrm>
          <a:prstGeom prst="rect">
            <a:avLst/>
          </a:prstGeom>
        </p:spPr>
      </p:pic>
      <p:sp>
        <p:nvSpPr>
          <p:cNvPr id="7" name="矩形 25">
            <a:extLst>
              <a:ext uri="{FF2B5EF4-FFF2-40B4-BE49-F238E27FC236}">
                <a16:creationId xmlns:a16="http://schemas.microsoft.com/office/drawing/2014/main" id="{0E7D07B6-CE35-B245-057E-3D7C41ECD4A5}"/>
              </a:ext>
            </a:extLst>
          </p:cNvPr>
          <p:cNvSpPr>
            <a:spLocks/>
          </p:cNvSpPr>
          <p:nvPr/>
        </p:nvSpPr>
        <p:spPr>
          <a:xfrm>
            <a:off x="438335" y="1967228"/>
            <a:ext cx="1569573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3853360-3D23-6F1C-5890-495C9FD7CE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0800" y="325249"/>
            <a:ext cx="5949716" cy="374904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E5CF2F-D387-7D03-6D28-2A1AA3BC0079}"/>
              </a:ext>
            </a:extLst>
          </p:cNvPr>
          <p:cNvSpPr txBox="1"/>
          <p:nvPr/>
        </p:nvSpPr>
        <p:spPr>
          <a:xfrm>
            <a:off x="9231631" y="6389349"/>
            <a:ext cx="2459326" cy="253916"/>
          </a:xfrm>
          <a:prstGeom prst="rect">
            <a:avLst/>
          </a:prstGeom>
          <a:noFill/>
        </p:spPr>
        <p:txBody>
          <a:bodyPr wrap="none" lIns="45720" tIns="45720" rIns="45720" bIns="45720" rtlCol="0" anchor="t">
            <a:spAutoFit/>
          </a:bodyPr>
          <a:lstStyle/>
          <a:p>
            <a:pPr algn="r">
              <a:defRPr/>
            </a:pPr>
            <a:r>
              <a:rPr kumimoji="0" lang="en-US" sz="1050" b="1" i="0" u="none" strike="noStrike" kern="700" cap="none" spc="1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/>
              </a:rPr>
              <a:t>© </a:t>
            </a:r>
            <a:r>
              <a:rPr kumimoji="0" lang="en-US" sz="1050" b="1" i="0" u="none" strike="noStrike" kern="700" cap="none" spc="1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/>
              </a:rPr>
              <a:t>onsemi</a:t>
            </a:r>
            <a:r>
              <a:rPr kumimoji="0" lang="en-US" sz="1050" b="1" i="0" u="none" strike="noStrike" kern="700" cap="none" spc="1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/>
              </a:rPr>
              <a:t> </a:t>
            </a:r>
            <a:fld id="{B414B3F2-8D8D-7149-9EB9-BD3CC9259448}" type="datetimeyyyy">
              <a:rPr kumimoji="0" lang="en-US" sz="1050" b="1" i="0" u="none" strike="noStrike" kern="700" cap="none" spc="1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/>
              </a:rPr>
              <a:pPr algn="r">
                <a:defRPr/>
              </a:pPr>
              <a:t>2025</a:t>
            </a:fld>
            <a:r>
              <a:rPr kumimoji="0" lang="en-US" sz="1050" b="1" i="0" u="none" strike="noStrike" kern="700" cap="none" spc="1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/>
              </a:rPr>
              <a:t>  </a:t>
            </a:r>
            <a:r>
              <a:rPr kumimoji="0" lang="en-US" sz="1050" b="0" i="0" u="none" strike="noStrike" kern="700" cap="none" spc="1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/>
              </a:rPr>
              <a:t>| </a:t>
            </a:r>
            <a:r>
              <a:rPr kumimoji="0" lang="en-US" sz="1050" b="1" i="0" u="none" strike="noStrike" kern="700" cap="none" spc="1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/>
              </a:rPr>
              <a:t> </a:t>
            </a:r>
            <a:r>
              <a:rPr kumimoji="0" lang="en-US" sz="1050" b="0" i="0" u="none" strike="noStrike" kern="700" cap="none" spc="1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/>
              </a:rPr>
              <a:t>Internal Use Only  </a:t>
            </a:r>
            <a:r>
              <a:rPr lang="en-US" sz="1050" kern="700" spc="10">
                <a:solidFill>
                  <a:schemeClr val="tx2"/>
                </a:solidFill>
                <a:latin typeface="Arial"/>
                <a:ea typeface="Inter Italic" panose="020B0502030000000004" pitchFamily="34" charset="0"/>
                <a:cs typeface="Arial"/>
              </a:rPr>
              <a:t>| </a:t>
            </a:r>
            <a:endParaRPr lang="en-US" sz="105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Inter Italic" panose="020B05020300000000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7240560"/>
      </p:ext>
    </p:extLst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1 Picture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D09D880-71BD-9F90-9D8C-5B2C8D486A47}"/>
              </a:ext>
            </a:extLst>
          </p:cNvPr>
          <p:cNvSpPr/>
          <p:nvPr/>
        </p:nvSpPr>
        <p:spPr>
          <a:xfrm>
            <a:off x="0" y="0"/>
            <a:ext cx="9663351" cy="386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任意形状 2">
            <a:extLst>
              <a:ext uri="{FF2B5EF4-FFF2-40B4-BE49-F238E27FC236}">
                <a16:creationId xmlns:a16="http://schemas.microsoft.com/office/drawing/2014/main" id="{0460D7FA-FAE5-6987-301F-61D00FE7D610}"/>
              </a:ext>
            </a:extLst>
          </p:cNvPr>
          <p:cNvSpPr>
            <a:spLocks/>
          </p:cNvSpPr>
          <p:nvPr/>
        </p:nvSpPr>
        <p:spPr>
          <a:xfrm>
            <a:off x="675139" y="5002002"/>
            <a:ext cx="373395" cy="428813"/>
          </a:xfrm>
          <a:custGeom>
            <a:avLst/>
            <a:gdLst>
              <a:gd name="connsiteX0" fmla="*/ 399635 w 792587"/>
              <a:gd name="connsiteY0" fmla="*/ 52645 h 910456"/>
              <a:gd name="connsiteX1" fmla="*/ 46610 w 792587"/>
              <a:gd name="connsiteY1" fmla="*/ 254027 h 910456"/>
              <a:gd name="connsiteX2" fmla="*/ 45829 w 792587"/>
              <a:gd name="connsiteY2" fmla="*/ 656400 h 910456"/>
              <a:gd name="connsiteX3" fmla="*/ 399218 w 792587"/>
              <a:gd name="connsiteY3" fmla="*/ 857811 h 910456"/>
              <a:gd name="connsiteX4" fmla="*/ 746456 w 792587"/>
              <a:gd name="connsiteY4" fmla="*/ 652986 h 910456"/>
              <a:gd name="connsiteX5" fmla="*/ 746759 w 792587"/>
              <a:gd name="connsiteY5" fmla="*/ 252264 h 910456"/>
              <a:gd name="connsiteX6" fmla="*/ 400071 w 792587"/>
              <a:gd name="connsiteY6" fmla="*/ 0 h 910456"/>
              <a:gd name="connsiteX7" fmla="*/ 792587 w 792587"/>
              <a:gd name="connsiteY7" fmla="*/ 225723 h 910456"/>
              <a:gd name="connsiteX8" fmla="*/ 792244 w 792587"/>
              <a:gd name="connsiteY8" fmla="*/ 678846 h 910456"/>
              <a:gd name="connsiteX9" fmla="*/ 399600 w 792587"/>
              <a:gd name="connsiteY9" fmla="*/ 910456 h 910456"/>
              <a:gd name="connsiteX10" fmla="*/ 0 w 792587"/>
              <a:gd name="connsiteY10" fmla="*/ 682707 h 910456"/>
              <a:gd name="connsiteX11" fmla="*/ 884 w 792587"/>
              <a:gd name="connsiteY11" fmla="*/ 227717 h 910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2587" h="910456">
                <a:moveTo>
                  <a:pt x="399635" y="52645"/>
                </a:moveTo>
                <a:lnTo>
                  <a:pt x="46610" y="254027"/>
                </a:lnTo>
                <a:cubicBezTo>
                  <a:pt x="44977" y="389523"/>
                  <a:pt x="47462" y="520905"/>
                  <a:pt x="45829" y="656400"/>
                </a:cubicBezTo>
                <a:lnTo>
                  <a:pt x="399218" y="857811"/>
                </a:lnTo>
                <a:lnTo>
                  <a:pt x="746456" y="652986"/>
                </a:lnTo>
                <a:cubicBezTo>
                  <a:pt x="747242" y="519412"/>
                  <a:pt x="745973" y="385837"/>
                  <a:pt x="746759" y="252264"/>
                </a:cubicBezTo>
                <a:close/>
                <a:moveTo>
                  <a:pt x="400071" y="0"/>
                </a:moveTo>
                <a:lnTo>
                  <a:pt x="792587" y="225723"/>
                </a:lnTo>
                <a:cubicBezTo>
                  <a:pt x="791698" y="376763"/>
                  <a:pt x="793134" y="527805"/>
                  <a:pt x="792244" y="678846"/>
                </a:cubicBezTo>
                <a:lnTo>
                  <a:pt x="399600" y="910456"/>
                </a:lnTo>
                <a:lnTo>
                  <a:pt x="0" y="682707"/>
                </a:lnTo>
                <a:cubicBezTo>
                  <a:pt x="1847" y="529493"/>
                  <a:pt x="-963" y="380931"/>
                  <a:pt x="884" y="227717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800"/>
          </a:p>
        </p:txBody>
      </p:sp>
      <p:sp>
        <p:nvSpPr>
          <p:cNvPr id="5" name="任意形状 4">
            <a:extLst>
              <a:ext uri="{FF2B5EF4-FFF2-40B4-BE49-F238E27FC236}">
                <a16:creationId xmlns:a16="http://schemas.microsoft.com/office/drawing/2014/main" id="{74B3EDFF-E829-5E76-F2EF-7A668A7F591A}"/>
              </a:ext>
            </a:extLst>
          </p:cNvPr>
          <p:cNvSpPr>
            <a:spLocks/>
          </p:cNvSpPr>
          <p:nvPr/>
        </p:nvSpPr>
        <p:spPr>
          <a:xfrm>
            <a:off x="6914111" y="-15392"/>
            <a:ext cx="5277888" cy="6198170"/>
          </a:xfrm>
          <a:custGeom>
            <a:avLst/>
            <a:gdLst>
              <a:gd name="connsiteX0" fmla="*/ 2012174 w 5276514"/>
              <a:gd name="connsiteY0" fmla="*/ 0 h 6198170"/>
              <a:gd name="connsiteX1" fmla="*/ 5276514 w 5276514"/>
              <a:gd name="connsiteY1" fmla="*/ 0 h 6198170"/>
              <a:gd name="connsiteX2" fmla="*/ 5276514 w 5276514"/>
              <a:gd name="connsiteY2" fmla="*/ 5191628 h 6198170"/>
              <a:gd name="connsiteX3" fmla="*/ 4949750 w 5276514"/>
              <a:gd name="connsiteY3" fmla="*/ 6198170 h 6198170"/>
              <a:gd name="connsiteX4" fmla="*/ 0 w 5276514"/>
              <a:gd name="connsiteY4" fmla="*/ 6198170 h 6198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6514" h="6198170">
                <a:moveTo>
                  <a:pt x="2012174" y="0"/>
                </a:moveTo>
                <a:lnTo>
                  <a:pt x="5276514" y="0"/>
                </a:lnTo>
                <a:lnTo>
                  <a:pt x="5276514" y="5191628"/>
                </a:lnTo>
                <a:lnTo>
                  <a:pt x="4949750" y="6198170"/>
                </a:lnTo>
                <a:lnTo>
                  <a:pt x="0" y="6198170"/>
                </a:lnTo>
                <a:close/>
              </a:path>
            </a:pathLst>
          </a:custGeom>
          <a:gradFill>
            <a:gsLst>
              <a:gs pos="100000">
                <a:schemeClr val="accent1"/>
              </a:gs>
              <a:gs pos="0">
                <a:schemeClr val="tx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800"/>
          </a:p>
        </p:txBody>
      </p:sp>
      <p:sp>
        <p:nvSpPr>
          <p:cNvPr id="6" name="任意形状 5">
            <a:extLst>
              <a:ext uri="{FF2B5EF4-FFF2-40B4-BE49-F238E27FC236}">
                <a16:creationId xmlns:a16="http://schemas.microsoft.com/office/drawing/2014/main" id="{712F85AA-92EC-95F2-1506-CD4354FFF5E7}"/>
              </a:ext>
            </a:extLst>
          </p:cNvPr>
          <p:cNvSpPr>
            <a:spLocks/>
          </p:cNvSpPr>
          <p:nvPr/>
        </p:nvSpPr>
        <p:spPr>
          <a:xfrm>
            <a:off x="7666664" y="-15390"/>
            <a:ext cx="4525335" cy="3854347"/>
          </a:xfrm>
          <a:custGeom>
            <a:avLst/>
            <a:gdLst>
              <a:gd name="connsiteX0" fmla="*/ 1251275 w 4524157"/>
              <a:gd name="connsiteY0" fmla="*/ 0 h 3854347"/>
              <a:gd name="connsiteX1" fmla="*/ 4524157 w 4524157"/>
              <a:gd name="connsiteY1" fmla="*/ 0 h 3854347"/>
              <a:gd name="connsiteX2" fmla="*/ 4524157 w 4524157"/>
              <a:gd name="connsiteY2" fmla="*/ 3854347 h 3854347"/>
              <a:gd name="connsiteX3" fmla="*/ 0 w 4524157"/>
              <a:gd name="connsiteY3" fmla="*/ 3854347 h 3854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4157" h="3854347">
                <a:moveTo>
                  <a:pt x="1251275" y="0"/>
                </a:moveTo>
                <a:lnTo>
                  <a:pt x="4524157" y="0"/>
                </a:lnTo>
                <a:lnTo>
                  <a:pt x="4524157" y="3854347"/>
                </a:lnTo>
                <a:lnTo>
                  <a:pt x="0" y="3854347"/>
                </a:lnTo>
                <a:close/>
              </a:path>
            </a:pathLst>
          </a:custGeom>
          <a:gradFill>
            <a:gsLst>
              <a:gs pos="100000">
                <a:schemeClr val="tx2">
                  <a:alpha val="27244"/>
                </a:schemeClr>
              </a:gs>
              <a:gs pos="10000">
                <a:srgbClr val="081D32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800"/>
          </a:p>
        </p:txBody>
      </p:sp>
      <p:sp>
        <p:nvSpPr>
          <p:cNvPr id="7" name="任意形状 6">
            <a:extLst>
              <a:ext uri="{FF2B5EF4-FFF2-40B4-BE49-F238E27FC236}">
                <a16:creationId xmlns:a16="http://schemas.microsoft.com/office/drawing/2014/main" id="{8FCD801A-6182-DD32-98F5-2C127572094D}"/>
              </a:ext>
            </a:extLst>
          </p:cNvPr>
          <p:cNvSpPr>
            <a:spLocks/>
          </p:cNvSpPr>
          <p:nvPr/>
        </p:nvSpPr>
        <p:spPr>
          <a:xfrm>
            <a:off x="7289904" y="724092"/>
            <a:ext cx="4611913" cy="5315008"/>
          </a:xfrm>
          <a:custGeom>
            <a:avLst/>
            <a:gdLst>
              <a:gd name="connsiteX0" fmla="*/ 2325670 w 4297506"/>
              <a:gd name="connsiteY0" fmla="*/ 0 h 5353054"/>
              <a:gd name="connsiteX1" fmla="*/ 4297506 w 4297506"/>
              <a:gd name="connsiteY1" fmla="*/ 1138256 h 5353054"/>
              <a:gd name="connsiteX2" fmla="*/ 4297506 w 4297506"/>
              <a:gd name="connsiteY2" fmla="*/ 3176469 h 5353054"/>
              <a:gd name="connsiteX3" fmla="*/ 3893614 w 4297506"/>
              <a:gd name="connsiteY3" fmla="*/ 4431585 h 5353054"/>
              <a:gd name="connsiteX4" fmla="*/ 2315068 w 4297506"/>
              <a:gd name="connsiteY4" fmla="*/ 5353054 h 5353054"/>
              <a:gd name="connsiteX5" fmla="*/ 2274 w 4297506"/>
              <a:gd name="connsiteY5" fmla="*/ 4009682 h 5353054"/>
              <a:gd name="connsiteX6" fmla="*/ 0 w 4297506"/>
              <a:gd name="connsiteY6" fmla="*/ 1340213 h 5353054"/>
              <a:gd name="connsiteX0" fmla="*/ 2325670 w 4633260"/>
              <a:gd name="connsiteY0" fmla="*/ 0 h 5353054"/>
              <a:gd name="connsiteX1" fmla="*/ 4633260 w 4633260"/>
              <a:gd name="connsiteY1" fmla="*/ 1334795 h 5353054"/>
              <a:gd name="connsiteX2" fmla="*/ 4297506 w 4633260"/>
              <a:gd name="connsiteY2" fmla="*/ 3176469 h 5353054"/>
              <a:gd name="connsiteX3" fmla="*/ 3893614 w 4633260"/>
              <a:gd name="connsiteY3" fmla="*/ 4431585 h 5353054"/>
              <a:gd name="connsiteX4" fmla="*/ 2315068 w 4633260"/>
              <a:gd name="connsiteY4" fmla="*/ 5353054 h 5353054"/>
              <a:gd name="connsiteX5" fmla="*/ 2274 w 4633260"/>
              <a:gd name="connsiteY5" fmla="*/ 4009682 h 5353054"/>
              <a:gd name="connsiteX6" fmla="*/ 0 w 4633260"/>
              <a:gd name="connsiteY6" fmla="*/ 1340213 h 5353054"/>
              <a:gd name="connsiteX7" fmla="*/ 2325670 w 4633260"/>
              <a:gd name="connsiteY7" fmla="*/ 0 h 5353054"/>
              <a:gd name="connsiteX0" fmla="*/ 2325670 w 4666016"/>
              <a:gd name="connsiteY0" fmla="*/ 0 h 5353054"/>
              <a:gd name="connsiteX1" fmla="*/ 4633260 w 4666016"/>
              <a:gd name="connsiteY1" fmla="*/ 1334795 h 5353054"/>
              <a:gd name="connsiteX2" fmla="*/ 4666016 w 4666016"/>
              <a:gd name="connsiteY2" fmla="*/ 3446709 h 5353054"/>
              <a:gd name="connsiteX3" fmla="*/ 3893614 w 4666016"/>
              <a:gd name="connsiteY3" fmla="*/ 4431585 h 5353054"/>
              <a:gd name="connsiteX4" fmla="*/ 2315068 w 4666016"/>
              <a:gd name="connsiteY4" fmla="*/ 5353054 h 5353054"/>
              <a:gd name="connsiteX5" fmla="*/ 2274 w 4666016"/>
              <a:gd name="connsiteY5" fmla="*/ 4009682 h 5353054"/>
              <a:gd name="connsiteX6" fmla="*/ 0 w 4666016"/>
              <a:gd name="connsiteY6" fmla="*/ 1340213 h 5353054"/>
              <a:gd name="connsiteX7" fmla="*/ 2325670 w 4666016"/>
              <a:gd name="connsiteY7" fmla="*/ 0 h 5353054"/>
              <a:gd name="connsiteX0" fmla="*/ 2325670 w 4666016"/>
              <a:gd name="connsiteY0" fmla="*/ 0 h 5353054"/>
              <a:gd name="connsiteX1" fmla="*/ 4633260 w 4666016"/>
              <a:gd name="connsiteY1" fmla="*/ 1334795 h 5353054"/>
              <a:gd name="connsiteX2" fmla="*/ 4666016 w 4666016"/>
              <a:gd name="connsiteY2" fmla="*/ 3446709 h 5353054"/>
              <a:gd name="connsiteX3" fmla="*/ 4425905 w 4666016"/>
              <a:gd name="connsiteY3" fmla="*/ 4161345 h 5353054"/>
              <a:gd name="connsiteX4" fmla="*/ 2315068 w 4666016"/>
              <a:gd name="connsiteY4" fmla="*/ 5353054 h 5353054"/>
              <a:gd name="connsiteX5" fmla="*/ 2274 w 4666016"/>
              <a:gd name="connsiteY5" fmla="*/ 4009682 h 5353054"/>
              <a:gd name="connsiteX6" fmla="*/ 0 w 4666016"/>
              <a:gd name="connsiteY6" fmla="*/ 1340213 h 5353054"/>
              <a:gd name="connsiteX7" fmla="*/ 2325670 w 4666016"/>
              <a:gd name="connsiteY7" fmla="*/ 0 h 5353054"/>
              <a:gd name="connsiteX0" fmla="*/ 2325670 w 4666016"/>
              <a:gd name="connsiteY0" fmla="*/ 0 h 5353054"/>
              <a:gd name="connsiteX1" fmla="*/ 4526802 w 4666016"/>
              <a:gd name="connsiteY1" fmla="*/ 1482199 h 5353054"/>
              <a:gd name="connsiteX2" fmla="*/ 4666016 w 4666016"/>
              <a:gd name="connsiteY2" fmla="*/ 3446709 h 5353054"/>
              <a:gd name="connsiteX3" fmla="*/ 4425905 w 4666016"/>
              <a:gd name="connsiteY3" fmla="*/ 4161345 h 5353054"/>
              <a:gd name="connsiteX4" fmla="*/ 2315068 w 4666016"/>
              <a:gd name="connsiteY4" fmla="*/ 5353054 h 5353054"/>
              <a:gd name="connsiteX5" fmla="*/ 2274 w 4666016"/>
              <a:gd name="connsiteY5" fmla="*/ 4009682 h 5353054"/>
              <a:gd name="connsiteX6" fmla="*/ 0 w 4666016"/>
              <a:gd name="connsiteY6" fmla="*/ 1340213 h 5353054"/>
              <a:gd name="connsiteX7" fmla="*/ 2325670 w 4666016"/>
              <a:gd name="connsiteY7" fmla="*/ 0 h 5353054"/>
              <a:gd name="connsiteX0" fmla="*/ 2325670 w 4666016"/>
              <a:gd name="connsiteY0" fmla="*/ 0 h 5353054"/>
              <a:gd name="connsiteX1" fmla="*/ 4657827 w 4666016"/>
              <a:gd name="connsiteY1" fmla="*/ 1342984 h 5353054"/>
              <a:gd name="connsiteX2" fmla="*/ 4666016 w 4666016"/>
              <a:gd name="connsiteY2" fmla="*/ 3446709 h 5353054"/>
              <a:gd name="connsiteX3" fmla="*/ 4425905 w 4666016"/>
              <a:gd name="connsiteY3" fmla="*/ 4161345 h 5353054"/>
              <a:gd name="connsiteX4" fmla="*/ 2315068 w 4666016"/>
              <a:gd name="connsiteY4" fmla="*/ 5353054 h 5353054"/>
              <a:gd name="connsiteX5" fmla="*/ 2274 w 4666016"/>
              <a:gd name="connsiteY5" fmla="*/ 4009682 h 5353054"/>
              <a:gd name="connsiteX6" fmla="*/ 0 w 4666016"/>
              <a:gd name="connsiteY6" fmla="*/ 1340213 h 5353054"/>
              <a:gd name="connsiteX7" fmla="*/ 2325670 w 4666016"/>
              <a:gd name="connsiteY7" fmla="*/ 0 h 5353054"/>
              <a:gd name="connsiteX0" fmla="*/ 2325670 w 4666016"/>
              <a:gd name="connsiteY0" fmla="*/ 0 h 5353054"/>
              <a:gd name="connsiteX1" fmla="*/ 4657827 w 4666016"/>
              <a:gd name="connsiteY1" fmla="*/ 1342984 h 5353054"/>
              <a:gd name="connsiteX2" fmla="*/ 4666016 w 4666016"/>
              <a:gd name="connsiteY2" fmla="*/ 3446709 h 5353054"/>
              <a:gd name="connsiteX3" fmla="*/ 4425905 w 4666016"/>
              <a:gd name="connsiteY3" fmla="*/ 4161345 h 5353054"/>
              <a:gd name="connsiteX4" fmla="*/ 2315068 w 4666016"/>
              <a:gd name="connsiteY4" fmla="*/ 5353054 h 5353054"/>
              <a:gd name="connsiteX5" fmla="*/ 404980 w 4666016"/>
              <a:gd name="connsiteY5" fmla="*/ 3838318 h 5353054"/>
              <a:gd name="connsiteX6" fmla="*/ 0 w 4666016"/>
              <a:gd name="connsiteY6" fmla="*/ 1340213 h 5353054"/>
              <a:gd name="connsiteX7" fmla="*/ 2325670 w 4666016"/>
              <a:gd name="connsiteY7" fmla="*/ 0 h 5353054"/>
              <a:gd name="connsiteX0" fmla="*/ 2325670 w 4666016"/>
              <a:gd name="connsiteY0" fmla="*/ 0 h 5353054"/>
              <a:gd name="connsiteX1" fmla="*/ 4657827 w 4666016"/>
              <a:gd name="connsiteY1" fmla="*/ 1342984 h 5353054"/>
              <a:gd name="connsiteX2" fmla="*/ 4666016 w 4666016"/>
              <a:gd name="connsiteY2" fmla="*/ 3446709 h 5353054"/>
              <a:gd name="connsiteX3" fmla="*/ 4425905 w 4666016"/>
              <a:gd name="connsiteY3" fmla="*/ 4161345 h 5353054"/>
              <a:gd name="connsiteX4" fmla="*/ 2315068 w 4666016"/>
              <a:gd name="connsiteY4" fmla="*/ 5353054 h 5353054"/>
              <a:gd name="connsiteX5" fmla="*/ 2274 w 4666016"/>
              <a:gd name="connsiteY5" fmla="*/ 4026820 h 5353054"/>
              <a:gd name="connsiteX6" fmla="*/ 0 w 4666016"/>
              <a:gd name="connsiteY6" fmla="*/ 1340213 h 5353054"/>
              <a:gd name="connsiteX7" fmla="*/ 2325670 w 4666016"/>
              <a:gd name="connsiteY7" fmla="*/ 0 h 5353054"/>
              <a:gd name="connsiteX0" fmla="*/ 2325670 w 4666016"/>
              <a:gd name="connsiteY0" fmla="*/ 0 h 4924643"/>
              <a:gd name="connsiteX1" fmla="*/ 4657827 w 4666016"/>
              <a:gd name="connsiteY1" fmla="*/ 1342984 h 4924643"/>
              <a:gd name="connsiteX2" fmla="*/ 4666016 w 4666016"/>
              <a:gd name="connsiteY2" fmla="*/ 3446709 h 4924643"/>
              <a:gd name="connsiteX3" fmla="*/ 4425905 w 4666016"/>
              <a:gd name="connsiteY3" fmla="*/ 4161345 h 4924643"/>
              <a:gd name="connsiteX4" fmla="*/ 2323637 w 4666016"/>
              <a:gd name="connsiteY4" fmla="*/ 4924643 h 4924643"/>
              <a:gd name="connsiteX5" fmla="*/ 2274 w 4666016"/>
              <a:gd name="connsiteY5" fmla="*/ 4026820 h 4924643"/>
              <a:gd name="connsiteX6" fmla="*/ 0 w 4666016"/>
              <a:gd name="connsiteY6" fmla="*/ 1340213 h 4924643"/>
              <a:gd name="connsiteX7" fmla="*/ 2325670 w 4666016"/>
              <a:gd name="connsiteY7" fmla="*/ 0 h 4924643"/>
              <a:gd name="connsiteX0" fmla="*/ 2325670 w 4666016"/>
              <a:gd name="connsiteY0" fmla="*/ 0 h 5378759"/>
              <a:gd name="connsiteX1" fmla="*/ 4657827 w 4666016"/>
              <a:gd name="connsiteY1" fmla="*/ 1342984 h 5378759"/>
              <a:gd name="connsiteX2" fmla="*/ 4666016 w 4666016"/>
              <a:gd name="connsiteY2" fmla="*/ 3446709 h 5378759"/>
              <a:gd name="connsiteX3" fmla="*/ 4425905 w 4666016"/>
              <a:gd name="connsiteY3" fmla="*/ 4161345 h 5378759"/>
              <a:gd name="connsiteX4" fmla="*/ 2340773 w 4666016"/>
              <a:gd name="connsiteY4" fmla="*/ 5378759 h 5378759"/>
              <a:gd name="connsiteX5" fmla="*/ 2274 w 4666016"/>
              <a:gd name="connsiteY5" fmla="*/ 4026820 h 5378759"/>
              <a:gd name="connsiteX6" fmla="*/ 0 w 4666016"/>
              <a:gd name="connsiteY6" fmla="*/ 1340213 h 5378759"/>
              <a:gd name="connsiteX7" fmla="*/ 2325670 w 4666016"/>
              <a:gd name="connsiteY7" fmla="*/ 0 h 5378759"/>
              <a:gd name="connsiteX0" fmla="*/ 2334239 w 4666016"/>
              <a:gd name="connsiteY0" fmla="*/ 0 h 4873234"/>
              <a:gd name="connsiteX1" fmla="*/ 4657827 w 4666016"/>
              <a:gd name="connsiteY1" fmla="*/ 837459 h 4873234"/>
              <a:gd name="connsiteX2" fmla="*/ 4666016 w 4666016"/>
              <a:gd name="connsiteY2" fmla="*/ 2941184 h 4873234"/>
              <a:gd name="connsiteX3" fmla="*/ 4425905 w 4666016"/>
              <a:gd name="connsiteY3" fmla="*/ 3655820 h 4873234"/>
              <a:gd name="connsiteX4" fmla="*/ 2340773 w 4666016"/>
              <a:gd name="connsiteY4" fmla="*/ 4873234 h 4873234"/>
              <a:gd name="connsiteX5" fmla="*/ 2274 w 4666016"/>
              <a:gd name="connsiteY5" fmla="*/ 3521295 h 4873234"/>
              <a:gd name="connsiteX6" fmla="*/ 0 w 4666016"/>
              <a:gd name="connsiteY6" fmla="*/ 834688 h 4873234"/>
              <a:gd name="connsiteX7" fmla="*/ 2334239 w 4666016"/>
              <a:gd name="connsiteY7" fmla="*/ 0 h 4873234"/>
              <a:gd name="connsiteX0" fmla="*/ 2334240 w 4666016"/>
              <a:gd name="connsiteY0" fmla="*/ 0 h 5378759"/>
              <a:gd name="connsiteX1" fmla="*/ 4657827 w 4666016"/>
              <a:gd name="connsiteY1" fmla="*/ 1342984 h 5378759"/>
              <a:gd name="connsiteX2" fmla="*/ 4666016 w 4666016"/>
              <a:gd name="connsiteY2" fmla="*/ 3446709 h 5378759"/>
              <a:gd name="connsiteX3" fmla="*/ 4425905 w 4666016"/>
              <a:gd name="connsiteY3" fmla="*/ 4161345 h 5378759"/>
              <a:gd name="connsiteX4" fmla="*/ 2340773 w 4666016"/>
              <a:gd name="connsiteY4" fmla="*/ 5378759 h 5378759"/>
              <a:gd name="connsiteX5" fmla="*/ 2274 w 4666016"/>
              <a:gd name="connsiteY5" fmla="*/ 4026820 h 5378759"/>
              <a:gd name="connsiteX6" fmla="*/ 0 w 4666016"/>
              <a:gd name="connsiteY6" fmla="*/ 1340213 h 5378759"/>
              <a:gd name="connsiteX7" fmla="*/ 2334240 w 4666016"/>
              <a:gd name="connsiteY7" fmla="*/ 0 h 5378759"/>
              <a:gd name="connsiteX0" fmla="*/ 2391950 w 4723726"/>
              <a:gd name="connsiteY0" fmla="*/ 0 h 5378759"/>
              <a:gd name="connsiteX1" fmla="*/ 4715537 w 4723726"/>
              <a:gd name="connsiteY1" fmla="*/ 1342984 h 5378759"/>
              <a:gd name="connsiteX2" fmla="*/ 4723726 w 4723726"/>
              <a:gd name="connsiteY2" fmla="*/ 3446709 h 5378759"/>
              <a:gd name="connsiteX3" fmla="*/ 4483615 w 4723726"/>
              <a:gd name="connsiteY3" fmla="*/ 4161345 h 5378759"/>
              <a:gd name="connsiteX4" fmla="*/ 2398483 w 4723726"/>
              <a:gd name="connsiteY4" fmla="*/ 5378759 h 5378759"/>
              <a:gd name="connsiteX5" fmla="*/ 7 w 4723726"/>
              <a:gd name="connsiteY5" fmla="*/ 4206753 h 5378759"/>
              <a:gd name="connsiteX6" fmla="*/ 57710 w 4723726"/>
              <a:gd name="connsiteY6" fmla="*/ 1340213 h 5378759"/>
              <a:gd name="connsiteX7" fmla="*/ 2391950 w 4723726"/>
              <a:gd name="connsiteY7" fmla="*/ 0 h 5378759"/>
              <a:gd name="connsiteX0" fmla="*/ 2334240 w 4666016"/>
              <a:gd name="connsiteY0" fmla="*/ 0 h 5378759"/>
              <a:gd name="connsiteX1" fmla="*/ 4657827 w 4666016"/>
              <a:gd name="connsiteY1" fmla="*/ 1342984 h 5378759"/>
              <a:gd name="connsiteX2" fmla="*/ 4666016 w 4666016"/>
              <a:gd name="connsiteY2" fmla="*/ 3446709 h 5378759"/>
              <a:gd name="connsiteX3" fmla="*/ 4425905 w 4666016"/>
              <a:gd name="connsiteY3" fmla="*/ 4161345 h 5378759"/>
              <a:gd name="connsiteX4" fmla="*/ 2340773 w 4666016"/>
              <a:gd name="connsiteY4" fmla="*/ 5378759 h 5378759"/>
              <a:gd name="connsiteX5" fmla="*/ 173639 w 4666016"/>
              <a:gd name="connsiteY5" fmla="*/ 4086798 h 5378759"/>
              <a:gd name="connsiteX6" fmla="*/ 0 w 4666016"/>
              <a:gd name="connsiteY6" fmla="*/ 1340213 h 5378759"/>
              <a:gd name="connsiteX7" fmla="*/ 2334240 w 4666016"/>
              <a:gd name="connsiteY7" fmla="*/ 0 h 5378759"/>
              <a:gd name="connsiteX0" fmla="*/ 2334240 w 4666016"/>
              <a:gd name="connsiteY0" fmla="*/ 0 h 5378759"/>
              <a:gd name="connsiteX1" fmla="*/ 4657827 w 4666016"/>
              <a:gd name="connsiteY1" fmla="*/ 1342984 h 5378759"/>
              <a:gd name="connsiteX2" fmla="*/ 4666016 w 4666016"/>
              <a:gd name="connsiteY2" fmla="*/ 3446709 h 5378759"/>
              <a:gd name="connsiteX3" fmla="*/ 4425905 w 4666016"/>
              <a:gd name="connsiteY3" fmla="*/ 4161345 h 5378759"/>
              <a:gd name="connsiteX4" fmla="*/ 2340773 w 4666016"/>
              <a:gd name="connsiteY4" fmla="*/ 5378759 h 5378759"/>
              <a:gd name="connsiteX5" fmla="*/ 2275 w 4666016"/>
              <a:gd name="connsiteY5" fmla="*/ 4103934 h 5378759"/>
              <a:gd name="connsiteX6" fmla="*/ 0 w 4666016"/>
              <a:gd name="connsiteY6" fmla="*/ 1340213 h 5378759"/>
              <a:gd name="connsiteX7" fmla="*/ 2334240 w 4666016"/>
              <a:gd name="connsiteY7" fmla="*/ 0 h 5378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66016" h="5378759">
                <a:moveTo>
                  <a:pt x="2334240" y="0"/>
                </a:moveTo>
                <a:lnTo>
                  <a:pt x="4657827" y="1342984"/>
                </a:lnTo>
                <a:cubicBezTo>
                  <a:pt x="4660557" y="2044226"/>
                  <a:pt x="4663286" y="2745467"/>
                  <a:pt x="4666016" y="3446709"/>
                </a:cubicBezTo>
                <a:lnTo>
                  <a:pt x="4425905" y="4161345"/>
                </a:lnTo>
                <a:lnTo>
                  <a:pt x="2340773" y="5378759"/>
                </a:lnTo>
                <a:lnTo>
                  <a:pt x="2275" y="4103934"/>
                </a:lnTo>
                <a:cubicBezTo>
                  <a:pt x="1517" y="3214111"/>
                  <a:pt x="759" y="2230035"/>
                  <a:pt x="0" y="1340213"/>
                </a:cubicBezTo>
                <a:lnTo>
                  <a:pt x="2334240" y="0"/>
                </a:lnTo>
                <a:close/>
              </a:path>
            </a:pathLst>
          </a:custGeom>
          <a:ln>
            <a:noFill/>
          </a:ln>
          <a:effectLst>
            <a:outerShdw blurRad="431800" dist="254000" dir="3180000" sx="101000" sy="101000" algn="t" rotWithShape="0">
              <a:prstClr val="black">
                <a:alpha val="56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800"/>
          </a:p>
        </p:txBody>
      </p:sp>
      <p:grpSp>
        <p:nvGrpSpPr>
          <p:cNvPr id="9" name="Group 7">
            <a:extLst>
              <a:ext uri="{FF2B5EF4-FFF2-40B4-BE49-F238E27FC236}">
                <a16:creationId xmlns:a16="http://schemas.microsoft.com/office/drawing/2014/main" id="{75AC05D9-DAFE-4894-12B9-6AD5F3B66372}"/>
              </a:ext>
            </a:extLst>
          </p:cNvPr>
          <p:cNvGrpSpPr>
            <a:grpSpLocks/>
          </p:cNvGrpSpPr>
          <p:nvPr/>
        </p:nvGrpSpPr>
        <p:grpSpPr>
          <a:xfrm>
            <a:off x="5951591" y="570082"/>
            <a:ext cx="1278316" cy="1189606"/>
            <a:chOff x="5950041" y="314029"/>
            <a:chExt cx="1277983" cy="1189606"/>
          </a:xfrm>
        </p:grpSpPr>
        <p:sp>
          <p:nvSpPr>
            <p:cNvPr id="10" name="六边形 6">
              <a:extLst>
                <a:ext uri="{FF2B5EF4-FFF2-40B4-BE49-F238E27FC236}">
                  <a16:creationId xmlns:a16="http://schemas.microsoft.com/office/drawing/2014/main" id="{BE3ED793-2E13-7FBF-BAF7-F63152A521DD}"/>
                </a:ext>
              </a:extLst>
            </p:cNvPr>
            <p:cNvSpPr>
              <a:spLocks/>
            </p:cNvSpPr>
            <p:nvPr/>
          </p:nvSpPr>
          <p:spPr>
            <a:xfrm>
              <a:off x="5950041" y="439839"/>
              <a:ext cx="956936" cy="1063796"/>
            </a:xfrm>
            <a:custGeom>
              <a:avLst/>
              <a:gdLst>
                <a:gd name="connsiteX0" fmla="*/ 0 w 2862218"/>
                <a:gd name="connsiteY0" fmla="*/ 1233715 h 2467429"/>
                <a:gd name="connsiteX1" fmla="*/ 616857 w 2862218"/>
                <a:gd name="connsiteY1" fmla="*/ 1 h 2467429"/>
                <a:gd name="connsiteX2" fmla="*/ 2245361 w 2862218"/>
                <a:gd name="connsiteY2" fmla="*/ 1 h 2467429"/>
                <a:gd name="connsiteX3" fmla="*/ 2862218 w 2862218"/>
                <a:gd name="connsiteY3" fmla="*/ 1233715 h 2467429"/>
                <a:gd name="connsiteX4" fmla="*/ 2245361 w 2862218"/>
                <a:gd name="connsiteY4" fmla="*/ 2467428 h 2467429"/>
                <a:gd name="connsiteX5" fmla="*/ 616857 w 2862218"/>
                <a:gd name="connsiteY5" fmla="*/ 2467428 h 2467429"/>
                <a:gd name="connsiteX6" fmla="*/ 0 w 2862218"/>
                <a:gd name="connsiteY6" fmla="*/ 1233715 h 2467429"/>
                <a:gd name="connsiteX0" fmla="*/ 0 w 2862218"/>
                <a:gd name="connsiteY0" fmla="*/ 1419694 h 2653407"/>
                <a:gd name="connsiteX1" fmla="*/ 1430518 w 2862218"/>
                <a:gd name="connsiteY1" fmla="*/ 0 h 2653407"/>
                <a:gd name="connsiteX2" fmla="*/ 2245361 w 2862218"/>
                <a:gd name="connsiteY2" fmla="*/ 185980 h 2653407"/>
                <a:gd name="connsiteX3" fmla="*/ 2862218 w 2862218"/>
                <a:gd name="connsiteY3" fmla="*/ 1419694 h 2653407"/>
                <a:gd name="connsiteX4" fmla="*/ 2245361 w 2862218"/>
                <a:gd name="connsiteY4" fmla="*/ 2653407 h 2653407"/>
                <a:gd name="connsiteX5" fmla="*/ 616857 w 2862218"/>
                <a:gd name="connsiteY5" fmla="*/ 2653407 h 2653407"/>
                <a:gd name="connsiteX6" fmla="*/ 0 w 2862218"/>
                <a:gd name="connsiteY6" fmla="*/ 1419694 h 2653407"/>
                <a:gd name="connsiteX0" fmla="*/ 0 w 2862218"/>
                <a:gd name="connsiteY0" fmla="*/ 1419694 h 2653407"/>
                <a:gd name="connsiteX1" fmla="*/ 1430518 w 2862218"/>
                <a:gd name="connsiteY1" fmla="*/ 0 h 2653407"/>
                <a:gd name="connsiteX2" fmla="*/ 2625070 w 2862218"/>
                <a:gd name="connsiteY2" fmla="*/ 705173 h 2653407"/>
                <a:gd name="connsiteX3" fmla="*/ 2862218 w 2862218"/>
                <a:gd name="connsiteY3" fmla="*/ 1419694 h 2653407"/>
                <a:gd name="connsiteX4" fmla="*/ 2245361 w 2862218"/>
                <a:gd name="connsiteY4" fmla="*/ 2653407 h 2653407"/>
                <a:gd name="connsiteX5" fmla="*/ 616857 w 2862218"/>
                <a:gd name="connsiteY5" fmla="*/ 2653407 h 2653407"/>
                <a:gd name="connsiteX6" fmla="*/ 0 w 2862218"/>
                <a:gd name="connsiteY6" fmla="*/ 1419694 h 2653407"/>
                <a:gd name="connsiteX0" fmla="*/ 0 w 2676239"/>
                <a:gd name="connsiteY0" fmla="*/ 730020 h 2653407"/>
                <a:gd name="connsiteX1" fmla="*/ 1244539 w 2676239"/>
                <a:gd name="connsiteY1" fmla="*/ 0 h 2653407"/>
                <a:gd name="connsiteX2" fmla="*/ 2439091 w 2676239"/>
                <a:gd name="connsiteY2" fmla="*/ 705173 h 2653407"/>
                <a:gd name="connsiteX3" fmla="*/ 2676239 w 2676239"/>
                <a:gd name="connsiteY3" fmla="*/ 1419694 h 2653407"/>
                <a:gd name="connsiteX4" fmla="*/ 2059382 w 2676239"/>
                <a:gd name="connsiteY4" fmla="*/ 2653407 h 2653407"/>
                <a:gd name="connsiteX5" fmla="*/ 430878 w 2676239"/>
                <a:gd name="connsiteY5" fmla="*/ 2653407 h 2653407"/>
                <a:gd name="connsiteX6" fmla="*/ 0 w 2676239"/>
                <a:gd name="connsiteY6" fmla="*/ 730020 h 2653407"/>
                <a:gd name="connsiteX0" fmla="*/ 0 w 2676239"/>
                <a:gd name="connsiteY0" fmla="*/ 730020 h 2653407"/>
                <a:gd name="connsiteX1" fmla="*/ 1244539 w 2676239"/>
                <a:gd name="connsiteY1" fmla="*/ 0 h 2653407"/>
                <a:gd name="connsiteX2" fmla="*/ 2439091 w 2676239"/>
                <a:gd name="connsiteY2" fmla="*/ 705173 h 2653407"/>
                <a:gd name="connsiteX3" fmla="*/ 2676239 w 2676239"/>
                <a:gd name="connsiteY3" fmla="*/ 1419694 h 2653407"/>
                <a:gd name="connsiteX4" fmla="*/ 2059382 w 2676239"/>
                <a:gd name="connsiteY4" fmla="*/ 2653407 h 2653407"/>
                <a:gd name="connsiteX5" fmla="*/ 12424 w 2676239"/>
                <a:gd name="connsiteY5" fmla="*/ 2165211 h 2653407"/>
                <a:gd name="connsiteX6" fmla="*/ 0 w 2676239"/>
                <a:gd name="connsiteY6" fmla="*/ 730020 h 2653407"/>
                <a:gd name="connsiteX0" fmla="*/ 0 w 2676239"/>
                <a:gd name="connsiteY0" fmla="*/ 730020 h 2847135"/>
                <a:gd name="connsiteX1" fmla="*/ 1244539 w 2676239"/>
                <a:gd name="connsiteY1" fmla="*/ 0 h 2847135"/>
                <a:gd name="connsiteX2" fmla="*/ 2439091 w 2676239"/>
                <a:gd name="connsiteY2" fmla="*/ 705173 h 2847135"/>
                <a:gd name="connsiteX3" fmla="*/ 2676239 w 2676239"/>
                <a:gd name="connsiteY3" fmla="*/ 1419694 h 2847135"/>
                <a:gd name="connsiteX4" fmla="*/ 1276718 w 2676239"/>
                <a:gd name="connsiteY4" fmla="*/ 2847135 h 2847135"/>
                <a:gd name="connsiteX5" fmla="*/ 12424 w 2676239"/>
                <a:gd name="connsiteY5" fmla="*/ 2165211 h 2847135"/>
                <a:gd name="connsiteX6" fmla="*/ 0 w 2676239"/>
                <a:gd name="connsiteY6" fmla="*/ 730020 h 2847135"/>
                <a:gd name="connsiteX0" fmla="*/ 0 w 2467012"/>
                <a:gd name="connsiteY0" fmla="*/ 730020 h 2847135"/>
                <a:gd name="connsiteX1" fmla="*/ 1244539 w 2467012"/>
                <a:gd name="connsiteY1" fmla="*/ 0 h 2847135"/>
                <a:gd name="connsiteX2" fmla="*/ 2439091 w 2467012"/>
                <a:gd name="connsiteY2" fmla="*/ 705173 h 2847135"/>
                <a:gd name="connsiteX3" fmla="*/ 2467012 w 2467012"/>
                <a:gd name="connsiteY3" fmla="*/ 2124867 h 2847135"/>
                <a:gd name="connsiteX4" fmla="*/ 1276718 w 2467012"/>
                <a:gd name="connsiteY4" fmla="*/ 2847135 h 2847135"/>
                <a:gd name="connsiteX5" fmla="*/ 12424 w 2467012"/>
                <a:gd name="connsiteY5" fmla="*/ 2165211 h 2847135"/>
                <a:gd name="connsiteX6" fmla="*/ 0 w 2467012"/>
                <a:gd name="connsiteY6" fmla="*/ 730020 h 2847135"/>
                <a:gd name="connsiteX0" fmla="*/ 0 w 2467012"/>
                <a:gd name="connsiteY0" fmla="*/ 730020 h 2847135"/>
                <a:gd name="connsiteX1" fmla="*/ 1244539 w 2467012"/>
                <a:gd name="connsiteY1" fmla="*/ 0 h 2847135"/>
                <a:gd name="connsiteX2" fmla="*/ 2465405 w 2467012"/>
                <a:gd name="connsiteY2" fmla="*/ 724908 h 2847135"/>
                <a:gd name="connsiteX3" fmla="*/ 2467012 w 2467012"/>
                <a:gd name="connsiteY3" fmla="*/ 2124867 h 2847135"/>
                <a:gd name="connsiteX4" fmla="*/ 1276718 w 2467012"/>
                <a:gd name="connsiteY4" fmla="*/ 2847135 h 2847135"/>
                <a:gd name="connsiteX5" fmla="*/ 12424 w 2467012"/>
                <a:gd name="connsiteY5" fmla="*/ 2165211 h 2847135"/>
                <a:gd name="connsiteX6" fmla="*/ 0 w 2467012"/>
                <a:gd name="connsiteY6" fmla="*/ 730020 h 2847135"/>
                <a:gd name="connsiteX0" fmla="*/ 0 w 2467012"/>
                <a:gd name="connsiteY0" fmla="*/ 595266 h 2712381"/>
                <a:gd name="connsiteX1" fmla="*/ 1244539 w 2467012"/>
                <a:gd name="connsiteY1" fmla="*/ 0 h 2712381"/>
                <a:gd name="connsiteX2" fmla="*/ 2465405 w 2467012"/>
                <a:gd name="connsiteY2" fmla="*/ 590154 h 2712381"/>
                <a:gd name="connsiteX3" fmla="*/ 2467012 w 2467012"/>
                <a:gd name="connsiteY3" fmla="*/ 1990113 h 2712381"/>
                <a:gd name="connsiteX4" fmla="*/ 1276718 w 2467012"/>
                <a:gd name="connsiteY4" fmla="*/ 2712381 h 2712381"/>
                <a:gd name="connsiteX5" fmla="*/ 12424 w 2467012"/>
                <a:gd name="connsiteY5" fmla="*/ 2030457 h 2712381"/>
                <a:gd name="connsiteX6" fmla="*/ 0 w 2467012"/>
                <a:gd name="connsiteY6" fmla="*/ 595266 h 2712381"/>
                <a:gd name="connsiteX0" fmla="*/ 0 w 2467012"/>
                <a:gd name="connsiteY0" fmla="*/ 720395 h 2837510"/>
                <a:gd name="connsiteX1" fmla="*/ 1244539 w 2467012"/>
                <a:gd name="connsiteY1" fmla="*/ 0 h 2837510"/>
                <a:gd name="connsiteX2" fmla="*/ 2465405 w 2467012"/>
                <a:gd name="connsiteY2" fmla="*/ 715283 h 2837510"/>
                <a:gd name="connsiteX3" fmla="*/ 2467012 w 2467012"/>
                <a:gd name="connsiteY3" fmla="*/ 2115242 h 2837510"/>
                <a:gd name="connsiteX4" fmla="*/ 1276718 w 2467012"/>
                <a:gd name="connsiteY4" fmla="*/ 2837510 h 2837510"/>
                <a:gd name="connsiteX5" fmla="*/ 12424 w 2467012"/>
                <a:gd name="connsiteY5" fmla="*/ 2155586 h 2837510"/>
                <a:gd name="connsiteX6" fmla="*/ 0 w 2467012"/>
                <a:gd name="connsiteY6" fmla="*/ 720395 h 2837510"/>
                <a:gd name="connsiteX0" fmla="*/ 0 w 2472524"/>
                <a:gd name="connsiteY0" fmla="*/ 720395 h 2837510"/>
                <a:gd name="connsiteX1" fmla="*/ 1244539 w 2472524"/>
                <a:gd name="connsiteY1" fmla="*/ 0 h 2837510"/>
                <a:gd name="connsiteX2" fmla="*/ 2472493 w 2472524"/>
                <a:gd name="connsiteY2" fmla="*/ 704651 h 2837510"/>
                <a:gd name="connsiteX3" fmla="*/ 2467012 w 2472524"/>
                <a:gd name="connsiteY3" fmla="*/ 2115242 h 2837510"/>
                <a:gd name="connsiteX4" fmla="*/ 1276718 w 2472524"/>
                <a:gd name="connsiteY4" fmla="*/ 2837510 h 2837510"/>
                <a:gd name="connsiteX5" fmla="*/ 12424 w 2472524"/>
                <a:gd name="connsiteY5" fmla="*/ 2155586 h 2837510"/>
                <a:gd name="connsiteX6" fmla="*/ 0 w 2472524"/>
                <a:gd name="connsiteY6" fmla="*/ 720395 h 2837510"/>
                <a:gd name="connsiteX0" fmla="*/ 0 w 2476069"/>
                <a:gd name="connsiteY0" fmla="*/ 716851 h 2837510"/>
                <a:gd name="connsiteX1" fmla="*/ 1248084 w 2476069"/>
                <a:gd name="connsiteY1" fmla="*/ 0 h 2837510"/>
                <a:gd name="connsiteX2" fmla="*/ 2476038 w 2476069"/>
                <a:gd name="connsiteY2" fmla="*/ 704651 h 2837510"/>
                <a:gd name="connsiteX3" fmla="*/ 2470557 w 2476069"/>
                <a:gd name="connsiteY3" fmla="*/ 2115242 h 2837510"/>
                <a:gd name="connsiteX4" fmla="*/ 1280263 w 2476069"/>
                <a:gd name="connsiteY4" fmla="*/ 2837510 h 2837510"/>
                <a:gd name="connsiteX5" fmla="*/ 15969 w 2476069"/>
                <a:gd name="connsiteY5" fmla="*/ 2155586 h 2837510"/>
                <a:gd name="connsiteX6" fmla="*/ 0 w 2476069"/>
                <a:gd name="connsiteY6" fmla="*/ 716851 h 2837510"/>
                <a:gd name="connsiteX0" fmla="*/ 0 w 2476069"/>
                <a:gd name="connsiteY0" fmla="*/ 716851 h 2837510"/>
                <a:gd name="connsiteX1" fmla="*/ 1248084 w 2476069"/>
                <a:gd name="connsiteY1" fmla="*/ 0 h 2837510"/>
                <a:gd name="connsiteX2" fmla="*/ 2476038 w 2476069"/>
                <a:gd name="connsiteY2" fmla="*/ 704651 h 2837510"/>
                <a:gd name="connsiteX3" fmla="*/ 2470557 w 2476069"/>
                <a:gd name="connsiteY3" fmla="*/ 2115242 h 2837510"/>
                <a:gd name="connsiteX4" fmla="*/ 1280263 w 2476069"/>
                <a:gd name="connsiteY4" fmla="*/ 2837510 h 2837510"/>
                <a:gd name="connsiteX5" fmla="*/ 79765 w 2476069"/>
                <a:gd name="connsiteY5" fmla="*/ 2134321 h 2837510"/>
                <a:gd name="connsiteX6" fmla="*/ 0 w 2476069"/>
                <a:gd name="connsiteY6" fmla="*/ 716851 h 2837510"/>
                <a:gd name="connsiteX0" fmla="*/ 0 w 2476069"/>
                <a:gd name="connsiteY0" fmla="*/ 716851 h 2837510"/>
                <a:gd name="connsiteX1" fmla="*/ 1248084 w 2476069"/>
                <a:gd name="connsiteY1" fmla="*/ 0 h 2837510"/>
                <a:gd name="connsiteX2" fmla="*/ 2476038 w 2476069"/>
                <a:gd name="connsiteY2" fmla="*/ 704651 h 2837510"/>
                <a:gd name="connsiteX3" fmla="*/ 2470557 w 2476069"/>
                <a:gd name="connsiteY3" fmla="*/ 2115242 h 2837510"/>
                <a:gd name="connsiteX4" fmla="*/ 1280263 w 2476069"/>
                <a:gd name="connsiteY4" fmla="*/ 2837510 h 2837510"/>
                <a:gd name="connsiteX5" fmla="*/ 25790 w 2476069"/>
                <a:gd name="connsiteY5" fmla="*/ 2112096 h 2837510"/>
                <a:gd name="connsiteX6" fmla="*/ 0 w 2476069"/>
                <a:gd name="connsiteY6" fmla="*/ 716851 h 2837510"/>
                <a:gd name="connsiteX0" fmla="*/ 9135 w 2450279"/>
                <a:gd name="connsiteY0" fmla="*/ 729551 h 2837510"/>
                <a:gd name="connsiteX1" fmla="*/ 1222294 w 2450279"/>
                <a:gd name="connsiteY1" fmla="*/ 0 h 2837510"/>
                <a:gd name="connsiteX2" fmla="*/ 2450248 w 2450279"/>
                <a:gd name="connsiteY2" fmla="*/ 704651 h 2837510"/>
                <a:gd name="connsiteX3" fmla="*/ 2444767 w 2450279"/>
                <a:gd name="connsiteY3" fmla="*/ 2115242 h 2837510"/>
                <a:gd name="connsiteX4" fmla="*/ 1254473 w 2450279"/>
                <a:gd name="connsiteY4" fmla="*/ 2837510 h 2837510"/>
                <a:gd name="connsiteX5" fmla="*/ 0 w 2450279"/>
                <a:gd name="connsiteY5" fmla="*/ 2112096 h 2837510"/>
                <a:gd name="connsiteX6" fmla="*/ 9135 w 2450279"/>
                <a:gd name="connsiteY6" fmla="*/ 729551 h 2837510"/>
                <a:gd name="connsiteX0" fmla="*/ 2785 w 2450279"/>
                <a:gd name="connsiteY0" fmla="*/ 704151 h 2837510"/>
                <a:gd name="connsiteX1" fmla="*/ 1222294 w 2450279"/>
                <a:gd name="connsiteY1" fmla="*/ 0 h 2837510"/>
                <a:gd name="connsiteX2" fmla="*/ 2450248 w 2450279"/>
                <a:gd name="connsiteY2" fmla="*/ 704651 h 2837510"/>
                <a:gd name="connsiteX3" fmla="*/ 2444767 w 2450279"/>
                <a:gd name="connsiteY3" fmla="*/ 2115242 h 2837510"/>
                <a:gd name="connsiteX4" fmla="*/ 1254473 w 2450279"/>
                <a:gd name="connsiteY4" fmla="*/ 2837510 h 2837510"/>
                <a:gd name="connsiteX5" fmla="*/ 0 w 2450279"/>
                <a:gd name="connsiteY5" fmla="*/ 2112096 h 2837510"/>
                <a:gd name="connsiteX6" fmla="*/ 2785 w 2450279"/>
                <a:gd name="connsiteY6" fmla="*/ 704151 h 2837510"/>
                <a:gd name="connsiteX0" fmla="*/ 229 w 2450898"/>
                <a:gd name="connsiteY0" fmla="*/ 710501 h 2837510"/>
                <a:gd name="connsiteX1" fmla="*/ 1222913 w 2450898"/>
                <a:gd name="connsiteY1" fmla="*/ 0 h 2837510"/>
                <a:gd name="connsiteX2" fmla="*/ 2450867 w 2450898"/>
                <a:gd name="connsiteY2" fmla="*/ 704651 h 2837510"/>
                <a:gd name="connsiteX3" fmla="*/ 2445386 w 2450898"/>
                <a:gd name="connsiteY3" fmla="*/ 2115242 h 2837510"/>
                <a:gd name="connsiteX4" fmla="*/ 1255092 w 2450898"/>
                <a:gd name="connsiteY4" fmla="*/ 2837510 h 2837510"/>
                <a:gd name="connsiteX5" fmla="*/ 619 w 2450898"/>
                <a:gd name="connsiteY5" fmla="*/ 2112096 h 2837510"/>
                <a:gd name="connsiteX6" fmla="*/ 229 w 2450898"/>
                <a:gd name="connsiteY6" fmla="*/ 710501 h 2837510"/>
                <a:gd name="connsiteX0" fmla="*/ 229 w 2450871"/>
                <a:gd name="connsiteY0" fmla="*/ 710501 h 2837510"/>
                <a:gd name="connsiteX1" fmla="*/ 1222913 w 2450871"/>
                <a:gd name="connsiteY1" fmla="*/ 0 h 2837510"/>
                <a:gd name="connsiteX2" fmla="*/ 2450867 w 2450871"/>
                <a:gd name="connsiteY2" fmla="*/ 704651 h 2837510"/>
                <a:gd name="connsiteX3" fmla="*/ 2404111 w 2450871"/>
                <a:gd name="connsiteY3" fmla="*/ 2089842 h 2837510"/>
                <a:gd name="connsiteX4" fmla="*/ 1255092 w 2450871"/>
                <a:gd name="connsiteY4" fmla="*/ 2837510 h 2837510"/>
                <a:gd name="connsiteX5" fmla="*/ 619 w 2450871"/>
                <a:gd name="connsiteY5" fmla="*/ 2112096 h 2837510"/>
                <a:gd name="connsiteX6" fmla="*/ 229 w 2450871"/>
                <a:gd name="connsiteY6" fmla="*/ 710501 h 2837510"/>
                <a:gd name="connsiteX0" fmla="*/ 229 w 2450924"/>
                <a:gd name="connsiteY0" fmla="*/ 710501 h 2837510"/>
                <a:gd name="connsiteX1" fmla="*/ 1222913 w 2450924"/>
                <a:gd name="connsiteY1" fmla="*/ 0 h 2837510"/>
                <a:gd name="connsiteX2" fmla="*/ 2450867 w 2450924"/>
                <a:gd name="connsiteY2" fmla="*/ 704651 h 2837510"/>
                <a:gd name="connsiteX3" fmla="*/ 2448561 w 2450924"/>
                <a:gd name="connsiteY3" fmla="*/ 2115242 h 2837510"/>
                <a:gd name="connsiteX4" fmla="*/ 1255092 w 2450924"/>
                <a:gd name="connsiteY4" fmla="*/ 2837510 h 2837510"/>
                <a:gd name="connsiteX5" fmla="*/ 619 w 2450924"/>
                <a:gd name="connsiteY5" fmla="*/ 2112096 h 2837510"/>
                <a:gd name="connsiteX6" fmla="*/ 229 w 2450924"/>
                <a:gd name="connsiteY6" fmla="*/ 710501 h 2837510"/>
                <a:gd name="connsiteX0" fmla="*/ 229 w 2450924"/>
                <a:gd name="connsiteY0" fmla="*/ 710501 h 2780360"/>
                <a:gd name="connsiteX1" fmla="*/ 1222913 w 2450924"/>
                <a:gd name="connsiteY1" fmla="*/ 0 h 2780360"/>
                <a:gd name="connsiteX2" fmla="*/ 2450867 w 2450924"/>
                <a:gd name="connsiteY2" fmla="*/ 704651 h 2780360"/>
                <a:gd name="connsiteX3" fmla="*/ 2448561 w 2450924"/>
                <a:gd name="connsiteY3" fmla="*/ 2115242 h 2780360"/>
                <a:gd name="connsiteX4" fmla="*/ 1251917 w 2450924"/>
                <a:gd name="connsiteY4" fmla="*/ 2780360 h 2780360"/>
                <a:gd name="connsiteX5" fmla="*/ 619 w 2450924"/>
                <a:gd name="connsiteY5" fmla="*/ 2112096 h 2780360"/>
                <a:gd name="connsiteX6" fmla="*/ 229 w 2450924"/>
                <a:gd name="connsiteY6" fmla="*/ 710501 h 2780360"/>
                <a:gd name="connsiteX0" fmla="*/ 229 w 2450924"/>
                <a:gd name="connsiteY0" fmla="*/ 710501 h 2815285"/>
                <a:gd name="connsiteX1" fmla="*/ 1222913 w 2450924"/>
                <a:gd name="connsiteY1" fmla="*/ 0 h 2815285"/>
                <a:gd name="connsiteX2" fmla="*/ 2450867 w 2450924"/>
                <a:gd name="connsiteY2" fmla="*/ 704651 h 2815285"/>
                <a:gd name="connsiteX3" fmla="*/ 2448561 w 2450924"/>
                <a:gd name="connsiteY3" fmla="*/ 2115242 h 2815285"/>
                <a:gd name="connsiteX4" fmla="*/ 1220167 w 2450924"/>
                <a:gd name="connsiteY4" fmla="*/ 2815285 h 2815285"/>
                <a:gd name="connsiteX5" fmla="*/ 619 w 2450924"/>
                <a:gd name="connsiteY5" fmla="*/ 2112096 h 2815285"/>
                <a:gd name="connsiteX6" fmla="*/ 229 w 2450924"/>
                <a:gd name="connsiteY6" fmla="*/ 710501 h 2815285"/>
                <a:gd name="connsiteX0" fmla="*/ 2785 w 2453480"/>
                <a:gd name="connsiteY0" fmla="*/ 710501 h 2815285"/>
                <a:gd name="connsiteX1" fmla="*/ 1225469 w 2453480"/>
                <a:gd name="connsiteY1" fmla="*/ 0 h 2815285"/>
                <a:gd name="connsiteX2" fmla="*/ 2453423 w 2453480"/>
                <a:gd name="connsiteY2" fmla="*/ 704651 h 2815285"/>
                <a:gd name="connsiteX3" fmla="*/ 2451117 w 2453480"/>
                <a:gd name="connsiteY3" fmla="*/ 2115242 h 2815285"/>
                <a:gd name="connsiteX4" fmla="*/ 1222723 w 2453480"/>
                <a:gd name="connsiteY4" fmla="*/ 2815285 h 2815285"/>
                <a:gd name="connsiteX5" fmla="*/ 0 w 2453480"/>
                <a:gd name="connsiteY5" fmla="*/ 2121621 h 2815285"/>
                <a:gd name="connsiteX6" fmla="*/ 2785 w 2453480"/>
                <a:gd name="connsiteY6" fmla="*/ 710501 h 2815285"/>
                <a:gd name="connsiteX0" fmla="*/ 37710 w 2453480"/>
                <a:gd name="connsiteY0" fmla="*/ 732726 h 2815285"/>
                <a:gd name="connsiteX1" fmla="*/ 1225469 w 2453480"/>
                <a:gd name="connsiteY1" fmla="*/ 0 h 2815285"/>
                <a:gd name="connsiteX2" fmla="*/ 2453423 w 2453480"/>
                <a:gd name="connsiteY2" fmla="*/ 704651 h 2815285"/>
                <a:gd name="connsiteX3" fmla="*/ 2451117 w 2453480"/>
                <a:gd name="connsiteY3" fmla="*/ 2115242 h 2815285"/>
                <a:gd name="connsiteX4" fmla="*/ 1222723 w 2453480"/>
                <a:gd name="connsiteY4" fmla="*/ 2815285 h 2815285"/>
                <a:gd name="connsiteX5" fmla="*/ 0 w 2453480"/>
                <a:gd name="connsiteY5" fmla="*/ 2121621 h 2815285"/>
                <a:gd name="connsiteX6" fmla="*/ 37710 w 2453480"/>
                <a:gd name="connsiteY6" fmla="*/ 732726 h 2815285"/>
                <a:gd name="connsiteX0" fmla="*/ 229 w 2454099"/>
                <a:gd name="connsiteY0" fmla="*/ 704151 h 2815285"/>
                <a:gd name="connsiteX1" fmla="*/ 1226088 w 2454099"/>
                <a:gd name="connsiteY1" fmla="*/ 0 h 2815285"/>
                <a:gd name="connsiteX2" fmla="*/ 2454042 w 2454099"/>
                <a:gd name="connsiteY2" fmla="*/ 704651 h 2815285"/>
                <a:gd name="connsiteX3" fmla="*/ 2451736 w 2454099"/>
                <a:gd name="connsiteY3" fmla="*/ 2115242 h 2815285"/>
                <a:gd name="connsiteX4" fmla="*/ 1223342 w 2454099"/>
                <a:gd name="connsiteY4" fmla="*/ 2815285 h 2815285"/>
                <a:gd name="connsiteX5" fmla="*/ 619 w 2454099"/>
                <a:gd name="connsiteY5" fmla="*/ 2121621 h 2815285"/>
                <a:gd name="connsiteX6" fmla="*/ 229 w 2454099"/>
                <a:gd name="connsiteY6" fmla="*/ 704151 h 2815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54099" h="2815285">
                  <a:moveTo>
                    <a:pt x="229" y="704151"/>
                  </a:moveTo>
                  <a:lnTo>
                    <a:pt x="1226088" y="0"/>
                  </a:lnTo>
                  <a:lnTo>
                    <a:pt x="2454042" y="704651"/>
                  </a:lnTo>
                  <a:cubicBezTo>
                    <a:pt x="2454578" y="1171304"/>
                    <a:pt x="2451200" y="1648589"/>
                    <a:pt x="2451736" y="2115242"/>
                  </a:cubicBezTo>
                  <a:lnTo>
                    <a:pt x="1223342" y="2815285"/>
                  </a:lnTo>
                  <a:lnTo>
                    <a:pt x="619" y="2121621"/>
                  </a:lnTo>
                  <a:cubicBezTo>
                    <a:pt x="1547" y="1652306"/>
                    <a:pt x="-699" y="1173466"/>
                    <a:pt x="229" y="704151"/>
                  </a:cubicBezTo>
                  <a:close/>
                </a:path>
              </a:pathLst>
            </a:cu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800"/>
            </a:p>
          </p:txBody>
        </p:sp>
        <p:sp>
          <p:nvSpPr>
            <p:cNvPr id="11" name="六边形 6">
              <a:extLst>
                <a:ext uri="{FF2B5EF4-FFF2-40B4-BE49-F238E27FC236}">
                  <a16:creationId xmlns:a16="http://schemas.microsoft.com/office/drawing/2014/main" id="{09E0FF97-33CA-8DAA-8320-55D32620B149}"/>
                </a:ext>
              </a:extLst>
            </p:cNvPr>
            <p:cNvSpPr>
              <a:spLocks/>
            </p:cNvSpPr>
            <p:nvPr/>
          </p:nvSpPr>
          <p:spPr>
            <a:xfrm>
              <a:off x="6661309" y="314029"/>
              <a:ext cx="566715" cy="630000"/>
            </a:xfrm>
            <a:custGeom>
              <a:avLst/>
              <a:gdLst>
                <a:gd name="connsiteX0" fmla="*/ 0 w 2862218"/>
                <a:gd name="connsiteY0" fmla="*/ 1233715 h 2467429"/>
                <a:gd name="connsiteX1" fmla="*/ 616857 w 2862218"/>
                <a:gd name="connsiteY1" fmla="*/ 1 h 2467429"/>
                <a:gd name="connsiteX2" fmla="*/ 2245361 w 2862218"/>
                <a:gd name="connsiteY2" fmla="*/ 1 h 2467429"/>
                <a:gd name="connsiteX3" fmla="*/ 2862218 w 2862218"/>
                <a:gd name="connsiteY3" fmla="*/ 1233715 h 2467429"/>
                <a:gd name="connsiteX4" fmla="*/ 2245361 w 2862218"/>
                <a:gd name="connsiteY4" fmla="*/ 2467428 h 2467429"/>
                <a:gd name="connsiteX5" fmla="*/ 616857 w 2862218"/>
                <a:gd name="connsiteY5" fmla="*/ 2467428 h 2467429"/>
                <a:gd name="connsiteX6" fmla="*/ 0 w 2862218"/>
                <a:gd name="connsiteY6" fmla="*/ 1233715 h 2467429"/>
                <a:gd name="connsiteX0" fmla="*/ 0 w 2862218"/>
                <a:gd name="connsiteY0" fmla="*/ 1419694 h 2653407"/>
                <a:gd name="connsiteX1" fmla="*/ 1430518 w 2862218"/>
                <a:gd name="connsiteY1" fmla="*/ 0 h 2653407"/>
                <a:gd name="connsiteX2" fmla="*/ 2245361 w 2862218"/>
                <a:gd name="connsiteY2" fmla="*/ 185980 h 2653407"/>
                <a:gd name="connsiteX3" fmla="*/ 2862218 w 2862218"/>
                <a:gd name="connsiteY3" fmla="*/ 1419694 h 2653407"/>
                <a:gd name="connsiteX4" fmla="*/ 2245361 w 2862218"/>
                <a:gd name="connsiteY4" fmla="*/ 2653407 h 2653407"/>
                <a:gd name="connsiteX5" fmla="*/ 616857 w 2862218"/>
                <a:gd name="connsiteY5" fmla="*/ 2653407 h 2653407"/>
                <a:gd name="connsiteX6" fmla="*/ 0 w 2862218"/>
                <a:gd name="connsiteY6" fmla="*/ 1419694 h 2653407"/>
                <a:gd name="connsiteX0" fmla="*/ 0 w 2862218"/>
                <a:gd name="connsiteY0" fmla="*/ 1419694 h 2653407"/>
                <a:gd name="connsiteX1" fmla="*/ 1430518 w 2862218"/>
                <a:gd name="connsiteY1" fmla="*/ 0 h 2653407"/>
                <a:gd name="connsiteX2" fmla="*/ 2625070 w 2862218"/>
                <a:gd name="connsiteY2" fmla="*/ 705173 h 2653407"/>
                <a:gd name="connsiteX3" fmla="*/ 2862218 w 2862218"/>
                <a:gd name="connsiteY3" fmla="*/ 1419694 h 2653407"/>
                <a:gd name="connsiteX4" fmla="*/ 2245361 w 2862218"/>
                <a:gd name="connsiteY4" fmla="*/ 2653407 h 2653407"/>
                <a:gd name="connsiteX5" fmla="*/ 616857 w 2862218"/>
                <a:gd name="connsiteY5" fmla="*/ 2653407 h 2653407"/>
                <a:gd name="connsiteX6" fmla="*/ 0 w 2862218"/>
                <a:gd name="connsiteY6" fmla="*/ 1419694 h 2653407"/>
                <a:gd name="connsiteX0" fmla="*/ 0 w 2676239"/>
                <a:gd name="connsiteY0" fmla="*/ 730020 h 2653407"/>
                <a:gd name="connsiteX1" fmla="*/ 1244539 w 2676239"/>
                <a:gd name="connsiteY1" fmla="*/ 0 h 2653407"/>
                <a:gd name="connsiteX2" fmla="*/ 2439091 w 2676239"/>
                <a:gd name="connsiteY2" fmla="*/ 705173 h 2653407"/>
                <a:gd name="connsiteX3" fmla="*/ 2676239 w 2676239"/>
                <a:gd name="connsiteY3" fmla="*/ 1419694 h 2653407"/>
                <a:gd name="connsiteX4" fmla="*/ 2059382 w 2676239"/>
                <a:gd name="connsiteY4" fmla="*/ 2653407 h 2653407"/>
                <a:gd name="connsiteX5" fmla="*/ 430878 w 2676239"/>
                <a:gd name="connsiteY5" fmla="*/ 2653407 h 2653407"/>
                <a:gd name="connsiteX6" fmla="*/ 0 w 2676239"/>
                <a:gd name="connsiteY6" fmla="*/ 730020 h 2653407"/>
                <a:gd name="connsiteX0" fmla="*/ 0 w 2676239"/>
                <a:gd name="connsiteY0" fmla="*/ 730020 h 2653407"/>
                <a:gd name="connsiteX1" fmla="*/ 1244539 w 2676239"/>
                <a:gd name="connsiteY1" fmla="*/ 0 h 2653407"/>
                <a:gd name="connsiteX2" fmla="*/ 2439091 w 2676239"/>
                <a:gd name="connsiteY2" fmla="*/ 705173 h 2653407"/>
                <a:gd name="connsiteX3" fmla="*/ 2676239 w 2676239"/>
                <a:gd name="connsiteY3" fmla="*/ 1419694 h 2653407"/>
                <a:gd name="connsiteX4" fmla="*/ 2059382 w 2676239"/>
                <a:gd name="connsiteY4" fmla="*/ 2653407 h 2653407"/>
                <a:gd name="connsiteX5" fmla="*/ 12424 w 2676239"/>
                <a:gd name="connsiteY5" fmla="*/ 2165211 h 2653407"/>
                <a:gd name="connsiteX6" fmla="*/ 0 w 2676239"/>
                <a:gd name="connsiteY6" fmla="*/ 730020 h 2653407"/>
                <a:gd name="connsiteX0" fmla="*/ 0 w 2676239"/>
                <a:gd name="connsiteY0" fmla="*/ 730020 h 2847135"/>
                <a:gd name="connsiteX1" fmla="*/ 1244539 w 2676239"/>
                <a:gd name="connsiteY1" fmla="*/ 0 h 2847135"/>
                <a:gd name="connsiteX2" fmla="*/ 2439091 w 2676239"/>
                <a:gd name="connsiteY2" fmla="*/ 705173 h 2847135"/>
                <a:gd name="connsiteX3" fmla="*/ 2676239 w 2676239"/>
                <a:gd name="connsiteY3" fmla="*/ 1419694 h 2847135"/>
                <a:gd name="connsiteX4" fmla="*/ 1276718 w 2676239"/>
                <a:gd name="connsiteY4" fmla="*/ 2847135 h 2847135"/>
                <a:gd name="connsiteX5" fmla="*/ 12424 w 2676239"/>
                <a:gd name="connsiteY5" fmla="*/ 2165211 h 2847135"/>
                <a:gd name="connsiteX6" fmla="*/ 0 w 2676239"/>
                <a:gd name="connsiteY6" fmla="*/ 730020 h 2847135"/>
                <a:gd name="connsiteX0" fmla="*/ 0 w 2467012"/>
                <a:gd name="connsiteY0" fmla="*/ 730020 h 2847135"/>
                <a:gd name="connsiteX1" fmla="*/ 1244539 w 2467012"/>
                <a:gd name="connsiteY1" fmla="*/ 0 h 2847135"/>
                <a:gd name="connsiteX2" fmla="*/ 2439091 w 2467012"/>
                <a:gd name="connsiteY2" fmla="*/ 705173 h 2847135"/>
                <a:gd name="connsiteX3" fmla="*/ 2467012 w 2467012"/>
                <a:gd name="connsiteY3" fmla="*/ 2124867 h 2847135"/>
                <a:gd name="connsiteX4" fmla="*/ 1276718 w 2467012"/>
                <a:gd name="connsiteY4" fmla="*/ 2847135 h 2847135"/>
                <a:gd name="connsiteX5" fmla="*/ 12424 w 2467012"/>
                <a:gd name="connsiteY5" fmla="*/ 2165211 h 2847135"/>
                <a:gd name="connsiteX6" fmla="*/ 0 w 2467012"/>
                <a:gd name="connsiteY6" fmla="*/ 730020 h 2847135"/>
                <a:gd name="connsiteX0" fmla="*/ 0 w 2467012"/>
                <a:gd name="connsiteY0" fmla="*/ 730020 h 2847135"/>
                <a:gd name="connsiteX1" fmla="*/ 1244539 w 2467012"/>
                <a:gd name="connsiteY1" fmla="*/ 0 h 2847135"/>
                <a:gd name="connsiteX2" fmla="*/ 2465405 w 2467012"/>
                <a:gd name="connsiteY2" fmla="*/ 724908 h 2847135"/>
                <a:gd name="connsiteX3" fmla="*/ 2467012 w 2467012"/>
                <a:gd name="connsiteY3" fmla="*/ 2124867 h 2847135"/>
                <a:gd name="connsiteX4" fmla="*/ 1276718 w 2467012"/>
                <a:gd name="connsiteY4" fmla="*/ 2847135 h 2847135"/>
                <a:gd name="connsiteX5" fmla="*/ 12424 w 2467012"/>
                <a:gd name="connsiteY5" fmla="*/ 2165211 h 2847135"/>
                <a:gd name="connsiteX6" fmla="*/ 0 w 2467012"/>
                <a:gd name="connsiteY6" fmla="*/ 730020 h 2847135"/>
                <a:gd name="connsiteX0" fmla="*/ 0 w 2467012"/>
                <a:gd name="connsiteY0" fmla="*/ 595266 h 2712381"/>
                <a:gd name="connsiteX1" fmla="*/ 1244539 w 2467012"/>
                <a:gd name="connsiteY1" fmla="*/ 0 h 2712381"/>
                <a:gd name="connsiteX2" fmla="*/ 2465405 w 2467012"/>
                <a:gd name="connsiteY2" fmla="*/ 590154 h 2712381"/>
                <a:gd name="connsiteX3" fmla="*/ 2467012 w 2467012"/>
                <a:gd name="connsiteY3" fmla="*/ 1990113 h 2712381"/>
                <a:gd name="connsiteX4" fmla="*/ 1276718 w 2467012"/>
                <a:gd name="connsiteY4" fmla="*/ 2712381 h 2712381"/>
                <a:gd name="connsiteX5" fmla="*/ 12424 w 2467012"/>
                <a:gd name="connsiteY5" fmla="*/ 2030457 h 2712381"/>
                <a:gd name="connsiteX6" fmla="*/ 0 w 2467012"/>
                <a:gd name="connsiteY6" fmla="*/ 595266 h 2712381"/>
                <a:gd name="connsiteX0" fmla="*/ 0 w 2467012"/>
                <a:gd name="connsiteY0" fmla="*/ 720395 h 2837510"/>
                <a:gd name="connsiteX1" fmla="*/ 1244539 w 2467012"/>
                <a:gd name="connsiteY1" fmla="*/ 0 h 2837510"/>
                <a:gd name="connsiteX2" fmla="*/ 2465405 w 2467012"/>
                <a:gd name="connsiteY2" fmla="*/ 715283 h 2837510"/>
                <a:gd name="connsiteX3" fmla="*/ 2467012 w 2467012"/>
                <a:gd name="connsiteY3" fmla="*/ 2115242 h 2837510"/>
                <a:gd name="connsiteX4" fmla="*/ 1276718 w 2467012"/>
                <a:gd name="connsiteY4" fmla="*/ 2837510 h 2837510"/>
                <a:gd name="connsiteX5" fmla="*/ 12424 w 2467012"/>
                <a:gd name="connsiteY5" fmla="*/ 2155586 h 2837510"/>
                <a:gd name="connsiteX6" fmla="*/ 0 w 2467012"/>
                <a:gd name="connsiteY6" fmla="*/ 720395 h 2837510"/>
                <a:gd name="connsiteX0" fmla="*/ 0 w 2472524"/>
                <a:gd name="connsiteY0" fmla="*/ 720395 h 2837510"/>
                <a:gd name="connsiteX1" fmla="*/ 1244539 w 2472524"/>
                <a:gd name="connsiteY1" fmla="*/ 0 h 2837510"/>
                <a:gd name="connsiteX2" fmla="*/ 2472493 w 2472524"/>
                <a:gd name="connsiteY2" fmla="*/ 704651 h 2837510"/>
                <a:gd name="connsiteX3" fmla="*/ 2467012 w 2472524"/>
                <a:gd name="connsiteY3" fmla="*/ 2115242 h 2837510"/>
                <a:gd name="connsiteX4" fmla="*/ 1276718 w 2472524"/>
                <a:gd name="connsiteY4" fmla="*/ 2837510 h 2837510"/>
                <a:gd name="connsiteX5" fmla="*/ 12424 w 2472524"/>
                <a:gd name="connsiteY5" fmla="*/ 2155586 h 2837510"/>
                <a:gd name="connsiteX6" fmla="*/ 0 w 2472524"/>
                <a:gd name="connsiteY6" fmla="*/ 720395 h 2837510"/>
                <a:gd name="connsiteX0" fmla="*/ 0 w 2476069"/>
                <a:gd name="connsiteY0" fmla="*/ 716851 h 2837510"/>
                <a:gd name="connsiteX1" fmla="*/ 1248084 w 2476069"/>
                <a:gd name="connsiteY1" fmla="*/ 0 h 2837510"/>
                <a:gd name="connsiteX2" fmla="*/ 2476038 w 2476069"/>
                <a:gd name="connsiteY2" fmla="*/ 704651 h 2837510"/>
                <a:gd name="connsiteX3" fmla="*/ 2470557 w 2476069"/>
                <a:gd name="connsiteY3" fmla="*/ 2115242 h 2837510"/>
                <a:gd name="connsiteX4" fmla="*/ 1280263 w 2476069"/>
                <a:gd name="connsiteY4" fmla="*/ 2837510 h 2837510"/>
                <a:gd name="connsiteX5" fmla="*/ 15969 w 2476069"/>
                <a:gd name="connsiteY5" fmla="*/ 2155586 h 2837510"/>
                <a:gd name="connsiteX6" fmla="*/ 0 w 2476069"/>
                <a:gd name="connsiteY6" fmla="*/ 716851 h 2837510"/>
                <a:gd name="connsiteX0" fmla="*/ 0 w 2476069"/>
                <a:gd name="connsiteY0" fmla="*/ 716851 h 2837510"/>
                <a:gd name="connsiteX1" fmla="*/ 1248084 w 2476069"/>
                <a:gd name="connsiteY1" fmla="*/ 0 h 2837510"/>
                <a:gd name="connsiteX2" fmla="*/ 2476038 w 2476069"/>
                <a:gd name="connsiteY2" fmla="*/ 704651 h 2837510"/>
                <a:gd name="connsiteX3" fmla="*/ 2470557 w 2476069"/>
                <a:gd name="connsiteY3" fmla="*/ 2115242 h 2837510"/>
                <a:gd name="connsiteX4" fmla="*/ 1280263 w 2476069"/>
                <a:gd name="connsiteY4" fmla="*/ 2837510 h 2837510"/>
                <a:gd name="connsiteX5" fmla="*/ 79765 w 2476069"/>
                <a:gd name="connsiteY5" fmla="*/ 2134321 h 2837510"/>
                <a:gd name="connsiteX6" fmla="*/ 0 w 2476069"/>
                <a:gd name="connsiteY6" fmla="*/ 716851 h 2837510"/>
                <a:gd name="connsiteX0" fmla="*/ 0 w 2476069"/>
                <a:gd name="connsiteY0" fmla="*/ 716851 h 2837510"/>
                <a:gd name="connsiteX1" fmla="*/ 1248084 w 2476069"/>
                <a:gd name="connsiteY1" fmla="*/ 0 h 2837510"/>
                <a:gd name="connsiteX2" fmla="*/ 2476038 w 2476069"/>
                <a:gd name="connsiteY2" fmla="*/ 704651 h 2837510"/>
                <a:gd name="connsiteX3" fmla="*/ 2470557 w 2476069"/>
                <a:gd name="connsiteY3" fmla="*/ 2115242 h 2837510"/>
                <a:gd name="connsiteX4" fmla="*/ 1280263 w 2476069"/>
                <a:gd name="connsiteY4" fmla="*/ 2837510 h 2837510"/>
                <a:gd name="connsiteX5" fmla="*/ 25790 w 2476069"/>
                <a:gd name="connsiteY5" fmla="*/ 2112096 h 2837510"/>
                <a:gd name="connsiteX6" fmla="*/ 0 w 2476069"/>
                <a:gd name="connsiteY6" fmla="*/ 716851 h 2837510"/>
                <a:gd name="connsiteX0" fmla="*/ 9135 w 2450279"/>
                <a:gd name="connsiteY0" fmla="*/ 729551 h 2837510"/>
                <a:gd name="connsiteX1" fmla="*/ 1222294 w 2450279"/>
                <a:gd name="connsiteY1" fmla="*/ 0 h 2837510"/>
                <a:gd name="connsiteX2" fmla="*/ 2450248 w 2450279"/>
                <a:gd name="connsiteY2" fmla="*/ 704651 h 2837510"/>
                <a:gd name="connsiteX3" fmla="*/ 2444767 w 2450279"/>
                <a:gd name="connsiteY3" fmla="*/ 2115242 h 2837510"/>
                <a:gd name="connsiteX4" fmla="*/ 1254473 w 2450279"/>
                <a:gd name="connsiteY4" fmla="*/ 2837510 h 2837510"/>
                <a:gd name="connsiteX5" fmla="*/ 0 w 2450279"/>
                <a:gd name="connsiteY5" fmla="*/ 2112096 h 2837510"/>
                <a:gd name="connsiteX6" fmla="*/ 9135 w 2450279"/>
                <a:gd name="connsiteY6" fmla="*/ 729551 h 2837510"/>
                <a:gd name="connsiteX0" fmla="*/ 2785 w 2450279"/>
                <a:gd name="connsiteY0" fmla="*/ 704151 h 2837510"/>
                <a:gd name="connsiteX1" fmla="*/ 1222294 w 2450279"/>
                <a:gd name="connsiteY1" fmla="*/ 0 h 2837510"/>
                <a:gd name="connsiteX2" fmla="*/ 2450248 w 2450279"/>
                <a:gd name="connsiteY2" fmla="*/ 704651 h 2837510"/>
                <a:gd name="connsiteX3" fmla="*/ 2444767 w 2450279"/>
                <a:gd name="connsiteY3" fmla="*/ 2115242 h 2837510"/>
                <a:gd name="connsiteX4" fmla="*/ 1254473 w 2450279"/>
                <a:gd name="connsiteY4" fmla="*/ 2837510 h 2837510"/>
                <a:gd name="connsiteX5" fmla="*/ 0 w 2450279"/>
                <a:gd name="connsiteY5" fmla="*/ 2112096 h 2837510"/>
                <a:gd name="connsiteX6" fmla="*/ 2785 w 2450279"/>
                <a:gd name="connsiteY6" fmla="*/ 704151 h 2837510"/>
                <a:gd name="connsiteX0" fmla="*/ 229 w 2450898"/>
                <a:gd name="connsiteY0" fmla="*/ 710501 h 2837510"/>
                <a:gd name="connsiteX1" fmla="*/ 1222913 w 2450898"/>
                <a:gd name="connsiteY1" fmla="*/ 0 h 2837510"/>
                <a:gd name="connsiteX2" fmla="*/ 2450867 w 2450898"/>
                <a:gd name="connsiteY2" fmla="*/ 704651 h 2837510"/>
                <a:gd name="connsiteX3" fmla="*/ 2445386 w 2450898"/>
                <a:gd name="connsiteY3" fmla="*/ 2115242 h 2837510"/>
                <a:gd name="connsiteX4" fmla="*/ 1255092 w 2450898"/>
                <a:gd name="connsiteY4" fmla="*/ 2837510 h 2837510"/>
                <a:gd name="connsiteX5" fmla="*/ 619 w 2450898"/>
                <a:gd name="connsiteY5" fmla="*/ 2112096 h 2837510"/>
                <a:gd name="connsiteX6" fmla="*/ 229 w 2450898"/>
                <a:gd name="connsiteY6" fmla="*/ 710501 h 2837510"/>
                <a:gd name="connsiteX0" fmla="*/ 229 w 2450871"/>
                <a:gd name="connsiteY0" fmla="*/ 710501 h 2837510"/>
                <a:gd name="connsiteX1" fmla="*/ 1222913 w 2450871"/>
                <a:gd name="connsiteY1" fmla="*/ 0 h 2837510"/>
                <a:gd name="connsiteX2" fmla="*/ 2450867 w 2450871"/>
                <a:gd name="connsiteY2" fmla="*/ 704651 h 2837510"/>
                <a:gd name="connsiteX3" fmla="*/ 2404111 w 2450871"/>
                <a:gd name="connsiteY3" fmla="*/ 2089842 h 2837510"/>
                <a:gd name="connsiteX4" fmla="*/ 1255092 w 2450871"/>
                <a:gd name="connsiteY4" fmla="*/ 2837510 h 2837510"/>
                <a:gd name="connsiteX5" fmla="*/ 619 w 2450871"/>
                <a:gd name="connsiteY5" fmla="*/ 2112096 h 2837510"/>
                <a:gd name="connsiteX6" fmla="*/ 229 w 2450871"/>
                <a:gd name="connsiteY6" fmla="*/ 710501 h 2837510"/>
                <a:gd name="connsiteX0" fmla="*/ 229 w 2450924"/>
                <a:gd name="connsiteY0" fmla="*/ 710501 h 2837510"/>
                <a:gd name="connsiteX1" fmla="*/ 1222913 w 2450924"/>
                <a:gd name="connsiteY1" fmla="*/ 0 h 2837510"/>
                <a:gd name="connsiteX2" fmla="*/ 2450867 w 2450924"/>
                <a:gd name="connsiteY2" fmla="*/ 704651 h 2837510"/>
                <a:gd name="connsiteX3" fmla="*/ 2448561 w 2450924"/>
                <a:gd name="connsiteY3" fmla="*/ 2115242 h 2837510"/>
                <a:gd name="connsiteX4" fmla="*/ 1255092 w 2450924"/>
                <a:gd name="connsiteY4" fmla="*/ 2837510 h 2837510"/>
                <a:gd name="connsiteX5" fmla="*/ 619 w 2450924"/>
                <a:gd name="connsiteY5" fmla="*/ 2112096 h 2837510"/>
                <a:gd name="connsiteX6" fmla="*/ 229 w 2450924"/>
                <a:gd name="connsiteY6" fmla="*/ 710501 h 2837510"/>
                <a:gd name="connsiteX0" fmla="*/ 229 w 2450924"/>
                <a:gd name="connsiteY0" fmla="*/ 710501 h 2780360"/>
                <a:gd name="connsiteX1" fmla="*/ 1222913 w 2450924"/>
                <a:gd name="connsiteY1" fmla="*/ 0 h 2780360"/>
                <a:gd name="connsiteX2" fmla="*/ 2450867 w 2450924"/>
                <a:gd name="connsiteY2" fmla="*/ 704651 h 2780360"/>
                <a:gd name="connsiteX3" fmla="*/ 2448561 w 2450924"/>
                <a:gd name="connsiteY3" fmla="*/ 2115242 h 2780360"/>
                <a:gd name="connsiteX4" fmla="*/ 1251917 w 2450924"/>
                <a:gd name="connsiteY4" fmla="*/ 2780360 h 2780360"/>
                <a:gd name="connsiteX5" fmla="*/ 619 w 2450924"/>
                <a:gd name="connsiteY5" fmla="*/ 2112096 h 2780360"/>
                <a:gd name="connsiteX6" fmla="*/ 229 w 2450924"/>
                <a:gd name="connsiteY6" fmla="*/ 710501 h 2780360"/>
                <a:gd name="connsiteX0" fmla="*/ 229 w 2450924"/>
                <a:gd name="connsiteY0" fmla="*/ 710501 h 2815285"/>
                <a:gd name="connsiteX1" fmla="*/ 1222913 w 2450924"/>
                <a:gd name="connsiteY1" fmla="*/ 0 h 2815285"/>
                <a:gd name="connsiteX2" fmla="*/ 2450867 w 2450924"/>
                <a:gd name="connsiteY2" fmla="*/ 704651 h 2815285"/>
                <a:gd name="connsiteX3" fmla="*/ 2448561 w 2450924"/>
                <a:gd name="connsiteY3" fmla="*/ 2115242 h 2815285"/>
                <a:gd name="connsiteX4" fmla="*/ 1220167 w 2450924"/>
                <a:gd name="connsiteY4" fmla="*/ 2815285 h 2815285"/>
                <a:gd name="connsiteX5" fmla="*/ 619 w 2450924"/>
                <a:gd name="connsiteY5" fmla="*/ 2112096 h 2815285"/>
                <a:gd name="connsiteX6" fmla="*/ 229 w 2450924"/>
                <a:gd name="connsiteY6" fmla="*/ 710501 h 2815285"/>
                <a:gd name="connsiteX0" fmla="*/ 2785 w 2453480"/>
                <a:gd name="connsiteY0" fmla="*/ 710501 h 2815285"/>
                <a:gd name="connsiteX1" fmla="*/ 1225469 w 2453480"/>
                <a:gd name="connsiteY1" fmla="*/ 0 h 2815285"/>
                <a:gd name="connsiteX2" fmla="*/ 2453423 w 2453480"/>
                <a:gd name="connsiteY2" fmla="*/ 704651 h 2815285"/>
                <a:gd name="connsiteX3" fmla="*/ 2451117 w 2453480"/>
                <a:gd name="connsiteY3" fmla="*/ 2115242 h 2815285"/>
                <a:gd name="connsiteX4" fmla="*/ 1222723 w 2453480"/>
                <a:gd name="connsiteY4" fmla="*/ 2815285 h 2815285"/>
                <a:gd name="connsiteX5" fmla="*/ 0 w 2453480"/>
                <a:gd name="connsiteY5" fmla="*/ 2121621 h 2815285"/>
                <a:gd name="connsiteX6" fmla="*/ 2785 w 2453480"/>
                <a:gd name="connsiteY6" fmla="*/ 710501 h 2815285"/>
                <a:gd name="connsiteX0" fmla="*/ 37710 w 2453480"/>
                <a:gd name="connsiteY0" fmla="*/ 732726 h 2815285"/>
                <a:gd name="connsiteX1" fmla="*/ 1225469 w 2453480"/>
                <a:gd name="connsiteY1" fmla="*/ 0 h 2815285"/>
                <a:gd name="connsiteX2" fmla="*/ 2453423 w 2453480"/>
                <a:gd name="connsiteY2" fmla="*/ 704651 h 2815285"/>
                <a:gd name="connsiteX3" fmla="*/ 2451117 w 2453480"/>
                <a:gd name="connsiteY3" fmla="*/ 2115242 h 2815285"/>
                <a:gd name="connsiteX4" fmla="*/ 1222723 w 2453480"/>
                <a:gd name="connsiteY4" fmla="*/ 2815285 h 2815285"/>
                <a:gd name="connsiteX5" fmla="*/ 0 w 2453480"/>
                <a:gd name="connsiteY5" fmla="*/ 2121621 h 2815285"/>
                <a:gd name="connsiteX6" fmla="*/ 37710 w 2453480"/>
                <a:gd name="connsiteY6" fmla="*/ 732726 h 2815285"/>
                <a:gd name="connsiteX0" fmla="*/ 229 w 2454099"/>
                <a:gd name="connsiteY0" fmla="*/ 704151 h 2815285"/>
                <a:gd name="connsiteX1" fmla="*/ 1226088 w 2454099"/>
                <a:gd name="connsiteY1" fmla="*/ 0 h 2815285"/>
                <a:gd name="connsiteX2" fmla="*/ 2454042 w 2454099"/>
                <a:gd name="connsiteY2" fmla="*/ 704651 h 2815285"/>
                <a:gd name="connsiteX3" fmla="*/ 2451736 w 2454099"/>
                <a:gd name="connsiteY3" fmla="*/ 2115242 h 2815285"/>
                <a:gd name="connsiteX4" fmla="*/ 1223342 w 2454099"/>
                <a:gd name="connsiteY4" fmla="*/ 2815285 h 2815285"/>
                <a:gd name="connsiteX5" fmla="*/ 619 w 2454099"/>
                <a:gd name="connsiteY5" fmla="*/ 2121621 h 2815285"/>
                <a:gd name="connsiteX6" fmla="*/ 229 w 2454099"/>
                <a:gd name="connsiteY6" fmla="*/ 704151 h 2815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54099" h="2815285">
                  <a:moveTo>
                    <a:pt x="229" y="704151"/>
                  </a:moveTo>
                  <a:lnTo>
                    <a:pt x="1226088" y="0"/>
                  </a:lnTo>
                  <a:lnTo>
                    <a:pt x="2454042" y="704651"/>
                  </a:lnTo>
                  <a:cubicBezTo>
                    <a:pt x="2454578" y="1171304"/>
                    <a:pt x="2451200" y="1648589"/>
                    <a:pt x="2451736" y="2115242"/>
                  </a:cubicBezTo>
                  <a:lnTo>
                    <a:pt x="1223342" y="2815285"/>
                  </a:lnTo>
                  <a:lnTo>
                    <a:pt x="619" y="2121621"/>
                  </a:lnTo>
                  <a:cubicBezTo>
                    <a:pt x="1547" y="1652306"/>
                    <a:pt x="-699" y="1173466"/>
                    <a:pt x="229" y="70415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800"/>
            </a:p>
          </p:txBody>
        </p:sp>
      </p:grpSp>
      <p:sp>
        <p:nvSpPr>
          <p:cNvPr id="17" name="平行四边形 16">
            <a:extLst>
              <a:ext uri="{FF2B5EF4-FFF2-40B4-BE49-F238E27FC236}">
                <a16:creationId xmlns:a16="http://schemas.microsoft.com/office/drawing/2014/main" id="{FEAC643C-D83D-D85B-17D9-4159C6FE9A85}"/>
              </a:ext>
            </a:extLst>
          </p:cNvPr>
          <p:cNvSpPr>
            <a:spLocks/>
          </p:cNvSpPr>
          <p:nvPr/>
        </p:nvSpPr>
        <p:spPr>
          <a:xfrm>
            <a:off x="8081023" y="-11703"/>
            <a:ext cx="705959" cy="1506071"/>
          </a:xfrm>
          <a:prstGeom prst="parallelogram">
            <a:avLst>
              <a:gd name="adj" fmla="val 66092"/>
            </a:avLst>
          </a:prstGeom>
          <a:gradFill flip="none" rotWithShape="1">
            <a:gsLst>
              <a:gs pos="100000">
                <a:schemeClr val="accent1">
                  <a:lumMod val="5000"/>
                  <a:lumOff val="95000"/>
                  <a:alpha val="0"/>
                </a:schemeClr>
              </a:gs>
              <a:gs pos="0">
                <a:schemeClr val="accent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8" name="任意形状 17">
            <a:extLst>
              <a:ext uri="{FF2B5EF4-FFF2-40B4-BE49-F238E27FC236}">
                <a16:creationId xmlns:a16="http://schemas.microsoft.com/office/drawing/2014/main" id="{3F331808-86FB-C594-1B0C-E0C2E3017B89}"/>
              </a:ext>
            </a:extLst>
          </p:cNvPr>
          <p:cNvSpPr>
            <a:spLocks/>
          </p:cNvSpPr>
          <p:nvPr/>
        </p:nvSpPr>
        <p:spPr>
          <a:xfrm>
            <a:off x="11229350" y="3103544"/>
            <a:ext cx="967940" cy="3080564"/>
          </a:xfrm>
          <a:custGeom>
            <a:avLst/>
            <a:gdLst>
              <a:gd name="connsiteX0" fmla="*/ 966555 w 966555"/>
              <a:gd name="connsiteY0" fmla="*/ 0 h 3076957"/>
              <a:gd name="connsiteX1" fmla="*/ 966555 w 966555"/>
              <a:gd name="connsiteY1" fmla="*/ 3076957 h 3076957"/>
              <a:gd name="connsiteX2" fmla="*/ 0 w 966555"/>
              <a:gd name="connsiteY2" fmla="*/ 3076957 h 3076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66555" h="3076957">
                <a:moveTo>
                  <a:pt x="966555" y="0"/>
                </a:moveTo>
                <a:lnTo>
                  <a:pt x="966555" y="3076957"/>
                </a:lnTo>
                <a:lnTo>
                  <a:pt x="0" y="307695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82296" dist="639900" dir="16200000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800"/>
          </a:p>
        </p:txBody>
      </p:sp>
      <p:sp>
        <p:nvSpPr>
          <p:cNvPr id="23" name="图片占位符 22">
            <a:extLst>
              <a:ext uri="{FF2B5EF4-FFF2-40B4-BE49-F238E27FC236}">
                <a16:creationId xmlns:a16="http://schemas.microsoft.com/office/drawing/2014/main" id="{30BDDE83-9F04-A5EB-67D9-95753E3BE7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366188" y="823629"/>
            <a:ext cx="4446785" cy="5115935"/>
          </a:xfrm>
          <a:custGeom>
            <a:avLst/>
            <a:gdLst>
              <a:gd name="connsiteX0" fmla="*/ -7 w 2771775"/>
              <a:gd name="connsiteY0" fmla="*/ 1782547 h 2771775"/>
              <a:gd name="connsiteX1" fmla="*/ 274491 w 2771775"/>
              <a:gd name="connsiteY1" fmla="*/ 548986 h 2771775"/>
              <a:gd name="connsiteX2" fmla="*/ 1385888 w 2771775"/>
              <a:gd name="connsiteY2" fmla="*/ 0 h 2771775"/>
              <a:gd name="connsiteX3" fmla="*/ 2497284 w 2771775"/>
              <a:gd name="connsiteY3" fmla="*/ 548986 h 2771775"/>
              <a:gd name="connsiteX4" fmla="*/ 2771782 w 2771775"/>
              <a:gd name="connsiteY4" fmla="*/ 1782547 h 2771775"/>
              <a:gd name="connsiteX5" fmla="*/ 2002662 w 2771775"/>
              <a:gd name="connsiteY5" fmla="*/ 2771790 h 2771775"/>
              <a:gd name="connsiteX6" fmla="*/ 769113 w 2771775"/>
              <a:gd name="connsiteY6" fmla="*/ 2771790 h 2771775"/>
              <a:gd name="connsiteX7" fmla="*/ -7 w 2771775"/>
              <a:gd name="connsiteY7" fmla="*/ 1782547 h 2771775"/>
              <a:gd name="connsiteX0" fmla="*/ 0 w 2771789"/>
              <a:gd name="connsiteY0" fmla="*/ 2891501 h 3880744"/>
              <a:gd name="connsiteX1" fmla="*/ 274498 w 2771789"/>
              <a:gd name="connsiteY1" fmla="*/ 1657940 h 3880744"/>
              <a:gd name="connsiteX2" fmla="*/ 987061 w 2771789"/>
              <a:gd name="connsiteY2" fmla="*/ 0 h 3880744"/>
              <a:gd name="connsiteX3" fmla="*/ 2497291 w 2771789"/>
              <a:gd name="connsiteY3" fmla="*/ 1657940 h 3880744"/>
              <a:gd name="connsiteX4" fmla="*/ 2771789 w 2771789"/>
              <a:gd name="connsiteY4" fmla="*/ 2891501 h 3880744"/>
              <a:gd name="connsiteX5" fmla="*/ 2002669 w 2771789"/>
              <a:gd name="connsiteY5" fmla="*/ 3880744 h 3880744"/>
              <a:gd name="connsiteX6" fmla="*/ 769120 w 2771789"/>
              <a:gd name="connsiteY6" fmla="*/ 3880744 h 3880744"/>
              <a:gd name="connsiteX7" fmla="*/ 0 w 2771789"/>
              <a:gd name="connsiteY7" fmla="*/ 2891501 h 3880744"/>
              <a:gd name="connsiteX0" fmla="*/ 1213834 w 3985623"/>
              <a:gd name="connsiteY0" fmla="*/ 2891501 h 3880744"/>
              <a:gd name="connsiteX1" fmla="*/ 0 w 3985623"/>
              <a:gd name="connsiteY1" fmla="*/ 1327199 h 3880744"/>
              <a:gd name="connsiteX2" fmla="*/ 2200895 w 3985623"/>
              <a:gd name="connsiteY2" fmla="*/ 0 h 3880744"/>
              <a:gd name="connsiteX3" fmla="*/ 3711125 w 3985623"/>
              <a:gd name="connsiteY3" fmla="*/ 1657940 h 3880744"/>
              <a:gd name="connsiteX4" fmla="*/ 3985623 w 3985623"/>
              <a:gd name="connsiteY4" fmla="*/ 2891501 h 3880744"/>
              <a:gd name="connsiteX5" fmla="*/ 3216503 w 3985623"/>
              <a:gd name="connsiteY5" fmla="*/ 3880744 h 3880744"/>
              <a:gd name="connsiteX6" fmla="*/ 1982954 w 3985623"/>
              <a:gd name="connsiteY6" fmla="*/ 3880744 h 3880744"/>
              <a:gd name="connsiteX7" fmla="*/ 1213834 w 3985623"/>
              <a:gd name="connsiteY7" fmla="*/ 2891501 h 3880744"/>
              <a:gd name="connsiteX0" fmla="*/ 0 w 3997474"/>
              <a:gd name="connsiteY0" fmla="*/ 3893450 h 3893450"/>
              <a:gd name="connsiteX1" fmla="*/ 11851 w 3997474"/>
              <a:gd name="connsiteY1" fmla="*/ 1327199 h 3893450"/>
              <a:gd name="connsiteX2" fmla="*/ 2212746 w 3997474"/>
              <a:gd name="connsiteY2" fmla="*/ 0 h 3893450"/>
              <a:gd name="connsiteX3" fmla="*/ 3722976 w 3997474"/>
              <a:gd name="connsiteY3" fmla="*/ 1657940 h 3893450"/>
              <a:gd name="connsiteX4" fmla="*/ 3997474 w 3997474"/>
              <a:gd name="connsiteY4" fmla="*/ 2891501 h 3893450"/>
              <a:gd name="connsiteX5" fmla="*/ 3228354 w 3997474"/>
              <a:gd name="connsiteY5" fmla="*/ 3880744 h 3893450"/>
              <a:gd name="connsiteX6" fmla="*/ 1994805 w 3997474"/>
              <a:gd name="connsiteY6" fmla="*/ 3880744 h 3893450"/>
              <a:gd name="connsiteX7" fmla="*/ 0 w 3997474"/>
              <a:gd name="connsiteY7" fmla="*/ 3893450 h 3893450"/>
              <a:gd name="connsiteX0" fmla="*/ 0 w 3997474"/>
              <a:gd name="connsiteY0" fmla="*/ 3893450 h 5164795"/>
              <a:gd name="connsiteX1" fmla="*/ 11851 w 3997474"/>
              <a:gd name="connsiteY1" fmla="*/ 1327199 h 5164795"/>
              <a:gd name="connsiteX2" fmla="*/ 2212746 w 3997474"/>
              <a:gd name="connsiteY2" fmla="*/ 0 h 5164795"/>
              <a:gd name="connsiteX3" fmla="*/ 3722976 w 3997474"/>
              <a:gd name="connsiteY3" fmla="*/ 1657940 h 5164795"/>
              <a:gd name="connsiteX4" fmla="*/ 3997474 w 3997474"/>
              <a:gd name="connsiteY4" fmla="*/ 2891501 h 5164795"/>
              <a:gd name="connsiteX5" fmla="*/ 3228354 w 3997474"/>
              <a:gd name="connsiteY5" fmla="*/ 3880744 h 5164795"/>
              <a:gd name="connsiteX6" fmla="*/ 2286634 w 3997474"/>
              <a:gd name="connsiteY6" fmla="*/ 5164795 h 5164795"/>
              <a:gd name="connsiteX7" fmla="*/ 0 w 3997474"/>
              <a:gd name="connsiteY7" fmla="*/ 3893450 h 5164795"/>
              <a:gd name="connsiteX0" fmla="*/ 0 w 4308124"/>
              <a:gd name="connsiteY0" fmla="*/ 3893450 h 5164795"/>
              <a:gd name="connsiteX1" fmla="*/ 11851 w 4308124"/>
              <a:gd name="connsiteY1" fmla="*/ 1327199 h 5164795"/>
              <a:gd name="connsiteX2" fmla="*/ 2212746 w 4308124"/>
              <a:gd name="connsiteY2" fmla="*/ 0 h 5164795"/>
              <a:gd name="connsiteX3" fmla="*/ 3722976 w 4308124"/>
              <a:gd name="connsiteY3" fmla="*/ 1657940 h 5164795"/>
              <a:gd name="connsiteX4" fmla="*/ 3997474 w 4308124"/>
              <a:gd name="connsiteY4" fmla="*/ 2891501 h 5164795"/>
              <a:gd name="connsiteX5" fmla="*/ 4308124 w 4308124"/>
              <a:gd name="connsiteY5" fmla="*/ 3939110 h 5164795"/>
              <a:gd name="connsiteX6" fmla="*/ 2286634 w 4308124"/>
              <a:gd name="connsiteY6" fmla="*/ 5164795 h 5164795"/>
              <a:gd name="connsiteX7" fmla="*/ 0 w 4308124"/>
              <a:gd name="connsiteY7" fmla="*/ 3893450 h 5164795"/>
              <a:gd name="connsiteX0" fmla="*/ 0 w 4454674"/>
              <a:gd name="connsiteY0" fmla="*/ 3893450 h 5164795"/>
              <a:gd name="connsiteX1" fmla="*/ 11851 w 4454674"/>
              <a:gd name="connsiteY1" fmla="*/ 1327199 h 5164795"/>
              <a:gd name="connsiteX2" fmla="*/ 2212746 w 4454674"/>
              <a:gd name="connsiteY2" fmla="*/ 0 h 5164795"/>
              <a:gd name="connsiteX3" fmla="*/ 3722976 w 4454674"/>
              <a:gd name="connsiteY3" fmla="*/ 1657940 h 5164795"/>
              <a:gd name="connsiteX4" fmla="*/ 4454674 w 4454674"/>
              <a:gd name="connsiteY4" fmla="*/ 3416795 h 5164795"/>
              <a:gd name="connsiteX5" fmla="*/ 4308124 w 4454674"/>
              <a:gd name="connsiteY5" fmla="*/ 3939110 h 5164795"/>
              <a:gd name="connsiteX6" fmla="*/ 2286634 w 4454674"/>
              <a:gd name="connsiteY6" fmla="*/ 5164795 h 5164795"/>
              <a:gd name="connsiteX7" fmla="*/ 0 w 4454674"/>
              <a:gd name="connsiteY7" fmla="*/ 3893450 h 5164795"/>
              <a:gd name="connsiteX0" fmla="*/ 0 w 4454674"/>
              <a:gd name="connsiteY0" fmla="*/ 3893450 h 5164795"/>
              <a:gd name="connsiteX1" fmla="*/ 11851 w 4454674"/>
              <a:gd name="connsiteY1" fmla="*/ 1327199 h 5164795"/>
              <a:gd name="connsiteX2" fmla="*/ 2212746 w 4454674"/>
              <a:gd name="connsiteY2" fmla="*/ 0 h 5164795"/>
              <a:gd name="connsiteX3" fmla="*/ 4452551 w 4454674"/>
              <a:gd name="connsiteY3" fmla="*/ 1317471 h 5164795"/>
              <a:gd name="connsiteX4" fmla="*/ 4454674 w 4454674"/>
              <a:gd name="connsiteY4" fmla="*/ 3416795 h 5164795"/>
              <a:gd name="connsiteX5" fmla="*/ 4308124 w 4454674"/>
              <a:gd name="connsiteY5" fmla="*/ 3939110 h 5164795"/>
              <a:gd name="connsiteX6" fmla="*/ 2286634 w 4454674"/>
              <a:gd name="connsiteY6" fmla="*/ 5164795 h 5164795"/>
              <a:gd name="connsiteX7" fmla="*/ 0 w 4454674"/>
              <a:gd name="connsiteY7" fmla="*/ 3893450 h 5164795"/>
              <a:gd name="connsiteX0" fmla="*/ 0 w 4454674"/>
              <a:gd name="connsiteY0" fmla="*/ 3596794 h 4868139"/>
              <a:gd name="connsiteX1" fmla="*/ 11851 w 4454674"/>
              <a:gd name="connsiteY1" fmla="*/ 1030543 h 4868139"/>
              <a:gd name="connsiteX2" fmla="*/ 2254627 w 4454674"/>
              <a:gd name="connsiteY2" fmla="*/ 0 h 4868139"/>
              <a:gd name="connsiteX3" fmla="*/ 4452551 w 4454674"/>
              <a:gd name="connsiteY3" fmla="*/ 1020815 h 4868139"/>
              <a:gd name="connsiteX4" fmla="*/ 4454674 w 4454674"/>
              <a:gd name="connsiteY4" fmla="*/ 3120139 h 4868139"/>
              <a:gd name="connsiteX5" fmla="*/ 4308124 w 4454674"/>
              <a:gd name="connsiteY5" fmla="*/ 3642454 h 4868139"/>
              <a:gd name="connsiteX6" fmla="*/ 2286634 w 4454674"/>
              <a:gd name="connsiteY6" fmla="*/ 4868139 h 4868139"/>
              <a:gd name="connsiteX7" fmla="*/ 0 w 4454674"/>
              <a:gd name="connsiteY7" fmla="*/ 3596794 h 4868139"/>
              <a:gd name="connsiteX0" fmla="*/ 0 w 4454674"/>
              <a:gd name="connsiteY0" fmla="*/ 3858550 h 5129895"/>
              <a:gd name="connsiteX1" fmla="*/ 11851 w 4454674"/>
              <a:gd name="connsiteY1" fmla="*/ 1292299 h 5129895"/>
              <a:gd name="connsiteX2" fmla="*/ 2230197 w 4454674"/>
              <a:gd name="connsiteY2" fmla="*/ 0 h 5129895"/>
              <a:gd name="connsiteX3" fmla="*/ 4452551 w 4454674"/>
              <a:gd name="connsiteY3" fmla="*/ 1282571 h 5129895"/>
              <a:gd name="connsiteX4" fmla="*/ 4454674 w 4454674"/>
              <a:gd name="connsiteY4" fmla="*/ 3381895 h 5129895"/>
              <a:gd name="connsiteX5" fmla="*/ 4308124 w 4454674"/>
              <a:gd name="connsiteY5" fmla="*/ 3904210 h 5129895"/>
              <a:gd name="connsiteX6" fmla="*/ 2286634 w 4454674"/>
              <a:gd name="connsiteY6" fmla="*/ 5129895 h 5129895"/>
              <a:gd name="connsiteX7" fmla="*/ 0 w 4454674"/>
              <a:gd name="connsiteY7" fmla="*/ 3858550 h 5129895"/>
              <a:gd name="connsiteX0" fmla="*/ 0 w 4454674"/>
              <a:gd name="connsiteY0" fmla="*/ 3858550 h 5129895"/>
              <a:gd name="connsiteX1" fmla="*/ 203805 w 4454674"/>
              <a:gd name="connsiteY1" fmla="*/ 1424922 h 5129895"/>
              <a:gd name="connsiteX2" fmla="*/ 2230197 w 4454674"/>
              <a:gd name="connsiteY2" fmla="*/ 0 h 5129895"/>
              <a:gd name="connsiteX3" fmla="*/ 4452551 w 4454674"/>
              <a:gd name="connsiteY3" fmla="*/ 1282571 h 5129895"/>
              <a:gd name="connsiteX4" fmla="*/ 4454674 w 4454674"/>
              <a:gd name="connsiteY4" fmla="*/ 3381895 h 5129895"/>
              <a:gd name="connsiteX5" fmla="*/ 4308124 w 4454674"/>
              <a:gd name="connsiteY5" fmla="*/ 3904210 h 5129895"/>
              <a:gd name="connsiteX6" fmla="*/ 2286634 w 4454674"/>
              <a:gd name="connsiteY6" fmla="*/ 5129895 h 5129895"/>
              <a:gd name="connsiteX7" fmla="*/ 0 w 4454674"/>
              <a:gd name="connsiteY7" fmla="*/ 3858550 h 5129895"/>
              <a:gd name="connsiteX0" fmla="*/ 0 w 4454674"/>
              <a:gd name="connsiteY0" fmla="*/ 3858550 h 5129895"/>
              <a:gd name="connsiteX1" fmla="*/ 4871 w 4454674"/>
              <a:gd name="connsiteY1" fmla="*/ 1278339 h 5129895"/>
              <a:gd name="connsiteX2" fmla="*/ 2230197 w 4454674"/>
              <a:gd name="connsiteY2" fmla="*/ 0 h 5129895"/>
              <a:gd name="connsiteX3" fmla="*/ 4452551 w 4454674"/>
              <a:gd name="connsiteY3" fmla="*/ 1282571 h 5129895"/>
              <a:gd name="connsiteX4" fmla="*/ 4454674 w 4454674"/>
              <a:gd name="connsiteY4" fmla="*/ 3381895 h 5129895"/>
              <a:gd name="connsiteX5" fmla="*/ 4308124 w 4454674"/>
              <a:gd name="connsiteY5" fmla="*/ 3904210 h 5129895"/>
              <a:gd name="connsiteX6" fmla="*/ 2286634 w 4454674"/>
              <a:gd name="connsiteY6" fmla="*/ 5129895 h 5129895"/>
              <a:gd name="connsiteX7" fmla="*/ 0 w 4454674"/>
              <a:gd name="connsiteY7" fmla="*/ 3858550 h 5129895"/>
              <a:gd name="connsiteX0" fmla="*/ 253439 w 4449848"/>
              <a:gd name="connsiteY0" fmla="*/ 3677066 h 5129895"/>
              <a:gd name="connsiteX1" fmla="*/ 45 w 4449848"/>
              <a:gd name="connsiteY1" fmla="*/ 1278339 h 5129895"/>
              <a:gd name="connsiteX2" fmla="*/ 2225371 w 4449848"/>
              <a:gd name="connsiteY2" fmla="*/ 0 h 5129895"/>
              <a:gd name="connsiteX3" fmla="*/ 4447725 w 4449848"/>
              <a:gd name="connsiteY3" fmla="*/ 1282571 h 5129895"/>
              <a:gd name="connsiteX4" fmla="*/ 4449848 w 4449848"/>
              <a:gd name="connsiteY4" fmla="*/ 3381895 h 5129895"/>
              <a:gd name="connsiteX5" fmla="*/ 4303298 w 4449848"/>
              <a:gd name="connsiteY5" fmla="*/ 3904210 h 5129895"/>
              <a:gd name="connsiteX6" fmla="*/ 2281808 w 4449848"/>
              <a:gd name="connsiteY6" fmla="*/ 5129895 h 5129895"/>
              <a:gd name="connsiteX7" fmla="*/ 253439 w 4449848"/>
              <a:gd name="connsiteY7" fmla="*/ 3677066 h 5129895"/>
              <a:gd name="connsiteX0" fmla="*/ 0 w 4454675"/>
              <a:gd name="connsiteY0" fmla="*/ 3869020 h 5129895"/>
              <a:gd name="connsiteX1" fmla="*/ 4872 w 4454675"/>
              <a:gd name="connsiteY1" fmla="*/ 1278339 h 5129895"/>
              <a:gd name="connsiteX2" fmla="*/ 2230198 w 4454675"/>
              <a:gd name="connsiteY2" fmla="*/ 0 h 5129895"/>
              <a:gd name="connsiteX3" fmla="*/ 4452552 w 4454675"/>
              <a:gd name="connsiteY3" fmla="*/ 1282571 h 5129895"/>
              <a:gd name="connsiteX4" fmla="*/ 4454675 w 4454675"/>
              <a:gd name="connsiteY4" fmla="*/ 3381895 h 5129895"/>
              <a:gd name="connsiteX5" fmla="*/ 4308125 w 4454675"/>
              <a:gd name="connsiteY5" fmla="*/ 3904210 h 5129895"/>
              <a:gd name="connsiteX6" fmla="*/ 2286635 w 4454675"/>
              <a:gd name="connsiteY6" fmla="*/ 5129895 h 5129895"/>
              <a:gd name="connsiteX7" fmla="*/ 0 w 4454675"/>
              <a:gd name="connsiteY7" fmla="*/ 3869020 h 5129895"/>
              <a:gd name="connsiteX0" fmla="*/ 0 w 4454675"/>
              <a:gd name="connsiteY0" fmla="*/ 3869020 h 4951901"/>
              <a:gd name="connsiteX1" fmla="*/ 4872 w 4454675"/>
              <a:gd name="connsiteY1" fmla="*/ 1278339 h 4951901"/>
              <a:gd name="connsiteX2" fmla="*/ 2230198 w 4454675"/>
              <a:gd name="connsiteY2" fmla="*/ 0 h 4951901"/>
              <a:gd name="connsiteX3" fmla="*/ 4452552 w 4454675"/>
              <a:gd name="connsiteY3" fmla="*/ 1282571 h 4951901"/>
              <a:gd name="connsiteX4" fmla="*/ 4454675 w 4454675"/>
              <a:gd name="connsiteY4" fmla="*/ 3381895 h 4951901"/>
              <a:gd name="connsiteX5" fmla="*/ 4308125 w 4454675"/>
              <a:gd name="connsiteY5" fmla="*/ 3904210 h 4951901"/>
              <a:gd name="connsiteX6" fmla="*/ 2174953 w 4454675"/>
              <a:gd name="connsiteY6" fmla="*/ 4951901 h 4951901"/>
              <a:gd name="connsiteX7" fmla="*/ 0 w 4454675"/>
              <a:gd name="connsiteY7" fmla="*/ 3869020 h 4951901"/>
              <a:gd name="connsiteX0" fmla="*/ 0 w 4454675"/>
              <a:gd name="connsiteY0" fmla="*/ 3869020 h 5115935"/>
              <a:gd name="connsiteX1" fmla="*/ 4872 w 4454675"/>
              <a:gd name="connsiteY1" fmla="*/ 1278339 h 5115935"/>
              <a:gd name="connsiteX2" fmla="*/ 2230198 w 4454675"/>
              <a:gd name="connsiteY2" fmla="*/ 0 h 5115935"/>
              <a:gd name="connsiteX3" fmla="*/ 4452552 w 4454675"/>
              <a:gd name="connsiteY3" fmla="*/ 1282571 h 5115935"/>
              <a:gd name="connsiteX4" fmla="*/ 4454675 w 4454675"/>
              <a:gd name="connsiteY4" fmla="*/ 3381895 h 5115935"/>
              <a:gd name="connsiteX5" fmla="*/ 4308125 w 4454675"/>
              <a:gd name="connsiteY5" fmla="*/ 3904210 h 5115935"/>
              <a:gd name="connsiteX6" fmla="*/ 2230794 w 4454675"/>
              <a:gd name="connsiteY6" fmla="*/ 5115935 h 5115935"/>
              <a:gd name="connsiteX7" fmla="*/ 0 w 4454675"/>
              <a:gd name="connsiteY7" fmla="*/ 3869020 h 5115935"/>
              <a:gd name="connsiteX0" fmla="*/ 0 w 4454675"/>
              <a:gd name="connsiteY0" fmla="*/ 3869020 h 5115935"/>
              <a:gd name="connsiteX1" fmla="*/ 4872 w 4454675"/>
              <a:gd name="connsiteY1" fmla="*/ 1278339 h 5115935"/>
              <a:gd name="connsiteX2" fmla="*/ 2230198 w 4454675"/>
              <a:gd name="connsiteY2" fmla="*/ 0 h 5115935"/>
              <a:gd name="connsiteX3" fmla="*/ 4452552 w 4454675"/>
              <a:gd name="connsiteY3" fmla="*/ 1282571 h 5115935"/>
              <a:gd name="connsiteX4" fmla="*/ 4454675 w 4454675"/>
              <a:gd name="connsiteY4" fmla="*/ 3381895 h 5115935"/>
              <a:gd name="connsiteX5" fmla="*/ 4053350 w 4454675"/>
              <a:gd name="connsiteY5" fmla="*/ 3771587 h 5115935"/>
              <a:gd name="connsiteX6" fmla="*/ 2230794 w 4454675"/>
              <a:gd name="connsiteY6" fmla="*/ 5115935 h 5115935"/>
              <a:gd name="connsiteX7" fmla="*/ 0 w 4454675"/>
              <a:gd name="connsiteY7" fmla="*/ 3869020 h 5115935"/>
              <a:gd name="connsiteX0" fmla="*/ 0 w 4454675"/>
              <a:gd name="connsiteY0" fmla="*/ 3869020 h 5115935"/>
              <a:gd name="connsiteX1" fmla="*/ 4872 w 4454675"/>
              <a:gd name="connsiteY1" fmla="*/ 1278339 h 5115935"/>
              <a:gd name="connsiteX2" fmla="*/ 2230198 w 4454675"/>
              <a:gd name="connsiteY2" fmla="*/ 0 h 5115935"/>
              <a:gd name="connsiteX3" fmla="*/ 4452552 w 4454675"/>
              <a:gd name="connsiteY3" fmla="*/ 1282571 h 5115935"/>
              <a:gd name="connsiteX4" fmla="*/ 4454675 w 4454675"/>
              <a:gd name="connsiteY4" fmla="*/ 3381895 h 5115935"/>
              <a:gd name="connsiteX5" fmla="*/ 4322085 w 4454675"/>
              <a:gd name="connsiteY5" fmla="*/ 3900719 h 5115935"/>
              <a:gd name="connsiteX6" fmla="*/ 2230794 w 4454675"/>
              <a:gd name="connsiteY6" fmla="*/ 5115935 h 5115935"/>
              <a:gd name="connsiteX7" fmla="*/ 0 w 4454675"/>
              <a:gd name="connsiteY7" fmla="*/ 3869020 h 5115935"/>
              <a:gd name="connsiteX0" fmla="*/ 0 w 4452553"/>
              <a:gd name="connsiteY0" fmla="*/ 3869020 h 5115935"/>
              <a:gd name="connsiteX1" fmla="*/ 4872 w 4452553"/>
              <a:gd name="connsiteY1" fmla="*/ 1278339 h 5115935"/>
              <a:gd name="connsiteX2" fmla="*/ 2230198 w 4452553"/>
              <a:gd name="connsiteY2" fmla="*/ 0 h 5115935"/>
              <a:gd name="connsiteX3" fmla="*/ 4452552 w 4452553"/>
              <a:gd name="connsiteY3" fmla="*/ 1282571 h 5115935"/>
              <a:gd name="connsiteX4" fmla="*/ 4147548 w 4452553"/>
              <a:gd name="connsiteY4" fmla="*/ 3552909 h 5115935"/>
              <a:gd name="connsiteX5" fmla="*/ 4322085 w 4452553"/>
              <a:gd name="connsiteY5" fmla="*/ 3900719 h 5115935"/>
              <a:gd name="connsiteX6" fmla="*/ 2230794 w 4452553"/>
              <a:gd name="connsiteY6" fmla="*/ 5115935 h 5115935"/>
              <a:gd name="connsiteX7" fmla="*/ 0 w 4452553"/>
              <a:gd name="connsiteY7" fmla="*/ 3869020 h 5115935"/>
              <a:gd name="connsiteX0" fmla="*/ 0 w 4452579"/>
              <a:gd name="connsiteY0" fmla="*/ 3869020 h 5115935"/>
              <a:gd name="connsiteX1" fmla="*/ 4872 w 4452579"/>
              <a:gd name="connsiteY1" fmla="*/ 1278339 h 5115935"/>
              <a:gd name="connsiteX2" fmla="*/ 2230198 w 4452579"/>
              <a:gd name="connsiteY2" fmla="*/ 0 h 5115935"/>
              <a:gd name="connsiteX3" fmla="*/ 4452552 w 4452579"/>
              <a:gd name="connsiteY3" fmla="*/ 1282571 h 5115935"/>
              <a:gd name="connsiteX4" fmla="*/ 4440714 w 4452579"/>
              <a:gd name="connsiteY4" fmla="*/ 3490087 h 5115935"/>
              <a:gd name="connsiteX5" fmla="*/ 4322085 w 4452579"/>
              <a:gd name="connsiteY5" fmla="*/ 3900719 h 5115935"/>
              <a:gd name="connsiteX6" fmla="*/ 2230794 w 4452579"/>
              <a:gd name="connsiteY6" fmla="*/ 5115935 h 5115935"/>
              <a:gd name="connsiteX7" fmla="*/ 0 w 4452579"/>
              <a:gd name="connsiteY7" fmla="*/ 3869020 h 5115935"/>
              <a:gd name="connsiteX0" fmla="*/ 0 w 4440714"/>
              <a:gd name="connsiteY0" fmla="*/ 3869020 h 5115935"/>
              <a:gd name="connsiteX1" fmla="*/ 4872 w 4440714"/>
              <a:gd name="connsiteY1" fmla="*/ 1278339 h 5115935"/>
              <a:gd name="connsiteX2" fmla="*/ 2230198 w 4440714"/>
              <a:gd name="connsiteY2" fmla="*/ 0 h 5115935"/>
              <a:gd name="connsiteX3" fmla="*/ 4333890 w 4440714"/>
              <a:gd name="connsiteY3" fmla="*/ 1383783 h 5115935"/>
              <a:gd name="connsiteX4" fmla="*/ 4440714 w 4440714"/>
              <a:gd name="connsiteY4" fmla="*/ 3490087 h 5115935"/>
              <a:gd name="connsiteX5" fmla="*/ 4322085 w 4440714"/>
              <a:gd name="connsiteY5" fmla="*/ 3900719 h 5115935"/>
              <a:gd name="connsiteX6" fmla="*/ 2230794 w 4440714"/>
              <a:gd name="connsiteY6" fmla="*/ 5115935 h 5115935"/>
              <a:gd name="connsiteX7" fmla="*/ 0 w 4440714"/>
              <a:gd name="connsiteY7" fmla="*/ 3869020 h 5115935"/>
              <a:gd name="connsiteX0" fmla="*/ 0 w 4445627"/>
              <a:gd name="connsiteY0" fmla="*/ 3869020 h 5115935"/>
              <a:gd name="connsiteX1" fmla="*/ 4872 w 4445627"/>
              <a:gd name="connsiteY1" fmla="*/ 1278339 h 5115935"/>
              <a:gd name="connsiteX2" fmla="*/ 2230198 w 4445627"/>
              <a:gd name="connsiteY2" fmla="*/ 0 h 5115935"/>
              <a:gd name="connsiteX3" fmla="*/ 4445572 w 4445627"/>
              <a:gd name="connsiteY3" fmla="*/ 1275591 h 5115935"/>
              <a:gd name="connsiteX4" fmla="*/ 4440714 w 4445627"/>
              <a:gd name="connsiteY4" fmla="*/ 3490087 h 5115935"/>
              <a:gd name="connsiteX5" fmla="*/ 4322085 w 4445627"/>
              <a:gd name="connsiteY5" fmla="*/ 3900719 h 5115935"/>
              <a:gd name="connsiteX6" fmla="*/ 2230794 w 4445627"/>
              <a:gd name="connsiteY6" fmla="*/ 5115935 h 5115935"/>
              <a:gd name="connsiteX7" fmla="*/ 0 w 4445627"/>
              <a:gd name="connsiteY7" fmla="*/ 3869020 h 5115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45627" h="5115935">
                <a:moveTo>
                  <a:pt x="0" y="3869020"/>
                </a:moveTo>
                <a:cubicBezTo>
                  <a:pt x="3950" y="3013603"/>
                  <a:pt x="922" y="2133756"/>
                  <a:pt x="4872" y="1278339"/>
                </a:cubicBezTo>
                <a:lnTo>
                  <a:pt x="2230198" y="0"/>
                </a:lnTo>
                <a:lnTo>
                  <a:pt x="4445572" y="1275591"/>
                </a:lnTo>
                <a:cubicBezTo>
                  <a:pt x="4446280" y="1975366"/>
                  <a:pt x="4440006" y="2790312"/>
                  <a:pt x="4440714" y="3490087"/>
                </a:cubicBezTo>
                <a:lnTo>
                  <a:pt x="4322085" y="3900719"/>
                </a:lnTo>
                <a:lnTo>
                  <a:pt x="2230794" y="5115935"/>
                </a:lnTo>
                <a:lnTo>
                  <a:pt x="0" y="3869020"/>
                </a:lnTo>
                <a:close/>
              </a:path>
            </a:pathLst>
          </a:cu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Picture</a:t>
            </a:r>
            <a:endParaRPr kumimoji="1" lang="zh-CN" altLang="en-US"/>
          </a:p>
        </p:txBody>
      </p:sp>
      <p:sp>
        <p:nvSpPr>
          <p:cNvPr id="28" name="任意形状 27">
            <a:extLst>
              <a:ext uri="{FF2B5EF4-FFF2-40B4-BE49-F238E27FC236}">
                <a16:creationId xmlns:a16="http://schemas.microsoft.com/office/drawing/2014/main" id="{542DFD4B-64E4-66A1-69D4-F70EA6E2DBD6}"/>
              </a:ext>
            </a:extLst>
          </p:cNvPr>
          <p:cNvSpPr>
            <a:spLocks/>
          </p:cNvSpPr>
          <p:nvPr/>
        </p:nvSpPr>
        <p:spPr>
          <a:xfrm>
            <a:off x="-5291" y="5350435"/>
            <a:ext cx="763106" cy="849051"/>
          </a:xfrm>
          <a:custGeom>
            <a:avLst/>
            <a:gdLst>
              <a:gd name="connsiteX0" fmla="*/ 284064 w 762907"/>
              <a:gd name="connsiteY0" fmla="*/ 0 h 849051"/>
              <a:gd name="connsiteX1" fmla="*/ 762885 w 762907"/>
              <a:gd name="connsiteY1" fmla="*/ 266263 h 849051"/>
              <a:gd name="connsiteX2" fmla="*/ 761986 w 762907"/>
              <a:gd name="connsiteY2" fmla="*/ 799275 h 849051"/>
              <a:gd name="connsiteX3" fmla="*/ 671852 w 762907"/>
              <a:gd name="connsiteY3" fmla="*/ 849051 h 849051"/>
              <a:gd name="connsiteX4" fmla="*/ 576137 w 762907"/>
              <a:gd name="connsiteY4" fmla="*/ 849051 h 849051"/>
              <a:gd name="connsiteX5" fmla="*/ 714458 w 762907"/>
              <a:gd name="connsiteY5" fmla="*/ 772664 h 849051"/>
              <a:gd name="connsiteX6" fmla="*/ 715268 w 762907"/>
              <a:gd name="connsiteY6" fmla="*/ 292700 h 849051"/>
              <a:gd name="connsiteX7" fmla="*/ 284101 w 762907"/>
              <a:gd name="connsiteY7" fmla="*/ 52937 h 849051"/>
              <a:gd name="connsiteX8" fmla="*/ 0 w 762907"/>
              <a:gd name="connsiteY8" fmla="*/ 211078 h 849051"/>
              <a:gd name="connsiteX9" fmla="*/ 0 w 762907"/>
              <a:gd name="connsiteY9" fmla="*/ 158120 h 849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2907" h="849051">
                <a:moveTo>
                  <a:pt x="284064" y="0"/>
                </a:moveTo>
                <a:lnTo>
                  <a:pt x="762885" y="266263"/>
                </a:lnTo>
                <a:cubicBezTo>
                  <a:pt x="763094" y="442594"/>
                  <a:pt x="761777" y="622943"/>
                  <a:pt x="761986" y="799275"/>
                </a:cubicBezTo>
                <a:lnTo>
                  <a:pt x="671852" y="849051"/>
                </a:lnTo>
                <a:lnTo>
                  <a:pt x="576137" y="849051"/>
                </a:lnTo>
                <a:lnTo>
                  <a:pt x="714458" y="772664"/>
                </a:lnTo>
                <a:cubicBezTo>
                  <a:pt x="714270" y="613882"/>
                  <a:pt x="715456" y="451482"/>
                  <a:pt x="715268" y="292700"/>
                </a:cubicBezTo>
                <a:lnTo>
                  <a:pt x="284101" y="52937"/>
                </a:lnTo>
                <a:lnTo>
                  <a:pt x="0" y="211078"/>
                </a:lnTo>
                <a:lnTo>
                  <a:pt x="0" y="15812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800"/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0B506C93-1B54-4C38-8864-92E4D58ED1E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0799" y="1463268"/>
            <a:ext cx="4852526" cy="615767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Subtitle Here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E7455B8-BE46-54BF-31DC-77C9181099D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5631" y="2242580"/>
            <a:ext cx="6529748" cy="3649481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/>
            </a:lvl1pPr>
          </a:lstStyle>
          <a:p>
            <a:pPr lvl="0"/>
            <a:r>
              <a:rPr lang="en-US"/>
              <a:t>Useful for the majority of slide content with 1 long pictures description You can add a description of the image here. </a:t>
            </a:r>
          </a:p>
        </p:txBody>
      </p:sp>
      <p:sp>
        <p:nvSpPr>
          <p:cNvPr id="15" name="矩形 25">
            <a:extLst>
              <a:ext uri="{FF2B5EF4-FFF2-40B4-BE49-F238E27FC236}">
                <a16:creationId xmlns:a16="http://schemas.microsoft.com/office/drawing/2014/main" id="{ACF82A23-F6BD-C262-B65D-8C010CCA9081}"/>
              </a:ext>
            </a:extLst>
          </p:cNvPr>
          <p:cNvSpPr>
            <a:spLocks/>
          </p:cNvSpPr>
          <p:nvPr/>
        </p:nvSpPr>
        <p:spPr>
          <a:xfrm>
            <a:off x="438335" y="2086530"/>
            <a:ext cx="1569573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CEFE9C-7EE2-DEDA-9ABD-6D2BF0661D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0799" y="325249"/>
            <a:ext cx="6100637" cy="374904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86558782"/>
      </p:ext>
    </p:extLst>
  </p:cSld>
  <p:clrMapOvr>
    <a:masterClrMapping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Pictures / Comparis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161A0BB8-59A7-6619-F31E-B85F66319C3D}"/>
              </a:ext>
            </a:extLst>
          </p:cNvPr>
          <p:cNvSpPr>
            <a:spLocks/>
          </p:cNvSpPr>
          <p:nvPr/>
        </p:nvSpPr>
        <p:spPr>
          <a:xfrm>
            <a:off x="8212016" y="1206984"/>
            <a:ext cx="3243863" cy="4404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>
              <a:solidFill>
                <a:schemeClr val="accent1"/>
              </a:solidFill>
            </a:endParaRPr>
          </a:p>
        </p:txBody>
      </p:sp>
      <p:sp>
        <p:nvSpPr>
          <p:cNvPr id="22" name="矩形 6">
            <a:extLst>
              <a:ext uri="{FF2B5EF4-FFF2-40B4-BE49-F238E27FC236}">
                <a16:creationId xmlns:a16="http://schemas.microsoft.com/office/drawing/2014/main" id="{EC3B19E6-DC1D-850C-8E5A-BD91D97C8D98}"/>
              </a:ext>
            </a:extLst>
          </p:cNvPr>
          <p:cNvSpPr/>
          <p:nvPr/>
        </p:nvSpPr>
        <p:spPr>
          <a:xfrm>
            <a:off x="4472262" y="4446089"/>
            <a:ext cx="81876" cy="2578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25" name="图片占位符 24">
            <a:extLst>
              <a:ext uri="{FF2B5EF4-FFF2-40B4-BE49-F238E27FC236}">
                <a16:creationId xmlns:a16="http://schemas.microsoft.com/office/drawing/2014/main" id="{4AFBF794-778B-1D55-02F6-598EB68FF86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82842" y="1206984"/>
            <a:ext cx="3243863" cy="3011004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Picture</a:t>
            </a:r>
            <a:endParaRPr kumimoji="1" lang="zh-CN" altLang="en-US"/>
          </a:p>
          <a:p>
            <a:endParaRPr kumimoji="1" lang="zh-CN" altLang="en-US"/>
          </a:p>
        </p:txBody>
      </p:sp>
      <p:sp>
        <p:nvSpPr>
          <p:cNvPr id="26" name="图片占位符 24">
            <a:extLst>
              <a:ext uri="{FF2B5EF4-FFF2-40B4-BE49-F238E27FC236}">
                <a16:creationId xmlns:a16="http://schemas.microsoft.com/office/drawing/2014/main" id="{B67DD83C-FAD8-3F2B-FBD5-D0A0DFFF7DE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77030" y="1206984"/>
            <a:ext cx="3240901" cy="3011004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Picture</a:t>
            </a:r>
            <a:endParaRPr kumimoji="1" lang="zh-CN" altLang="en-US"/>
          </a:p>
          <a:p>
            <a:endParaRPr kumimoji="1" lang="zh-CN" altLang="en-US"/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C2F9569F-D48C-3F23-9505-DD9193762C9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2840" y="4372793"/>
            <a:ext cx="3161405" cy="699150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Description Here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68549B64-17DE-08C1-C7CB-D178ABA1C3F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547951" y="4372793"/>
            <a:ext cx="3161405" cy="699150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Description Here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EC736FA-BB7B-E0DD-0F69-62AB2F3474AE}"/>
              </a:ext>
            </a:extLst>
          </p:cNvPr>
          <p:cNvSpPr/>
          <p:nvPr/>
        </p:nvSpPr>
        <p:spPr>
          <a:xfrm>
            <a:off x="783424" y="4446089"/>
            <a:ext cx="81876" cy="2578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32D62EB-E810-51EC-8764-D4844A4D5B7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50748" y="5040646"/>
            <a:ext cx="3163497" cy="104623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You can add a description of the image here. 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5094040-7ED7-4D45-15E9-3013BCD3D08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50254" y="5040646"/>
            <a:ext cx="3163497" cy="104623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You can add a description of the image here. </a:t>
            </a:r>
          </a:p>
        </p:txBody>
      </p:sp>
      <p:sp>
        <p:nvSpPr>
          <p:cNvPr id="8" name="Content Placeholder 43">
            <a:extLst>
              <a:ext uri="{FF2B5EF4-FFF2-40B4-BE49-F238E27FC236}">
                <a16:creationId xmlns:a16="http://schemas.microsoft.com/office/drawing/2014/main" id="{63EAE214-5178-C717-C52C-0897B8460893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8357748" y="2542934"/>
            <a:ext cx="2964908" cy="2819249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800"/>
              </a:spcAft>
              <a:buNone/>
              <a:defRPr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338138" indent="0">
              <a:buNone/>
              <a:defRPr sz="1800">
                <a:solidFill>
                  <a:schemeClr val="bg1"/>
                </a:solidFill>
              </a:defRPr>
            </a:lvl2pPr>
            <a:lvl3pPr marL="690562" indent="0">
              <a:buNone/>
              <a:defRPr sz="1800">
                <a:solidFill>
                  <a:schemeClr val="bg1"/>
                </a:solidFill>
              </a:defRPr>
            </a:lvl3pPr>
            <a:lvl4pPr marL="1050925" indent="0">
              <a:buNone/>
              <a:defRPr sz="1800">
                <a:solidFill>
                  <a:schemeClr val="bg1"/>
                </a:solidFill>
              </a:defRPr>
            </a:lvl4pPr>
            <a:lvl5pPr marL="1262063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altLang="zh-CN" sz="1800">
                <a:solidFill>
                  <a:schemeClr val="bg1"/>
                </a:solidFill>
              </a:rPr>
              <a:t>You can add a description of here.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4BEFC09D-277D-4BD1-2083-D15890F5197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57747" y="1482634"/>
            <a:ext cx="2964908" cy="823672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Subtitle Here</a:t>
            </a:r>
          </a:p>
        </p:txBody>
      </p:sp>
      <p:sp>
        <p:nvSpPr>
          <p:cNvPr id="14" name="矩形 25">
            <a:extLst>
              <a:ext uri="{FF2B5EF4-FFF2-40B4-BE49-F238E27FC236}">
                <a16:creationId xmlns:a16="http://schemas.microsoft.com/office/drawing/2014/main" id="{7321FFA8-76BD-F8B2-95A8-3EDF8430C976}"/>
              </a:ext>
            </a:extLst>
          </p:cNvPr>
          <p:cNvSpPr>
            <a:spLocks/>
          </p:cNvSpPr>
          <p:nvPr/>
        </p:nvSpPr>
        <p:spPr>
          <a:xfrm>
            <a:off x="8444104" y="2383611"/>
            <a:ext cx="1569573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00935B-5A29-1DF5-F9FC-488CE5C3A0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0799" y="325249"/>
            <a:ext cx="11530403" cy="374904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10603696"/>
      </p:ext>
    </p:extLst>
  </p:cSld>
  <p:clrMapOvr>
    <a:masterClrMapping/>
  </p:clrMapOvr>
  <p:transition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Pictures / Comparis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D2964C4-7673-8FF2-0EA2-6CA33389F4C3}"/>
              </a:ext>
            </a:extLst>
          </p:cNvPr>
          <p:cNvSpPr/>
          <p:nvPr/>
        </p:nvSpPr>
        <p:spPr>
          <a:xfrm>
            <a:off x="-5290" y="-63577"/>
            <a:ext cx="12197290" cy="332632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345969" dist="168546" dir="5400000">
              <a:prstClr val="black">
                <a:alpha val="6916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矩形 6">
            <a:extLst>
              <a:ext uri="{FF2B5EF4-FFF2-40B4-BE49-F238E27FC236}">
                <a16:creationId xmlns:a16="http://schemas.microsoft.com/office/drawing/2014/main" id="{AC27002F-C167-4532-4856-24170B556500}"/>
              </a:ext>
            </a:extLst>
          </p:cNvPr>
          <p:cNvSpPr/>
          <p:nvPr/>
        </p:nvSpPr>
        <p:spPr>
          <a:xfrm>
            <a:off x="455558" y="4135328"/>
            <a:ext cx="81876" cy="2578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7" name="矩形 6">
            <a:extLst>
              <a:ext uri="{FF2B5EF4-FFF2-40B4-BE49-F238E27FC236}">
                <a16:creationId xmlns:a16="http://schemas.microsoft.com/office/drawing/2014/main" id="{3111A7D5-B17D-5BEB-6F83-520CD80E5BB6}"/>
              </a:ext>
            </a:extLst>
          </p:cNvPr>
          <p:cNvSpPr/>
          <p:nvPr/>
        </p:nvSpPr>
        <p:spPr>
          <a:xfrm>
            <a:off x="8779695" y="4135328"/>
            <a:ext cx="81876" cy="2578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21" name="矩形 6">
            <a:extLst>
              <a:ext uri="{FF2B5EF4-FFF2-40B4-BE49-F238E27FC236}">
                <a16:creationId xmlns:a16="http://schemas.microsoft.com/office/drawing/2014/main" id="{6A8EBFF1-C137-B5F6-F449-74E6D4BFBF13}"/>
              </a:ext>
            </a:extLst>
          </p:cNvPr>
          <p:cNvSpPr/>
          <p:nvPr/>
        </p:nvSpPr>
        <p:spPr>
          <a:xfrm>
            <a:off x="4656285" y="4135328"/>
            <a:ext cx="81876" cy="2578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6" name="图片占位符 5">
            <a:extLst>
              <a:ext uri="{FF2B5EF4-FFF2-40B4-BE49-F238E27FC236}">
                <a16:creationId xmlns:a16="http://schemas.microsoft.com/office/drawing/2014/main" id="{7F532DBE-AD34-2E31-9B83-4019145FEE2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5558" y="1270203"/>
            <a:ext cx="2628834" cy="2628149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Picture</a:t>
            </a:r>
            <a:endParaRPr kumimoji="1" lang="zh-CN" altLang="en-US"/>
          </a:p>
          <a:p>
            <a:endParaRPr kumimoji="1" lang="zh-CN" altLang="en-US"/>
          </a:p>
        </p:txBody>
      </p:sp>
      <p:sp>
        <p:nvSpPr>
          <p:cNvPr id="12" name="图片占位符 5">
            <a:extLst>
              <a:ext uri="{FF2B5EF4-FFF2-40B4-BE49-F238E27FC236}">
                <a16:creationId xmlns:a16="http://schemas.microsoft.com/office/drawing/2014/main" id="{1D86FC2B-3F3E-B20D-E914-817A2174AA8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51626" y="1270203"/>
            <a:ext cx="2628834" cy="2628149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Picture</a:t>
            </a:r>
            <a:endParaRPr kumimoji="1" lang="zh-CN" altLang="en-US"/>
          </a:p>
          <a:p>
            <a:endParaRPr kumimoji="1" lang="zh-CN" altLang="en-US"/>
          </a:p>
        </p:txBody>
      </p:sp>
      <p:sp>
        <p:nvSpPr>
          <p:cNvPr id="15" name="图片占位符 5">
            <a:extLst>
              <a:ext uri="{FF2B5EF4-FFF2-40B4-BE49-F238E27FC236}">
                <a16:creationId xmlns:a16="http://schemas.microsoft.com/office/drawing/2014/main" id="{2D755A30-96BE-F2E3-E60F-1A7CF7F6E12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779694" y="1270203"/>
            <a:ext cx="2628833" cy="2628149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Picture</a:t>
            </a:r>
            <a:endParaRPr kumimoji="1" lang="zh-CN" altLang="en-US"/>
          </a:p>
          <a:p>
            <a:endParaRPr kumimoji="1" lang="zh-CN" altLang="en-US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BF4FA21E-1A74-01DF-8DD9-5A6CDCAB5A5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20298" y="4068482"/>
            <a:ext cx="2756501" cy="699150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Description</a:t>
            </a:r>
            <a:r>
              <a:rPr lang="zh-CN" altLang="en-US"/>
              <a:t> </a:t>
            </a:r>
            <a:r>
              <a:rPr lang="en-US" altLang="zh-CN"/>
              <a:t>A</a:t>
            </a:r>
            <a:r>
              <a:rPr lang="en-US"/>
              <a:t> Here</a:t>
            </a:r>
          </a:p>
        </p:txBody>
      </p:sp>
      <p:sp>
        <p:nvSpPr>
          <p:cNvPr id="25" name="Text Placeholder 15">
            <a:extLst>
              <a:ext uri="{FF2B5EF4-FFF2-40B4-BE49-F238E27FC236}">
                <a16:creationId xmlns:a16="http://schemas.microsoft.com/office/drawing/2014/main" id="{0E2EB81A-E61A-5BEA-8984-7538C6589DB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14067" y="4068482"/>
            <a:ext cx="2756501" cy="699150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Description</a:t>
            </a:r>
            <a:r>
              <a:rPr lang="zh-CN" altLang="en-US"/>
              <a:t> </a:t>
            </a:r>
            <a:r>
              <a:rPr lang="en-US" altLang="zh-CN"/>
              <a:t>B</a:t>
            </a:r>
            <a:r>
              <a:rPr lang="en-US"/>
              <a:t> Here</a:t>
            </a:r>
          </a:p>
        </p:txBody>
      </p:sp>
      <p:sp>
        <p:nvSpPr>
          <p:cNvPr id="29" name="Text Placeholder 15">
            <a:extLst>
              <a:ext uri="{FF2B5EF4-FFF2-40B4-BE49-F238E27FC236}">
                <a16:creationId xmlns:a16="http://schemas.microsoft.com/office/drawing/2014/main" id="{AC710898-B578-736A-4561-FBF828DF461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847694" y="4068482"/>
            <a:ext cx="2756501" cy="699150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Description</a:t>
            </a:r>
            <a:r>
              <a:rPr lang="zh-CN" altLang="en-US"/>
              <a:t> </a:t>
            </a:r>
            <a:r>
              <a:rPr lang="en-US" altLang="zh-CN"/>
              <a:t>C</a:t>
            </a:r>
            <a:r>
              <a:rPr lang="en-US"/>
              <a:t>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A16F8C-9F6C-F8A4-4E5E-697155581E6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20298" y="4742076"/>
            <a:ext cx="3204774" cy="121591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You can add a description of the image here.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FEEDFC6-86F5-8F2D-51F4-F5E021F7B13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714067" y="4742076"/>
            <a:ext cx="3204774" cy="121591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You can add a description of the image here.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5158072-A653-8E65-5792-A3402814840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47693" y="4742076"/>
            <a:ext cx="3204774" cy="121591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You can add a description of the image here.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33BEA9A-D9ED-04FE-3894-9DC560002F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0799" y="325249"/>
            <a:ext cx="11530403" cy="374904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7219257"/>
      </p:ext>
    </p:extLst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Pictur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图片占位符 29">
            <a:extLst>
              <a:ext uri="{FF2B5EF4-FFF2-40B4-BE49-F238E27FC236}">
                <a16:creationId xmlns:a16="http://schemas.microsoft.com/office/drawing/2014/main" id="{92F99DE4-DD73-6BCE-14A1-7E2F43828B1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095095" y="1514792"/>
            <a:ext cx="2686449" cy="3676193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D3446"/>
              </a:buClr>
              <a:buSzTx/>
              <a:buFont typeface="Arial" pitchFamily="34" charset="0"/>
              <a:buNone/>
              <a:tabLst/>
              <a:defRPr/>
            </a:pPr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Picture</a:t>
            </a:r>
            <a:endParaRPr kumimoji="1" lang="zh-CN" altLang="en-US"/>
          </a:p>
        </p:txBody>
      </p:sp>
      <p:sp>
        <p:nvSpPr>
          <p:cNvPr id="56" name="图片占位符 29">
            <a:extLst>
              <a:ext uri="{FF2B5EF4-FFF2-40B4-BE49-F238E27FC236}">
                <a16:creationId xmlns:a16="http://schemas.microsoft.com/office/drawing/2014/main" id="{E95CED3B-DA68-406B-66E4-D523E9E22C0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17885" y="1514792"/>
            <a:ext cx="2679955" cy="3676193"/>
          </a:xfr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D3446"/>
              </a:buClr>
              <a:buSzTx/>
              <a:buFont typeface="Arial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D3446"/>
              </a:buClr>
              <a:buSzTx/>
              <a:buFont typeface="Arial" pitchFamily="34" charset="0"/>
              <a:buNone/>
              <a:tabLst/>
              <a:defRPr/>
            </a:pPr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Picture</a:t>
            </a:r>
            <a:endParaRPr kumimoji="1" lang="zh-CN" altLang="en-US"/>
          </a:p>
          <a:p>
            <a:endParaRPr kumimoji="1" lang="zh-CN" altLang="en-US"/>
          </a:p>
        </p:txBody>
      </p:sp>
      <p:sp>
        <p:nvSpPr>
          <p:cNvPr id="68" name="图片占位符 29">
            <a:extLst>
              <a:ext uri="{FF2B5EF4-FFF2-40B4-BE49-F238E27FC236}">
                <a16:creationId xmlns:a16="http://schemas.microsoft.com/office/drawing/2014/main" id="{99DD6E10-E33B-93B1-477D-9F36BE3621A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198282" y="1514792"/>
            <a:ext cx="2686450" cy="3676193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D3446"/>
              </a:buClr>
              <a:buSzTx/>
              <a:buFont typeface="Arial" pitchFamily="34" charset="0"/>
              <a:buNone/>
              <a:tabLst/>
              <a:defRPr/>
            </a:pPr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Picture</a:t>
            </a:r>
            <a:endParaRPr kumimoji="1" lang="zh-CN" altLang="en-US"/>
          </a:p>
        </p:txBody>
      </p:sp>
      <p:sp>
        <p:nvSpPr>
          <p:cNvPr id="37" name="图片占位符 29">
            <a:extLst>
              <a:ext uri="{FF2B5EF4-FFF2-40B4-BE49-F238E27FC236}">
                <a16:creationId xmlns:a16="http://schemas.microsoft.com/office/drawing/2014/main" id="{6185341B-C031-6A12-3651-327AFA8BF7D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321329" y="1514792"/>
            <a:ext cx="2679955" cy="3676193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D3446"/>
              </a:buClr>
              <a:buSzTx/>
              <a:buFont typeface="Arial" pitchFamily="34" charset="0"/>
              <a:buNone/>
              <a:tabLst/>
              <a:defRPr/>
            </a:pPr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Picture</a:t>
            </a:r>
            <a:endParaRPr kumimoji="1" lang="zh-CN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F5E9A855-6F41-BBC0-88DE-C38DA2F56BD3}"/>
              </a:ext>
            </a:extLst>
          </p:cNvPr>
          <p:cNvSpPr/>
          <p:nvPr/>
        </p:nvSpPr>
        <p:spPr>
          <a:xfrm>
            <a:off x="410455" y="1469073"/>
            <a:ext cx="2686449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AF876E0B-D25A-DDCF-E103-A3E7ACBD0CEA}"/>
              </a:ext>
            </a:extLst>
          </p:cNvPr>
          <p:cNvSpPr/>
          <p:nvPr/>
        </p:nvSpPr>
        <p:spPr>
          <a:xfrm>
            <a:off x="3316307" y="1469073"/>
            <a:ext cx="2686449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7924721B-B790-B226-71C3-690A86515B39}"/>
              </a:ext>
            </a:extLst>
          </p:cNvPr>
          <p:cNvSpPr/>
          <p:nvPr/>
        </p:nvSpPr>
        <p:spPr>
          <a:xfrm>
            <a:off x="6200215" y="1469073"/>
            <a:ext cx="2686449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991B84C1-0C34-F1AC-64CE-668F76E0B42C}"/>
              </a:ext>
            </a:extLst>
          </p:cNvPr>
          <p:cNvSpPr/>
          <p:nvPr/>
        </p:nvSpPr>
        <p:spPr>
          <a:xfrm>
            <a:off x="9095095" y="1469073"/>
            <a:ext cx="2686449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9" name="Text Placeholder 15">
            <a:extLst>
              <a:ext uri="{FF2B5EF4-FFF2-40B4-BE49-F238E27FC236}">
                <a16:creationId xmlns:a16="http://schemas.microsoft.com/office/drawing/2014/main" id="{F3D66277-515C-4B12-9356-E5960744744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21329" y="3737115"/>
            <a:ext cx="2686449" cy="1453867"/>
          </a:xfrm>
          <a:gradFill>
            <a:gsLst>
              <a:gs pos="0">
                <a:schemeClr val="tx2">
                  <a:lumMod val="45000"/>
                </a:schemeClr>
              </a:gs>
              <a:gs pos="88000">
                <a:srgbClr val="152633">
                  <a:alpha val="37000"/>
                </a:srgbClr>
              </a:gs>
              <a:gs pos="62000">
                <a:schemeClr val="tx2">
                  <a:lumMod val="45000"/>
                  <a:alpha val="61000"/>
                </a:schemeClr>
              </a:gs>
              <a:gs pos="100000">
                <a:schemeClr val="tx2">
                  <a:alpha val="0"/>
                </a:schemeClr>
              </a:gs>
            </a:gsLst>
            <a:lin ang="16200000" scaled="0"/>
          </a:gradFill>
        </p:spPr>
        <p:txBody>
          <a:bodyPr anchor="b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sz="2000">
                <a:solidFill>
                  <a:schemeClr val="bg1"/>
                </a:solidFill>
              </a:rPr>
              <a:t>Add</a:t>
            </a:r>
            <a:r>
              <a:rPr lang="zh-CN" altLang="en-US" sz="2000">
                <a:solidFill>
                  <a:schemeClr val="bg1"/>
                </a:solidFill>
              </a:rPr>
              <a:t> </a:t>
            </a:r>
            <a:r>
              <a:rPr lang="en-US" altLang="zh-CN" sz="2000">
                <a:solidFill>
                  <a:schemeClr val="bg1"/>
                </a:solidFill>
              </a:rPr>
              <a:t>Picture</a:t>
            </a:r>
            <a:r>
              <a:rPr lang="zh-CN" altLang="en-US" sz="2000">
                <a:solidFill>
                  <a:schemeClr val="bg1"/>
                </a:solidFill>
              </a:rPr>
              <a:t> </a:t>
            </a:r>
            <a:r>
              <a:rPr lang="en-US" altLang="zh-CN" sz="2000">
                <a:solidFill>
                  <a:schemeClr val="bg1"/>
                </a:solidFill>
              </a:rPr>
              <a:t>2</a:t>
            </a:r>
            <a:r>
              <a:rPr lang="zh-CN" altLang="en-US" sz="2000">
                <a:solidFill>
                  <a:schemeClr val="bg1"/>
                </a:solidFill>
              </a:rPr>
              <a:t> </a:t>
            </a:r>
            <a:r>
              <a:rPr lang="en-US" altLang="zh-CN" sz="2000">
                <a:solidFill>
                  <a:schemeClr val="bg1"/>
                </a:solidFill>
              </a:rPr>
              <a:t>Name</a:t>
            </a: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C9804E36-D9FC-5B25-0E69-097B989D27D5}"/>
              </a:ext>
            </a:extLst>
          </p:cNvPr>
          <p:cNvSpPr/>
          <p:nvPr/>
        </p:nvSpPr>
        <p:spPr>
          <a:xfrm>
            <a:off x="412863" y="1469073"/>
            <a:ext cx="2686449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5" name="Text Placeholder 15">
            <a:extLst>
              <a:ext uri="{FF2B5EF4-FFF2-40B4-BE49-F238E27FC236}">
                <a16:creationId xmlns:a16="http://schemas.microsoft.com/office/drawing/2014/main" id="{C8BE2BED-D389-24C5-6980-D489AFAE18B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28778" y="3737115"/>
            <a:ext cx="2669062" cy="1453867"/>
          </a:xfrm>
          <a:gradFill>
            <a:gsLst>
              <a:gs pos="0">
                <a:schemeClr val="tx2">
                  <a:lumMod val="45000"/>
                </a:schemeClr>
              </a:gs>
              <a:gs pos="88000">
                <a:srgbClr val="152633">
                  <a:alpha val="37000"/>
                </a:srgbClr>
              </a:gs>
              <a:gs pos="62000">
                <a:schemeClr val="tx2">
                  <a:lumMod val="45000"/>
                  <a:alpha val="61000"/>
                </a:schemeClr>
              </a:gs>
              <a:gs pos="100000">
                <a:schemeClr val="tx2">
                  <a:alpha val="0"/>
                </a:schemeClr>
              </a:gs>
            </a:gsLst>
            <a:lin ang="16200000" scaled="0"/>
          </a:gradFill>
        </p:spPr>
        <p:txBody>
          <a:bodyPr anchor="b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sz="2000">
                <a:solidFill>
                  <a:schemeClr val="bg1"/>
                </a:solidFill>
              </a:rPr>
              <a:t>Add</a:t>
            </a:r>
            <a:r>
              <a:rPr lang="zh-CN" altLang="en-US" sz="2000">
                <a:solidFill>
                  <a:schemeClr val="bg1"/>
                </a:solidFill>
              </a:rPr>
              <a:t> </a:t>
            </a:r>
            <a:r>
              <a:rPr lang="en-US" altLang="zh-CN" sz="2000">
                <a:solidFill>
                  <a:schemeClr val="bg1"/>
                </a:solidFill>
              </a:rPr>
              <a:t>Picture</a:t>
            </a:r>
            <a:r>
              <a:rPr lang="zh-CN" altLang="en-US" sz="2000">
                <a:solidFill>
                  <a:schemeClr val="bg1"/>
                </a:solidFill>
              </a:rPr>
              <a:t> </a:t>
            </a:r>
            <a:r>
              <a:rPr lang="en-US" altLang="zh-CN" sz="2000">
                <a:solidFill>
                  <a:schemeClr val="bg1"/>
                </a:solidFill>
              </a:rPr>
              <a:t>1</a:t>
            </a:r>
            <a:r>
              <a:rPr lang="zh-CN" altLang="en-US" sz="2000">
                <a:solidFill>
                  <a:schemeClr val="bg1"/>
                </a:solidFill>
              </a:rPr>
              <a:t> </a:t>
            </a:r>
            <a:r>
              <a:rPr lang="en-US" altLang="zh-CN" sz="2000">
                <a:solidFill>
                  <a:schemeClr val="bg1"/>
                </a:solidFill>
              </a:rPr>
              <a:t>Name</a:t>
            </a:r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15BD2EBD-FBDA-394E-ECB4-25E52F05EC1D}"/>
              </a:ext>
            </a:extLst>
          </p:cNvPr>
          <p:cNvSpPr/>
          <p:nvPr/>
        </p:nvSpPr>
        <p:spPr>
          <a:xfrm>
            <a:off x="6198481" y="1469073"/>
            <a:ext cx="2686449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60" name="Text Placeholder 15">
            <a:extLst>
              <a:ext uri="{FF2B5EF4-FFF2-40B4-BE49-F238E27FC236}">
                <a16:creationId xmlns:a16="http://schemas.microsoft.com/office/drawing/2014/main" id="{7AD7C2F9-07A9-C161-8CAB-BC95247106E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95080" y="3737115"/>
            <a:ext cx="2689652" cy="1453867"/>
          </a:xfrm>
          <a:gradFill>
            <a:gsLst>
              <a:gs pos="0">
                <a:schemeClr val="tx2">
                  <a:lumMod val="45000"/>
                </a:schemeClr>
              </a:gs>
              <a:gs pos="88000">
                <a:srgbClr val="152633">
                  <a:alpha val="37000"/>
                </a:srgbClr>
              </a:gs>
              <a:gs pos="62000">
                <a:schemeClr val="tx2">
                  <a:lumMod val="45000"/>
                  <a:alpha val="61000"/>
                </a:schemeClr>
              </a:gs>
              <a:gs pos="100000">
                <a:schemeClr val="tx2">
                  <a:alpha val="0"/>
                </a:schemeClr>
              </a:gs>
            </a:gsLst>
            <a:lin ang="16200000" scaled="0"/>
          </a:gradFill>
        </p:spPr>
        <p:txBody>
          <a:bodyPr anchor="b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sz="2000">
                <a:solidFill>
                  <a:schemeClr val="bg1"/>
                </a:solidFill>
              </a:rPr>
              <a:t>Add</a:t>
            </a:r>
            <a:r>
              <a:rPr lang="zh-CN" altLang="en-US" sz="2000">
                <a:solidFill>
                  <a:schemeClr val="bg1"/>
                </a:solidFill>
              </a:rPr>
              <a:t> </a:t>
            </a:r>
            <a:r>
              <a:rPr lang="en-US" altLang="zh-CN" sz="2000">
                <a:solidFill>
                  <a:schemeClr val="bg1"/>
                </a:solidFill>
              </a:rPr>
              <a:t>Picture</a:t>
            </a:r>
            <a:r>
              <a:rPr lang="zh-CN" altLang="en-US" sz="2000">
                <a:solidFill>
                  <a:schemeClr val="bg1"/>
                </a:solidFill>
              </a:rPr>
              <a:t> </a:t>
            </a:r>
            <a:r>
              <a:rPr lang="en-US" altLang="zh-CN" sz="2000">
                <a:solidFill>
                  <a:schemeClr val="bg1"/>
                </a:solidFill>
              </a:rPr>
              <a:t>3</a:t>
            </a:r>
            <a:r>
              <a:rPr lang="zh-CN" altLang="en-US" sz="2000">
                <a:solidFill>
                  <a:schemeClr val="bg1"/>
                </a:solidFill>
              </a:rPr>
              <a:t> </a:t>
            </a:r>
            <a:r>
              <a:rPr lang="en-US" altLang="zh-CN" sz="2000">
                <a:solidFill>
                  <a:schemeClr val="bg1"/>
                </a:solidFill>
              </a:rPr>
              <a:t>Name</a:t>
            </a:r>
          </a:p>
        </p:txBody>
      </p:sp>
      <p:sp>
        <p:nvSpPr>
          <p:cNvPr id="2" name="Text Placeholder 15">
            <a:extLst>
              <a:ext uri="{FF2B5EF4-FFF2-40B4-BE49-F238E27FC236}">
                <a16:creationId xmlns:a16="http://schemas.microsoft.com/office/drawing/2014/main" id="{175AE8AB-4CEC-2C0C-D28A-6D7ECAC7B6D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07494" y="3737115"/>
            <a:ext cx="2666622" cy="1453867"/>
          </a:xfrm>
          <a:gradFill>
            <a:gsLst>
              <a:gs pos="0">
                <a:schemeClr val="tx2">
                  <a:lumMod val="45000"/>
                </a:schemeClr>
              </a:gs>
              <a:gs pos="88000">
                <a:srgbClr val="152633">
                  <a:alpha val="37000"/>
                </a:srgbClr>
              </a:gs>
              <a:gs pos="62000">
                <a:schemeClr val="tx2">
                  <a:lumMod val="45000"/>
                  <a:alpha val="61000"/>
                </a:schemeClr>
              </a:gs>
              <a:gs pos="100000">
                <a:schemeClr val="tx2">
                  <a:alpha val="0"/>
                </a:schemeClr>
              </a:gs>
            </a:gsLst>
            <a:lin ang="16200000" scaled="0"/>
          </a:gradFill>
        </p:spPr>
        <p:txBody>
          <a:bodyPr anchor="b"/>
          <a:lstStyle>
            <a:lvl1pPr marL="0" indent="0" algn="ctr"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 Picture 4 Name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A34E5AC-1E79-B81E-3D0A-3DCFA8313F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0799" y="325249"/>
            <a:ext cx="11530403" cy="374904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62068948"/>
      </p:ext>
    </p:extLst>
  </p:cSld>
  <p:clrMapOvr>
    <a:masterClrMapping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x Images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FC28814-1883-4DF4-DE53-73361AE0D281}"/>
              </a:ext>
            </a:extLst>
          </p:cNvPr>
          <p:cNvSpPr/>
          <p:nvPr/>
        </p:nvSpPr>
        <p:spPr>
          <a:xfrm>
            <a:off x="0" y="0"/>
            <a:ext cx="12194643" cy="386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Freeform 16">
            <a:extLst>
              <a:ext uri="{FF2B5EF4-FFF2-40B4-BE49-F238E27FC236}">
                <a16:creationId xmlns:a16="http://schemas.microsoft.com/office/drawing/2014/main" id="{347FB80B-1578-3B12-A2DC-DD806F19ECB9}"/>
              </a:ext>
            </a:extLst>
          </p:cNvPr>
          <p:cNvSpPr/>
          <p:nvPr/>
        </p:nvSpPr>
        <p:spPr>
          <a:xfrm>
            <a:off x="10802489" y="1035382"/>
            <a:ext cx="1389511" cy="3281124"/>
          </a:xfrm>
          <a:custGeom>
            <a:avLst/>
            <a:gdLst>
              <a:gd name="connsiteX0" fmla="*/ 1389149 w 1389149"/>
              <a:gd name="connsiteY0" fmla="*/ 0 h 3281124"/>
              <a:gd name="connsiteX1" fmla="*/ 1389149 w 1389149"/>
              <a:gd name="connsiteY1" fmla="*/ 3281124 h 3281124"/>
              <a:gd name="connsiteX2" fmla="*/ 740 w 1389149"/>
              <a:gd name="connsiteY2" fmla="*/ 2493465 h 3281124"/>
              <a:gd name="connsiteX3" fmla="*/ 274 w 1389149"/>
              <a:gd name="connsiteY3" fmla="*/ 797790 h 3281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9149" h="3281124">
                <a:moveTo>
                  <a:pt x="1389149" y="0"/>
                </a:moveTo>
                <a:lnTo>
                  <a:pt x="1389149" y="3281124"/>
                </a:lnTo>
                <a:lnTo>
                  <a:pt x="740" y="2493465"/>
                </a:lnTo>
                <a:cubicBezTo>
                  <a:pt x="1851" y="1932038"/>
                  <a:pt x="-836" y="1359217"/>
                  <a:pt x="274" y="797790"/>
                </a:cubicBezTo>
                <a:close/>
              </a:path>
            </a:pathLst>
          </a:custGeom>
          <a:ln>
            <a:noFill/>
          </a:ln>
          <a:effectLst>
            <a:outerShdw blurRad="1143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800"/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A1861E0D-8A7F-56CD-6C3B-674A4D050F57}"/>
              </a:ext>
            </a:extLst>
          </p:cNvPr>
          <p:cNvSpPr/>
          <p:nvPr/>
        </p:nvSpPr>
        <p:spPr>
          <a:xfrm>
            <a:off x="9260117" y="1"/>
            <a:ext cx="2934526" cy="1657665"/>
          </a:xfrm>
          <a:custGeom>
            <a:avLst/>
            <a:gdLst>
              <a:gd name="connsiteX0" fmla="*/ 0 w 2933762"/>
              <a:gd name="connsiteY0" fmla="*/ 0 h 1657665"/>
              <a:gd name="connsiteX1" fmla="*/ 2933762 w 2933762"/>
              <a:gd name="connsiteY1" fmla="*/ 0 h 1657665"/>
              <a:gd name="connsiteX2" fmla="*/ 2932421 w 2933762"/>
              <a:gd name="connsiteY2" fmla="*/ 820226 h 1657665"/>
              <a:gd name="connsiteX3" fmla="*/ 1462932 w 2933762"/>
              <a:gd name="connsiteY3" fmla="*/ 1657665 h 1657665"/>
              <a:gd name="connsiteX4" fmla="*/ 227 w 2933762"/>
              <a:gd name="connsiteY4" fmla="*/ 827857 h 1657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3762" h="1657665">
                <a:moveTo>
                  <a:pt x="0" y="0"/>
                </a:moveTo>
                <a:lnTo>
                  <a:pt x="2933762" y="0"/>
                </a:lnTo>
                <a:lnTo>
                  <a:pt x="2932421" y="820226"/>
                </a:lnTo>
                <a:lnTo>
                  <a:pt x="1462932" y="1657665"/>
                </a:lnTo>
                <a:lnTo>
                  <a:pt x="227" y="82785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1143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800"/>
          </a:p>
        </p:txBody>
      </p:sp>
      <p:sp>
        <p:nvSpPr>
          <p:cNvPr id="29" name="图片占位符 21">
            <a:extLst>
              <a:ext uri="{FF2B5EF4-FFF2-40B4-BE49-F238E27FC236}">
                <a16:creationId xmlns:a16="http://schemas.microsoft.com/office/drawing/2014/main" id="{F311AA47-D54A-754D-7A9C-CB4B82A3F82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690395" y="983258"/>
            <a:ext cx="2938103" cy="3389632"/>
          </a:xfrm>
          <a:custGeom>
            <a:avLst/>
            <a:gdLst>
              <a:gd name="connsiteX0" fmla="*/ 0 w 2087686"/>
              <a:gd name="connsiteY0" fmla="*/ 1124074 h 2248147"/>
              <a:gd name="connsiteX1" fmla="*/ 474427 w 2087686"/>
              <a:gd name="connsiteY1" fmla="*/ 1 h 2248147"/>
              <a:gd name="connsiteX2" fmla="*/ 1613259 w 2087686"/>
              <a:gd name="connsiteY2" fmla="*/ 1 h 2248147"/>
              <a:gd name="connsiteX3" fmla="*/ 2087686 w 2087686"/>
              <a:gd name="connsiteY3" fmla="*/ 1124074 h 2248147"/>
              <a:gd name="connsiteX4" fmla="*/ 1613259 w 2087686"/>
              <a:gd name="connsiteY4" fmla="*/ 2248146 h 2248147"/>
              <a:gd name="connsiteX5" fmla="*/ 474427 w 2087686"/>
              <a:gd name="connsiteY5" fmla="*/ 2248146 h 2248147"/>
              <a:gd name="connsiteX6" fmla="*/ 0 w 2087686"/>
              <a:gd name="connsiteY6" fmla="*/ 1124074 h 2248147"/>
              <a:gd name="connsiteX0" fmla="*/ 0 w 2087686"/>
              <a:gd name="connsiteY0" fmla="*/ 1677526 h 2801598"/>
              <a:gd name="connsiteX1" fmla="*/ 1124132 w 2087686"/>
              <a:gd name="connsiteY1" fmla="*/ 0 h 2801598"/>
              <a:gd name="connsiteX2" fmla="*/ 1613259 w 2087686"/>
              <a:gd name="connsiteY2" fmla="*/ 553453 h 2801598"/>
              <a:gd name="connsiteX3" fmla="*/ 2087686 w 2087686"/>
              <a:gd name="connsiteY3" fmla="*/ 1677526 h 2801598"/>
              <a:gd name="connsiteX4" fmla="*/ 1613259 w 2087686"/>
              <a:gd name="connsiteY4" fmla="*/ 2801598 h 2801598"/>
              <a:gd name="connsiteX5" fmla="*/ 474427 w 2087686"/>
              <a:gd name="connsiteY5" fmla="*/ 2801598 h 2801598"/>
              <a:gd name="connsiteX6" fmla="*/ 0 w 2087686"/>
              <a:gd name="connsiteY6" fmla="*/ 1677526 h 2801598"/>
              <a:gd name="connsiteX0" fmla="*/ 0 w 2440613"/>
              <a:gd name="connsiteY0" fmla="*/ 835316 h 2801598"/>
              <a:gd name="connsiteX1" fmla="*/ 1477059 w 2440613"/>
              <a:gd name="connsiteY1" fmla="*/ 0 h 2801598"/>
              <a:gd name="connsiteX2" fmla="*/ 1966186 w 2440613"/>
              <a:gd name="connsiteY2" fmla="*/ 553453 h 2801598"/>
              <a:gd name="connsiteX3" fmla="*/ 2440613 w 2440613"/>
              <a:gd name="connsiteY3" fmla="*/ 1677526 h 2801598"/>
              <a:gd name="connsiteX4" fmla="*/ 1966186 w 2440613"/>
              <a:gd name="connsiteY4" fmla="*/ 2801598 h 2801598"/>
              <a:gd name="connsiteX5" fmla="*/ 827354 w 2440613"/>
              <a:gd name="connsiteY5" fmla="*/ 2801598 h 2801598"/>
              <a:gd name="connsiteX6" fmla="*/ 0 w 2440613"/>
              <a:gd name="connsiteY6" fmla="*/ 835316 h 2801598"/>
              <a:gd name="connsiteX0" fmla="*/ 0 w 2912671"/>
              <a:gd name="connsiteY0" fmla="*/ 835316 h 2801598"/>
              <a:gd name="connsiteX1" fmla="*/ 1477059 w 2912671"/>
              <a:gd name="connsiteY1" fmla="*/ 0 h 2801598"/>
              <a:gd name="connsiteX2" fmla="*/ 2912671 w 2912671"/>
              <a:gd name="connsiteY2" fmla="*/ 826169 h 2801598"/>
              <a:gd name="connsiteX3" fmla="*/ 2440613 w 2912671"/>
              <a:gd name="connsiteY3" fmla="*/ 1677526 h 2801598"/>
              <a:gd name="connsiteX4" fmla="*/ 1966186 w 2912671"/>
              <a:gd name="connsiteY4" fmla="*/ 2801598 h 2801598"/>
              <a:gd name="connsiteX5" fmla="*/ 827354 w 2912671"/>
              <a:gd name="connsiteY5" fmla="*/ 2801598 h 2801598"/>
              <a:gd name="connsiteX6" fmla="*/ 0 w 2912671"/>
              <a:gd name="connsiteY6" fmla="*/ 835316 h 2801598"/>
              <a:gd name="connsiteX0" fmla="*/ 0 w 2913855"/>
              <a:gd name="connsiteY0" fmla="*/ 835316 h 2801598"/>
              <a:gd name="connsiteX1" fmla="*/ 1477059 w 2913855"/>
              <a:gd name="connsiteY1" fmla="*/ 0 h 2801598"/>
              <a:gd name="connsiteX2" fmla="*/ 2912671 w 2913855"/>
              <a:gd name="connsiteY2" fmla="*/ 826169 h 2801598"/>
              <a:gd name="connsiteX3" fmla="*/ 2913855 w 2913855"/>
              <a:gd name="connsiteY3" fmla="*/ 2519736 h 2801598"/>
              <a:gd name="connsiteX4" fmla="*/ 1966186 w 2913855"/>
              <a:gd name="connsiteY4" fmla="*/ 2801598 h 2801598"/>
              <a:gd name="connsiteX5" fmla="*/ 827354 w 2913855"/>
              <a:gd name="connsiteY5" fmla="*/ 2801598 h 2801598"/>
              <a:gd name="connsiteX6" fmla="*/ 0 w 2913855"/>
              <a:gd name="connsiteY6" fmla="*/ 835316 h 2801598"/>
              <a:gd name="connsiteX0" fmla="*/ 0 w 2913855"/>
              <a:gd name="connsiteY0" fmla="*/ 835316 h 3411198"/>
              <a:gd name="connsiteX1" fmla="*/ 1477059 w 2913855"/>
              <a:gd name="connsiteY1" fmla="*/ 0 h 3411198"/>
              <a:gd name="connsiteX2" fmla="*/ 2912671 w 2913855"/>
              <a:gd name="connsiteY2" fmla="*/ 826169 h 3411198"/>
              <a:gd name="connsiteX3" fmla="*/ 2913855 w 2913855"/>
              <a:gd name="connsiteY3" fmla="*/ 2519736 h 3411198"/>
              <a:gd name="connsiteX4" fmla="*/ 1420755 w 2913855"/>
              <a:gd name="connsiteY4" fmla="*/ 3411198 h 3411198"/>
              <a:gd name="connsiteX5" fmla="*/ 827354 w 2913855"/>
              <a:gd name="connsiteY5" fmla="*/ 2801598 h 3411198"/>
              <a:gd name="connsiteX6" fmla="*/ 0 w 2913855"/>
              <a:gd name="connsiteY6" fmla="*/ 835316 h 3411198"/>
              <a:gd name="connsiteX0" fmla="*/ 14857 w 2928712"/>
              <a:gd name="connsiteY0" fmla="*/ 835316 h 3411198"/>
              <a:gd name="connsiteX1" fmla="*/ 1491916 w 2928712"/>
              <a:gd name="connsiteY1" fmla="*/ 0 h 3411198"/>
              <a:gd name="connsiteX2" fmla="*/ 2927528 w 2928712"/>
              <a:gd name="connsiteY2" fmla="*/ 826169 h 3411198"/>
              <a:gd name="connsiteX3" fmla="*/ 2928712 w 2928712"/>
              <a:gd name="connsiteY3" fmla="*/ 2519736 h 3411198"/>
              <a:gd name="connsiteX4" fmla="*/ 1435612 w 2928712"/>
              <a:gd name="connsiteY4" fmla="*/ 3411198 h 3411198"/>
              <a:gd name="connsiteX5" fmla="*/ 0 w 2928712"/>
              <a:gd name="connsiteY5" fmla="*/ 2552945 h 3411198"/>
              <a:gd name="connsiteX6" fmla="*/ 14857 w 2928712"/>
              <a:gd name="connsiteY6" fmla="*/ 835316 h 3411198"/>
              <a:gd name="connsiteX0" fmla="*/ 6231 w 2928712"/>
              <a:gd name="connsiteY0" fmla="*/ 839629 h 3411198"/>
              <a:gd name="connsiteX1" fmla="*/ 1491916 w 2928712"/>
              <a:gd name="connsiteY1" fmla="*/ 0 h 3411198"/>
              <a:gd name="connsiteX2" fmla="*/ 2927528 w 2928712"/>
              <a:gd name="connsiteY2" fmla="*/ 826169 h 3411198"/>
              <a:gd name="connsiteX3" fmla="*/ 2928712 w 2928712"/>
              <a:gd name="connsiteY3" fmla="*/ 2519736 h 3411198"/>
              <a:gd name="connsiteX4" fmla="*/ 1435612 w 2928712"/>
              <a:gd name="connsiteY4" fmla="*/ 3411198 h 3411198"/>
              <a:gd name="connsiteX5" fmla="*/ 0 w 2928712"/>
              <a:gd name="connsiteY5" fmla="*/ 2552945 h 3411198"/>
              <a:gd name="connsiteX6" fmla="*/ 6231 w 2928712"/>
              <a:gd name="connsiteY6" fmla="*/ 839629 h 3411198"/>
              <a:gd name="connsiteX0" fmla="*/ 1917 w 2928712"/>
              <a:gd name="connsiteY0" fmla="*/ 839629 h 3411198"/>
              <a:gd name="connsiteX1" fmla="*/ 1491916 w 2928712"/>
              <a:gd name="connsiteY1" fmla="*/ 0 h 3411198"/>
              <a:gd name="connsiteX2" fmla="*/ 2927528 w 2928712"/>
              <a:gd name="connsiteY2" fmla="*/ 826169 h 3411198"/>
              <a:gd name="connsiteX3" fmla="*/ 2928712 w 2928712"/>
              <a:gd name="connsiteY3" fmla="*/ 2519736 h 3411198"/>
              <a:gd name="connsiteX4" fmla="*/ 1435612 w 2928712"/>
              <a:gd name="connsiteY4" fmla="*/ 3411198 h 3411198"/>
              <a:gd name="connsiteX5" fmla="*/ 0 w 2928712"/>
              <a:gd name="connsiteY5" fmla="*/ 2552945 h 3411198"/>
              <a:gd name="connsiteX6" fmla="*/ 1917 w 2928712"/>
              <a:gd name="connsiteY6" fmla="*/ 839629 h 3411198"/>
              <a:gd name="connsiteX0" fmla="*/ 1917 w 2928712"/>
              <a:gd name="connsiteY0" fmla="*/ 731799 h 3303368"/>
              <a:gd name="connsiteX1" fmla="*/ 1487603 w 2928712"/>
              <a:gd name="connsiteY1" fmla="*/ 0 h 3303368"/>
              <a:gd name="connsiteX2" fmla="*/ 2927528 w 2928712"/>
              <a:gd name="connsiteY2" fmla="*/ 718339 h 3303368"/>
              <a:gd name="connsiteX3" fmla="*/ 2928712 w 2928712"/>
              <a:gd name="connsiteY3" fmla="*/ 2411906 h 3303368"/>
              <a:gd name="connsiteX4" fmla="*/ 1435612 w 2928712"/>
              <a:gd name="connsiteY4" fmla="*/ 3303368 h 3303368"/>
              <a:gd name="connsiteX5" fmla="*/ 0 w 2928712"/>
              <a:gd name="connsiteY5" fmla="*/ 2445115 h 3303368"/>
              <a:gd name="connsiteX6" fmla="*/ 1917 w 2928712"/>
              <a:gd name="connsiteY6" fmla="*/ 731799 h 3303368"/>
              <a:gd name="connsiteX0" fmla="*/ 1917 w 2928712"/>
              <a:gd name="connsiteY0" fmla="*/ 960399 h 3531968"/>
              <a:gd name="connsiteX1" fmla="*/ 1478977 w 2928712"/>
              <a:gd name="connsiteY1" fmla="*/ 0 h 3531968"/>
              <a:gd name="connsiteX2" fmla="*/ 2927528 w 2928712"/>
              <a:gd name="connsiteY2" fmla="*/ 946939 h 3531968"/>
              <a:gd name="connsiteX3" fmla="*/ 2928712 w 2928712"/>
              <a:gd name="connsiteY3" fmla="*/ 2640506 h 3531968"/>
              <a:gd name="connsiteX4" fmla="*/ 1435612 w 2928712"/>
              <a:gd name="connsiteY4" fmla="*/ 3531968 h 3531968"/>
              <a:gd name="connsiteX5" fmla="*/ 0 w 2928712"/>
              <a:gd name="connsiteY5" fmla="*/ 2673715 h 3531968"/>
              <a:gd name="connsiteX6" fmla="*/ 1917 w 2928712"/>
              <a:gd name="connsiteY6" fmla="*/ 960399 h 3531968"/>
              <a:gd name="connsiteX0" fmla="*/ 1917 w 2928712"/>
              <a:gd name="connsiteY0" fmla="*/ 710233 h 3281802"/>
              <a:gd name="connsiteX1" fmla="*/ 1478977 w 2928712"/>
              <a:gd name="connsiteY1" fmla="*/ 0 h 3281802"/>
              <a:gd name="connsiteX2" fmla="*/ 2927528 w 2928712"/>
              <a:gd name="connsiteY2" fmla="*/ 696773 h 3281802"/>
              <a:gd name="connsiteX3" fmla="*/ 2928712 w 2928712"/>
              <a:gd name="connsiteY3" fmla="*/ 2390340 h 3281802"/>
              <a:gd name="connsiteX4" fmla="*/ 1435612 w 2928712"/>
              <a:gd name="connsiteY4" fmla="*/ 3281802 h 3281802"/>
              <a:gd name="connsiteX5" fmla="*/ 0 w 2928712"/>
              <a:gd name="connsiteY5" fmla="*/ 2423549 h 3281802"/>
              <a:gd name="connsiteX6" fmla="*/ 1917 w 2928712"/>
              <a:gd name="connsiteY6" fmla="*/ 710233 h 3281802"/>
              <a:gd name="connsiteX0" fmla="*/ 1917 w 2928712"/>
              <a:gd name="connsiteY0" fmla="*/ 835316 h 3406885"/>
              <a:gd name="connsiteX1" fmla="*/ 1474664 w 2928712"/>
              <a:gd name="connsiteY1" fmla="*/ 0 h 3406885"/>
              <a:gd name="connsiteX2" fmla="*/ 2927528 w 2928712"/>
              <a:gd name="connsiteY2" fmla="*/ 821856 h 3406885"/>
              <a:gd name="connsiteX3" fmla="*/ 2928712 w 2928712"/>
              <a:gd name="connsiteY3" fmla="*/ 2515423 h 3406885"/>
              <a:gd name="connsiteX4" fmla="*/ 1435612 w 2928712"/>
              <a:gd name="connsiteY4" fmla="*/ 3406885 h 3406885"/>
              <a:gd name="connsiteX5" fmla="*/ 0 w 2928712"/>
              <a:gd name="connsiteY5" fmla="*/ 2548632 h 3406885"/>
              <a:gd name="connsiteX6" fmla="*/ 1917 w 2928712"/>
              <a:gd name="connsiteY6" fmla="*/ 835316 h 3406885"/>
              <a:gd name="connsiteX0" fmla="*/ 1917 w 2931869"/>
              <a:gd name="connsiteY0" fmla="*/ 835316 h 3406885"/>
              <a:gd name="connsiteX1" fmla="*/ 1474664 w 2931869"/>
              <a:gd name="connsiteY1" fmla="*/ 0 h 3406885"/>
              <a:gd name="connsiteX2" fmla="*/ 2931841 w 2931869"/>
              <a:gd name="connsiteY2" fmla="*/ 830483 h 3406885"/>
              <a:gd name="connsiteX3" fmla="*/ 2928712 w 2931869"/>
              <a:gd name="connsiteY3" fmla="*/ 2515423 h 3406885"/>
              <a:gd name="connsiteX4" fmla="*/ 1435612 w 2931869"/>
              <a:gd name="connsiteY4" fmla="*/ 3406885 h 3406885"/>
              <a:gd name="connsiteX5" fmla="*/ 0 w 2931869"/>
              <a:gd name="connsiteY5" fmla="*/ 2548632 h 3406885"/>
              <a:gd name="connsiteX6" fmla="*/ 1917 w 2931869"/>
              <a:gd name="connsiteY6" fmla="*/ 835316 h 3406885"/>
              <a:gd name="connsiteX0" fmla="*/ 1917 w 2937338"/>
              <a:gd name="connsiteY0" fmla="*/ 835316 h 3406885"/>
              <a:gd name="connsiteX1" fmla="*/ 1474664 w 2937338"/>
              <a:gd name="connsiteY1" fmla="*/ 0 h 3406885"/>
              <a:gd name="connsiteX2" fmla="*/ 2931841 w 2937338"/>
              <a:gd name="connsiteY2" fmla="*/ 830483 h 3406885"/>
              <a:gd name="connsiteX3" fmla="*/ 2937338 w 2937338"/>
              <a:gd name="connsiteY3" fmla="*/ 2541302 h 3406885"/>
              <a:gd name="connsiteX4" fmla="*/ 1435612 w 2937338"/>
              <a:gd name="connsiteY4" fmla="*/ 3406885 h 3406885"/>
              <a:gd name="connsiteX5" fmla="*/ 0 w 2937338"/>
              <a:gd name="connsiteY5" fmla="*/ 2548632 h 3406885"/>
              <a:gd name="connsiteX6" fmla="*/ 1917 w 2937338"/>
              <a:gd name="connsiteY6" fmla="*/ 835316 h 3406885"/>
              <a:gd name="connsiteX0" fmla="*/ 1917 w 2937338"/>
              <a:gd name="connsiteY0" fmla="*/ 835316 h 3139466"/>
              <a:gd name="connsiteX1" fmla="*/ 1474664 w 2937338"/>
              <a:gd name="connsiteY1" fmla="*/ 0 h 3139466"/>
              <a:gd name="connsiteX2" fmla="*/ 2931841 w 2937338"/>
              <a:gd name="connsiteY2" fmla="*/ 830483 h 3139466"/>
              <a:gd name="connsiteX3" fmla="*/ 2937338 w 2937338"/>
              <a:gd name="connsiteY3" fmla="*/ 2541302 h 3139466"/>
              <a:gd name="connsiteX4" fmla="*/ 1452865 w 2937338"/>
              <a:gd name="connsiteY4" fmla="*/ 3139466 h 3139466"/>
              <a:gd name="connsiteX5" fmla="*/ 0 w 2937338"/>
              <a:gd name="connsiteY5" fmla="*/ 2548632 h 3139466"/>
              <a:gd name="connsiteX6" fmla="*/ 1917 w 2937338"/>
              <a:gd name="connsiteY6" fmla="*/ 835316 h 3139466"/>
              <a:gd name="connsiteX0" fmla="*/ 1917 w 2937338"/>
              <a:gd name="connsiteY0" fmla="*/ 835316 h 3389632"/>
              <a:gd name="connsiteX1" fmla="*/ 1474664 w 2937338"/>
              <a:gd name="connsiteY1" fmla="*/ 0 h 3389632"/>
              <a:gd name="connsiteX2" fmla="*/ 2931841 w 2937338"/>
              <a:gd name="connsiteY2" fmla="*/ 830483 h 3389632"/>
              <a:gd name="connsiteX3" fmla="*/ 2937338 w 2937338"/>
              <a:gd name="connsiteY3" fmla="*/ 2541302 h 3389632"/>
              <a:gd name="connsiteX4" fmla="*/ 1474431 w 2937338"/>
              <a:gd name="connsiteY4" fmla="*/ 3389632 h 3389632"/>
              <a:gd name="connsiteX5" fmla="*/ 0 w 2937338"/>
              <a:gd name="connsiteY5" fmla="*/ 2548632 h 3389632"/>
              <a:gd name="connsiteX6" fmla="*/ 1917 w 2937338"/>
              <a:gd name="connsiteY6" fmla="*/ 835316 h 3389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37338" h="3389632">
                <a:moveTo>
                  <a:pt x="1917" y="835316"/>
                </a:moveTo>
                <a:lnTo>
                  <a:pt x="1474664" y="0"/>
                </a:lnTo>
                <a:lnTo>
                  <a:pt x="2931841" y="830483"/>
                </a:lnTo>
                <a:cubicBezTo>
                  <a:pt x="2932236" y="1395005"/>
                  <a:pt x="2936943" y="1976780"/>
                  <a:pt x="2937338" y="2541302"/>
                </a:cubicBezTo>
                <a:lnTo>
                  <a:pt x="1474431" y="3389632"/>
                </a:lnTo>
                <a:lnTo>
                  <a:pt x="0" y="2548632"/>
                </a:lnTo>
                <a:lnTo>
                  <a:pt x="1917" y="835316"/>
                </a:lnTo>
                <a:close/>
              </a:path>
            </a:pathLst>
          </a:custGeom>
          <a:solidFill>
            <a:schemeClr val="tx2"/>
          </a:solidFill>
          <a:effectLst>
            <a:outerShdw blurRad="114300" dist="50800" dir="2700000" algn="ctr" rotWithShape="0">
              <a:srgbClr val="000000">
                <a:alpha val="40000"/>
              </a:srgbClr>
            </a:outerShdw>
          </a:effectLst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Picture</a:t>
            </a:r>
            <a:endParaRPr kumimoji="1" lang="zh-CN" alt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4CE321C-70A4-BE53-A9A9-8D1FB490E67B}"/>
              </a:ext>
            </a:extLst>
          </p:cNvPr>
          <p:cNvCxnSpPr>
            <a:cxnSpLocks/>
          </p:cNvCxnSpPr>
          <p:nvPr/>
        </p:nvCxnSpPr>
        <p:spPr>
          <a:xfrm>
            <a:off x="1" y="6204604"/>
            <a:ext cx="12192000" cy="0"/>
          </a:xfrm>
          <a:prstGeom prst="line">
            <a:avLst/>
          </a:prstGeom>
          <a:ln w="254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图片占位符 21">
            <a:extLst>
              <a:ext uri="{FF2B5EF4-FFF2-40B4-BE49-F238E27FC236}">
                <a16:creationId xmlns:a16="http://schemas.microsoft.com/office/drawing/2014/main" id="{D9808698-DEEB-A6C3-5687-CB6A3AFE467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39972" y="3708970"/>
            <a:ext cx="2942213" cy="2482756"/>
          </a:xfrm>
          <a:custGeom>
            <a:avLst/>
            <a:gdLst>
              <a:gd name="connsiteX0" fmla="*/ 0 w 2087686"/>
              <a:gd name="connsiteY0" fmla="*/ 1124074 h 2248147"/>
              <a:gd name="connsiteX1" fmla="*/ 474427 w 2087686"/>
              <a:gd name="connsiteY1" fmla="*/ 1 h 2248147"/>
              <a:gd name="connsiteX2" fmla="*/ 1613259 w 2087686"/>
              <a:gd name="connsiteY2" fmla="*/ 1 h 2248147"/>
              <a:gd name="connsiteX3" fmla="*/ 2087686 w 2087686"/>
              <a:gd name="connsiteY3" fmla="*/ 1124074 h 2248147"/>
              <a:gd name="connsiteX4" fmla="*/ 1613259 w 2087686"/>
              <a:gd name="connsiteY4" fmla="*/ 2248146 h 2248147"/>
              <a:gd name="connsiteX5" fmla="*/ 474427 w 2087686"/>
              <a:gd name="connsiteY5" fmla="*/ 2248146 h 2248147"/>
              <a:gd name="connsiteX6" fmla="*/ 0 w 2087686"/>
              <a:gd name="connsiteY6" fmla="*/ 1124074 h 2248147"/>
              <a:gd name="connsiteX0" fmla="*/ 0 w 2087686"/>
              <a:gd name="connsiteY0" fmla="*/ 1677526 h 2801598"/>
              <a:gd name="connsiteX1" fmla="*/ 1124132 w 2087686"/>
              <a:gd name="connsiteY1" fmla="*/ 0 h 2801598"/>
              <a:gd name="connsiteX2" fmla="*/ 1613259 w 2087686"/>
              <a:gd name="connsiteY2" fmla="*/ 553453 h 2801598"/>
              <a:gd name="connsiteX3" fmla="*/ 2087686 w 2087686"/>
              <a:gd name="connsiteY3" fmla="*/ 1677526 h 2801598"/>
              <a:gd name="connsiteX4" fmla="*/ 1613259 w 2087686"/>
              <a:gd name="connsiteY4" fmla="*/ 2801598 h 2801598"/>
              <a:gd name="connsiteX5" fmla="*/ 474427 w 2087686"/>
              <a:gd name="connsiteY5" fmla="*/ 2801598 h 2801598"/>
              <a:gd name="connsiteX6" fmla="*/ 0 w 2087686"/>
              <a:gd name="connsiteY6" fmla="*/ 1677526 h 2801598"/>
              <a:gd name="connsiteX0" fmla="*/ 0 w 2440613"/>
              <a:gd name="connsiteY0" fmla="*/ 835316 h 2801598"/>
              <a:gd name="connsiteX1" fmla="*/ 1477059 w 2440613"/>
              <a:gd name="connsiteY1" fmla="*/ 0 h 2801598"/>
              <a:gd name="connsiteX2" fmla="*/ 1966186 w 2440613"/>
              <a:gd name="connsiteY2" fmla="*/ 553453 h 2801598"/>
              <a:gd name="connsiteX3" fmla="*/ 2440613 w 2440613"/>
              <a:gd name="connsiteY3" fmla="*/ 1677526 h 2801598"/>
              <a:gd name="connsiteX4" fmla="*/ 1966186 w 2440613"/>
              <a:gd name="connsiteY4" fmla="*/ 2801598 h 2801598"/>
              <a:gd name="connsiteX5" fmla="*/ 827354 w 2440613"/>
              <a:gd name="connsiteY5" fmla="*/ 2801598 h 2801598"/>
              <a:gd name="connsiteX6" fmla="*/ 0 w 2440613"/>
              <a:gd name="connsiteY6" fmla="*/ 835316 h 2801598"/>
              <a:gd name="connsiteX0" fmla="*/ 0 w 2912671"/>
              <a:gd name="connsiteY0" fmla="*/ 835316 h 2801598"/>
              <a:gd name="connsiteX1" fmla="*/ 1477059 w 2912671"/>
              <a:gd name="connsiteY1" fmla="*/ 0 h 2801598"/>
              <a:gd name="connsiteX2" fmla="*/ 2912671 w 2912671"/>
              <a:gd name="connsiteY2" fmla="*/ 826169 h 2801598"/>
              <a:gd name="connsiteX3" fmla="*/ 2440613 w 2912671"/>
              <a:gd name="connsiteY3" fmla="*/ 1677526 h 2801598"/>
              <a:gd name="connsiteX4" fmla="*/ 1966186 w 2912671"/>
              <a:gd name="connsiteY4" fmla="*/ 2801598 h 2801598"/>
              <a:gd name="connsiteX5" fmla="*/ 827354 w 2912671"/>
              <a:gd name="connsiteY5" fmla="*/ 2801598 h 2801598"/>
              <a:gd name="connsiteX6" fmla="*/ 0 w 2912671"/>
              <a:gd name="connsiteY6" fmla="*/ 835316 h 2801598"/>
              <a:gd name="connsiteX0" fmla="*/ 0 w 2913855"/>
              <a:gd name="connsiteY0" fmla="*/ 835316 h 2801598"/>
              <a:gd name="connsiteX1" fmla="*/ 1477059 w 2913855"/>
              <a:gd name="connsiteY1" fmla="*/ 0 h 2801598"/>
              <a:gd name="connsiteX2" fmla="*/ 2912671 w 2913855"/>
              <a:gd name="connsiteY2" fmla="*/ 826169 h 2801598"/>
              <a:gd name="connsiteX3" fmla="*/ 2913855 w 2913855"/>
              <a:gd name="connsiteY3" fmla="*/ 2519736 h 2801598"/>
              <a:gd name="connsiteX4" fmla="*/ 1966186 w 2913855"/>
              <a:gd name="connsiteY4" fmla="*/ 2801598 h 2801598"/>
              <a:gd name="connsiteX5" fmla="*/ 827354 w 2913855"/>
              <a:gd name="connsiteY5" fmla="*/ 2801598 h 2801598"/>
              <a:gd name="connsiteX6" fmla="*/ 0 w 2913855"/>
              <a:gd name="connsiteY6" fmla="*/ 835316 h 2801598"/>
              <a:gd name="connsiteX0" fmla="*/ 0 w 2913855"/>
              <a:gd name="connsiteY0" fmla="*/ 835316 h 3411198"/>
              <a:gd name="connsiteX1" fmla="*/ 1477059 w 2913855"/>
              <a:gd name="connsiteY1" fmla="*/ 0 h 3411198"/>
              <a:gd name="connsiteX2" fmla="*/ 2912671 w 2913855"/>
              <a:gd name="connsiteY2" fmla="*/ 826169 h 3411198"/>
              <a:gd name="connsiteX3" fmla="*/ 2913855 w 2913855"/>
              <a:gd name="connsiteY3" fmla="*/ 2519736 h 3411198"/>
              <a:gd name="connsiteX4" fmla="*/ 1420755 w 2913855"/>
              <a:gd name="connsiteY4" fmla="*/ 3411198 h 3411198"/>
              <a:gd name="connsiteX5" fmla="*/ 827354 w 2913855"/>
              <a:gd name="connsiteY5" fmla="*/ 2801598 h 3411198"/>
              <a:gd name="connsiteX6" fmla="*/ 0 w 2913855"/>
              <a:gd name="connsiteY6" fmla="*/ 835316 h 3411198"/>
              <a:gd name="connsiteX0" fmla="*/ 14857 w 2928712"/>
              <a:gd name="connsiteY0" fmla="*/ 835316 h 3411198"/>
              <a:gd name="connsiteX1" fmla="*/ 1491916 w 2928712"/>
              <a:gd name="connsiteY1" fmla="*/ 0 h 3411198"/>
              <a:gd name="connsiteX2" fmla="*/ 2927528 w 2928712"/>
              <a:gd name="connsiteY2" fmla="*/ 826169 h 3411198"/>
              <a:gd name="connsiteX3" fmla="*/ 2928712 w 2928712"/>
              <a:gd name="connsiteY3" fmla="*/ 2519736 h 3411198"/>
              <a:gd name="connsiteX4" fmla="*/ 1435612 w 2928712"/>
              <a:gd name="connsiteY4" fmla="*/ 3411198 h 3411198"/>
              <a:gd name="connsiteX5" fmla="*/ 0 w 2928712"/>
              <a:gd name="connsiteY5" fmla="*/ 2552945 h 3411198"/>
              <a:gd name="connsiteX6" fmla="*/ 14857 w 2928712"/>
              <a:gd name="connsiteY6" fmla="*/ 835316 h 3411198"/>
              <a:gd name="connsiteX0" fmla="*/ 6231 w 2928712"/>
              <a:gd name="connsiteY0" fmla="*/ 839629 h 3411198"/>
              <a:gd name="connsiteX1" fmla="*/ 1491916 w 2928712"/>
              <a:gd name="connsiteY1" fmla="*/ 0 h 3411198"/>
              <a:gd name="connsiteX2" fmla="*/ 2927528 w 2928712"/>
              <a:gd name="connsiteY2" fmla="*/ 826169 h 3411198"/>
              <a:gd name="connsiteX3" fmla="*/ 2928712 w 2928712"/>
              <a:gd name="connsiteY3" fmla="*/ 2519736 h 3411198"/>
              <a:gd name="connsiteX4" fmla="*/ 1435612 w 2928712"/>
              <a:gd name="connsiteY4" fmla="*/ 3411198 h 3411198"/>
              <a:gd name="connsiteX5" fmla="*/ 0 w 2928712"/>
              <a:gd name="connsiteY5" fmla="*/ 2552945 h 3411198"/>
              <a:gd name="connsiteX6" fmla="*/ 6231 w 2928712"/>
              <a:gd name="connsiteY6" fmla="*/ 839629 h 3411198"/>
              <a:gd name="connsiteX0" fmla="*/ 1917 w 2928712"/>
              <a:gd name="connsiteY0" fmla="*/ 839629 h 3411198"/>
              <a:gd name="connsiteX1" fmla="*/ 1491916 w 2928712"/>
              <a:gd name="connsiteY1" fmla="*/ 0 h 3411198"/>
              <a:gd name="connsiteX2" fmla="*/ 2927528 w 2928712"/>
              <a:gd name="connsiteY2" fmla="*/ 826169 h 3411198"/>
              <a:gd name="connsiteX3" fmla="*/ 2928712 w 2928712"/>
              <a:gd name="connsiteY3" fmla="*/ 2519736 h 3411198"/>
              <a:gd name="connsiteX4" fmla="*/ 1435612 w 2928712"/>
              <a:gd name="connsiteY4" fmla="*/ 3411198 h 3411198"/>
              <a:gd name="connsiteX5" fmla="*/ 0 w 2928712"/>
              <a:gd name="connsiteY5" fmla="*/ 2552945 h 3411198"/>
              <a:gd name="connsiteX6" fmla="*/ 1917 w 2928712"/>
              <a:gd name="connsiteY6" fmla="*/ 839629 h 3411198"/>
              <a:gd name="connsiteX0" fmla="*/ 1917 w 2928712"/>
              <a:gd name="connsiteY0" fmla="*/ 731799 h 3303368"/>
              <a:gd name="connsiteX1" fmla="*/ 1487603 w 2928712"/>
              <a:gd name="connsiteY1" fmla="*/ 0 h 3303368"/>
              <a:gd name="connsiteX2" fmla="*/ 2927528 w 2928712"/>
              <a:gd name="connsiteY2" fmla="*/ 718339 h 3303368"/>
              <a:gd name="connsiteX3" fmla="*/ 2928712 w 2928712"/>
              <a:gd name="connsiteY3" fmla="*/ 2411906 h 3303368"/>
              <a:gd name="connsiteX4" fmla="*/ 1435612 w 2928712"/>
              <a:gd name="connsiteY4" fmla="*/ 3303368 h 3303368"/>
              <a:gd name="connsiteX5" fmla="*/ 0 w 2928712"/>
              <a:gd name="connsiteY5" fmla="*/ 2445115 h 3303368"/>
              <a:gd name="connsiteX6" fmla="*/ 1917 w 2928712"/>
              <a:gd name="connsiteY6" fmla="*/ 731799 h 3303368"/>
              <a:gd name="connsiteX0" fmla="*/ 1917 w 2928712"/>
              <a:gd name="connsiteY0" fmla="*/ 960399 h 3531968"/>
              <a:gd name="connsiteX1" fmla="*/ 1478977 w 2928712"/>
              <a:gd name="connsiteY1" fmla="*/ 0 h 3531968"/>
              <a:gd name="connsiteX2" fmla="*/ 2927528 w 2928712"/>
              <a:gd name="connsiteY2" fmla="*/ 946939 h 3531968"/>
              <a:gd name="connsiteX3" fmla="*/ 2928712 w 2928712"/>
              <a:gd name="connsiteY3" fmla="*/ 2640506 h 3531968"/>
              <a:gd name="connsiteX4" fmla="*/ 1435612 w 2928712"/>
              <a:gd name="connsiteY4" fmla="*/ 3531968 h 3531968"/>
              <a:gd name="connsiteX5" fmla="*/ 0 w 2928712"/>
              <a:gd name="connsiteY5" fmla="*/ 2673715 h 3531968"/>
              <a:gd name="connsiteX6" fmla="*/ 1917 w 2928712"/>
              <a:gd name="connsiteY6" fmla="*/ 960399 h 3531968"/>
              <a:gd name="connsiteX0" fmla="*/ 1917 w 2928712"/>
              <a:gd name="connsiteY0" fmla="*/ 710233 h 3281802"/>
              <a:gd name="connsiteX1" fmla="*/ 1478977 w 2928712"/>
              <a:gd name="connsiteY1" fmla="*/ 0 h 3281802"/>
              <a:gd name="connsiteX2" fmla="*/ 2927528 w 2928712"/>
              <a:gd name="connsiteY2" fmla="*/ 696773 h 3281802"/>
              <a:gd name="connsiteX3" fmla="*/ 2928712 w 2928712"/>
              <a:gd name="connsiteY3" fmla="*/ 2390340 h 3281802"/>
              <a:gd name="connsiteX4" fmla="*/ 1435612 w 2928712"/>
              <a:gd name="connsiteY4" fmla="*/ 3281802 h 3281802"/>
              <a:gd name="connsiteX5" fmla="*/ 0 w 2928712"/>
              <a:gd name="connsiteY5" fmla="*/ 2423549 h 3281802"/>
              <a:gd name="connsiteX6" fmla="*/ 1917 w 2928712"/>
              <a:gd name="connsiteY6" fmla="*/ 710233 h 3281802"/>
              <a:gd name="connsiteX0" fmla="*/ 1917 w 2928712"/>
              <a:gd name="connsiteY0" fmla="*/ 835316 h 3406885"/>
              <a:gd name="connsiteX1" fmla="*/ 1474664 w 2928712"/>
              <a:gd name="connsiteY1" fmla="*/ 0 h 3406885"/>
              <a:gd name="connsiteX2" fmla="*/ 2927528 w 2928712"/>
              <a:gd name="connsiteY2" fmla="*/ 821856 h 3406885"/>
              <a:gd name="connsiteX3" fmla="*/ 2928712 w 2928712"/>
              <a:gd name="connsiteY3" fmla="*/ 2515423 h 3406885"/>
              <a:gd name="connsiteX4" fmla="*/ 1435612 w 2928712"/>
              <a:gd name="connsiteY4" fmla="*/ 3406885 h 3406885"/>
              <a:gd name="connsiteX5" fmla="*/ 0 w 2928712"/>
              <a:gd name="connsiteY5" fmla="*/ 2548632 h 3406885"/>
              <a:gd name="connsiteX6" fmla="*/ 1917 w 2928712"/>
              <a:gd name="connsiteY6" fmla="*/ 835316 h 3406885"/>
              <a:gd name="connsiteX0" fmla="*/ 1917 w 2931869"/>
              <a:gd name="connsiteY0" fmla="*/ 835316 h 3406885"/>
              <a:gd name="connsiteX1" fmla="*/ 1474664 w 2931869"/>
              <a:gd name="connsiteY1" fmla="*/ 0 h 3406885"/>
              <a:gd name="connsiteX2" fmla="*/ 2931841 w 2931869"/>
              <a:gd name="connsiteY2" fmla="*/ 830483 h 3406885"/>
              <a:gd name="connsiteX3" fmla="*/ 2928712 w 2931869"/>
              <a:gd name="connsiteY3" fmla="*/ 2515423 h 3406885"/>
              <a:gd name="connsiteX4" fmla="*/ 1435612 w 2931869"/>
              <a:gd name="connsiteY4" fmla="*/ 3406885 h 3406885"/>
              <a:gd name="connsiteX5" fmla="*/ 0 w 2931869"/>
              <a:gd name="connsiteY5" fmla="*/ 2548632 h 3406885"/>
              <a:gd name="connsiteX6" fmla="*/ 1917 w 2931869"/>
              <a:gd name="connsiteY6" fmla="*/ 835316 h 3406885"/>
              <a:gd name="connsiteX0" fmla="*/ 1917 w 2937338"/>
              <a:gd name="connsiteY0" fmla="*/ 835316 h 3406885"/>
              <a:gd name="connsiteX1" fmla="*/ 1474664 w 2937338"/>
              <a:gd name="connsiteY1" fmla="*/ 0 h 3406885"/>
              <a:gd name="connsiteX2" fmla="*/ 2931841 w 2937338"/>
              <a:gd name="connsiteY2" fmla="*/ 830483 h 3406885"/>
              <a:gd name="connsiteX3" fmla="*/ 2937338 w 2937338"/>
              <a:gd name="connsiteY3" fmla="*/ 2541302 h 3406885"/>
              <a:gd name="connsiteX4" fmla="*/ 1435612 w 2937338"/>
              <a:gd name="connsiteY4" fmla="*/ 3406885 h 3406885"/>
              <a:gd name="connsiteX5" fmla="*/ 0 w 2937338"/>
              <a:gd name="connsiteY5" fmla="*/ 2548632 h 3406885"/>
              <a:gd name="connsiteX6" fmla="*/ 1917 w 2937338"/>
              <a:gd name="connsiteY6" fmla="*/ 835316 h 3406885"/>
              <a:gd name="connsiteX0" fmla="*/ 1917 w 2937338"/>
              <a:gd name="connsiteY0" fmla="*/ 835316 h 3139466"/>
              <a:gd name="connsiteX1" fmla="*/ 1474664 w 2937338"/>
              <a:gd name="connsiteY1" fmla="*/ 0 h 3139466"/>
              <a:gd name="connsiteX2" fmla="*/ 2931841 w 2937338"/>
              <a:gd name="connsiteY2" fmla="*/ 830483 h 3139466"/>
              <a:gd name="connsiteX3" fmla="*/ 2937338 w 2937338"/>
              <a:gd name="connsiteY3" fmla="*/ 2541302 h 3139466"/>
              <a:gd name="connsiteX4" fmla="*/ 1452865 w 2937338"/>
              <a:gd name="connsiteY4" fmla="*/ 3139466 h 3139466"/>
              <a:gd name="connsiteX5" fmla="*/ 0 w 2937338"/>
              <a:gd name="connsiteY5" fmla="*/ 2548632 h 3139466"/>
              <a:gd name="connsiteX6" fmla="*/ 1917 w 2937338"/>
              <a:gd name="connsiteY6" fmla="*/ 835316 h 3139466"/>
              <a:gd name="connsiteX0" fmla="*/ 1917 w 2937338"/>
              <a:gd name="connsiteY0" fmla="*/ 835316 h 3389632"/>
              <a:gd name="connsiteX1" fmla="*/ 1474664 w 2937338"/>
              <a:gd name="connsiteY1" fmla="*/ 0 h 3389632"/>
              <a:gd name="connsiteX2" fmla="*/ 2931841 w 2937338"/>
              <a:gd name="connsiteY2" fmla="*/ 830483 h 3389632"/>
              <a:gd name="connsiteX3" fmla="*/ 2937338 w 2937338"/>
              <a:gd name="connsiteY3" fmla="*/ 2541302 h 3389632"/>
              <a:gd name="connsiteX4" fmla="*/ 1474431 w 2937338"/>
              <a:gd name="connsiteY4" fmla="*/ 3389632 h 3389632"/>
              <a:gd name="connsiteX5" fmla="*/ 0 w 2937338"/>
              <a:gd name="connsiteY5" fmla="*/ 2548632 h 3389632"/>
              <a:gd name="connsiteX6" fmla="*/ 1917 w 2937338"/>
              <a:gd name="connsiteY6" fmla="*/ 835316 h 3389632"/>
              <a:gd name="connsiteX0" fmla="*/ 1917 w 2937338"/>
              <a:gd name="connsiteY0" fmla="*/ 835316 h 2548632"/>
              <a:gd name="connsiteX1" fmla="*/ 1474664 w 2937338"/>
              <a:gd name="connsiteY1" fmla="*/ 0 h 2548632"/>
              <a:gd name="connsiteX2" fmla="*/ 2931841 w 2937338"/>
              <a:gd name="connsiteY2" fmla="*/ 830483 h 2548632"/>
              <a:gd name="connsiteX3" fmla="*/ 2937338 w 2937338"/>
              <a:gd name="connsiteY3" fmla="*/ 2541302 h 2548632"/>
              <a:gd name="connsiteX4" fmla="*/ 1458247 w 2937338"/>
              <a:gd name="connsiteY4" fmla="*/ 2539969 h 2548632"/>
              <a:gd name="connsiteX5" fmla="*/ 0 w 2937338"/>
              <a:gd name="connsiteY5" fmla="*/ 2548632 h 2548632"/>
              <a:gd name="connsiteX6" fmla="*/ 1917 w 2937338"/>
              <a:gd name="connsiteY6" fmla="*/ 835316 h 2548632"/>
              <a:gd name="connsiteX0" fmla="*/ 207657 w 2937338"/>
              <a:gd name="connsiteY0" fmla="*/ 1066278 h 2548632"/>
              <a:gd name="connsiteX1" fmla="*/ 1474664 w 2937338"/>
              <a:gd name="connsiteY1" fmla="*/ 0 h 2548632"/>
              <a:gd name="connsiteX2" fmla="*/ 2931841 w 2937338"/>
              <a:gd name="connsiteY2" fmla="*/ 830483 h 2548632"/>
              <a:gd name="connsiteX3" fmla="*/ 2937338 w 2937338"/>
              <a:gd name="connsiteY3" fmla="*/ 2541302 h 2548632"/>
              <a:gd name="connsiteX4" fmla="*/ 1458247 w 2937338"/>
              <a:gd name="connsiteY4" fmla="*/ 2539969 h 2548632"/>
              <a:gd name="connsiteX5" fmla="*/ 0 w 2937338"/>
              <a:gd name="connsiteY5" fmla="*/ 2548632 h 2548632"/>
              <a:gd name="connsiteX6" fmla="*/ 207657 w 2937338"/>
              <a:gd name="connsiteY6" fmla="*/ 1066278 h 2548632"/>
              <a:gd name="connsiteX0" fmla="*/ 0 w 2941136"/>
              <a:gd name="connsiteY0" fmla="*/ 870849 h 2548632"/>
              <a:gd name="connsiteX1" fmla="*/ 1478462 w 2941136"/>
              <a:gd name="connsiteY1" fmla="*/ 0 h 2548632"/>
              <a:gd name="connsiteX2" fmla="*/ 2935639 w 2941136"/>
              <a:gd name="connsiteY2" fmla="*/ 830483 h 2548632"/>
              <a:gd name="connsiteX3" fmla="*/ 2941136 w 2941136"/>
              <a:gd name="connsiteY3" fmla="*/ 2541302 h 2548632"/>
              <a:gd name="connsiteX4" fmla="*/ 1462045 w 2941136"/>
              <a:gd name="connsiteY4" fmla="*/ 2539969 h 2548632"/>
              <a:gd name="connsiteX5" fmla="*/ 3798 w 2941136"/>
              <a:gd name="connsiteY5" fmla="*/ 2548632 h 2548632"/>
              <a:gd name="connsiteX6" fmla="*/ 0 w 2941136"/>
              <a:gd name="connsiteY6" fmla="*/ 870849 h 2548632"/>
              <a:gd name="connsiteX0" fmla="*/ 0 w 2941136"/>
              <a:gd name="connsiteY0" fmla="*/ 870849 h 2548632"/>
              <a:gd name="connsiteX1" fmla="*/ 1478462 w 2941136"/>
              <a:gd name="connsiteY1" fmla="*/ 0 h 2548632"/>
              <a:gd name="connsiteX2" fmla="*/ 2735614 w 2941136"/>
              <a:gd name="connsiteY2" fmla="*/ 1351629 h 2548632"/>
              <a:gd name="connsiteX3" fmla="*/ 2941136 w 2941136"/>
              <a:gd name="connsiteY3" fmla="*/ 2541302 h 2548632"/>
              <a:gd name="connsiteX4" fmla="*/ 1462045 w 2941136"/>
              <a:gd name="connsiteY4" fmla="*/ 2539969 h 2548632"/>
              <a:gd name="connsiteX5" fmla="*/ 3798 w 2941136"/>
              <a:gd name="connsiteY5" fmla="*/ 2548632 h 2548632"/>
              <a:gd name="connsiteX6" fmla="*/ 0 w 2941136"/>
              <a:gd name="connsiteY6" fmla="*/ 870849 h 2548632"/>
              <a:gd name="connsiteX0" fmla="*/ 0 w 2941447"/>
              <a:gd name="connsiteY0" fmla="*/ 870849 h 2548632"/>
              <a:gd name="connsiteX1" fmla="*/ 1478462 w 2941447"/>
              <a:gd name="connsiteY1" fmla="*/ 0 h 2548632"/>
              <a:gd name="connsiteX2" fmla="*/ 2941354 w 2941447"/>
              <a:gd name="connsiteY2" fmla="*/ 871938 h 2548632"/>
              <a:gd name="connsiteX3" fmla="*/ 2941136 w 2941447"/>
              <a:gd name="connsiteY3" fmla="*/ 2541302 h 2548632"/>
              <a:gd name="connsiteX4" fmla="*/ 1462045 w 2941447"/>
              <a:gd name="connsiteY4" fmla="*/ 2539969 h 2548632"/>
              <a:gd name="connsiteX5" fmla="*/ 3798 w 2941447"/>
              <a:gd name="connsiteY5" fmla="*/ 2548632 h 2548632"/>
              <a:gd name="connsiteX6" fmla="*/ 0 w 2941447"/>
              <a:gd name="connsiteY6" fmla="*/ 870849 h 254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41447" h="2548632">
                <a:moveTo>
                  <a:pt x="0" y="870849"/>
                </a:moveTo>
                <a:lnTo>
                  <a:pt x="1478462" y="0"/>
                </a:lnTo>
                <a:lnTo>
                  <a:pt x="2941354" y="871938"/>
                </a:lnTo>
                <a:cubicBezTo>
                  <a:pt x="2941749" y="1436460"/>
                  <a:pt x="2940741" y="1976780"/>
                  <a:pt x="2941136" y="2541302"/>
                </a:cubicBezTo>
                <a:lnTo>
                  <a:pt x="1462045" y="2539969"/>
                </a:lnTo>
                <a:lnTo>
                  <a:pt x="3798" y="2548632"/>
                </a:lnTo>
                <a:lnTo>
                  <a:pt x="0" y="870849"/>
                </a:lnTo>
                <a:close/>
              </a:path>
            </a:pathLst>
          </a:custGeom>
          <a:solidFill>
            <a:schemeClr val="accent1"/>
          </a:solidFill>
          <a:effectLst>
            <a:outerShdw blurRad="114300" dist="50800" dir="2700000" algn="ctr" rotWithShape="0">
              <a:srgbClr val="000000">
                <a:alpha val="40000"/>
              </a:srgbClr>
            </a:outerShdw>
          </a:effectLst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Picture</a:t>
            </a:r>
            <a:endParaRPr kumimoji="1" lang="zh-CN" altLang="en-US"/>
          </a:p>
        </p:txBody>
      </p:sp>
      <p:sp>
        <p:nvSpPr>
          <p:cNvPr id="19" name="图片占位符 21">
            <a:extLst>
              <a:ext uri="{FF2B5EF4-FFF2-40B4-BE49-F238E27FC236}">
                <a16:creationId xmlns:a16="http://schemas.microsoft.com/office/drawing/2014/main" id="{489C29B3-A0CE-DBA9-70CE-D1A7CE4B3205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249741" y="3708970"/>
            <a:ext cx="2942213" cy="2482756"/>
          </a:xfrm>
          <a:custGeom>
            <a:avLst/>
            <a:gdLst>
              <a:gd name="connsiteX0" fmla="*/ 0 w 2087686"/>
              <a:gd name="connsiteY0" fmla="*/ 1124074 h 2248147"/>
              <a:gd name="connsiteX1" fmla="*/ 474427 w 2087686"/>
              <a:gd name="connsiteY1" fmla="*/ 1 h 2248147"/>
              <a:gd name="connsiteX2" fmla="*/ 1613259 w 2087686"/>
              <a:gd name="connsiteY2" fmla="*/ 1 h 2248147"/>
              <a:gd name="connsiteX3" fmla="*/ 2087686 w 2087686"/>
              <a:gd name="connsiteY3" fmla="*/ 1124074 h 2248147"/>
              <a:gd name="connsiteX4" fmla="*/ 1613259 w 2087686"/>
              <a:gd name="connsiteY4" fmla="*/ 2248146 h 2248147"/>
              <a:gd name="connsiteX5" fmla="*/ 474427 w 2087686"/>
              <a:gd name="connsiteY5" fmla="*/ 2248146 h 2248147"/>
              <a:gd name="connsiteX6" fmla="*/ 0 w 2087686"/>
              <a:gd name="connsiteY6" fmla="*/ 1124074 h 2248147"/>
              <a:gd name="connsiteX0" fmla="*/ 0 w 2087686"/>
              <a:gd name="connsiteY0" fmla="*/ 1677526 h 2801598"/>
              <a:gd name="connsiteX1" fmla="*/ 1124132 w 2087686"/>
              <a:gd name="connsiteY1" fmla="*/ 0 h 2801598"/>
              <a:gd name="connsiteX2" fmla="*/ 1613259 w 2087686"/>
              <a:gd name="connsiteY2" fmla="*/ 553453 h 2801598"/>
              <a:gd name="connsiteX3" fmla="*/ 2087686 w 2087686"/>
              <a:gd name="connsiteY3" fmla="*/ 1677526 h 2801598"/>
              <a:gd name="connsiteX4" fmla="*/ 1613259 w 2087686"/>
              <a:gd name="connsiteY4" fmla="*/ 2801598 h 2801598"/>
              <a:gd name="connsiteX5" fmla="*/ 474427 w 2087686"/>
              <a:gd name="connsiteY5" fmla="*/ 2801598 h 2801598"/>
              <a:gd name="connsiteX6" fmla="*/ 0 w 2087686"/>
              <a:gd name="connsiteY6" fmla="*/ 1677526 h 2801598"/>
              <a:gd name="connsiteX0" fmla="*/ 0 w 2440613"/>
              <a:gd name="connsiteY0" fmla="*/ 835316 h 2801598"/>
              <a:gd name="connsiteX1" fmla="*/ 1477059 w 2440613"/>
              <a:gd name="connsiteY1" fmla="*/ 0 h 2801598"/>
              <a:gd name="connsiteX2" fmla="*/ 1966186 w 2440613"/>
              <a:gd name="connsiteY2" fmla="*/ 553453 h 2801598"/>
              <a:gd name="connsiteX3" fmla="*/ 2440613 w 2440613"/>
              <a:gd name="connsiteY3" fmla="*/ 1677526 h 2801598"/>
              <a:gd name="connsiteX4" fmla="*/ 1966186 w 2440613"/>
              <a:gd name="connsiteY4" fmla="*/ 2801598 h 2801598"/>
              <a:gd name="connsiteX5" fmla="*/ 827354 w 2440613"/>
              <a:gd name="connsiteY5" fmla="*/ 2801598 h 2801598"/>
              <a:gd name="connsiteX6" fmla="*/ 0 w 2440613"/>
              <a:gd name="connsiteY6" fmla="*/ 835316 h 2801598"/>
              <a:gd name="connsiteX0" fmla="*/ 0 w 2912671"/>
              <a:gd name="connsiteY0" fmla="*/ 835316 h 2801598"/>
              <a:gd name="connsiteX1" fmla="*/ 1477059 w 2912671"/>
              <a:gd name="connsiteY1" fmla="*/ 0 h 2801598"/>
              <a:gd name="connsiteX2" fmla="*/ 2912671 w 2912671"/>
              <a:gd name="connsiteY2" fmla="*/ 826169 h 2801598"/>
              <a:gd name="connsiteX3" fmla="*/ 2440613 w 2912671"/>
              <a:gd name="connsiteY3" fmla="*/ 1677526 h 2801598"/>
              <a:gd name="connsiteX4" fmla="*/ 1966186 w 2912671"/>
              <a:gd name="connsiteY4" fmla="*/ 2801598 h 2801598"/>
              <a:gd name="connsiteX5" fmla="*/ 827354 w 2912671"/>
              <a:gd name="connsiteY5" fmla="*/ 2801598 h 2801598"/>
              <a:gd name="connsiteX6" fmla="*/ 0 w 2912671"/>
              <a:gd name="connsiteY6" fmla="*/ 835316 h 2801598"/>
              <a:gd name="connsiteX0" fmla="*/ 0 w 2913855"/>
              <a:gd name="connsiteY0" fmla="*/ 835316 h 2801598"/>
              <a:gd name="connsiteX1" fmla="*/ 1477059 w 2913855"/>
              <a:gd name="connsiteY1" fmla="*/ 0 h 2801598"/>
              <a:gd name="connsiteX2" fmla="*/ 2912671 w 2913855"/>
              <a:gd name="connsiteY2" fmla="*/ 826169 h 2801598"/>
              <a:gd name="connsiteX3" fmla="*/ 2913855 w 2913855"/>
              <a:gd name="connsiteY3" fmla="*/ 2519736 h 2801598"/>
              <a:gd name="connsiteX4" fmla="*/ 1966186 w 2913855"/>
              <a:gd name="connsiteY4" fmla="*/ 2801598 h 2801598"/>
              <a:gd name="connsiteX5" fmla="*/ 827354 w 2913855"/>
              <a:gd name="connsiteY5" fmla="*/ 2801598 h 2801598"/>
              <a:gd name="connsiteX6" fmla="*/ 0 w 2913855"/>
              <a:gd name="connsiteY6" fmla="*/ 835316 h 2801598"/>
              <a:gd name="connsiteX0" fmla="*/ 0 w 2913855"/>
              <a:gd name="connsiteY0" fmla="*/ 835316 h 3411198"/>
              <a:gd name="connsiteX1" fmla="*/ 1477059 w 2913855"/>
              <a:gd name="connsiteY1" fmla="*/ 0 h 3411198"/>
              <a:gd name="connsiteX2" fmla="*/ 2912671 w 2913855"/>
              <a:gd name="connsiteY2" fmla="*/ 826169 h 3411198"/>
              <a:gd name="connsiteX3" fmla="*/ 2913855 w 2913855"/>
              <a:gd name="connsiteY3" fmla="*/ 2519736 h 3411198"/>
              <a:gd name="connsiteX4" fmla="*/ 1420755 w 2913855"/>
              <a:gd name="connsiteY4" fmla="*/ 3411198 h 3411198"/>
              <a:gd name="connsiteX5" fmla="*/ 827354 w 2913855"/>
              <a:gd name="connsiteY5" fmla="*/ 2801598 h 3411198"/>
              <a:gd name="connsiteX6" fmla="*/ 0 w 2913855"/>
              <a:gd name="connsiteY6" fmla="*/ 835316 h 3411198"/>
              <a:gd name="connsiteX0" fmla="*/ 14857 w 2928712"/>
              <a:gd name="connsiteY0" fmla="*/ 835316 h 3411198"/>
              <a:gd name="connsiteX1" fmla="*/ 1491916 w 2928712"/>
              <a:gd name="connsiteY1" fmla="*/ 0 h 3411198"/>
              <a:gd name="connsiteX2" fmla="*/ 2927528 w 2928712"/>
              <a:gd name="connsiteY2" fmla="*/ 826169 h 3411198"/>
              <a:gd name="connsiteX3" fmla="*/ 2928712 w 2928712"/>
              <a:gd name="connsiteY3" fmla="*/ 2519736 h 3411198"/>
              <a:gd name="connsiteX4" fmla="*/ 1435612 w 2928712"/>
              <a:gd name="connsiteY4" fmla="*/ 3411198 h 3411198"/>
              <a:gd name="connsiteX5" fmla="*/ 0 w 2928712"/>
              <a:gd name="connsiteY5" fmla="*/ 2552945 h 3411198"/>
              <a:gd name="connsiteX6" fmla="*/ 14857 w 2928712"/>
              <a:gd name="connsiteY6" fmla="*/ 835316 h 3411198"/>
              <a:gd name="connsiteX0" fmla="*/ 6231 w 2928712"/>
              <a:gd name="connsiteY0" fmla="*/ 839629 h 3411198"/>
              <a:gd name="connsiteX1" fmla="*/ 1491916 w 2928712"/>
              <a:gd name="connsiteY1" fmla="*/ 0 h 3411198"/>
              <a:gd name="connsiteX2" fmla="*/ 2927528 w 2928712"/>
              <a:gd name="connsiteY2" fmla="*/ 826169 h 3411198"/>
              <a:gd name="connsiteX3" fmla="*/ 2928712 w 2928712"/>
              <a:gd name="connsiteY3" fmla="*/ 2519736 h 3411198"/>
              <a:gd name="connsiteX4" fmla="*/ 1435612 w 2928712"/>
              <a:gd name="connsiteY4" fmla="*/ 3411198 h 3411198"/>
              <a:gd name="connsiteX5" fmla="*/ 0 w 2928712"/>
              <a:gd name="connsiteY5" fmla="*/ 2552945 h 3411198"/>
              <a:gd name="connsiteX6" fmla="*/ 6231 w 2928712"/>
              <a:gd name="connsiteY6" fmla="*/ 839629 h 3411198"/>
              <a:gd name="connsiteX0" fmla="*/ 1917 w 2928712"/>
              <a:gd name="connsiteY0" fmla="*/ 839629 h 3411198"/>
              <a:gd name="connsiteX1" fmla="*/ 1491916 w 2928712"/>
              <a:gd name="connsiteY1" fmla="*/ 0 h 3411198"/>
              <a:gd name="connsiteX2" fmla="*/ 2927528 w 2928712"/>
              <a:gd name="connsiteY2" fmla="*/ 826169 h 3411198"/>
              <a:gd name="connsiteX3" fmla="*/ 2928712 w 2928712"/>
              <a:gd name="connsiteY3" fmla="*/ 2519736 h 3411198"/>
              <a:gd name="connsiteX4" fmla="*/ 1435612 w 2928712"/>
              <a:gd name="connsiteY4" fmla="*/ 3411198 h 3411198"/>
              <a:gd name="connsiteX5" fmla="*/ 0 w 2928712"/>
              <a:gd name="connsiteY5" fmla="*/ 2552945 h 3411198"/>
              <a:gd name="connsiteX6" fmla="*/ 1917 w 2928712"/>
              <a:gd name="connsiteY6" fmla="*/ 839629 h 3411198"/>
              <a:gd name="connsiteX0" fmla="*/ 1917 w 2928712"/>
              <a:gd name="connsiteY0" fmla="*/ 731799 h 3303368"/>
              <a:gd name="connsiteX1" fmla="*/ 1487603 w 2928712"/>
              <a:gd name="connsiteY1" fmla="*/ 0 h 3303368"/>
              <a:gd name="connsiteX2" fmla="*/ 2927528 w 2928712"/>
              <a:gd name="connsiteY2" fmla="*/ 718339 h 3303368"/>
              <a:gd name="connsiteX3" fmla="*/ 2928712 w 2928712"/>
              <a:gd name="connsiteY3" fmla="*/ 2411906 h 3303368"/>
              <a:gd name="connsiteX4" fmla="*/ 1435612 w 2928712"/>
              <a:gd name="connsiteY4" fmla="*/ 3303368 h 3303368"/>
              <a:gd name="connsiteX5" fmla="*/ 0 w 2928712"/>
              <a:gd name="connsiteY5" fmla="*/ 2445115 h 3303368"/>
              <a:gd name="connsiteX6" fmla="*/ 1917 w 2928712"/>
              <a:gd name="connsiteY6" fmla="*/ 731799 h 3303368"/>
              <a:gd name="connsiteX0" fmla="*/ 1917 w 2928712"/>
              <a:gd name="connsiteY0" fmla="*/ 960399 h 3531968"/>
              <a:gd name="connsiteX1" fmla="*/ 1478977 w 2928712"/>
              <a:gd name="connsiteY1" fmla="*/ 0 h 3531968"/>
              <a:gd name="connsiteX2" fmla="*/ 2927528 w 2928712"/>
              <a:gd name="connsiteY2" fmla="*/ 946939 h 3531968"/>
              <a:gd name="connsiteX3" fmla="*/ 2928712 w 2928712"/>
              <a:gd name="connsiteY3" fmla="*/ 2640506 h 3531968"/>
              <a:gd name="connsiteX4" fmla="*/ 1435612 w 2928712"/>
              <a:gd name="connsiteY4" fmla="*/ 3531968 h 3531968"/>
              <a:gd name="connsiteX5" fmla="*/ 0 w 2928712"/>
              <a:gd name="connsiteY5" fmla="*/ 2673715 h 3531968"/>
              <a:gd name="connsiteX6" fmla="*/ 1917 w 2928712"/>
              <a:gd name="connsiteY6" fmla="*/ 960399 h 3531968"/>
              <a:gd name="connsiteX0" fmla="*/ 1917 w 2928712"/>
              <a:gd name="connsiteY0" fmla="*/ 710233 h 3281802"/>
              <a:gd name="connsiteX1" fmla="*/ 1478977 w 2928712"/>
              <a:gd name="connsiteY1" fmla="*/ 0 h 3281802"/>
              <a:gd name="connsiteX2" fmla="*/ 2927528 w 2928712"/>
              <a:gd name="connsiteY2" fmla="*/ 696773 h 3281802"/>
              <a:gd name="connsiteX3" fmla="*/ 2928712 w 2928712"/>
              <a:gd name="connsiteY3" fmla="*/ 2390340 h 3281802"/>
              <a:gd name="connsiteX4" fmla="*/ 1435612 w 2928712"/>
              <a:gd name="connsiteY4" fmla="*/ 3281802 h 3281802"/>
              <a:gd name="connsiteX5" fmla="*/ 0 w 2928712"/>
              <a:gd name="connsiteY5" fmla="*/ 2423549 h 3281802"/>
              <a:gd name="connsiteX6" fmla="*/ 1917 w 2928712"/>
              <a:gd name="connsiteY6" fmla="*/ 710233 h 3281802"/>
              <a:gd name="connsiteX0" fmla="*/ 1917 w 2928712"/>
              <a:gd name="connsiteY0" fmla="*/ 835316 h 3406885"/>
              <a:gd name="connsiteX1" fmla="*/ 1474664 w 2928712"/>
              <a:gd name="connsiteY1" fmla="*/ 0 h 3406885"/>
              <a:gd name="connsiteX2" fmla="*/ 2927528 w 2928712"/>
              <a:gd name="connsiteY2" fmla="*/ 821856 h 3406885"/>
              <a:gd name="connsiteX3" fmla="*/ 2928712 w 2928712"/>
              <a:gd name="connsiteY3" fmla="*/ 2515423 h 3406885"/>
              <a:gd name="connsiteX4" fmla="*/ 1435612 w 2928712"/>
              <a:gd name="connsiteY4" fmla="*/ 3406885 h 3406885"/>
              <a:gd name="connsiteX5" fmla="*/ 0 w 2928712"/>
              <a:gd name="connsiteY5" fmla="*/ 2548632 h 3406885"/>
              <a:gd name="connsiteX6" fmla="*/ 1917 w 2928712"/>
              <a:gd name="connsiteY6" fmla="*/ 835316 h 3406885"/>
              <a:gd name="connsiteX0" fmla="*/ 1917 w 2931869"/>
              <a:gd name="connsiteY0" fmla="*/ 835316 h 3406885"/>
              <a:gd name="connsiteX1" fmla="*/ 1474664 w 2931869"/>
              <a:gd name="connsiteY1" fmla="*/ 0 h 3406885"/>
              <a:gd name="connsiteX2" fmla="*/ 2931841 w 2931869"/>
              <a:gd name="connsiteY2" fmla="*/ 830483 h 3406885"/>
              <a:gd name="connsiteX3" fmla="*/ 2928712 w 2931869"/>
              <a:gd name="connsiteY3" fmla="*/ 2515423 h 3406885"/>
              <a:gd name="connsiteX4" fmla="*/ 1435612 w 2931869"/>
              <a:gd name="connsiteY4" fmla="*/ 3406885 h 3406885"/>
              <a:gd name="connsiteX5" fmla="*/ 0 w 2931869"/>
              <a:gd name="connsiteY5" fmla="*/ 2548632 h 3406885"/>
              <a:gd name="connsiteX6" fmla="*/ 1917 w 2931869"/>
              <a:gd name="connsiteY6" fmla="*/ 835316 h 3406885"/>
              <a:gd name="connsiteX0" fmla="*/ 1917 w 2937338"/>
              <a:gd name="connsiteY0" fmla="*/ 835316 h 3406885"/>
              <a:gd name="connsiteX1" fmla="*/ 1474664 w 2937338"/>
              <a:gd name="connsiteY1" fmla="*/ 0 h 3406885"/>
              <a:gd name="connsiteX2" fmla="*/ 2931841 w 2937338"/>
              <a:gd name="connsiteY2" fmla="*/ 830483 h 3406885"/>
              <a:gd name="connsiteX3" fmla="*/ 2937338 w 2937338"/>
              <a:gd name="connsiteY3" fmla="*/ 2541302 h 3406885"/>
              <a:gd name="connsiteX4" fmla="*/ 1435612 w 2937338"/>
              <a:gd name="connsiteY4" fmla="*/ 3406885 h 3406885"/>
              <a:gd name="connsiteX5" fmla="*/ 0 w 2937338"/>
              <a:gd name="connsiteY5" fmla="*/ 2548632 h 3406885"/>
              <a:gd name="connsiteX6" fmla="*/ 1917 w 2937338"/>
              <a:gd name="connsiteY6" fmla="*/ 835316 h 3406885"/>
              <a:gd name="connsiteX0" fmla="*/ 1917 w 2937338"/>
              <a:gd name="connsiteY0" fmla="*/ 835316 h 3139466"/>
              <a:gd name="connsiteX1" fmla="*/ 1474664 w 2937338"/>
              <a:gd name="connsiteY1" fmla="*/ 0 h 3139466"/>
              <a:gd name="connsiteX2" fmla="*/ 2931841 w 2937338"/>
              <a:gd name="connsiteY2" fmla="*/ 830483 h 3139466"/>
              <a:gd name="connsiteX3" fmla="*/ 2937338 w 2937338"/>
              <a:gd name="connsiteY3" fmla="*/ 2541302 h 3139466"/>
              <a:gd name="connsiteX4" fmla="*/ 1452865 w 2937338"/>
              <a:gd name="connsiteY4" fmla="*/ 3139466 h 3139466"/>
              <a:gd name="connsiteX5" fmla="*/ 0 w 2937338"/>
              <a:gd name="connsiteY5" fmla="*/ 2548632 h 3139466"/>
              <a:gd name="connsiteX6" fmla="*/ 1917 w 2937338"/>
              <a:gd name="connsiteY6" fmla="*/ 835316 h 3139466"/>
              <a:gd name="connsiteX0" fmla="*/ 1917 w 2937338"/>
              <a:gd name="connsiteY0" fmla="*/ 835316 h 3389632"/>
              <a:gd name="connsiteX1" fmla="*/ 1474664 w 2937338"/>
              <a:gd name="connsiteY1" fmla="*/ 0 h 3389632"/>
              <a:gd name="connsiteX2" fmla="*/ 2931841 w 2937338"/>
              <a:gd name="connsiteY2" fmla="*/ 830483 h 3389632"/>
              <a:gd name="connsiteX3" fmla="*/ 2937338 w 2937338"/>
              <a:gd name="connsiteY3" fmla="*/ 2541302 h 3389632"/>
              <a:gd name="connsiteX4" fmla="*/ 1474431 w 2937338"/>
              <a:gd name="connsiteY4" fmla="*/ 3389632 h 3389632"/>
              <a:gd name="connsiteX5" fmla="*/ 0 w 2937338"/>
              <a:gd name="connsiteY5" fmla="*/ 2548632 h 3389632"/>
              <a:gd name="connsiteX6" fmla="*/ 1917 w 2937338"/>
              <a:gd name="connsiteY6" fmla="*/ 835316 h 3389632"/>
              <a:gd name="connsiteX0" fmla="*/ 1917 w 2937338"/>
              <a:gd name="connsiteY0" fmla="*/ 835316 h 2548632"/>
              <a:gd name="connsiteX1" fmla="*/ 1474664 w 2937338"/>
              <a:gd name="connsiteY1" fmla="*/ 0 h 2548632"/>
              <a:gd name="connsiteX2" fmla="*/ 2931841 w 2937338"/>
              <a:gd name="connsiteY2" fmla="*/ 830483 h 2548632"/>
              <a:gd name="connsiteX3" fmla="*/ 2937338 w 2937338"/>
              <a:gd name="connsiteY3" fmla="*/ 2541302 h 2548632"/>
              <a:gd name="connsiteX4" fmla="*/ 1458247 w 2937338"/>
              <a:gd name="connsiteY4" fmla="*/ 2539969 h 2548632"/>
              <a:gd name="connsiteX5" fmla="*/ 0 w 2937338"/>
              <a:gd name="connsiteY5" fmla="*/ 2548632 h 2548632"/>
              <a:gd name="connsiteX6" fmla="*/ 1917 w 2937338"/>
              <a:gd name="connsiteY6" fmla="*/ 835316 h 2548632"/>
              <a:gd name="connsiteX0" fmla="*/ 207657 w 2937338"/>
              <a:gd name="connsiteY0" fmla="*/ 1066278 h 2548632"/>
              <a:gd name="connsiteX1" fmla="*/ 1474664 w 2937338"/>
              <a:gd name="connsiteY1" fmla="*/ 0 h 2548632"/>
              <a:gd name="connsiteX2" fmla="*/ 2931841 w 2937338"/>
              <a:gd name="connsiteY2" fmla="*/ 830483 h 2548632"/>
              <a:gd name="connsiteX3" fmla="*/ 2937338 w 2937338"/>
              <a:gd name="connsiteY3" fmla="*/ 2541302 h 2548632"/>
              <a:gd name="connsiteX4" fmla="*/ 1458247 w 2937338"/>
              <a:gd name="connsiteY4" fmla="*/ 2539969 h 2548632"/>
              <a:gd name="connsiteX5" fmla="*/ 0 w 2937338"/>
              <a:gd name="connsiteY5" fmla="*/ 2548632 h 2548632"/>
              <a:gd name="connsiteX6" fmla="*/ 207657 w 2937338"/>
              <a:gd name="connsiteY6" fmla="*/ 1066278 h 2548632"/>
              <a:gd name="connsiteX0" fmla="*/ 0 w 2941136"/>
              <a:gd name="connsiteY0" fmla="*/ 870849 h 2548632"/>
              <a:gd name="connsiteX1" fmla="*/ 1478462 w 2941136"/>
              <a:gd name="connsiteY1" fmla="*/ 0 h 2548632"/>
              <a:gd name="connsiteX2" fmla="*/ 2935639 w 2941136"/>
              <a:gd name="connsiteY2" fmla="*/ 830483 h 2548632"/>
              <a:gd name="connsiteX3" fmla="*/ 2941136 w 2941136"/>
              <a:gd name="connsiteY3" fmla="*/ 2541302 h 2548632"/>
              <a:gd name="connsiteX4" fmla="*/ 1462045 w 2941136"/>
              <a:gd name="connsiteY4" fmla="*/ 2539969 h 2548632"/>
              <a:gd name="connsiteX5" fmla="*/ 3798 w 2941136"/>
              <a:gd name="connsiteY5" fmla="*/ 2548632 h 2548632"/>
              <a:gd name="connsiteX6" fmla="*/ 0 w 2941136"/>
              <a:gd name="connsiteY6" fmla="*/ 870849 h 2548632"/>
              <a:gd name="connsiteX0" fmla="*/ 0 w 2941136"/>
              <a:gd name="connsiteY0" fmla="*/ 870849 h 2548632"/>
              <a:gd name="connsiteX1" fmla="*/ 1478462 w 2941136"/>
              <a:gd name="connsiteY1" fmla="*/ 0 h 2548632"/>
              <a:gd name="connsiteX2" fmla="*/ 2735614 w 2941136"/>
              <a:gd name="connsiteY2" fmla="*/ 1351629 h 2548632"/>
              <a:gd name="connsiteX3" fmla="*/ 2941136 w 2941136"/>
              <a:gd name="connsiteY3" fmla="*/ 2541302 h 2548632"/>
              <a:gd name="connsiteX4" fmla="*/ 1462045 w 2941136"/>
              <a:gd name="connsiteY4" fmla="*/ 2539969 h 2548632"/>
              <a:gd name="connsiteX5" fmla="*/ 3798 w 2941136"/>
              <a:gd name="connsiteY5" fmla="*/ 2548632 h 2548632"/>
              <a:gd name="connsiteX6" fmla="*/ 0 w 2941136"/>
              <a:gd name="connsiteY6" fmla="*/ 870849 h 2548632"/>
              <a:gd name="connsiteX0" fmla="*/ 0 w 2941447"/>
              <a:gd name="connsiteY0" fmla="*/ 870849 h 2548632"/>
              <a:gd name="connsiteX1" fmla="*/ 1478462 w 2941447"/>
              <a:gd name="connsiteY1" fmla="*/ 0 h 2548632"/>
              <a:gd name="connsiteX2" fmla="*/ 2941354 w 2941447"/>
              <a:gd name="connsiteY2" fmla="*/ 871938 h 2548632"/>
              <a:gd name="connsiteX3" fmla="*/ 2941136 w 2941447"/>
              <a:gd name="connsiteY3" fmla="*/ 2541302 h 2548632"/>
              <a:gd name="connsiteX4" fmla="*/ 1462045 w 2941447"/>
              <a:gd name="connsiteY4" fmla="*/ 2539969 h 2548632"/>
              <a:gd name="connsiteX5" fmla="*/ 3798 w 2941447"/>
              <a:gd name="connsiteY5" fmla="*/ 2548632 h 2548632"/>
              <a:gd name="connsiteX6" fmla="*/ 0 w 2941447"/>
              <a:gd name="connsiteY6" fmla="*/ 870849 h 2548632"/>
              <a:gd name="connsiteX0" fmla="*/ 0 w 2941447"/>
              <a:gd name="connsiteY0" fmla="*/ 655739 h 2333522"/>
              <a:gd name="connsiteX1" fmla="*/ 1468937 w 2941447"/>
              <a:gd name="connsiteY1" fmla="*/ 0 h 2333522"/>
              <a:gd name="connsiteX2" fmla="*/ 2941354 w 2941447"/>
              <a:gd name="connsiteY2" fmla="*/ 656828 h 2333522"/>
              <a:gd name="connsiteX3" fmla="*/ 2941136 w 2941447"/>
              <a:gd name="connsiteY3" fmla="*/ 2326192 h 2333522"/>
              <a:gd name="connsiteX4" fmla="*/ 1462045 w 2941447"/>
              <a:gd name="connsiteY4" fmla="*/ 2324859 h 2333522"/>
              <a:gd name="connsiteX5" fmla="*/ 3798 w 2941447"/>
              <a:gd name="connsiteY5" fmla="*/ 2333522 h 2333522"/>
              <a:gd name="connsiteX6" fmla="*/ 0 w 2941447"/>
              <a:gd name="connsiteY6" fmla="*/ 655739 h 2333522"/>
              <a:gd name="connsiteX0" fmla="*/ 0 w 2941447"/>
              <a:gd name="connsiteY0" fmla="*/ 870849 h 2548632"/>
              <a:gd name="connsiteX1" fmla="*/ 1484812 w 2941447"/>
              <a:gd name="connsiteY1" fmla="*/ 0 h 2548632"/>
              <a:gd name="connsiteX2" fmla="*/ 2941354 w 2941447"/>
              <a:gd name="connsiteY2" fmla="*/ 871938 h 2548632"/>
              <a:gd name="connsiteX3" fmla="*/ 2941136 w 2941447"/>
              <a:gd name="connsiteY3" fmla="*/ 2541302 h 2548632"/>
              <a:gd name="connsiteX4" fmla="*/ 1462045 w 2941447"/>
              <a:gd name="connsiteY4" fmla="*/ 2539969 h 2548632"/>
              <a:gd name="connsiteX5" fmla="*/ 3798 w 2941447"/>
              <a:gd name="connsiteY5" fmla="*/ 2548632 h 2548632"/>
              <a:gd name="connsiteX6" fmla="*/ 0 w 2941447"/>
              <a:gd name="connsiteY6" fmla="*/ 870849 h 2548632"/>
              <a:gd name="connsiteX0" fmla="*/ 0 w 2941447"/>
              <a:gd name="connsiteY0" fmla="*/ 870849 h 2548632"/>
              <a:gd name="connsiteX1" fmla="*/ 1484812 w 2941447"/>
              <a:gd name="connsiteY1" fmla="*/ 0 h 2548632"/>
              <a:gd name="connsiteX2" fmla="*/ 2941354 w 2941447"/>
              <a:gd name="connsiteY2" fmla="*/ 871938 h 2548632"/>
              <a:gd name="connsiteX3" fmla="*/ 2941136 w 2941447"/>
              <a:gd name="connsiteY3" fmla="*/ 2541302 h 2548632"/>
              <a:gd name="connsiteX4" fmla="*/ 1452520 w 2941447"/>
              <a:gd name="connsiteY4" fmla="*/ 2546488 h 2548632"/>
              <a:gd name="connsiteX5" fmla="*/ 3798 w 2941447"/>
              <a:gd name="connsiteY5" fmla="*/ 2548632 h 2548632"/>
              <a:gd name="connsiteX6" fmla="*/ 0 w 2941447"/>
              <a:gd name="connsiteY6" fmla="*/ 870849 h 254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41447" h="2548632">
                <a:moveTo>
                  <a:pt x="0" y="870849"/>
                </a:moveTo>
                <a:lnTo>
                  <a:pt x="1484812" y="0"/>
                </a:lnTo>
                <a:lnTo>
                  <a:pt x="2941354" y="871938"/>
                </a:lnTo>
                <a:cubicBezTo>
                  <a:pt x="2941749" y="1436460"/>
                  <a:pt x="2940741" y="1976780"/>
                  <a:pt x="2941136" y="2541302"/>
                </a:cubicBezTo>
                <a:lnTo>
                  <a:pt x="1452520" y="2546488"/>
                </a:lnTo>
                <a:lnTo>
                  <a:pt x="3798" y="2548632"/>
                </a:lnTo>
                <a:lnTo>
                  <a:pt x="0" y="870849"/>
                </a:lnTo>
                <a:close/>
              </a:path>
            </a:pathLst>
          </a:custGeom>
          <a:solidFill>
            <a:schemeClr val="tx2"/>
          </a:solidFill>
          <a:effectLst>
            <a:outerShdw blurRad="114300" dist="50800" dir="2700000" algn="ctr" rotWithShape="0">
              <a:srgbClr val="000000">
                <a:alpha val="40000"/>
              </a:srgbClr>
            </a:outerShdw>
          </a:effectLst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Picture</a:t>
            </a:r>
            <a:endParaRPr kumimoji="1" lang="zh-CN" altLang="en-US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4D0C3989-6FD3-FB19-E429-40391B106C7A}"/>
              </a:ext>
            </a:extLst>
          </p:cNvPr>
          <p:cNvSpPr txBox="1">
            <a:spLocks/>
          </p:cNvSpPr>
          <p:nvPr/>
        </p:nvSpPr>
        <p:spPr>
          <a:xfrm>
            <a:off x="326436" y="1314548"/>
            <a:ext cx="4858597" cy="615768"/>
          </a:xfrm>
          <a:prstGeom prst="rect">
            <a:avLst/>
          </a:prstGeom>
        </p:spPr>
        <p:txBody>
          <a:bodyPr/>
          <a:lstStyle>
            <a:lvl1pPr marL="261938" indent="-261938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  <a:defRPr sz="2400" b="0" kern="10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8013" indent="-269875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−"/>
              <a:defRPr sz="2200" b="0" kern="1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38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sz="1800" b="0" kern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57300" indent="-20637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▫"/>
              <a:defRPr sz="1700" b="0" kern="10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87488" indent="-225425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»"/>
              <a:defRPr sz="1600" b="0" kern="10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b="1">
              <a:solidFill>
                <a:schemeClr val="tx2"/>
              </a:solidFill>
            </a:endParaRP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4CEBF602-CFE3-157A-4DDB-8451ABED2B8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27407" y="1298333"/>
            <a:ext cx="5603347" cy="786054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Subtitle Here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1BDFCF3-C44B-54D4-3331-EFD3C50B50F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26437" y="2130115"/>
            <a:ext cx="5603920" cy="3860967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/>
            </a:lvl1pPr>
          </a:lstStyle>
          <a:p>
            <a:pPr lvl="0"/>
            <a:r>
              <a:rPr lang="en-US"/>
              <a:t>Useful for the majority of slide content with 1 long pictures description You can add a description of the image here.</a:t>
            </a:r>
          </a:p>
        </p:txBody>
      </p:sp>
      <p:sp>
        <p:nvSpPr>
          <p:cNvPr id="15" name="矩形 25">
            <a:extLst>
              <a:ext uri="{FF2B5EF4-FFF2-40B4-BE49-F238E27FC236}">
                <a16:creationId xmlns:a16="http://schemas.microsoft.com/office/drawing/2014/main" id="{1A7E087C-D6D5-2A10-77E2-FE7603D69839}"/>
              </a:ext>
            </a:extLst>
          </p:cNvPr>
          <p:cNvSpPr>
            <a:spLocks/>
          </p:cNvSpPr>
          <p:nvPr/>
        </p:nvSpPr>
        <p:spPr>
          <a:xfrm>
            <a:off x="431994" y="1971569"/>
            <a:ext cx="1569573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8B4C6AD-A69B-9D01-B3E2-ABC4356E8B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0799" y="325249"/>
            <a:ext cx="8751385" cy="374904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31053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8393" y="6601688"/>
            <a:ext cx="157135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fld id="{5853B473-0271-47CF-900A-D77E281FB591}" type="slidenum">
              <a:rPr lang="en-US" sz="1000" b="1" smtClean="0">
                <a:solidFill>
                  <a:schemeClr val="tx2"/>
                </a:solidFill>
                <a:latin typeface="+mj-lt"/>
                <a:ea typeface="Inter Italic" panose="020B05020300000000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000" b="1">
              <a:solidFill>
                <a:schemeClr val="tx2"/>
              </a:solidFill>
              <a:latin typeface="+mj-lt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A close-up of a graph&#10;&#10;Description automatically generated">
            <a:extLst>
              <a:ext uri="{FF2B5EF4-FFF2-40B4-BE49-F238E27FC236}">
                <a16:creationId xmlns:a16="http://schemas.microsoft.com/office/drawing/2014/main" id="{4119F07A-C974-44D0-4D3A-29ED8FC4C5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2"/>
            <a:ext cx="12191999" cy="6857108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23818925-3031-FF1A-B1B0-CDF37694E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38393" y="471743"/>
            <a:ext cx="3001276" cy="886111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6B2E6A79-39DE-6B4D-8FD8-FC4836345BE6}"/>
              </a:ext>
            </a:extLst>
          </p:cNvPr>
          <p:cNvSpPr/>
          <p:nvPr/>
        </p:nvSpPr>
        <p:spPr>
          <a:xfrm>
            <a:off x="0" y="2515889"/>
            <a:ext cx="4999382" cy="162542"/>
          </a:xfrm>
          <a:custGeom>
            <a:avLst/>
            <a:gdLst>
              <a:gd name="connsiteX0" fmla="*/ 0 w 4998080"/>
              <a:gd name="connsiteY0" fmla="*/ 0 h 162542"/>
              <a:gd name="connsiteX1" fmla="*/ 4998080 w 4998080"/>
              <a:gd name="connsiteY1" fmla="*/ 0 h 162542"/>
              <a:gd name="connsiteX2" fmla="*/ 4916411 w 4998080"/>
              <a:gd name="connsiteY2" fmla="*/ 162542 h 162542"/>
              <a:gd name="connsiteX3" fmla="*/ 0 w 4998080"/>
              <a:gd name="connsiteY3" fmla="*/ 162542 h 16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8080" h="162542">
                <a:moveTo>
                  <a:pt x="0" y="0"/>
                </a:moveTo>
                <a:lnTo>
                  <a:pt x="4998080" y="0"/>
                </a:lnTo>
                <a:lnTo>
                  <a:pt x="4916411" y="162542"/>
                </a:lnTo>
                <a:lnTo>
                  <a:pt x="0" y="162542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>
                  <a:alpha val="45694"/>
                </a:srgb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47ADDEE-E36A-40E2-375F-5E3F7873A843}"/>
              </a:ext>
            </a:extLst>
          </p:cNvPr>
          <p:cNvSpPr/>
          <p:nvPr/>
        </p:nvSpPr>
        <p:spPr>
          <a:xfrm>
            <a:off x="0" y="1829596"/>
            <a:ext cx="5328056" cy="579238"/>
          </a:xfrm>
          <a:custGeom>
            <a:avLst/>
            <a:gdLst>
              <a:gd name="connsiteX0" fmla="*/ 0 w 5326668"/>
              <a:gd name="connsiteY0" fmla="*/ 0 h 579238"/>
              <a:gd name="connsiteX1" fmla="*/ 5326668 w 5326668"/>
              <a:gd name="connsiteY1" fmla="*/ 0 h 579238"/>
              <a:gd name="connsiteX2" fmla="*/ 5035630 w 5326668"/>
              <a:gd name="connsiteY2" fmla="*/ 579238 h 579238"/>
              <a:gd name="connsiteX3" fmla="*/ 0 w 5326668"/>
              <a:gd name="connsiteY3" fmla="*/ 579238 h 57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6668" h="579238">
                <a:moveTo>
                  <a:pt x="0" y="0"/>
                </a:moveTo>
                <a:lnTo>
                  <a:pt x="5326668" y="0"/>
                </a:lnTo>
                <a:lnTo>
                  <a:pt x="5035630" y="579238"/>
                </a:lnTo>
                <a:lnTo>
                  <a:pt x="0" y="579238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A8DAF6F8-0CB8-F93E-AE0A-0C75759FA8EA}"/>
              </a:ext>
            </a:extLst>
          </p:cNvPr>
          <p:cNvSpPr/>
          <p:nvPr/>
        </p:nvSpPr>
        <p:spPr>
          <a:xfrm>
            <a:off x="766917" y="4408423"/>
            <a:ext cx="10813056" cy="1729141"/>
          </a:xfrm>
          <a:prstGeom prst="parallelogram">
            <a:avLst>
              <a:gd name="adj" fmla="val 50806"/>
            </a:avLst>
          </a:prstGeom>
          <a:solidFill>
            <a:srgbClr val="1D3546"/>
          </a:solidFill>
          <a:ln>
            <a:noFill/>
          </a:ln>
          <a:effectLst>
            <a:innerShdw blurRad="5207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778" y="5023858"/>
            <a:ext cx="7773969" cy="490823"/>
          </a:xfrm>
          <a:noFill/>
        </p:spPr>
        <p:txBody>
          <a:bodyPr wrap="square" lIns="0" tIns="91440" bIns="91440" anchor="ctr" anchorCtr="0">
            <a:noAutofit/>
          </a:bodyPr>
          <a:lstStyle>
            <a:lvl1pPr algn="l">
              <a:lnSpc>
                <a:spcPct val="95000"/>
              </a:lnSpc>
              <a:defRPr sz="30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9938D249-C4B2-780B-3542-E1E4D2D86D43}"/>
              </a:ext>
            </a:extLst>
          </p:cNvPr>
          <p:cNvSpPr/>
          <p:nvPr/>
        </p:nvSpPr>
        <p:spPr>
          <a:xfrm>
            <a:off x="2" y="3999869"/>
            <a:ext cx="1529975" cy="2902580"/>
          </a:xfrm>
          <a:custGeom>
            <a:avLst/>
            <a:gdLst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  <a:gd name="connsiteX0" fmla="*/ 3740 w 1533317"/>
              <a:gd name="connsiteY0" fmla="*/ 0 h 2902580"/>
              <a:gd name="connsiteX1" fmla="*/ 1533317 w 1533317"/>
              <a:gd name="connsiteY1" fmla="*/ 0 h 2902580"/>
              <a:gd name="connsiteX2" fmla="*/ 58633 w 1533317"/>
              <a:gd name="connsiteY2" fmla="*/ 2902580 h 2902580"/>
              <a:gd name="connsiteX3" fmla="*/ 3740 w 1533317"/>
              <a:gd name="connsiteY3" fmla="*/ 2902580 h 2902580"/>
              <a:gd name="connsiteX4" fmla="*/ 0 w 1533317"/>
              <a:gd name="connsiteY4" fmla="*/ 1165221 h 2902580"/>
              <a:gd name="connsiteX5" fmla="*/ 3740 w 1533317"/>
              <a:gd name="connsiteY5" fmla="*/ 0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5" fmla="*/ 91440 w 1533317"/>
              <a:gd name="connsiteY5" fmla="*/ 1256661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9577" h="2902580">
                <a:moveTo>
                  <a:pt x="0" y="0"/>
                </a:moveTo>
                <a:lnTo>
                  <a:pt x="1529577" y="0"/>
                </a:lnTo>
                <a:lnTo>
                  <a:pt x="54893" y="2902580"/>
                </a:lnTo>
                <a:lnTo>
                  <a:pt x="0" y="2902580"/>
                </a:lnTo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76200">
            <a:solidFill>
              <a:schemeClr val="accent1"/>
            </a:solidFill>
          </a:ln>
          <a:effectLst>
            <a:innerShdw blurRad="139700" dist="762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7A275F-F59E-5A9D-C507-C6B8A7152D10}"/>
              </a:ext>
            </a:extLst>
          </p:cNvPr>
          <p:cNvSpPr txBox="1"/>
          <p:nvPr/>
        </p:nvSpPr>
        <p:spPr>
          <a:xfrm>
            <a:off x="723945" y="6418750"/>
            <a:ext cx="1787815" cy="15388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© </a:t>
            </a:r>
            <a:r>
              <a:rPr kumimoji="0" lang="en-US" sz="1000" b="1" i="0" u="none" strike="noStrike" kern="700" cap="none" spc="10" normalizeH="0" baseline="0" noProof="0" err="1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onsemi</a:t>
            </a: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fld id="{F62D7A96-581F-6C4B-9F21-7111AA491FF2}" type="datetimeyyyy">
              <a:rPr kumimoji="0" lang="en-US" sz="1000" b="1" i="0" u="none" strike="noStrike" kern="700" cap="none" spc="10" normalizeH="0" baseline="0" noProof="0" smtClean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2025</a:t>
            </a:fld>
            <a:r>
              <a:rPr lang="en-US" sz="1000" b="1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| </a:t>
            </a:r>
            <a:r>
              <a:rPr lang="en-US" sz="1000" b="1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Confidential</a:t>
            </a:r>
            <a:endParaRPr lang="en-US" sz="1000">
              <a:solidFill>
                <a:srgbClr val="1D3546"/>
              </a:solidFill>
              <a:latin typeface="Arial" panose="020B0604020202020204" pitchFamily="34" charset="0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284138"/>
      </p:ext>
    </p:extLst>
  </p:cSld>
  <p:clrMapOvr>
    <a:masterClrMapping/>
  </p:clrMapOvr>
  <p:transition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x Images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F4B2939-A588-0745-ECE2-D81A5A56A6EA}"/>
              </a:ext>
            </a:extLst>
          </p:cNvPr>
          <p:cNvSpPr/>
          <p:nvPr/>
        </p:nvSpPr>
        <p:spPr>
          <a:xfrm>
            <a:off x="0" y="0"/>
            <a:ext cx="12194643" cy="386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99714DA0-4BD4-9543-5BD4-69F3F6F8E274}"/>
              </a:ext>
            </a:extLst>
          </p:cNvPr>
          <p:cNvSpPr/>
          <p:nvPr/>
        </p:nvSpPr>
        <p:spPr>
          <a:xfrm>
            <a:off x="4003547" y="2617092"/>
            <a:ext cx="4320391" cy="3576777"/>
          </a:xfrm>
          <a:custGeom>
            <a:avLst/>
            <a:gdLst>
              <a:gd name="connsiteX0" fmla="*/ 2157941 w 4319266"/>
              <a:gd name="connsiteY0" fmla="*/ 0 h 3576777"/>
              <a:gd name="connsiteX1" fmla="*/ 4319165 w 4319266"/>
              <a:gd name="connsiteY1" fmla="*/ 1201816 h 3576777"/>
              <a:gd name="connsiteX2" fmla="*/ 4317135 w 4319266"/>
              <a:gd name="connsiteY2" fmla="*/ 2404731 h 3576777"/>
              <a:gd name="connsiteX3" fmla="*/ 4315158 w 4319266"/>
              <a:gd name="connsiteY3" fmla="*/ 3576777 h 3576777"/>
              <a:gd name="connsiteX4" fmla="*/ 1079 w 4319266"/>
              <a:gd name="connsiteY4" fmla="*/ 3576777 h 3576777"/>
              <a:gd name="connsiteX5" fmla="*/ 748 w 4319266"/>
              <a:gd name="connsiteY5" fmla="*/ 2409745 h 3576777"/>
              <a:gd name="connsiteX6" fmla="*/ 404 w 4319266"/>
              <a:gd name="connsiteY6" fmla="*/ 1200963 h 357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9266" h="3576777">
                <a:moveTo>
                  <a:pt x="2157941" y="0"/>
                </a:moveTo>
                <a:lnTo>
                  <a:pt x="4319165" y="1201816"/>
                </a:lnTo>
                <a:cubicBezTo>
                  <a:pt x="4319637" y="1599766"/>
                  <a:pt x="4318386" y="2002249"/>
                  <a:pt x="4317135" y="2404731"/>
                </a:cubicBezTo>
                <a:lnTo>
                  <a:pt x="4315158" y="3576777"/>
                </a:lnTo>
                <a:lnTo>
                  <a:pt x="1079" y="3576777"/>
                </a:lnTo>
                <a:lnTo>
                  <a:pt x="748" y="2409745"/>
                </a:lnTo>
                <a:cubicBezTo>
                  <a:pt x="168" y="2005464"/>
                  <a:pt x="-413" y="1601183"/>
                  <a:pt x="404" y="1200963"/>
                </a:cubicBez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1">
                  <a:alpha val="64000"/>
                </a:schemeClr>
              </a:gs>
            </a:gsLst>
            <a:lin ang="198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800"/>
          </a:p>
        </p:txBody>
      </p:sp>
      <p:sp>
        <p:nvSpPr>
          <p:cNvPr id="5" name="Freeform 16">
            <a:extLst>
              <a:ext uri="{FF2B5EF4-FFF2-40B4-BE49-F238E27FC236}">
                <a16:creationId xmlns:a16="http://schemas.microsoft.com/office/drawing/2014/main" id="{4D948B75-201F-6D77-F52D-A64D24D862AE}"/>
              </a:ext>
            </a:extLst>
          </p:cNvPr>
          <p:cNvSpPr/>
          <p:nvPr/>
        </p:nvSpPr>
        <p:spPr>
          <a:xfrm>
            <a:off x="10705929" y="1"/>
            <a:ext cx="1486072" cy="3213757"/>
          </a:xfrm>
          <a:custGeom>
            <a:avLst/>
            <a:gdLst>
              <a:gd name="connsiteX0" fmla="*/ 0 w 1485685"/>
              <a:gd name="connsiteY0" fmla="*/ 0 h 3213757"/>
              <a:gd name="connsiteX1" fmla="*/ 1485685 w 1485685"/>
              <a:gd name="connsiteY1" fmla="*/ 0 h 3213757"/>
              <a:gd name="connsiteX2" fmla="*/ 1485685 w 1485685"/>
              <a:gd name="connsiteY2" fmla="*/ 3213757 h 3213757"/>
              <a:gd name="connsiteX3" fmla="*/ 680 w 1485685"/>
              <a:gd name="connsiteY3" fmla="*/ 2397372 h 3213757"/>
              <a:gd name="connsiteX4" fmla="*/ 337 w 1485685"/>
              <a:gd name="connsiteY4" fmla="*/ 1188591 h 3213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5685" h="3213757">
                <a:moveTo>
                  <a:pt x="0" y="0"/>
                </a:moveTo>
                <a:lnTo>
                  <a:pt x="1485685" y="0"/>
                </a:lnTo>
                <a:lnTo>
                  <a:pt x="1485685" y="3213757"/>
                </a:lnTo>
                <a:lnTo>
                  <a:pt x="680" y="2397372"/>
                </a:lnTo>
                <a:cubicBezTo>
                  <a:pt x="1497" y="1997152"/>
                  <a:pt x="917" y="1592871"/>
                  <a:pt x="337" y="1188591"/>
                </a:cubicBezTo>
                <a:close/>
              </a:path>
            </a:pathLst>
          </a:custGeom>
          <a:ln>
            <a:noFill/>
          </a:ln>
          <a:effectLst>
            <a:outerShdw blurRad="1143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800"/>
          </a:p>
        </p:txBody>
      </p:sp>
      <p:sp>
        <p:nvSpPr>
          <p:cNvPr id="10" name="图片占位符 21">
            <a:extLst>
              <a:ext uri="{FF2B5EF4-FFF2-40B4-BE49-F238E27FC236}">
                <a16:creationId xmlns:a16="http://schemas.microsoft.com/office/drawing/2014/main" id="{D70363F3-9ED9-6D38-2E5F-66026A6A6C3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537537" y="2616816"/>
            <a:ext cx="3661515" cy="3576777"/>
          </a:xfrm>
          <a:custGeom>
            <a:avLst/>
            <a:gdLst>
              <a:gd name="connsiteX0" fmla="*/ 0 w 2087686"/>
              <a:gd name="connsiteY0" fmla="*/ 1124074 h 2248147"/>
              <a:gd name="connsiteX1" fmla="*/ 474427 w 2087686"/>
              <a:gd name="connsiteY1" fmla="*/ 1 h 2248147"/>
              <a:gd name="connsiteX2" fmla="*/ 1613259 w 2087686"/>
              <a:gd name="connsiteY2" fmla="*/ 1 h 2248147"/>
              <a:gd name="connsiteX3" fmla="*/ 2087686 w 2087686"/>
              <a:gd name="connsiteY3" fmla="*/ 1124074 h 2248147"/>
              <a:gd name="connsiteX4" fmla="*/ 1613259 w 2087686"/>
              <a:gd name="connsiteY4" fmla="*/ 2248146 h 2248147"/>
              <a:gd name="connsiteX5" fmla="*/ 474427 w 2087686"/>
              <a:gd name="connsiteY5" fmla="*/ 2248146 h 2248147"/>
              <a:gd name="connsiteX6" fmla="*/ 0 w 2087686"/>
              <a:gd name="connsiteY6" fmla="*/ 1124074 h 2248147"/>
              <a:gd name="connsiteX0" fmla="*/ 0 w 2087686"/>
              <a:gd name="connsiteY0" fmla="*/ 1677526 h 2801598"/>
              <a:gd name="connsiteX1" fmla="*/ 1124132 w 2087686"/>
              <a:gd name="connsiteY1" fmla="*/ 0 h 2801598"/>
              <a:gd name="connsiteX2" fmla="*/ 1613259 w 2087686"/>
              <a:gd name="connsiteY2" fmla="*/ 553453 h 2801598"/>
              <a:gd name="connsiteX3" fmla="*/ 2087686 w 2087686"/>
              <a:gd name="connsiteY3" fmla="*/ 1677526 h 2801598"/>
              <a:gd name="connsiteX4" fmla="*/ 1613259 w 2087686"/>
              <a:gd name="connsiteY4" fmla="*/ 2801598 h 2801598"/>
              <a:gd name="connsiteX5" fmla="*/ 474427 w 2087686"/>
              <a:gd name="connsiteY5" fmla="*/ 2801598 h 2801598"/>
              <a:gd name="connsiteX6" fmla="*/ 0 w 2087686"/>
              <a:gd name="connsiteY6" fmla="*/ 1677526 h 2801598"/>
              <a:gd name="connsiteX0" fmla="*/ 0 w 2440613"/>
              <a:gd name="connsiteY0" fmla="*/ 835316 h 2801598"/>
              <a:gd name="connsiteX1" fmla="*/ 1477059 w 2440613"/>
              <a:gd name="connsiteY1" fmla="*/ 0 h 2801598"/>
              <a:gd name="connsiteX2" fmla="*/ 1966186 w 2440613"/>
              <a:gd name="connsiteY2" fmla="*/ 553453 h 2801598"/>
              <a:gd name="connsiteX3" fmla="*/ 2440613 w 2440613"/>
              <a:gd name="connsiteY3" fmla="*/ 1677526 h 2801598"/>
              <a:gd name="connsiteX4" fmla="*/ 1966186 w 2440613"/>
              <a:gd name="connsiteY4" fmla="*/ 2801598 h 2801598"/>
              <a:gd name="connsiteX5" fmla="*/ 827354 w 2440613"/>
              <a:gd name="connsiteY5" fmla="*/ 2801598 h 2801598"/>
              <a:gd name="connsiteX6" fmla="*/ 0 w 2440613"/>
              <a:gd name="connsiteY6" fmla="*/ 835316 h 2801598"/>
              <a:gd name="connsiteX0" fmla="*/ 0 w 2912671"/>
              <a:gd name="connsiteY0" fmla="*/ 835316 h 2801598"/>
              <a:gd name="connsiteX1" fmla="*/ 1477059 w 2912671"/>
              <a:gd name="connsiteY1" fmla="*/ 0 h 2801598"/>
              <a:gd name="connsiteX2" fmla="*/ 2912671 w 2912671"/>
              <a:gd name="connsiteY2" fmla="*/ 826169 h 2801598"/>
              <a:gd name="connsiteX3" fmla="*/ 2440613 w 2912671"/>
              <a:gd name="connsiteY3" fmla="*/ 1677526 h 2801598"/>
              <a:gd name="connsiteX4" fmla="*/ 1966186 w 2912671"/>
              <a:gd name="connsiteY4" fmla="*/ 2801598 h 2801598"/>
              <a:gd name="connsiteX5" fmla="*/ 827354 w 2912671"/>
              <a:gd name="connsiteY5" fmla="*/ 2801598 h 2801598"/>
              <a:gd name="connsiteX6" fmla="*/ 0 w 2912671"/>
              <a:gd name="connsiteY6" fmla="*/ 835316 h 2801598"/>
              <a:gd name="connsiteX0" fmla="*/ 0 w 2913855"/>
              <a:gd name="connsiteY0" fmla="*/ 835316 h 2801598"/>
              <a:gd name="connsiteX1" fmla="*/ 1477059 w 2913855"/>
              <a:gd name="connsiteY1" fmla="*/ 0 h 2801598"/>
              <a:gd name="connsiteX2" fmla="*/ 2912671 w 2913855"/>
              <a:gd name="connsiteY2" fmla="*/ 826169 h 2801598"/>
              <a:gd name="connsiteX3" fmla="*/ 2913855 w 2913855"/>
              <a:gd name="connsiteY3" fmla="*/ 2519736 h 2801598"/>
              <a:gd name="connsiteX4" fmla="*/ 1966186 w 2913855"/>
              <a:gd name="connsiteY4" fmla="*/ 2801598 h 2801598"/>
              <a:gd name="connsiteX5" fmla="*/ 827354 w 2913855"/>
              <a:gd name="connsiteY5" fmla="*/ 2801598 h 2801598"/>
              <a:gd name="connsiteX6" fmla="*/ 0 w 2913855"/>
              <a:gd name="connsiteY6" fmla="*/ 835316 h 2801598"/>
              <a:gd name="connsiteX0" fmla="*/ 0 w 2913855"/>
              <a:gd name="connsiteY0" fmla="*/ 835316 h 3411198"/>
              <a:gd name="connsiteX1" fmla="*/ 1477059 w 2913855"/>
              <a:gd name="connsiteY1" fmla="*/ 0 h 3411198"/>
              <a:gd name="connsiteX2" fmla="*/ 2912671 w 2913855"/>
              <a:gd name="connsiteY2" fmla="*/ 826169 h 3411198"/>
              <a:gd name="connsiteX3" fmla="*/ 2913855 w 2913855"/>
              <a:gd name="connsiteY3" fmla="*/ 2519736 h 3411198"/>
              <a:gd name="connsiteX4" fmla="*/ 1420755 w 2913855"/>
              <a:gd name="connsiteY4" fmla="*/ 3411198 h 3411198"/>
              <a:gd name="connsiteX5" fmla="*/ 827354 w 2913855"/>
              <a:gd name="connsiteY5" fmla="*/ 2801598 h 3411198"/>
              <a:gd name="connsiteX6" fmla="*/ 0 w 2913855"/>
              <a:gd name="connsiteY6" fmla="*/ 835316 h 3411198"/>
              <a:gd name="connsiteX0" fmla="*/ 14857 w 2928712"/>
              <a:gd name="connsiteY0" fmla="*/ 835316 h 3411198"/>
              <a:gd name="connsiteX1" fmla="*/ 1491916 w 2928712"/>
              <a:gd name="connsiteY1" fmla="*/ 0 h 3411198"/>
              <a:gd name="connsiteX2" fmla="*/ 2927528 w 2928712"/>
              <a:gd name="connsiteY2" fmla="*/ 826169 h 3411198"/>
              <a:gd name="connsiteX3" fmla="*/ 2928712 w 2928712"/>
              <a:gd name="connsiteY3" fmla="*/ 2519736 h 3411198"/>
              <a:gd name="connsiteX4" fmla="*/ 1435612 w 2928712"/>
              <a:gd name="connsiteY4" fmla="*/ 3411198 h 3411198"/>
              <a:gd name="connsiteX5" fmla="*/ 0 w 2928712"/>
              <a:gd name="connsiteY5" fmla="*/ 2552945 h 3411198"/>
              <a:gd name="connsiteX6" fmla="*/ 14857 w 2928712"/>
              <a:gd name="connsiteY6" fmla="*/ 835316 h 3411198"/>
              <a:gd name="connsiteX0" fmla="*/ 6231 w 2928712"/>
              <a:gd name="connsiteY0" fmla="*/ 839629 h 3411198"/>
              <a:gd name="connsiteX1" fmla="*/ 1491916 w 2928712"/>
              <a:gd name="connsiteY1" fmla="*/ 0 h 3411198"/>
              <a:gd name="connsiteX2" fmla="*/ 2927528 w 2928712"/>
              <a:gd name="connsiteY2" fmla="*/ 826169 h 3411198"/>
              <a:gd name="connsiteX3" fmla="*/ 2928712 w 2928712"/>
              <a:gd name="connsiteY3" fmla="*/ 2519736 h 3411198"/>
              <a:gd name="connsiteX4" fmla="*/ 1435612 w 2928712"/>
              <a:gd name="connsiteY4" fmla="*/ 3411198 h 3411198"/>
              <a:gd name="connsiteX5" fmla="*/ 0 w 2928712"/>
              <a:gd name="connsiteY5" fmla="*/ 2552945 h 3411198"/>
              <a:gd name="connsiteX6" fmla="*/ 6231 w 2928712"/>
              <a:gd name="connsiteY6" fmla="*/ 839629 h 3411198"/>
              <a:gd name="connsiteX0" fmla="*/ 1917 w 2928712"/>
              <a:gd name="connsiteY0" fmla="*/ 839629 h 3411198"/>
              <a:gd name="connsiteX1" fmla="*/ 1491916 w 2928712"/>
              <a:gd name="connsiteY1" fmla="*/ 0 h 3411198"/>
              <a:gd name="connsiteX2" fmla="*/ 2927528 w 2928712"/>
              <a:gd name="connsiteY2" fmla="*/ 826169 h 3411198"/>
              <a:gd name="connsiteX3" fmla="*/ 2928712 w 2928712"/>
              <a:gd name="connsiteY3" fmla="*/ 2519736 h 3411198"/>
              <a:gd name="connsiteX4" fmla="*/ 1435612 w 2928712"/>
              <a:gd name="connsiteY4" fmla="*/ 3411198 h 3411198"/>
              <a:gd name="connsiteX5" fmla="*/ 0 w 2928712"/>
              <a:gd name="connsiteY5" fmla="*/ 2552945 h 3411198"/>
              <a:gd name="connsiteX6" fmla="*/ 1917 w 2928712"/>
              <a:gd name="connsiteY6" fmla="*/ 839629 h 3411198"/>
              <a:gd name="connsiteX0" fmla="*/ 1917 w 2928712"/>
              <a:gd name="connsiteY0" fmla="*/ 731799 h 3303368"/>
              <a:gd name="connsiteX1" fmla="*/ 1487603 w 2928712"/>
              <a:gd name="connsiteY1" fmla="*/ 0 h 3303368"/>
              <a:gd name="connsiteX2" fmla="*/ 2927528 w 2928712"/>
              <a:gd name="connsiteY2" fmla="*/ 718339 h 3303368"/>
              <a:gd name="connsiteX3" fmla="*/ 2928712 w 2928712"/>
              <a:gd name="connsiteY3" fmla="*/ 2411906 h 3303368"/>
              <a:gd name="connsiteX4" fmla="*/ 1435612 w 2928712"/>
              <a:gd name="connsiteY4" fmla="*/ 3303368 h 3303368"/>
              <a:gd name="connsiteX5" fmla="*/ 0 w 2928712"/>
              <a:gd name="connsiteY5" fmla="*/ 2445115 h 3303368"/>
              <a:gd name="connsiteX6" fmla="*/ 1917 w 2928712"/>
              <a:gd name="connsiteY6" fmla="*/ 731799 h 3303368"/>
              <a:gd name="connsiteX0" fmla="*/ 1917 w 2928712"/>
              <a:gd name="connsiteY0" fmla="*/ 960399 h 3531968"/>
              <a:gd name="connsiteX1" fmla="*/ 1478977 w 2928712"/>
              <a:gd name="connsiteY1" fmla="*/ 0 h 3531968"/>
              <a:gd name="connsiteX2" fmla="*/ 2927528 w 2928712"/>
              <a:gd name="connsiteY2" fmla="*/ 946939 h 3531968"/>
              <a:gd name="connsiteX3" fmla="*/ 2928712 w 2928712"/>
              <a:gd name="connsiteY3" fmla="*/ 2640506 h 3531968"/>
              <a:gd name="connsiteX4" fmla="*/ 1435612 w 2928712"/>
              <a:gd name="connsiteY4" fmla="*/ 3531968 h 3531968"/>
              <a:gd name="connsiteX5" fmla="*/ 0 w 2928712"/>
              <a:gd name="connsiteY5" fmla="*/ 2673715 h 3531968"/>
              <a:gd name="connsiteX6" fmla="*/ 1917 w 2928712"/>
              <a:gd name="connsiteY6" fmla="*/ 960399 h 3531968"/>
              <a:gd name="connsiteX0" fmla="*/ 1917 w 2928712"/>
              <a:gd name="connsiteY0" fmla="*/ 710233 h 3281802"/>
              <a:gd name="connsiteX1" fmla="*/ 1478977 w 2928712"/>
              <a:gd name="connsiteY1" fmla="*/ 0 h 3281802"/>
              <a:gd name="connsiteX2" fmla="*/ 2927528 w 2928712"/>
              <a:gd name="connsiteY2" fmla="*/ 696773 h 3281802"/>
              <a:gd name="connsiteX3" fmla="*/ 2928712 w 2928712"/>
              <a:gd name="connsiteY3" fmla="*/ 2390340 h 3281802"/>
              <a:gd name="connsiteX4" fmla="*/ 1435612 w 2928712"/>
              <a:gd name="connsiteY4" fmla="*/ 3281802 h 3281802"/>
              <a:gd name="connsiteX5" fmla="*/ 0 w 2928712"/>
              <a:gd name="connsiteY5" fmla="*/ 2423549 h 3281802"/>
              <a:gd name="connsiteX6" fmla="*/ 1917 w 2928712"/>
              <a:gd name="connsiteY6" fmla="*/ 710233 h 3281802"/>
              <a:gd name="connsiteX0" fmla="*/ 1917 w 2928712"/>
              <a:gd name="connsiteY0" fmla="*/ 835316 h 3406885"/>
              <a:gd name="connsiteX1" fmla="*/ 1474664 w 2928712"/>
              <a:gd name="connsiteY1" fmla="*/ 0 h 3406885"/>
              <a:gd name="connsiteX2" fmla="*/ 2927528 w 2928712"/>
              <a:gd name="connsiteY2" fmla="*/ 821856 h 3406885"/>
              <a:gd name="connsiteX3" fmla="*/ 2928712 w 2928712"/>
              <a:gd name="connsiteY3" fmla="*/ 2515423 h 3406885"/>
              <a:gd name="connsiteX4" fmla="*/ 1435612 w 2928712"/>
              <a:gd name="connsiteY4" fmla="*/ 3406885 h 3406885"/>
              <a:gd name="connsiteX5" fmla="*/ 0 w 2928712"/>
              <a:gd name="connsiteY5" fmla="*/ 2548632 h 3406885"/>
              <a:gd name="connsiteX6" fmla="*/ 1917 w 2928712"/>
              <a:gd name="connsiteY6" fmla="*/ 835316 h 3406885"/>
              <a:gd name="connsiteX0" fmla="*/ 1917 w 2931869"/>
              <a:gd name="connsiteY0" fmla="*/ 835316 h 3406885"/>
              <a:gd name="connsiteX1" fmla="*/ 1474664 w 2931869"/>
              <a:gd name="connsiteY1" fmla="*/ 0 h 3406885"/>
              <a:gd name="connsiteX2" fmla="*/ 2931841 w 2931869"/>
              <a:gd name="connsiteY2" fmla="*/ 830483 h 3406885"/>
              <a:gd name="connsiteX3" fmla="*/ 2928712 w 2931869"/>
              <a:gd name="connsiteY3" fmla="*/ 2515423 h 3406885"/>
              <a:gd name="connsiteX4" fmla="*/ 1435612 w 2931869"/>
              <a:gd name="connsiteY4" fmla="*/ 3406885 h 3406885"/>
              <a:gd name="connsiteX5" fmla="*/ 0 w 2931869"/>
              <a:gd name="connsiteY5" fmla="*/ 2548632 h 3406885"/>
              <a:gd name="connsiteX6" fmla="*/ 1917 w 2931869"/>
              <a:gd name="connsiteY6" fmla="*/ 835316 h 3406885"/>
              <a:gd name="connsiteX0" fmla="*/ 1917 w 2937338"/>
              <a:gd name="connsiteY0" fmla="*/ 835316 h 3406885"/>
              <a:gd name="connsiteX1" fmla="*/ 1474664 w 2937338"/>
              <a:gd name="connsiteY1" fmla="*/ 0 h 3406885"/>
              <a:gd name="connsiteX2" fmla="*/ 2931841 w 2937338"/>
              <a:gd name="connsiteY2" fmla="*/ 830483 h 3406885"/>
              <a:gd name="connsiteX3" fmla="*/ 2937338 w 2937338"/>
              <a:gd name="connsiteY3" fmla="*/ 2541302 h 3406885"/>
              <a:gd name="connsiteX4" fmla="*/ 1435612 w 2937338"/>
              <a:gd name="connsiteY4" fmla="*/ 3406885 h 3406885"/>
              <a:gd name="connsiteX5" fmla="*/ 0 w 2937338"/>
              <a:gd name="connsiteY5" fmla="*/ 2548632 h 3406885"/>
              <a:gd name="connsiteX6" fmla="*/ 1917 w 2937338"/>
              <a:gd name="connsiteY6" fmla="*/ 835316 h 3406885"/>
              <a:gd name="connsiteX0" fmla="*/ 1917 w 2937338"/>
              <a:gd name="connsiteY0" fmla="*/ 835316 h 3139466"/>
              <a:gd name="connsiteX1" fmla="*/ 1474664 w 2937338"/>
              <a:gd name="connsiteY1" fmla="*/ 0 h 3139466"/>
              <a:gd name="connsiteX2" fmla="*/ 2931841 w 2937338"/>
              <a:gd name="connsiteY2" fmla="*/ 830483 h 3139466"/>
              <a:gd name="connsiteX3" fmla="*/ 2937338 w 2937338"/>
              <a:gd name="connsiteY3" fmla="*/ 2541302 h 3139466"/>
              <a:gd name="connsiteX4" fmla="*/ 1452865 w 2937338"/>
              <a:gd name="connsiteY4" fmla="*/ 3139466 h 3139466"/>
              <a:gd name="connsiteX5" fmla="*/ 0 w 2937338"/>
              <a:gd name="connsiteY5" fmla="*/ 2548632 h 3139466"/>
              <a:gd name="connsiteX6" fmla="*/ 1917 w 2937338"/>
              <a:gd name="connsiteY6" fmla="*/ 835316 h 3139466"/>
              <a:gd name="connsiteX0" fmla="*/ 1917 w 2937338"/>
              <a:gd name="connsiteY0" fmla="*/ 835316 h 3389632"/>
              <a:gd name="connsiteX1" fmla="*/ 1474664 w 2937338"/>
              <a:gd name="connsiteY1" fmla="*/ 0 h 3389632"/>
              <a:gd name="connsiteX2" fmla="*/ 2931841 w 2937338"/>
              <a:gd name="connsiteY2" fmla="*/ 830483 h 3389632"/>
              <a:gd name="connsiteX3" fmla="*/ 2937338 w 2937338"/>
              <a:gd name="connsiteY3" fmla="*/ 2541302 h 3389632"/>
              <a:gd name="connsiteX4" fmla="*/ 1474431 w 2937338"/>
              <a:gd name="connsiteY4" fmla="*/ 3389632 h 3389632"/>
              <a:gd name="connsiteX5" fmla="*/ 0 w 2937338"/>
              <a:gd name="connsiteY5" fmla="*/ 2548632 h 3389632"/>
              <a:gd name="connsiteX6" fmla="*/ 1917 w 2937338"/>
              <a:gd name="connsiteY6" fmla="*/ 835316 h 3389632"/>
              <a:gd name="connsiteX0" fmla="*/ 1917 w 2937338"/>
              <a:gd name="connsiteY0" fmla="*/ 835316 h 2548632"/>
              <a:gd name="connsiteX1" fmla="*/ 1474664 w 2937338"/>
              <a:gd name="connsiteY1" fmla="*/ 0 h 2548632"/>
              <a:gd name="connsiteX2" fmla="*/ 2931841 w 2937338"/>
              <a:gd name="connsiteY2" fmla="*/ 830483 h 2548632"/>
              <a:gd name="connsiteX3" fmla="*/ 2937338 w 2937338"/>
              <a:gd name="connsiteY3" fmla="*/ 2541302 h 2548632"/>
              <a:gd name="connsiteX4" fmla="*/ 1458247 w 2937338"/>
              <a:gd name="connsiteY4" fmla="*/ 2539969 h 2548632"/>
              <a:gd name="connsiteX5" fmla="*/ 0 w 2937338"/>
              <a:gd name="connsiteY5" fmla="*/ 2548632 h 2548632"/>
              <a:gd name="connsiteX6" fmla="*/ 1917 w 2937338"/>
              <a:gd name="connsiteY6" fmla="*/ 835316 h 2548632"/>
              <a:gd name="connsiteX0" fmla="*/ 207657 w 2937338"/>
              <a:gd name="connsiteY0" fmla="*/ 1066278 h 2548632"/>
              <a:gd name="connsiteX1" fmla="*/ 1474664 w 2937338"/>
              <a:gd name="connsiteY1" fmla="*/ 0 h 2548632"/>
              <a:gd name="connsiteX2" fmla="*/ 2931841 w 2937338"/>
              <a:gd name="connsiteY2" fmla="*/ 830483 h 2548632"/>
              <a:gd name="connsiteX3" fmla="*/ 2937338 w 2937338"/>
              <a:gd name="connsiteY3" fmla="*/ 2541302 h 2548632"/>
              <a:gd name="connsiteX4" fmla="*/ 1458247 w 2937338"/>
              <a:gd name="connsiteY4" fmla="*/ 2539969 h 2548632"/>
              <a:gd name="connsiteX5" fmla="*/ 0 w 2937338"/>
              <a:gd name="connsiteY5" fmla="*/ 2548632 h 2548632"/>
              <a:gd name="connsiteX6" fmla="*/ 207657 w 2937338"/>
              <a:gd name="connsiteY6" fmla="*/ 1066278 h 2548632"/>
              <a:gd name="connsiteX0" fmla="*/ 0 w 2941136"/>
              <a:gd name="connsiteY0" fmla="*/ 870849 h 2548632"/>
              <a:gd name="connsiteX1" fmla="*/ 1478462 w 2941136"/>
              <a:gd name="connsiteY1" fmla="*/ 0 h 2548632"/>
              <a:gd name="connsiteX2" fmla="*/ 2935639 w 2941136"/>
              <a:gd name="connsiteY2" fmla="*/ 830483 h 2548632"/>
              <a:gd name="connsiteX3" fmla="*/ 2941136 w 2941136"/>
              <a:gd name="connsiteY3" fmla="*/ 2541302 h 2548632"/>
              <a:gd name="connsiteX4" fmla="*/ 1462045 w 2941136"/>
              <a:gd name="connsiteY4" fmla="*/ 2539969 h 2548632"/>
              <a:gd name="connsiteX5" fmla="*/ 3798 w 2941136"/>
              <a:gd name="connsiteY5" fmla="*/ 2548632 h 2548632"/>
              <a:gd name="connsiteX6" fmla="*/ 0 w 2941136"/>
              <a:gd name="connsiteY6" fmla="*/ 870849 h 2548632"/>
              <a:gd name="connsiteX0" fmla="*/ 0 w 2941136"/>
              <a:gd name="connsiteY0" fmla="*/ 870849 h 2548632"/>
              <a:gd name="connsiteX1" fmla="*/ 1478462 w 2941136"/>
              <a:gd name="connsiteY1" fmla="*/ 0 h 2548632"/>
              <a:gd name="connsiteX2" fmla="*/ 2735614 w 2941136"/>
              <a:gd name="connsiteY2" fmla="*/ 1351629 h 2548632"/>
              <a:gd name="connsiteX3" fmla="*/ 2941136 w 2941136"/>
              <a:gd name="connsiteY3" fmla="*/ 2541302 h 2548632"/>
              <a:gd name="connsiteX4" fmla="*/ 1462045 w 2941136"/>
              <a:gd name="connsiteY4" fmla="*/ 2539969 h 2548632"/>
              <a:gd name="connsiteX5" fmla="*/ 3798 w 2941136"/>
              <a:gd name="connsiteY5" fmla="*/ 2548632 h 2548632"/>
              <a:gd name="connsiteX6" fmla="*/ 0 w 2941136"/>
              <a:gd name="connsiteY6" fmla="*/ 870849 h 2548632"/>
              <a:gd name="connsiteX0" fmla="*/ 0 w 2941447"/>
              <a:gd name="connsiteY0" fmla="*/ 870849 h 2548632"/>
              <a:gd name="connsiteX1" fmla="*/ 1478462 w 2941447"/>
              <a:gd name="connsiteY1" fmla="*/ 0 h 2548632"/>
              <a:gd name="connsiteX2" fmla="*/ 2941354 w 2941447"/>
              <a:gd name="connsiteY2" fmla="*/ 871938 h 2548632"/>
              <a:gd name="connsiteX3" fmla="*/ 2941136 w 2941447"/>
              <a:gd name="connsiteY3" fmla="*/ 2541302 h 2548632"/>
              <a:gd name="connsiteX4" fmla="*/ 1462045 w 2941447"/>
              <a:gd name="connsiteY4" fmla="*/ 2539969 h 2548632"/>
              <a:gd name="connsiteX5" fmla="*/ 3798 w 2941447"/>
              <a:gd name="connsiteY5" fmla="*/ 2548632 h 2548632"/>
              <a:gd name="connsiteX6" fmla="*/ 0 w 2941447"/>
              <a:gd name="connsiteY6" fmla="*/ 870849 h 2548632"/>
              <a:gd name="connsiteX0" fmla="*/ 0 w 2946498"/>
              <a:gd name="connsiteY0" fmla="*/ 855579 h 2548632"/>
              <a:gd name="connsiteX1" fmla="*/ 1483513 w 2946498"/>
              <a:gd name="connsiteY1" fmla="*/ 0 h 2548632"/>
              <a:gd name="connsiteX2" fmla="*/ 2946405 w 2946498"/>
              <a:gd name="connsiteY2" fmla="*/ 871938 h 2548632"/>
              <a:gd name="connsiteX3" fmla="*/ 2946187 w 2946498"/>
              <a:gd name="connsiteY3" fmla="*/ 2541302 h 2548632"/>
              <a:gd name="connsiteX4" fmla="*/ 1467096 w 2946498"/>
              <a:gd name="connsiteY4" fmla="*/ 2539969 h 2548632"/>
              <a:gd name="connsiteX5" fmla="*/ 8849 w 2946498"/>
              <a:gd name="connsiteY5" fmla="*/ 2548632 h 2548632"/>
              <a:gd name="connsiteX6" fmla="*/ 0 w 2946498"/>
              <a:gd name="connsiteY6" fmla="*/ 855579 h 2548632"/>
              <a:gd name="connsiteX0" fmla="*/ 0 w 2946498"/>
              <a:gd name="connsiteY0" fmla="*/ 855579 h 2548632"/>
              <a:gd name="connsiteX1" fmla="*/ 1690921 w 2946498"/>
              <a:gd name="connsiteY1" fmla="*/ 0 h 2548632"/>
              <a:gd name="connsiteX2" fmla="*/ 2946405 w 2946498"/>
              <a:gd name="connsiteY2" fmla="*/ 871938 h 2548632"/>
              <a:gd name="connsiteX3" fmla="*/ 2946187 w 2946498"/>
              <a:gd name="connsiteY3" fmla="*/ 2541302 h 2548632"/>
              <a:gd name="connsiteX4" fmla="*/ 1467096 w 2946498"/>
              <a:gd name="connsiteY4" fmla="*/ 2539969 h 2548632"/>
              <a:gd name="connsiteX5" fmla="*/ 8849 w 2946498"/>
              <a:gd name="connsiteY5" fmla="*/ 2548632 h 2548632"/>
              <a:gd name="connsiteX6" fmla="*/ 0 w 2946498"/>
              <a:gd name="connsiteY6" fmla="*/ 855579 h 2548632"/>
              <a:gd name="connsiteX0" fmla="*/ 0 w 2946498"/>
              <a:gd name="connsiteY0" fmla="*/ 855579 h 2548632"/>
              <a:gd name="connsiteX1" fmla="*/ 1690921 w 2946498"/>
              <a:gd name="connsiteY1" fmla="*/ 0 h 2548632"/>
              <a:gd name="connsiteX2" fmla="*/ 2946405 w 2946498"/>
              <a:gd name="connsiteY2" fmla="*/ 647966 h 2548632"/>
              <a:gd name="connsiteX3" fmla="*/ 2946187 w 2946498"/>
              <a:gd name="connsiteY3" fmla="*/ 2541302 h 2548632"/>
              <a:gd name="connsiteX4" fmla="*/ 1467096 w 2946498"/>
              <a:gd name="connsiteY4" fmla="*/ 2539969 h 2548632"/>
              <a:gd name="connsiteX5" fmla="*/ 8849 w 2946498"/>
              <a:gd name="connsiteY5" fmla="*/ 2548632 h 2548632"/>
              <a:gd name="connsiteX6" fmla="*/ 0 w 2946498"/>
              <a:gd name="connsiteY6" fmla="*/ 855579 h 2548632"/>
              <a:gd name="connsiteX0" fmla="*/ 0 w 2952183"/>
              <a:gd name="connsiteY0" fmla="*/ 855579 h 2548632"/>
              <a:gd name="connsiteX1" fmla="*/ 1690921 w 2952183"/>
              <a:gd name="connsiteY1" fmla="*/ 0 h 2548632"/>
              <a:gd name="connsiteX2" fmla="*/ 2952167 w 2952183"/>
              <a:gd name="connsiteY2" fmla="*/ 647966 h 2548632"/>
              <a:gd name="connsiteX3" fmla="*/ 2946187 w 2952183"/>
              <a:gd name="connsiteY3" fmla="*/ 2541302 h 2548632"/>
              <a:gd name="connsiteX4" fmla="*/ 1467096 w 2952183"/>
              <a:gd name="connsiteY4" fmla="*/ 2539969 h 2548632"/>
              <a:gd name="connsiteX5" fmla="*/ 8849 w 2952183"/>
              <a:gd name="connsiteY5" fmla="*/ 2548632 h 2548632"/>
              <a:gd name="connsiteX6" fmla="*/ 0 w 2952183"/>
              <a:gd name="connsiteY6" fmla="*/ 855579 h 254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52183" h="2548632">
                <a:moveTo>
                  <a:pt x="0" y="855579"/>
                </a:moveTo>
                <a:lnTo>
                  <a:pt x="1690921" y="0"/>
                </a:lnTo>
                <a:lnTo>
                  <a:pt x="2952167" y="647966"/>
                </a:lnTo>
                <a:cubicBezTo>
                  <a:pt x="2952562" y="1212488"/>
                  <a:pt x="2945792" y="1976780"/>
                  <a:pt x="2946187" y="2541302"/>
                </a:cubicBezTo>
                <a:lnTo>
                  <a:pt x="1467096" y="2539969"/>
                </a:lnTo>
                <a:lnTo>
                  <a:pt x="8849" y="2548632"/>
                </a:lnTo>
                <a:cubicBezTo>
                  <a:pt x="5899" y="1984281"/>
                  <a:pt x="2950" y="1419930"/>
                  <a:pt x="0" y="855579"/>
                </a:cubicBezTo>
                <a:close/>
              </a:path>
            </a:pathLst>
          </a:custGeom>
          <a:solidFill>
            <a:schemeClr val="accent1"/>
          </a:solidFill>
          <a:effectLst>
            <a:outerShdw blurRad="114300" dist="50800" dir="2700000" algn="ctr" rotWithShape="0">
              <a:srgbClr val="000000">
                <a:alpha val="40000"/>
              </a:srgbClr>
            </a:outerShdw>
          </a:effectLst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Picture</a:t>
            </a:r>
            <a:endParaRPr kumimoji="1" lang="zh-CN" altLang="en-US"/>
          </a:p>
        </p:txBody>
      </p:sp>
      <p:sp>
        <p:nvSpPr>
          <p:cNvPr id="20" name="图片占位符 21">
            <a:extLst>
              <a:ext uri="{FF2B5EF4-FFF2-40B4-BE49-F238E27FC236}">
                <a16:creationId xmlns:a16="http://schemas.microsoft.com/office/drawing/2014/main" id="{1D746739-4534-BB31-2A67-288219D3676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50285" y="1"/>
            <a:ext cx="4158406" cy="3587809"/>
          </a:xfrm>
          <a:custGeom>
            <a:avLst/>
            <a:gdLst>
              <a:gd name="connsiteX0" fmla="*/ 3 w 2937338"/>
              <a:gd name="connsiteY0" fmla="*/ 1294721 h 3389632"/>
              <a:gd name="connsiteX1" fmla="*/ 1468669 w 2937338"/>
              <a:gd name="connsiteY1" fmla="*/ 0 h 3389632"/>
              <a:gd name="connsiteX2" fmla="*/ 2937335 w 2937338"/>
              <a:gd name="connsiteY2" fmla="*/ 1294721 h 3389632"/>
              <a:gd name="connsiteX3" fmla="*/ 2376354 w 2937338"/>
              <a:gd name="connsiteY3" fmla="*/ 3389623 h 3389632"/>
              <a:gd name="connsiteX4" fmla="*/ 560984 w 2937338"/>
              <a:gd name="connsiteY4" fmla="*/ 3389623 h 3389632"/>
              <a:gd name="connsiteX5" fmla="*/ 3 w 2937338"/>
              <a:gd name="connsiteY5" fmla="*/ 1294721 h 3389632"/>
              <a:gd name="connsiteX0" fmla="*/ 0 w 3581946"/>
              <a:gd name="connsiteY0" fmla="*/ 1203281 h 3298183"/>
              <a:gd name="connsiteX1" fmla="*/ 3581946 w 3581946"/>
              <a:gd name="connsiteY1" fmla="*/ 0 h 3298183"/>
              <a:gd name="connsiteX2" fmla="*/ 2937332 w 3581946"/>
              <a:gd name="connsiteY2" fmla="*/ 1203281 h 3298183"/>
              <a:gd name="connsiteX3" fmla="*/ 2376351 w 3581946"/>
              <a:gd name="connsiteY3" fmla="*/ 3298183 h 3298183"/>
              <a:gd name="connsiteX4" fmla="*/ 560981 w 3581946"/>
              <a:gd name="connsiteY4" fmla="*/ 3298183 h 3298183"/>
              <a:gd name="connsiteX5" fmla="*/ 0 w 3581946"/>
              <a:gd name="connsiteY5" fmla="*/ 1203281 h 3298183"/>
              <a:gd name="connsiteX0" fmla="*/ 0 w 3679012"/>
              <a:gd name="connsiteY0" fmla="*/ 1203281 h 3298183"/>
              <a:gd name="connsiteX1" fmla="*/ 3581946 w 3679012"/>
              <a:gd name="connsiteY1" fmla="*/ 0 h 3298183"/>
              <a:gd name="connsiteX2" fmla="*/ 3679012 w 3679012"/>
              <a:gd name="connsiteY2" fmla="*/ 2331041 h 3298183"/>
              <a:gd name="connsiteX3" fmla="*/ 2376351 w 3679012"/>
              <a:gd name="connsiteY3" fmla="*/ 3298183 h 3298183"/>
              <a:gd name="connsiteX4" fmla="*/ 560981 w 3679012"/>
              <a:gd name="connsiteY4" fmla="*/ 3298183 h 3298183"/>
              <a:gd name="connsiteX5" fmla="*/ 0 w 3679012"/>
              <a:gd name="connsiteY5" fmla="*/ 1203281 h 3298183"/>
              <a:gd name="connsiteX0" fmla="*/ 0 w 3679012"/>
              <a:gd name="connsiteY0" fmla="*/ 1203281 h 3460743"/>
              <a:gd name="connsiteX1" fmla="*/ 3581946 w 3679012"/>
              <a:gd name="connsiteY1" fmla="*/ 0 h 3460743"/>
              <a:gd name="connsiteX2" fmla="*/ 3679012 w 3679012"/>
              <a:gd name="connsiteY2" fmla="*/ 2331041 h 3460743"/>
              <a:gd name="connsiteX3" fmla="*/ 1654991 w 3679012"/>
              <a:gd name="connsiteY3" fmla="*/ 3460743 h 3460743"/>
              <a:gd name="connsiteX4" fmla="*/ 560981 w 3679012"/>
              <a:gd name="connsiteY4" fmla="*/ 3298183 h 3460743"/>
              <a:gd name="connsiteX5" fmla="*/ 0 w 3679012"/>
              <a:gd name="connsiteY5" fmla="*/ 1203281 h 3460743"/>
              <a:gd name="connsiteX0" fmla="*/ 0 w 4187012"/>
              <a:gd name="connsiteY0" fmla="*/ 0 h 3486822"/>
              <a:gd name="connsiteX1" fmla="*/ 4089946 w 4187012"/>
              <a:gd name="connsiteY1" fmla="*/ 26079 h 3486822"/>
              <a:gd name="connsiteX2" fmla="*/ 4187012 w 4187012"/>
              <a:gd name="connsiteY2" fmla="*/ 2357120 h 3486822"/>
              <a:gd name="connsiteX3" fmla="*/ 2162991 w 4187012"/>
              <a:gd name="connsiteY3" fmla="*/ 3486822 h 3486822"/>
              <a:gd name="connsiteX4" fmla="*/ 1068981 w 4187012"/>
              <a:gd name="connsiteY4" fmla="*/ 3324262 h 3486822"/>
              <a:gd name="connsiteX5" fmla="*/ 0 w 4187012"/>
              <a:gd name="connsiteY5" fmla="*/ 0 h 3486822"/>
              <a:gd name="connsiteX0" fmla="*/ 0 w 4187012"/>
              <a:gd name="connsiteY0" fmla="*/ 0 h 3486822"/>
              <a:gd name="connsiteX1" fmla="*/ 4089946 w 4187012"/>
              <a:gd name="connsiteY1" fmla="*/ 26079 h 3486822"/>
              <a:gd name="connsiteX2" fmla="*/ 4187012 w 4187012"/>
              <a:gd name="connsiteY2" fmla="*/ 2357120 h 3486822"/>
              <a:gd name="connsiteX3" fmla="*/ 2162991 w 4187012"/>
              <a:gd name="connsiteY3" fmla="*/ 3486822 h 3486822"/>
              <a:gd name="connsiteX4" fmla="*/ 12341 w 4187012"/>
              <a:gd name="connsiteY4" fmla="*/ 2420022 h 3486822"/>
              <a:gd name="connsiteX5" fmla="*/ 0 w 4187012"/>
              <a:gd name="connsiteY5" fmla="*/ 0 h 3486822"/>
              <a:gd name="connsiteX0" fmla="*/ 0 w 4187012"/>
              <a:gd name="connsiteY0" fmla="*/ 0 h 3578262"/>
              <a:gd name="connsiteX1" fmla="*/ 4089946 w 4187012"/>
              <a:gd name="connsiteY1" fmla="*/ 26079 h 3578262"/>
              <a:gd name="connsiteX2" fmla="*/ 4187012 w 4187012"/>
              <a:gd name="connsiteY2" fmla="*/ 2357120 h 3578262"/>
              <a:gd name="connsiteX3" fmla="*/ 2041071 w 4187012"/>
              <a:gd name="connsiteY3" fmla="*/ 3578262 h 3578262"/>
              <a:gd name="connsiteX4" fmla="*/ 12341 w 4187012"/>
              <a:gd name="connsiteY4" fmla="*/ 2420022 h 3578262"/>
              <a:gd name="connsiteX5" fmla="*/ 0 w 4187012"/>
              <a:gd name="connsiteY5" fmla="*/ 0 h 3578262"/>
              <a:gd name="connsiteX0" fmla="*/ 0 w 4187012"/>
              <a:gd name="connsiteY0" fmla="*/ 3609 h 3581871"/>
              <a:gd name="connsiteX1" fmla="*/ 4155260 w 4187012"/>
              <a:gd name="connsiteY1" fmla="*/ 0 h 3581871"/>
              <a:gd name="connsiteX2" fmla="*/ 4187012 w 4187012"/>
              <a:gd name="connsiteY2" fmla="*/ 2360729 h 3581871"/>
              <a:gd name="connsiteX3" fmla="*/ 2041071 w 4187012"/>
              <a:gd name="connsiteY3" fmla="*/ 3581871 h 3581871"/>
              <a:gd name="connsiteX4" fmla="*/ 12341 w 4187012"/>
              <a:gd name="connsiteY4" fmla="*/ 2423631 h 3581871"/>
              <a:gd name="connsiteX5" fmla="*/ 0 w 4187012"/>
              <a:gd name="connsiteY5" fmla="*/ 3609 h 3581871"/>
              <a:gd name="connsiteX0" fmla="*/ 0 w 4155260"/>
              <a:gd name="connsiteY0" fmla="*/ 3609 h 3581871"/>
              <a:gd name="connsiteX1" fmla="*/ 4155260 w 4155260"/>
              <a:gd name="connsiteY1" fmla="*/ 0 h 3581871"/>
              <a:gd name="connsiteX2" fmla="*/ 3907942 w 4155260"/>
              <a:gd name="connsiteY2" fmla="*/ 2289477 h 3581871"/>
              <a:gd name="connsiteX3" fmla="*/ 2041071 w 4155260"/>
              <a:gd name="connsiteY3" fmla="*/ 3581871 h 3581871"/>
              <a:gd name="connsiteX4" fmla="*/ 12341 w 4155260"/>
              <a:gd name="connsiteY4" fmla="*/ 2423631 h 3581871"/>
              <a:gd name="connsiteX5" fmla="*/ 0 w 4155260"/>
              <a:gd name="connsiteY5" fmla="*/ 3609 h 3581871"/>
              <a:gd name="connsiteX0" fmla="*/ 0 w 4157324"/>
              <a:gd name="connsiteY0" fmla="*/ 3609 h 3581871"/>
              <a:gd name="connsiteX1" fmla="*/ 4155260 w 4157324"/>
              <a:gd name="connsiteY1" fmla="*/ 0 h 3581871"/>
              <a:gd name="connsiteX2" fmla="*/ 4157324 w 4157324"/>
              <a:gd name="connsiteY2" fmla="*/ 2396355 h 3581871"/>
              <a:gd name="connsiteX3" fmla="*/ 2041071 w 4157324"/>
              <a:gd name="connsiteY3" fmla="*/ 3581871 h 3581871"/>
              <a:gd name="connsiteX4" fmla="*/ 12341 w 4157324"/>
              <a:gd name="connsiteY4" fmla="*/ 2423631 h 3581871"/>
              <a:gd name="connsiteX5" fmla="*/ 0 w 4157324"/>
              <a:gd name="connsiteY5" fmla="*/ 3609 h 3581871"/>
              <a:gd name="connsiteX0" fmla="*/ 0 w 4157324"/>
              <a:gd name="connsiteY0" fmla="*/ 3609 h 3374053"/>
              <a:gd name="connsiteX1" fmla="*/ 4155260 w 4157324"/>
              <a:gd name="connsiteY1" fmla="*/ 0 h 3374053"/>
              <a:gd name="connsiteX2" fmla="*/ 4157324 w 4157324"/>
              <a:gd name="connsiteY2" fmla="*/ 2396355 h 3374053"/>
              <a:gd name="connsiteX3" fmla="*/ 2088572 w 4157324"/>
              <a:gd name="connsiteY3" fmla="*/ 3374053 h 3374053"/>
              <a:gd name="connsiteX4" fmla="*/ 12341 w 4157324"/>
              <a:gd name="connsiteY4" fmla="*/ 2423631 h 3374053"/>
              <a:gd name="connsiteX5" fmla="*/ 0 w 4157324"/>
              <a:gd name="connsiteY5" fmla="*/ 3609 h 3374053"/>
              <a:gd name="connsiteX0" fmla="*/ 0 w 4157324"/>
              <a:gd name="connsiteY0" fmla="*/ 3609 h 3587809"/>
              <a:gd name="connsiteX1" fmla="*/ 4155260 w 4157324"/>
              <a:gd name="connsiteY1" fmla="*/ 0 h 3587809"/>
              <a:gd name="connsiteX2" fmla="*/ 4157324 w 4157324"/>
              <a:gd name="connsiteY2" fmla="*/ 2396355 h 3587809"/>
              <a:gd name="connsiteX3" fmla="*/ 2076697 w 4157324"/>
              <a:gd name="connsiteY3" fmla="*/ 3587809 h 3587809"/>
              <a:gd name="connsiteX4" fmla="*/ 12341 w 4157324"/>
              <a:gd name="connsiteY4" fmla="*/ 2423631 h 3587809"/>
              <a:gd name="connsiteX5" fmla="*/ 0 w 4157324"/>
              <a:gd name="connsiteY5" fmla="*/ 3609 h 3587809"/>
              <a:gd name="connsiteX0" fmla="*/ 0 w 4157324"/>
              <a:gd name="connsiteY0" fmla="*/ 3609 h 3587809"/>
              <a:gd name="connsiteX1" fmla="*/ 4155260 w 4157324"/>
              <a:gd name="connsiteY1" fmla="*/ 0 h 3587809"/>
              <a:gd name="connsiteX2" fmla="*/ 4157324 w 4157324"/>
              <a:gd name="connsiteY2" fmla="*/ 2396355 h 3587809"/>
              <a:gd name="connsiteX3" fmla="*/ 2076697 w 4157324"/>
              <a:gd name="connsiteY3" fmla="*/ 3587809 h 3587809"/>
              <a:gd name="connsiteX4" fmla="*/ 6404 w 4157324"/>
              <a:gd name="connsiteY4" fmla="*/ 2423631 h 3587809"/>
              <a:gd name="connsiteX5" fmla="*/ 0 w 4157324"/>
              <a:gd name="connsiteY5" fmla="*/ 3609 h 3587809"/>
              <a:gd name="connsiteX0" fmla="*/ 0 w 4157324"/>
              <a:gd name="connsiteY0" fmla="*/ 3609 h 3587809"/>
              <a:gd name="connsiteX1" fmla="*/ 4155260 w 4157324"/>
              <a:gd name="connsiteY1" fmla="*/ 0 h 3587809"/>
              <a:gd name="connsiteX2" fmla="*/ 4157324 w 4157324"/>
              <a:gd name="connsiteY2" fmla="*/ 2396355 h 3587809"/>
              <a:gd name="connsiteX3" fmla="*/ 2076697 w 4157324"/>
              <a:gd name="connsiteY3" fmla="*/ 3587809 h 3587809"/>
              <a:gd name="connsiteX4" fmla="*/ 71718 w 4157324"/>
              <a:gd name="connsiteY4" fmla="*/ 2423631 h 3587809"/>
              <a:gd name="connsiteX5" fmla="*/ 0 w 4157324"/>
              <a:gd name="connsiteY5" fmla="*/ 3609 h 3587809"/>
              <a:gd name="connsiteX0" fmla="*/ 0 w 4157324"/>
              <a:gd name="connsiteY0" fmla="*/ 3609 h 3587809"/>
              <a:gd name="connsiteX1" fmla="*/ 4155260 w 4157324"/>
              <a:gd name="connsiteY1" fmla="*/ 0 h 3587809"/>
              <a:gd name="connsiteX2" fmla="*/ 4157324 w 4157324"/>
              <a:gd name="connsiteY2" fmla="*/ 2396355 h 3587809"/>
              <a:gd name="connsiteX3" fmla="*/ 2076697 w 4157324"/>
              <a:gd name="connsiteY3" fmla="*/ 3587809 h 3587809"/>
              <a:gd name="connsiteX4" fmla="*/ 6404 w 4157324"/>
              <a:gd name="connsiteY4" fmla="*/ 2423631 h 3587809"/>
              <a:gd name="connsiteX5" fmla="*/ 0 w 4157324"/>
              <a:gd name="connsiteY5" fmla="*/ 3609 h 3587809"/>
              <a:gd name="connsiteX0" fmla="*/ 76869 w 4151065"/>
              <a:gd name="connsiteY0" fmla="*/ 51110 h 3587809"/>
              <a:gd name="connsiteX1" fmla="*/ 4149001 w 4151065"/>
              <a:gd name="connsiteY1" fmla="*/ 0 h 3587809"/>
              <a:gd name="connsiteX2" fmla="*/ 4151065 w 4151065"/>
              <a:gd name="connsiteY2" fmla="*/ 2396355 h 3587809"/>
              <a:gd name="connsiteX3" fmla="*/ 2070438 w 4151065"/>
              <a:gd name="connsiteY3" fmla="*/ 3587809 h 3587809"/>
              <a:gd name="connsiteX4" fmla="*/ 145 w 4151065"/>
              <a:gd name="connsiteY4" fmla="*/ 2423631 h 3587809"/>
              <a:gd name="connsiteX5" fmla="*/ 76869 w 4151065"/>
              <a:gd name="connsiteY5" fmla="*/ 51110 h 3587809"/>
              <a:gd name="connsiteX0" fmla="*/ 0 w 4157323"/>
              <a:gd name="connsiteY0" fmla="*/ 3608 h 3587809"/>
              <a:gd name="connsiteX1" fmla="*/ 4155259 w 4157323"/>
              <a:gd name="connsiteY1" fmla="*/ 0 h 3587809"/>
              <a:gd name="connsiteX2" fmla="*/ 4157323 w 4157323"/>
              <a:gd name="connsiteY2" fmla="*/ 2396355 h 3587809"/>
              <a:gd name="connsiteX3" fmla="*/ 2076696 w 4157323"/>
              <a:gd name="connsiteY3" fmla="*/ 3587809 h 3587809"/>
              <a:gd name="connsiteX4" fmla="*/ 6403 w 4157323"/>
              <a:gd name="connsiteY4" fmla="*/ 2423631 h 3587809"/>
              <a:gd name="connsiteX5" fmla="*/ 0 w 4157323"/>
              <a:gd name="connsiteY5" fmla="*/ 3608 h 3587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7323" h="3587809">
                <a:moveTo>
                  <a:pt x="0" y="3608"/>
                </a:moveTo>
                <a:lnTo>
                  <a:pt x="4155259" y="0"/>
                </a:lnTo>
                <a:lnTo>
                  <a:pt x="4157323" y="2396355"/>
                </a:lnTo>
                <a:lnTo>
                  <a:pt x="2076696" y="3587809"/>
                </a:lnTo>
                <a:lnTo>
                  <a:pt x="6403" y="2423631"/>
                </a:lnTo>
                <a:cubicBezTo>
                  <a:pt x="2289" y="1616957"/>
                  <a:pt x="4114" y="810282"/>
                  <a:pt x="0" y="3608"/>
                </a:cubicBezTo>
                <a:close/>
              </a:path>
            </a:pathLst>
          </a:custGeom>
          <a:solidFill>
            <a:schemeClr val="tx2"/>
          </a:solidFill>
          <a:effectLst>
            <a:outerShdw blurRad="114300" dist="50800" dir="2700000" algn="ctr" rotWithShape="0">
              <a:srgbClr val="000000">
                <a:alpha val="40000"/>
              </a:srgbClr>
            </a:outerShdw>
          </a:effectLst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Picture</a:t>
            </a:r>
            <a:endParaRPr kumimoji="1" lang="zh-CN" alt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07B5653-9B0D-15E9-D35F-E84B1438BDA0}"/>
              </a:ext>
            </a:extLst>
          </p:cNvPr>
          <p:cNvCxnSpPr>
            <a:cxnSpLocks/>
          </p:cNvCxnSpPr>
          <p:nvPr/>
        </p:nvCxnSpPr>
        <p:spPr>
          <a:xfrm>
            <a:off x="1" y="6204604"/>
            <a:ext cx="12192000" cy="0"/>
          </a:xfrm>
          <a:prstGeom prst="line">
            <a:avLst/>
          </a:prstGeom>
          <a:ln w="254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F3E25B15-AD2A-3804-AB10-7C2978BFA784}"/>
              </a:ext>
            </a:extLst>
          </p:cNvPr>
          <p:cNvSpPr txBox="1">
            <a:spLocks/>
          </p:cNvSpPr>
          <p:nvPr/>
        </p:nvSpPr>
        <p:spPr>
          <a:xfrm>
            <a:off x="326436" y="1314548"/>
            <a:ext cx="4858597" cy="615768"/>
          </a:xfrm>
          <a:prstGeom prst="rect">
            <a:avLst/>
          </a:prstGeom>
        </p:spPr>
        <p:txBody>
          <a:bodyPr/>
          <a:lstStyle>
            <a:lvl1pPr marL="261938" indent="-261938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  <a:defRPr sz="2400" b="0" kern="10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8013" indent="-269875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−"/>
              <a:defRPr sz="2200" b="0" kern="1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38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sz="1800" b="0" kern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57300" indent="-20637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▫"/>
              <a:defRPr sz="1700" b="0" kern="10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87488" indent="-225425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»"/>
              <a:defRPr sz="1600" b="0" kern="10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b="1">
              <a:solidFill>
                <a:schemeClr val="tx2"/>
              </a:solidFill>
            </a:endParaRPr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E4ACD744-4FA1-D411-51CE-701AA69F29C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27407" y="1298333"/>
            <a:ext cx="5603347" cy="786054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Subtitle Here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E4F267C-6EFB-2C15-90F7-3CA697EF898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26437" y="2130115"/>
            <a:ext cx="5603920" cy="3860967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/>
            </a:lvl1pPr>
          </a:lstStyle>
          <a:p>
            <a:pPr lvl="0"/>
            <a:r>
              <a:rPr lang="en-US"/>
              <a:t>Useful for the majority of slide content with 1 long pictures description You can add a description of the image here.</a:t>
            </a:r>
          </a:p>
        </p:txBody>
      </p:sp>
      <p:sp>
        <p:nvSpPr>
          <p:cNvPr id="12" name="矩形 25">
            <a:extLst>
              <a:ext uri="{FF2B5EF4-FFF2-40B4-BE49-F238E27FC236}">
                <a16:creationId xmlns:a16="http://schemas.microsoft.com/office/drawing/2014/main" id="{F2236D96-7517-6922-61E4-212A04E48759}"/>
              </a:ext>
            </a:extLst>
          </p:cNvPr>
          <p:cNvSpPr>
            <a:spLocks/>
          </p:cNvSpPr>
          <p:nvPr/>
        </p:nvSpPr>
        <p:spPr>
          <a:xfrm>
            <a:off x="431994" y="1971569"/>
            <a:ext cx="1569573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1474323-8563-BEFF-2941-6CCD260BB5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0799" y="325249"/>
            <a:ext cx="5822248" cy="374904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60733786"/>
      </p:ext>
    </p:extLst>
  </p:cSld>
  <p:clrMapOvr>
    <a:masterClrMapping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Header an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2044" y="623139"/>
            <a:ext cx="11829957" cy="140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810476959"/>
      </p:ext>
    </p:extLst>
  </p:cSld>
  <p:clrMapOvr>
    <a:masterClrMapping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2044" y="623139"/>
            <a:ext cx="11829957" cy="140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73186439"/>
      </p:ext>
    </p:extLst>
  </p:cSld>
  <p:clrMapOvr>
    <a:masterClrMapping/>
  </p:clrMapOvr>
  <p:transition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83E276-F78C-38BB-7844-180CCC6D3A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"/>
          <a:stretch/>
        </p:blipFill>
        <p:spPr>
          <a:xfrm>
            <a:off x="0" y="1553"/>
            <a:ext cx="12199146" cy="6858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793049B-9C54-CEB4-64AC-910CBD8EF2DD}"/>
              </a:ext>
            </a:extLst>
          </p:cNvPr>
          <p:cNvGrpSpPr/>
          <p:nvPr/>
        </p:nvGrpSpPr>
        <p:grpSpPr>
          <a:xfrm>
            <a:off x="4946914" y="4906088"/>
            <a:ext cx="2304116" cy="1401168"/>
            <a:chOff x="4609351" y="4724191"/>
            <a:chExt cx="2303516" cy="1401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B7C70A5-D2B0-9C72-80F0-DAE1EB9A8AC6}"/>
                </a:ext>
              </a:extLst>
            </p:cNvPr>
            <p:cNvGrpSpPr/>
            <p:nvPr/>
          </p:nvGrpSpPr>
          <p:grpSpPr>
            <a:xfrm>
              <a:off x="4810912" y="5253130"/>
              <a:ext cx="1904200" cy="410250"/>
              <a:chOff x="683113" y="5524723"/>
              <a:chExt cx="1904200" cy="410250"/>
            </a:xfrm>
          </p:grpSpPr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67D0EDC8-7DD9-353A-3E71-29C6718FED38}"/>
                  </a:ext>
                </a:extLst>
              </p:cNvPr>
              <p:cNvSpPr/>
              <p:nvPr/>
            </p:nvSpPr>
            <p:spPr>
              <a:xfrm>
                <a:off x="1452661" y="5524723"/>
                <a:ext cx="408765" cy="410250"/>
              </a:xfrm>
              <a:custGeom>
                <a:avLst/>
                <a:gdLst>
                  <a:gd name="connsiteX0" fmla="*/ 243326 w 408765"/>
                  <a:gd name="connsiteY0" fmla="*/ 173701 h 410250"/>
                  <a:gd name="connsiteX1" fmla="*/ 395576 w 408765"/>
                  <a:gd name="connsiteY1" fmla="*/ 0 h 410250"/>
                  <a:gd name="connsiteX2" fmla="*/ 359532 w 408765"/>
                  <a:gd name="connsiteY2" fmla="*/ 0 h 410250"/>
                  <a:gd name="connsiteX3" fmla="*/ 227408 w 408765"/>
                  <a:gd name="connsiteY3" fmla="*/ 150816 h 410250"/>
                  <a:gd name="connsiteX4" fmla="*/ 121777 w 408765"/>
                  <a:gd name="connsiteY4" fmla="*/ 0 h 410250"/>
                  <a:gd name="connsiteX5" fmla="*/ 0 w 408765"/>
                  <a:gd name="connsiteY5" fmla="*/ 0 h 410250"/>
                  <a:gd name="connsiteX6" fmla="*/ 159640 w 408765"/>
                  <a:gd name="connsiteY6" fmla="*/ 228066 h 410250"/>
                  <a:gd name="connsiteX7" fmla="*/ 0 w 408765"/>
                  <a:gd name="connsiteY7" fmla="*/ 410251 h 410250"/>
                  <a:gd name="connsiteX8" fmla="*/ 36044 w 408765"/>
                  <a:gd name="connsiteY8" fmla="*/ 410251 h 410250"/>
                  <a:gd name="connsiteX9" fmla="*/ 175559 w 408765"/>
                  <a:gd name="connsiteY9" fmla="*/ 250951 h 410250"/>
                  <a:gd name="connsiteX10" fmla="*/ 286989 w 408765"/>
                  <a:gd name="connsiteY10" fmla="*/ 410251 h 410250"/>
                  <a:gd name="connsiteX11" fmla="*/ 408766 w 408765"/>
                  <a:gd name="connsiteY11" fmla="*/ 410251 h 410250"/>
                  <a:gd name="connsiteX12" fmla="*/ 243213 w 408765"/>
                  <a:gd name="connsiteY12" fmla="*/ 173701 h 410250"/>
                  <a:gd name="connsiteX13" fmla="*/ 243213 w 408765"/>
                  <a:gd name="connsiteY13" fmla="*/ 173701 h 410250"/>
                  <a:gd name="connsiteX14" fmla="*/ 193979 w 408765"/>
                  <a:gd name="connsiteY14" fmla="*/ 230075 h 410250"/>
                  <a:gd name="connsiteX15" fmla="*/ 177833 w 408765"/>
                  <a:gd name="connsiteY15" fmla="*/ 207414 h 410250"/>
                  <a:gd name="connsiteX16" fmla="*/ 49120 w 408765"/>
                  <a:gd name="connsiteY16" fmla="*/ 26680 h 410250"/>
                  <a:gd name="connsiteX17" fmla="*/ 104494 w 408765"/>
                  <a:gd name="connsiteY17" fmla="*/ 26680 h 410250"/>
                  <a:gd name="connsiteX18" fmla="*/ 208306 w 408765"/>
                  <a:gd name="connsiteY18" fmla="*/ 172473 h 410250"/>
                  <a:gd name="connsiteX19" fmla="*/ 224452 w 408765"/>
                  <a:gd name="connsiteY19" fmla="*/ 195134 h 410250"/>
                  <a:gd name="connsiteX20" fmla="*/ 359418 w 408765"/>
                  <a:gd name="connsiteY20" fmla="*/ 384687 h 410250"/>
                  <a:gd name="connsiteX21" fmla="*/ 304044 w 408765"/>
                  <a:gd name="connsiteY21" fmla="*/ 384687 h 410250"/>
                  <a:gd name="connsiteX22" fmla="*/ 193865 w 408765"/>
                  <a:gd name="connsiteY22" fmla="*/ 229964 h 410250"/>
                  <a:gd name="connsiteX23" fmla="*/ 193979 w 408765"/>
                  <a:gd name="connsiteY23" fmla="*/ 229964 h 410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08765" h="410250">
                    <a:moveTo>
                      <a:pt x="243326" y="173701"/>
                    </a:moveTo>
                    <a:lnTo>
                      <a:pt x="395576" y="0"/>
                    </a:lnTo>
                    <a:lnTo>
                      <a:pt x="359532" y="0"/>
                    </a:lnTo>
                    <a:lnTo>
                      <a:pt x="227408" y="150816"/>
                    </a:lnTo>
                    <a:lnTo>
                      <a:pt x="121777" y="0"/>
                    </a:lnTo>
                    <a:lnTo>
                      <a:pt x="0" y="0"/>
                    </a:lnTo>
                    <a:lnTo>
                      <a:pt x="159640" y="228066"/>
                    </a:lnTo>
                    <a:lnTo>
                      <a:pt x="0" y="410251"/>
                    </a:lnTo>
                    <a:lnTo>
                      <a:pt x="36044" y="410251"/>
                    </a:lnTo>
                    <a:lnTo>
                      <a:pt x="175559" y="250951"/>
                    </a:lnTo>
                    <a:lnTo>
                      <a:pt x="286989" y="410251"/>
                    </a:lnTo>
                    <a:lnTo>
                      <a:pt x="408766" y="410251"/>
                    </a:lnTo>
                    <a:lnTo>
                      <a:pt x="243213" y="173701"/>
                    </a:lnTo>
                    <a:lnTo>
                      <a:pt x="243213" y="173701"/>
                    </a:lnTo>
                    <a:close/>
                    <a:moveTo>
                      <a:pt x="193979" y="230075"/>
                    </a:moveTo>
                    <a:lnTo>
                      <a:pt x="177833" y="207414"/>
                    </a:lnTo>
                    <a:lnTo>
                      <a:pt x="49120" y="26680"/>
                    </a:lnTo>
                    <a:lnTo>
                      <a:pt x="104494" y="26680"/>
                    </a:lnTo>
                    <a:lnTo>
                      <a:pt x="208306" y="172473"/>
                    </a:lnTo>
                    <a:lnTo>
                      <a:pt x="224452" y="195134"/>
                    </a:lnTo>
                    <a:lnTo>
                      <a:pt x="359418" y="384687"/>
                    </a:lnTo>
                    <a:lnTo>
                      <a:pt x="304044" y="384687"/>
                    </a:lnTo>
                    <a:lnTo>
                      <a:pt x="193865" y="229964"/>
                    </a:lnTo>
                    <a:lnTo>
                      <a:pt x="193979" y="229964"/>
                    </a:lnTo>
                    <a:close/>
                  </a:path>
                </a:pathLst>
              </a:custGeom>
              <a:solidFill>
                <a:schemeClr val="bg1"/>
              </a:solidFill>
              <a:ln w="11352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21" name="Graphic 7">
                <a:extLst>
                  <a:ext uri="{FF2B5EF4-FFF2-40B4-BE49-F238E27FC236}">
                    <a16:creationId xmlns:a16="http://schemas.microsoft.com/office/drawing/2014/main" id="{212740DC-0D04-BB6C-3FE1-4CEF400E567B}"/>
                  </a:ext>
                </a:extLst>
              </p:cNvPr>
              <p:cNvGrpSpPr/>
              <p:nvPr/>
            </p:nvGrpSpPr>
            <p:grpSpPr>
              <a:xfrm>
                <a:off x="2169565" y="5524723"/>
                <a:ext cx="417748" cy="410139"/>
                <a:chOff x="2169565" y="5524723"/>
                <a:chExt cx="417748" cy="410139"/>
              </a:xfrm>
            </p:grpSpPr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F3B859B8-07E1-75D9-88F9-943902025227}"/>
                    </a:ext>
                  </a:extLst>
                </p:cNvPr>
                <p:cNvSpPr/>
                <p:nvPr/>
              </p:nvSpPr>
              <p:spPr>
                <a:xfrm>
                  <a:off x="2169565" y="5524723"/>
                  <a:ext cx="417748" cy="408688"/>
                </a:xfrm>
                <a:custGeom>
                  <a:avLst/>
                  <a:gdLst>
                    <a:gd name="connsiteX0" fmla="*/ 417748 w 417748"/>
                    <a:gd name="connsiteY0" fmla="*/ 205070 h 408688"/>
                    <a:gd name="connsiteX1" fmla="*/ 208874 w 417748"/>
                    <a:gd name="connsiteY1" fmla="*/ 0 h 408688"/>
                    <a:gd name="connsiteX2" fmla="*/ 0 w 417748"/>
                    <a:gd name="connsiteY2" fmla="*/ 205070 h 408688"/>
                    <a:gd name="connsiteX3" fmla="*/ 158390 w 417748"/>
                    <a:gd name="connsiteY3" fmla="*/ 404111 h 408688"/>
                    <a:gd name="connsiteX4" fmla="*/ 158390 w 417748"/>
                    <a:gd name="connsiteY4" fmla="*/ 267696 h 408688"/>
                    <a:gd name="connsiteX5" fmla="*/ 115296 w 417748"/>
                    <a:gd name="connsiteY5" fmla="*/ 267696 h 408688"/>
                    <a:gd name="connsiteX6" fmla="*/ 115296 w 417748"/>
                    <a:gd name="connsiteY6" fmla="*/ 205070 h 408688"/>
                    <a:gd name="connsiteX7" fmla="*/ 158390 w 417748"/>
                    <a:gd name="connsiteY7" fmla="*/ 205070 h 408688"/>
                    <a:gd name="connsiteX8" fmla="*/ 158390 w 417748"/>
                    <a:gd name="connsiteY8" fmla="*/ 178054 h 408688"/>
                    <a:gd name="connsiteX9" fmla="*/ 260382 w 417748"/>
                    <a:gd name="connsiteY9" fmla="*/ 75910 h 408688"/>
                    <a:gd name="connsiteX10" fmla="*/ 305750 w 417748"/>
                    <a:gd name="connsiteY10" fmla="*/ 81045 h 408688"/>
                    <a:gd name="connsiteX11" fmla="*/ 305750 w 417748"/>
                    <a:gd name="connsiteY11" fmla="*/ 137867 h 408688"/>
                    <a:gd name="connsiteX12" fmla="*/ 281645 w 417748"/>
                    <a:gd name="connsiteY12" fmla="*/ 137085 h 408688"/>
                    <a:gd name="connsiteX13" fmla="*/ 234116 w 417748"/>
                    <a:gd name="connsiteY13" fmla="*/ 182966 h 408688"/>
                    <a:gd name="connsiteX14" fmla="*/ 234116 w 417748"/>
                    <a:gd name="connsiteY14" fmla="*/ 205181 h 408688"/>
                    <a:gd name="connsiteX15" fmla="*/ 302339 w 417748"/>
                    <a:gd name="connsiteY15" fmla="*/ 205181 h 408688"/>
                    <a:gd name="connsiteX16" fmla="*/ 290627 w 417748"/>
                    <a:gd name="connsiteY16" fmla="*/ 267807 h 408688"/>
                    <a:gd name="connsiteX17" fmla="*/ 234116 w 417748"/>
                    <a:gd name="connsiteY17" fmla="*/ 267807 h 408688"/>
                    <a:gd name="connsiteX18" fmla="*/ 234116 w 417748"/>
                    <a:gd name="connsiteY18" fmla="*/ 408688 h 408688"/>
                    <a:gd name="connsiteX19" fmla="*/ 417748 w 417748"/>
                    <a:gd name="connsiteY19" fmla="*/ 205070 h 408688"/>
                    <a:gd name="connsiteX20" fmla="*/ 417748 w 417748"/>
                    <a:gd name="connsiteY20" fmla="*/ 205070 h 4086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7748" h="408688">
                      <a:moveTo>
                        <a:pt x="417748" y="205070"/>
                      </a:moveTo>
                      <a:cubicBezTo>
                        <a:pt x="417748" y="91762"/>
                        <a:pt x="324170" y="0"/>
                        <a:pt x="208874" y="0"/>
                      </a:cubicBezTo>
                      <a:cubicBezTo>
                        <a:pt x="93578" y="0"/>
                        <a:pt x="0" y="91874"/>
                        <a:pt x="0" y="205070"/>
                      </a:cubicBezTo>
                      <a:cubicBezTo>
                        <a:pt x="0" y="301297"/>
                        <a:pt x="67426" y="382008"/>
                        <a:pt x="158390" y="404111"/>
                      </a:cubicBezTo>
                      <a:lnTo>
                        <a:pt x="158390" y="267696"/>
                      </a:lnTo>
                      <a:lnTo>
                        <a:pt x="115296" y="267696"/>
                      </a:lnTo>
                      <a:lnTo>
                        <a:pt x="115296" y="205070"/>
                      </a:lnTo>
                      <a:lnTo>
                        <a:pt x="158390" y="205070"/>
                      </a:lnTo>
                      <a:lnTo>
                        <a:pt x="158390" y="178054"/>
                      </a:lnTo>
                      <a:cubicBezTo>
                        <a:pt x="158390" y="108284"/>
                        <a:pt x="190568" y="75910"/>
                        <a:pt x="260382" y="75910"/>
                      </a:cubicBezTo>
                      <a:cubicBezTo>
                        <a:pt x="273572" y="75910"/>
                        <a:pt x="296426" y="78478"/>
                        <a:pt x="305750" y="81045"/>
                      </a:cubicBezTo>
                      <a:lnTo>
                        <a:pt x="305750" y="137867"/>
                      </a:lnTo>
                      <a:cubicBezTo>
                        <a:pt x="300861" y="137308"/>
                        <a:pt x="292219" y="137085"/>
                        <a:pt x="281645" y="137085"/>
                      </a:cubicBezTo>
                      <a:cubicBezTo>
                        <a:pt x="247420" y="137085"/>
                        <a:pt x="234116" y="149811"/>
                        <a:pt x="234116" y="182966"/>
                      </a:cubicBezTo>
                      <a:lnTo>
                        <a:pt x="234116" y="205181"/>
                      </a:lnTo>
                      <a:lnTo>
                        <a:pt x="302339" y="205181"/>
                      </a:lnTo>
                      <a:lnTo>
                        <a:pt x="290627" y="267807"/>
                      </a:lnTo>
                      <a:lnTo>
                        <a:pt x="234116" y="267807"/>
                      </a:lnTo>
                      <a:lnTo>
                        <a:pt x="234116" y="408688"/>
                      </a:lnTo>
                      <a:cubicBezTo>
                        <a:pt x="337587" y="396408"/>
                        <a:pt x="417748" y="310005"/>
                        <a:pt x="417748" y="205070"/>
                      </a:cubicBezTo>
                      <a:lnTo>
                        <a:pt x="417748" y="205070"/>
                      </a:lnTo>
                      <a:close/>
                    </a:path>
                  </a:pathLst>
                </a:custGeom>
                <a:solidFill>
                  <a:srgbClr val="4269B2"/>
                </a:solidFill>
                <a:ln w="11352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8D93F11A-9A9C-AE2F-E7FE-3E4472E55488}"/>
                    </a:ext>
                  </a:extLst>
                </p:cNvPr>
                <p:cNvSpPr/>
                <p:nvPr/>
              </p:nvSpPr>
              <p:spPr>
                <a:xfrm>
                  <a:off x="2284860" y="5600634"/>
                  <a:ext cx="190454" cy="334228"/>
                </a:xfrm>
                <a:custGeom>
                  <a:avLst/>
                  <a:gdLst>
                    <a:gd name="connsiteX0" fmla="*/ 175331 w 190454"/>
                    <a:gd name="connsiteY0" fmla="*/ 191897 h 334228"/>
                    <a:gd name="connsiteX1" fmla="*/ 187043 w 190454"/>
                    <a:gd name="connsiteY1" fmla="*/ 129271 h 334228"/>
                    <a:gd name="connsiteX2" fmla="*/ 118821 w 190454"/>
                    <a:gd name="connsiteY2" fmla="*/ 129271 h 334228"/>
                    <a:gd name="connsiteX3" fmla="*/ 118821 w 190454"/>
                    <a:gd name="connsiteY3" fmla="*/ 107056 h 334228"/>
                    <a:gd name="connsiteX4" fmla="*/ 166349 w 190454"/>
                    <a:gd name="connsiteY4" fmla="*/ 61175 h 334228"/>
                    <a:gd name="connsiteX5" fmla="*/ 190454 w 190454"/>
                    <a:gd name="connsiteY5" fmla="*/ 61956 h 334228"/>
                    <a:gd name="connsiteX6" fmla="*/ 190454 w 190454"/>
                    <a:gd name="connsiteY6" fmla="*/ 5135 h 334228"/>
                    <a:gd name="connsiteX7" fmla="*/ 145086 w 190454"/>
                    <a:gd name="connsiteY7" fmla="*/ 0 h 334228"/>
                    <a:gd name="connsiteX8" fmla="*/ 43094 w 190454"/>
                    <a:gd name="connsiteY8" fmla="*/ 102144 h 334228"/>
                    <a:gd name="connsiteX9" fmla="*/ 43094 w 190454"/>
                    <a:gd name="connsiteY9" fmla="*/ 129159 h 334228"/>
                    <a:gd name="connsiteX10" fmla="*/ 0 w 190454"/>
                    <a:gd name="connsiteY10" fmla="*/ 129159 h 334228"/>
                    <a:gd name="connsiteX11" fmla="*/ 0 w 190454"/>
                    <a:gd name="connsiteY11" fmla="*/ 191785 h 334228"/>
                    <a:gd name="connsiteX12" fmla="*/ 43094 w 190454"/>
                    <a:gd name="connsiteY12" fmla="*/ 191785 h 334228"/>
                    <a:gd name="connsiteX13" fmla="*/ 43094 w 190454"/>
                    <a:gd name="connsiteY13" fmla="*/ 328201 h 334228"/>
                    <a:gd name="connsiteX14" fmla="*/ 93578 w 190454"/>
                    <a:gd name="connsiteY14" fmla="*/ 334229 h 334228"/>
                    <a:gd name="connsiteX15" fmla="*/ 118934 w 190454"/>
                    <a:gd name="connsiteY15" fmla="*/ 332778 h 334228"/>
                    <a:gd name="connsiteX16" fmla="*/ 118934 w 190454"/>
                    <a:gd name="connsiteY16" fmla="*/ 191897 h 334228"/>
                    <a:gd name="connsiteX17" fmla="*/ 175445 w 190454"/>
                    <a:gd name="connsiteY17" fmla="*/ 191897 h 334228"/>
                    <a:gd name="connsiteX18" fmla="*/ 175445 w 190454"/>
                    <a:gd name="connsiteY18" fmla="*/ 191897 h 334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90454" h="334228">
                      <a:moveTo>
                        <a:pt x="175331" y="191897"/>
                      </a:moveTo>
                      <a:lnTo>
                        <a:pt x="187043" y="129271"/>
                      </a:lnTo>
                      <a:lnTo>
                        <a:pt x="118821" y="129271"/>
                      </a:lnTo>
                      <a:lnTo>
                        <a:pt x="118821" y="107056"/>
                      </a:lnTo>
                      <a:cubicBezTo>
                        <a:pt x="118821" y="73901"/>
                        <a:pt x="132010" y="61175"/>
                        <a:pt x="166349" y="61175"/>
                      </a:cubicBezTo>
                      <a:cubicBezTo>
                        <a:pt x="177037" y="61175"/>
                        <a:pt x="185565" y="61398"/>
                        <a:pt x="190454" y="61956"/>
                      </a:cubicBezTo>
                      <a:lnTo>
                        <a:pt x="190454" y="5135"/>
                      </a:lnTo>
                      <a:cubicBezTo>
                        <a:pt x="181130" y="2568"/>
                        <a:pt x="158276" y="0"/>
                        <a:pt x="145086" y="0"/>
                      </a:cubicBezTo>
                      <a:cubicBezTo>
                        <a:pt x="75272" y="0"/>
                        <a:pt x="43094" y="32374"/>
                        <a:pt x="43094" y="102144"/>
                      </a:cubicBezTo>
                      <a:lnTo>
                        <a:pt x="43094" y="129159"/>
                      </a:lnTo>
                      <a:lnTo>
                        <a:pt x="0" y="129159"/>
                      </a:lnTo>
                      <a:lnTo>
                        <a:pt x="0" y="191785"/>
                      </a:lnTo>
                      <a:lnTo>
                        <a:pt x="43094" y="191785"/>
                      </a:lnTo>
                      <a:lnTo>
                        <a:pt x="43094" y="328201"/>
                      </a:lnTo>
                      <a:cubicBezTo>
                        <a:pt x="59240" y="332108"/>
                        <a:pt x="76182" y="334229"/>
                        <a:pt x="93578" y="334229"/>
                      </a:cubicBezTo>
                      <a:cubicBezTo>
                        <a:pt x="102106" y="334229"/>
                        <a:pt x="110634" y="333671"/>
                        <a:pt x="118934" y="332778"/>
                      </a:cubicBezTo>
                      <a:lnTo>
                        <a:pt x="118934" y="191897"/>
                      </a:lnTo>
                      <a:lnTo>
                        <a:pt x="175445" y="191897"/>
                      </a:lnTo>
                      <a:lnTo>
                        <a:pt x="175445" y="19189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13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" name="Graphic 7">
                <a:extLst>
                  <a:ext uri="{FF2B5EF4-FFF2-40B4-BE49-F238E27FC236}">
                    <a16:creationId xmlns:a16="http://schemas.microsoft.com/office/drawing/2014/main" id="{D0F7DC28-BCBE-59BA-DC5E-AF0C436B7AFE}"/>
                  </a:ext>
                </a:extLst>
              </p:cNvPr>
              <p:cNvGrpSpPr/>
              <p:nvPr/>
            </p:nvGrpSpPr>
            <p:grpSpPr>
              <a:xfrm>
                <a:off x="683113" y="5525282"/>
                <a:ext cx="416724" cy="409134"/>
                <a:chOff x="683113" y="5525282"/>
                <a:chExt cx="416724" cy="409134"/>
              </a:xfrm>
            </p:grpSpPr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285F8F8A-9AA8-F947-2B20-8C739F6A5AC2}"/>
                    </a:ext>
                  </a:extLst>
                </p:cNvPr>
                <p:cNvSpPr/>
                <p:nvPr/>
              </p:nvSpPr>
              <p:spPr>
                <a:xfrm>
                  <a:off x="683113" y="5525282"/>
                  <a:ext cx="416724" cy="409134"/>
                </a:xfrm>
                <a:custGeom>
                  <a:avLst/>
                  <a:gdLst>
                    <a:gd name="connsiteX0" fmla="*/ 46278 w 416724"/>
                    <a:gd name="connsiteY0" fmla="*/ 409135 h 409134"/>
                    <a:gd name="connsiteX1" fmla="*/ 370448 w 416724"/>
                    <a:gd name="connsiteY1" fmla="*/ 409135 h 409134"/>
                    <a:gd name="connsiteX2" fmla="*/ 416725 w 416724"/>
                    <a:gd name="connsiteY2" fmla="*/ 363700 h 409134"/>
                    <a:gd name="connsiteX3" fmla="*/ 416725 w 416724"/>
                    <a:gd name="connsiteY3" fmla="*/ 45435 h 409134"/>
                    <a:gd name="connsiteX4" fmla="*/ 370448 w 416724"/>
                    <a:gd name="connsiteY4" fmla="*/ 0 h 409134"/>
                    <a:gd name="connsiteX5" fmla="*/ 46278 w 416724"/>
                    <a:gd name="connsiteY5" fmla="*/ 0 h 409134"/>
                    <a:gd name="connsiteX6" fmla="*/ 0 w 416724"/>
                    <a:gd name="connsiteY6" fmla="*/ 45435 h 409134"/>
                    <a:gd name="connsiteX7" fmla="*/ 0 w 416724"/>
                    <a:gd name="connsiteY7" fmla="*/ 363700 h 409134"/>
                    <a:gd name="connsiteX8" fmla="*/ 46278 w 416724"/>
                    <a:gd name="connsiteY8" fmla="*/ 409135 h 409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6724" h="409134">
                      <a:moveTo>
                        <a:pt x="46278" y="409135"/>
                      </a:moveTo>
                      <a:lnTo>
                        <a:pt x="370448" y="409135"/>
                      </a:lnTo>
                      <a:cubicBezTo>
                        <a:pt x="396031" y="409135"/>
                        <a:pt x="416725" y="388817"/>
                        <a:pt x="416725" y="363700"/>
                      </a:cubicBezTo>
                      <a:lnTo>
                        <a:pt x="416725" y="45435"/>
                      </a:lnTo>
                      <a:cubicBezTo>
                        <a:pt x="416725" y="20317"/>
                        <a:pt x="396031" y="0"/>
                        <a:pt x="370448" y="0"/>
                      </a:cubicBezTo>
                      <a:lnTo>
                        <a:pt x="46278" y="0"/>
                      </a:lnTo>
                      <a:cubicBezTo>
                        <a:pt x="20694" y="0"/>
                        <a:pt x="0" y="20317"/>
                        <a:pt x="0" y="45435"/>
                      </a:cubicBezTo>
                      <a:lnTo>
                        <a:pt x="0" y="363700"/>
                      </a:lnTo>
                      <a:cubicBezTo>
                        <a:pt x="0" y="388817"/>
                        <a:pt x="20694" y="409135"/>
                        <a:pt x="46278" y="409135"/>
                      </a:cubicBezTo>
                      <a:close/>
                    </a:path>
                  </a:pathLst>
                </a:custGeom>
                <a:solidFill>
                  <a:srgbClr val="0077B5"/>
                </a:solidFill>
                <a:ln w="11352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A7615DE2-8419-0CE7-27DC-C2DA28CF8378}"/>
                    </a:ext>
                  </a:extLst>
                </p:cNvPr>
                <p:cNvSpPr/>
                <p:nvPr/>
              </p:nvSpPr>
              <p:spPr>
                <a:xfrm>
                  <a:off x="740988" y="5581991"/>
                  <a:ext cx="300974" cy="295603"/>
                </a:xfrm>
                <a:custGeom>
                  <a:avLst/>
                  <a:gdLst>
                    <a:gd name="connsiteX0" fmla="*/ 300974 w 300974"/>
                    <a:gd name="connsiteY0" fmla="*/ 295604 h 295603"/>
                    <a:gd name="connsiteX1" fmla="*/ 239119 w 300974"/>
                    <a:gd name="connsiteY1" fmla="*/ 295604 h 295603"/>
                    <a:gd name="connsiteX2" fmla="*/ 239119 w 300974"/>
                    <a:gd name="connsiteY2" fmla="*/ 192120 h 295603"/>
                    <a:gd name="connsiteX3" fmla="*/ 205236 w 300974"/>
                    <a:gd name="connsiteY3" fmla="*/ 147914 h 295603"/>
                    <a:gd name="connsiteX4" fmla="*/ 167372 w 300974"/>
                    <a:gd name="connsiteY4" fmla="*/ 192120 h 295603"/>
                    <a:gd name="connsiteX5" fmla="*/ 167372 w 300974"/>
                    <a:gd name="connsiteY5" fmla="*/ 295604 h 295603"/>
                    <a:gd name="connsiteX6" fmla="*/ 107791 w 300974"/>
                    <a:gd name="connsiteY6" fmla="*/ 295604 h 295603"/>
                    <a:gd name="connsiteX7" fmla="*/ 107791 w 300974"/>
                    <a:gd name="connsiteY7" fmla="*/ 98572 h 295603"/>
                    <a:gd name="connsiteX8" fmla="*/ 167372 w 300974"/>
                    <a:gd name="connsiteY8" fmla="*/ 98572 h 295603"/>
                    <a:gd name="connsiteX9" fmla="*/ 167372 w 300974"/>
                    <a:gd name="connsiteY9" fmla="*/ 125140 h 295603"/>
                    <a:gd name="connsiteX10" fmla="*/ 227863 w 300974"/>
                    <a:gd name="connsiteY10" fmla="*/ 92544 h 295603"/>
                    <a:gd name="connsiteX11" fmla="*/ 300861 w 300974"/>
                    <a:gd name="connsiteY11" fmla="*/ 170798 h 295603"/>
                    <a:gd name="connsiteX12" fmla="*/ 300861 w 300974"/>
                    <a:gd name="connsiteY12" fmla="*/ 295492 h 295603"/>
                    <a:gd name="connsiteX13" fmla="*/ 36726 w 300974"/>
                    <a:gd name="connsiteY13" fmla="*/ 72785 h 295603"/>
                    <a:gd name="connsiteX14" fmla="*/ 0 w 300974"/>
                    <a:gd name="connsiteY14" fmla="*/ 36392 h 295603"/>
                    <a:gd name="connsiteX15" fmla="*/ 36726 w 300974"/>
                    <a:gd name="connsiteY15" fmla="*/ 0 h 295603"/>
                    <a:gd name="connsiteX16" fmla="*/ 73453 w 300974"/>
                    <a:gd name="connsiteY16" fmla="*/ 36392 h 295603"/>
                    <a:gd name="connsiteX17" fmla="*/ 36726 w 300974"/>
                    <a:gd name="connsiteY17" fmla="*/ 72785 h 295603"/>
                    <a:gd name="connsiteX18" fmla="*/ 5913 w 300974"/>
                    <a:gd name="connsiteY18" fmla="*/ 295604 h 295603"/>
                    <a:gd name="connsiteX19" fmla="*/ 68109 w 300974"/>
                    <a:gd name="connsiteY19" fmla="*/ 295604 h 295603"/>
                    <a:gd name="connsiteX20" fmla="*/ 68109 w 300974"/>
                    <a:gd name="connsiteY20" fmla="*/ 98572 h 295603"/>
                    <a:gd name="connsiteX21" fmla="*/ 5913 w 300974"/>
                    <a:gd name="connsiteY21" fmla="*/ 98572 h 295603"/>
                    <a:gd name="connsiteX22" fmla="*/ 5913 w 300974"/>
                    <a:gd name="connsiteY22" fmla="*/ 295604 h 2956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00974" h="295603">
                      <a:moveTo>
                        <a:pt x="300974" y="295604"/>
                      </a:moveTo>
                      <a:lnTo>
                        <a:pt x="239119" y="295604"/>
                      </a:lnTo>
                      <a:lnTo>
                        <a:pt x="239119" y="192120"/>
                      </a:lnTo>
                      <a:cubicBezTo>
                        <a:pt x="239119" y="163765"/>
                        <a:pt x="228090" y="147914"/>
                        <a:pt x="205236" y="147914"/>
                      </a:cubicBezTo>
                      <a:cubicBezTo>
                        <a:pt x="180334" y="147914"/>
                        <a:pt x="167372" y="164435"/>
                        <a:pt x="167372" y="192120"/>
                      </a:cubicBezTo>
                      <a:lnTo>
                        <a:pt x="167372" y="295604"/>
                      </a:lnTo>
                      <a:lnTo>
                        <a:pt x="107791" y="295604"/>
                      </a:lnTo>
                      <a:lnTo>
                        <a:pt x="107791" y="98572"/>
                      </a:lnTo>
                      <a:lnTo>
                        <a:pt x="167372" y="98572"/>
                      </a:lnTo>
                      <a:lnTo>
                        <a:pt x="167372" y="125140"/>
                      </a:lnTo>
                      <a:cubicBezTo>
                        <a:pt x="167372" y="125140"/>
                        <a:pt x="185337" y="92544"/>
                        <a:pt x="227863" y="92544"/>
                      </a:cubicBezTo>
                      <a:cubicBezTo>
                        <a:pt x="270388" y="92544"/>
                        <a:pt x="300861" y="118108"/>
                        <a:pt x="300861" y="170798"/>
                      </a:cubicBezTo>
                      <a:lnTo>
                        <a:pt x="300861" y="295492"/>
                      </a:lnTo>
                      <a:close/>
                      <a:moveTo>
                        <a:pt x="36726" y="72785"/>
                      </a:moveTo>
                      <a:cubicBezTo>
                        <a:pt x="16373" y="72785"/>
                        <a:pt x="0" y="56486"/>
                        <a:pt x="0" y="36392"/>
                      </a:cubicBezTo>
                      <a:cubicBezTo>
                        <a:pt x="0" y="16298"/>
                        <a:pt x="16487" y="0"/>
                        <a:pt x="36726" y="0"/>
                      </a:cubicBezTo>
                      <a:cubicBezTo>
                        <a:pt x="56966" y="0"/>
                        <a:pt x="73453" y="16298"/>
                        <a:pt x="73453" y="36392"/>
                      </a:cubicBezTo>
                      <a:cubicBezTo>
                        <a:pt x="73453" y="56486"/>
                        <a:pt x="56966" y="72785"/>
                        <a:pt x="36726" y="72785"/>
                      </a:cubicBezTo>
                      <a:close/>
                      <a:moveTo>
                        <a:pt x="5913" y="295604"/>
                      </a:moveTo>
                      <a:lnTo>
                        <a:pt x="68109" y="295604"/>
                      </a:lnTo>
                      <a:lnTo>
                        <a:pt x="68109" y="98572"/>
                      </a:lnTo>
                      <a:lnTo>
                        <a:pt x="5913" y="98572"/>
                      </a:lnTo>
                      <a:lnTo>
                        <a:pt x="5913" y="2956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13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6A46244-7D1A-44A0-8D9E-38AB4F8C5C67}"/>
                </a:ext>
              </a:extLst>
            </p:cNvPr>
            <p:cNvSpPr txBox="1"/>
            <p:nvPr/>
          </p:nvSpPr>
          <p:spPr>
            <a:xfrm>
              <a:off x="4609351" y="4724191"/>
              <a:ext cx="2303516" cy="307777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Follow us </a:t>
              </a: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@</a:t>
              </a:r>
              <a:r>
                <a:rPr kumimoji="0" lang="en-US" sz="2000" b="1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onsemi</a:t>
              </a:r>
              <a:endParaRPr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164428D-E7E2-99F0-236A-743C89A3EE0D}"/>
                </a:ext>
              </a:extLst>
            </p:cNvPr>
            <p:cNvSpPr txBox="1"/>
            <p:nvPr/>
          </p:nvSpPr>
          <p:spPr>
            <a:xfrm>
              <a:off x="5088673" y="5848360"/>
              <a:ext cx="1346522" cy="276999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onsemi.com</a:t>
              </a:r>
              <a:endParaRPr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7" name="Graphic 26">
            <a:extLst>
              <a:ext uri="{FF2B5EF4-FFF2-40B4-BE49-F238E27FC236}">
                <a16:creationId xmlns:a16="http://schemas.microsoft.com/office/drawing/2014/main" id="{2A7BFC1C-D614-2F04-AD80-7FE68CCCA1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19422" y="1596991"/>
            <a:ext cx="6353157" cy="25826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65BF180C-DF6F-5158-E6CC-C0FBE9F614F7}"/>
              </a:ext>
            </a:extLst>
          </p:cNvPr>
          <p:cNvGrpSpPr/>
          <p:nvPr/>
        </p:nvGrpSpPr>
        <p:grpSpPr>
          <a:xfrm>
            <a:off x="4946914" y="4906088"/>
            <a:ext cx="2304116" cy="1401168"/>
            <a:chOff x="4609351" y="4724191"/>
            <a:chExt cx="2303516" cy="140116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9F36318-B270-1ED5-6CA7-54313C75C581}"/>
                </a:ext>
              </a:extLst>
            </p:cNvPr>
            <p:cNvGrpSpPr/>
            <p:nvPr/>
          </p:nvGrpSpPr>
          <p:grpSpPr>
            <a:xfrm>
              <a:off x="4810912" y="5253130"/>
              <a:ext cx="1904200" cy="410250"/>
              <a:chOff x="683113" y="5524723"/>
              <a:chExt cx="1904200" cy="410250"/>
            </a:xfrm>
          </p:grpSpPr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70D2203C-4C9B-9537-F4FE-520D3E1BC8C7}"/>
                  </a:ext>
                </a:extLst>
              </p:cNvPr>
              <p:cNvSpPr/>
              <p:nvPr/>
            </p:nvSpPr>
            <p:spPr>
              <a:xfrm>
                <a:off x="1452661" y="5524723"/>
                <a:ext cx="408765" cy="410250"/>
              </a:xfrm>
              <a:custGeom>
                <a:avLst/>
                <a:gdLst>
                  <a:gd name="connsiteX0" fmla="*/ 243326 w 408765"/>
                  <a:gd name="connsiteY0" fmla="*/ 173701 h 410250"/>
                  <a:gd name="connsiteX1" fmla="*/ 395576 w 408765"/>
                  <a:gd name="connsiteY1" fmla="*/ 0 h 410250"/>
                  <a:gd name="connsiteX2" fmla="*/ 359532 w 408765"/>
                  <a:gd name="connsiteY2" fmla="*/ 0 h 410250"/>
                  <a:gd name="connsiteX3" fmla="*/ 227408 w 408765"/>
                  <a:gd name="connsiteY3" fmla="*/ 150816 h 410250"/>
                  <a:gd name="connsiteX4" fmla="*/ 121777 w 408765"/>
                  <a:gd name="connsiteY4" fmla="*/ 0 h 410250"/>
                  <a:gd name="connsiteX5" fmla="*/ 0 w 408765"/>
                  <a:gd name="connsiteY5" fmla="*/ 0 h 410250"/>
                  <a:gd name="connsiteX6" fmla="*/ 159640 w 408765"/>
                  <a:gd name="connsiteY6" fmla="*/ 228066 h 410250"/>
                  <a:gd name="connsiteX7" fmla="*/ 0 w 408765"/>
                  <a:gd name="connsiteY7" fmla="*/ 410251 h 410250"/>
                  <a:gd name="connsiteX8" fmla="*/ 36044 w 408765"/>
                  <a:gd name="connsiteY8" fmla="*/ 410251 h 410250"/>
                  <a:gd name="connsiteX9" fmla="*/ 175559 w 408765"/>
                  <a:gd name="connsiteY9" fmla="*/ 250951 h 410250"/>
                  <a:gd name="connsiteX10" fmla="*/ 286989 w 408765"/>
                  <a:gd name="connsiteY10" fmla="*/ 410251 h 410250"/>
                  <a:gd name="connsiteX11" fmla="*/ 408766 w 408765"/>
                  <a:gd name="connsiteY11" fmla="*/ 410251 h 410250"/>
                  <a:gd name="connsiteX12" fmla="*/ 243213 w 408765"/>
                  <a:gd name="connsiteY12" fmla="*/ 173701 h 410250"/>
                  <a:gd name="connsiteX13" fmla="*/ 243213 w 408765"/>
                  <a:gd name="connsiteY13" fmla="*/ 173701 h 410250"/>
                  <a:gd name="connsiteX14" fmla="*/ 193979 w 408765"/>
                  <a:gd name="connsiteY14" fmla="*/ 230075 h 410250"/>
                  <a:gd name="connsiteX15" fmla="*/ 177833 w 408765"/>
                  <a:gd name="connsiteY15" fmla="*/ 207414 h 410250"/>
                  <a:gd name="connsiteX16" fmla="*/ 49120 w 408765"/>
                  <a:gd name="connsiteY16" fmla="*/ 26680 h 410250"/>
                  <a:gd name="connsiteX17" fmla="*/ 104494 w 408765"/>
                  <a:gd name="connsiteY17" fmla="*/ 26680 h 410250"/>
                  <a:gd name="connsiteX18" fmla="*/ 208306 w 408765"/>
                  <a:gd name="connsiteY18" fmla="*/ 172473 h 410250"/>
                  <a:gd name="connsiteX19" fmla="*/ 224452 w 408765"/>
                  <a:gd name="connsiteY19" fmla="*/ 195134 h 410250"/>
                  <a:gd name="connsiteX20" fmla="*/ 359418 w 408765"/>
                  <a:gd name="connsiteY20" fmla="*/ 384687 h 410250"/>
                  <a:gd name="connsiteX21" fmla="*/ 304044 w 408765"/>
                  <a:gd name="connsiteY21" fmla="*/ 384687 h 410250"/>
                  <a:gd name="connsiteX22" fmla="*/ 193865 w 408765"/>
                  <a:gd name="connsiteY22" fmla="*/ 229964 h 410250"/>
                  <a:gd name="connsiteX23" fmla="*/ 193979 w 408765"/>
                  <a:gd name="connsiteY23" fmla="*/ 229964 h 410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08765" h="410250">
                    <a:moveTo>
                      <a:pt x="243326" y="173701"/>
                    </a:moveTo>
                    <a:lnTo>
                      <a:pt x="395576" y="0"/>
                    </a:lnTo>
                    <a:lnTo>
                      <a:pt x="359532" y="0"/>
                    </a:lnTo>
                    <a:lnTo>
                      <a:pt x="227408" y="150816"/>
                    </a:lnTo>
                    <a:lnTo>
                      <a:pt x="121777" y="0"/>
                    </a:lnTo>
                    <a:lnTo>
                      <a:pt x="0" y="0"/>
                    </a:lnTo>
                    <a:lnTo>
                      <a:pt x="159640" y="228066"/>
                    </a:lnTo>
                    <a:lnTo>
                      <a:pt x="0" y="410251"/>
                    </a:lnTo>
                    <a:lnTo>
                      <a:pt x="36044" y="410251"/>
                    </a:lnTo>
                    <a:lnTo>
                      <a:pt x="175559" y="250951"/>
                    </a:lnTo>
                    <a:lnTo>
                      <a:pt x="286989" y="410251"/>
                    </a:lnTo>
                    <a:lnTo>
                      <a:pt x="408766" y="410251"/>
                    </a:lnTo>
                    <a:lnTo>
                      <a:pt x="243213" y="173701"/>
                    </a:lnTo>
                    <a:lnTo>
                      <a:pt x="243213" y="173701"/>
                    </a:lnTo>
                    <a:close/>
                    <a:moveTo>
                      <a:pt x="193979" y="230075"/>
                    </a:moveTo>
                    <a:lnTo>
                      <a:pt x="177833" y="207414"/>
                    </a:lnTo>
                    <a:lnTo>
                      <a:pt x="49120" y="26680"/>
                    </a:lnTo>
                    <a:lnTo>
                      <a:pt x="104494" y="26680"/>
                    </a:lnTo>
                    <a:lnTo>
                      <a:pt x="208306" y="172473"/>
                    </a:lnTo>
                    <a:lnTo>
                      <a:pt x="224452" y="195134"/>
                    </a:lnTo>
                    <a:lnTo>
                      <a:pt x="359418" y="384687"/>
                    </a:lnTo>
                    <a:lnTo>
                      <a:pt x="304044" y="384687"/>
                    </a:lnTo>
                    <a:lnTo>
                      <a:pt x="193865" y="229964"/>
                    </a:lnTo>
                    <a:lnTo>
                      <a:pt x="193979" y="229964"/>
                    </a:lnTo>
                    <a:close/>
                  </a:path>
                </a:pathLst>
              </a:custGeom>
              <a:solidFill>
                <a:schemeClr val="bg1"/>
              </a:solidFill>
              <a:ln w="11352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13" name="Graphic 7">
                <a:extLst>
                  <a:ext uri="{FF2B5EF4-FFF2-40B4-BE49-F238E27FC236}">
                    <a16:creationId xmlns:a16="http://schemas.microsoft.com/office/drawing/2014/main" id="{EE7A9C96-FC05-E6CE-1A19-0D09C6F0A01A}"/>
                  </a:ext>
                </a:extLst>
              </p:cNvPr>
              <p:cNvGrpSpPr/>
              <p:nvPr/>
            </p:nvGrpSpPr>
            <p:grpSpPr>
              <a:xfrm>
                <a:off x="2169565" y="5524723"/>
                <a:ext cx="417748" cy="410139"/>
                <a:chOff x="2169565" y="5524723"/>
                <a:chExt cx="417748" cy="410139"/>
              </a:xfrm>
            </p:grpSpPr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897BBFFA-745A-FD70-FED3-7481CE47E63B}"/>
                    </a:ext>
                  </a:extLst>
                </p:cNvPr>
                <p:cNvSpPr/>
                <p:nvPr/>
              </p:nvSpPr>
              <p:spPr>
                <a:xfrm>
                  <a:off x="2169565" y="5524723"/>
                  <a:ext cx="417748" cy="408688"/>
                </a:xfrm>
                <a:custGeom>
                  <a:avLst/>
                  <a:gdLst>
                    <a:gd name="connsiteX0" fmla="*/ 417748 w 417748"/>
                    <a:gd name="connsiteY0" fmla="*/ 205070 h 408688"/>
                    <a:gd name="connsiteX1" fmla="*/ 208874 w 417748"/>
                    <a:gd name="connsiteY1" fmla="*/ 0 h 408688"/>
                    <a:gd name="connsiteX2" fmla="*/ 0 w 417748"/>
                    <a:gd name="connsiteY2" fmla="*/ 205070 h 408688"/>
                    <a:gd name="connsiteX3" fmla="*/ 158390 w 417748"/>
                    <a:gd name="connsiteY3" fmla="*/ 404111 h 408688"/>
                    <a:gd name="connsiteX4" fmla="*/ 158390 w 417748"/>
                    <a:gd name="connsiteY4" fmla="*/ 267696 h 408688"/>
                    <a:gd name="connsiteX5" fmla="*/ 115296 w 417748"/>
                    <a:gd name="connsiteY5" fmla="*/ 267696 h 408688"/>
                    <a:gd name="connsiteX6" fmla="*/ 115296 w 417748"/>
                    <a:gd name="connsiteY6" fmla="*/ 205070 h 408688"/>
                    <a:gd name="connsiteX7" fmla="*/ 158390 w 417748"/>
                    <a:gd name="connsiteY7" fmla="*/ 205070 h 408688"/>
                    <a:gd name="connsiteX8" fmla="*/ 158390 w 417748"/>
                    <a:gd name="connsiteY8" fmla="*/ 178054 h 408688"/>
                    <a:gd name="connsiteX9" fmla="*/ 260382 w 417748"/>
                    <a:gd name="connsiteY9" fmla="*/ 75910 h 408688"/>
                    <a:gd name="connsiteX10" fmla="*/ 305750 w 417748"/>
                    <a:gd name="connsiteY10" fmla="*/ 81045 h 408688"/>
                    <a:gd name="connsiteX11" fmla="*/ 305750 w 417748"/>
                    <a:gd name="connsiteY11" fmla="*/ 137867 h 408688"/>
                    <a:gd name="connsiteX12" fmla="*/ 281645 w 417748"/>
                    <a:gd name="connsiteY12" fmla="*/ 137085 h 408688"/>
                    <a:gd name="connsiteX13" fmla="*/ 234116 w 417748"/>
                    <a:gd name="connsiteY13" fmla="*/ 182966 h 408688"/>
                    <a:gd name="connsiteX14" fmla="*/ 234116 w 417748"/>
                    <a:gd name="connsiteY14" fmla="*/ 205181 h 408688"/>
                    <a:gd name="connsiteX15" fmla="*/ 302339 w 417748"/>
                    <a:gd name="connsiteY15" fmla="*/ 205181 h 408688"/>
                    <a:gd name="connsiteX16" fmla="*/ 290627 w 417748"/>
                    <a:gd name="connsiteY16" fmla="*/ 267807 h 408688"/>
                    <a:gd name="connsiteX17" fmla="*/ 234116 w 417748"/>
                    <a:gd name="connsiteY17" fmla="*/ 267807 h 408688"/>
                    <a:gd name="connsiteX18" fmla="*/ 234116 w 417748"/>
                    <a:gd name="connsiteY18" fmla="*/ 408688 h 408688"/>
                    <a:gd name="connsiteX19" fmla="*/ 417748 w 417748"/>
                    <a:gd name="connsiteY19" fmla="*/ 205070 h 408688"/>
                    <a:gd name="connsiteX20" fmla="*/ 417748 w 417748"/>
                    <a:gd name="connsiteY20" fmla="*/ 205070 h 4086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7748" h="408688">
                      <a:moveTo>
                        <a:pt x="417748" y="205070"/>
                      </a:moveTo>
                      <a:cubicBezTo>
                        <a:pt x="417748" y="91762"/>
                        <a:pt x="324170" y="0"/>
                        <a:pt x="208874" y="0"/>
                      </a:cubicBezTo>
                      <a:cubicBezTo>
                        <a:pt x="93578" y="0"/>
                        <a:pt x="0" y="91874"/>
                        <a:pt x="0" y="205070"/>
                      </a:cubicBezTo>
                      <a:cubicBezTo>
                        <a:pt x="0" y="301297"/>
                        <a:pt x="67426" y="382008"/>
                        <a:pt x="158390" y="404111"/>
                      </a:cubicBezTo>
                      <a:lnTo>
                        <a:pt x="158390" y="267696"/>
                      </a:lnTo>
                      <a:lnTo>
                        <a:pt x="115296" y="267696"/>
                      </a:lnTo>
                      <a:lnTo>
                        <a:pt x="115296" y="205070"/>
                      </a:lnTo>
                      <a:lnTo>
                        <a:pt x="158390" y="205070"/>
                      </a:lnTo>
                      <a:lnTo>
                        <a:pt x="158390" y="178054"/>
                      </a:lnTo>
                      <a:cubicBezTo>
                        <a:pt x="158390" y="108284"/>
                        <a:pt x="190568" y="75910"/>
                        <a:pt x="260382" y="75910"/>
                      </a:cubicBezTo>
                      <a:cubicBezTo>
                        <a:pt x="273572" y="75910"/>
                        <a:pt x="296426" y="78478"/>
                        <a:pt x="305750" y="81045"/>
                      </a:cubicBezTo>
                      <a:lnTo>
                        <a:pt x="305750" y="137867"/>
                      </a:lnTo>
                      <a:cubicBezTo>
                        <a:pt x="300861" y="137308"/>
                        <a:pt x="292219" y="137085"/>
                        <a:pt x="281645" y="137085"/>
                      </a:cubicBezTo>
                      <a:cubicBezTo>
                        <a:pt x="247420" y="137085"/>
                        <a:pt x="234116" y="149811"/>
                        <a:pt x="234116" y="182966"/>
                      </a:cubicBezTo>
                      <a:lnTo>
                        <a:pt x="234116" y="205181"/>
                      </a:lnTo>
                      <a:lnTo>
                        <a:pt x="302339" y="205181"/>
                      </a:lnTo>
                      <a:lnTo>
                        <a:pt x="290627" y="267807"/>
                      </a:lnTo>
                      <a:lnTo>
                        <a:pt x="234116" y="267807"/>
                      </a:lnTo>
                      <a:lnTo>
                        <a:pt x="234116" y="408688"/>
                      </a:lnTo>
                      <a:cubicBezTo>
                        <a:pt x="337587" y="396408"/>
                        <a:pt x="417748" y="310005"/>
                        <a:pt x="417748" y="205070"/>
                      </a:cubicBezTo>
                      <a:lnTo>
                        <a:pt x="417748" y="205070"/>
                      </a:lnTo>
                      <a:close/>
                    </a:path>
                  </a:pathLst>
                </a:custGeom>
                <a:solidFill>
                  <a:srgbClr val="4269B2"/>
                </a:solidFill>
                <a:ln w="11352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731B643A-8043-5851-96D1-F5FCCEA3D957}"/>
                    </a:ext>
                  </a:extLst>
                </p:cNvPr>
                <p:cNvSpPr/>
                <p:nvPr/>
              </p:nvSpPr>
              <p:spPr>
                <a:xfrm>
                  <a:off x="2284860" y="5600634"/>
                  <a:ext cx="190454" cy="334228"/>
                </a:xfrm>
                <a:custGeom>
                  <a:avLst/>
                  <a:gdLst>
                    <a:gd name="connsiteX0" fmla="*/ 175331 w 190454"/>
                    <a:gd name="connsiteY0" fmla="*/ 191897 h 334228"/>
                    <a:gd name="connsiteX1" fmla="*/ 187043 w 190454"/>
                    <a:gd name="connsiteY1" fmla="*/ 129271 h 334228"/>
                    <a:gd name="connsiteX2" fmla="*/ 118821 w 190454"/>
                    <a:gd name="connsiteY2" fmla="*/ 129271 h 334228"/>
                    <a:gd name="connsiteX3" fmla="*/ 118821 w 190454"/>
                    <a:gd name="connsiteY3" fmla="*/ 107056 h 334228"/>
                    <a:gd name="connsiteX4" fmla="*/ 166349 w 190454"/>
                    <a:gd name="connsiteY4" fmla="*/ 61175 h 334228"/>
                    <a:gd name="connsiteX5" fmla="*/ 190454 w 190454"/>
                    <a:gd name="connsiteY5" fmla="*/ 61956 h 334228"/>
                    <a:gd name="connsiteX6" fmla="*/ 190454 w 190454"/>
                    <a:gd name="connsiteY6" fmla="*/ 5135 h 334228"/>
                    <a:gd name="connsiteX7" fmla="*/ 145086 w 190454"/>
                    <a:gd name="connsiteY7" fmla="*/ 0 h 334228"/>
                    <a:gd name="connsiteX8" fmla="*/ 43094 w 190454"/>
                    <a:gd name="connsiteY8" fmla="*/ 102144 h 334228"/>
                    <a:gd name="connsiteX9" fmla="*/ 43094 w 190454"/>
                    <a:gd name="connsiteY9" fmla="*/ 129159 h 334228"/>
                    <a:gd name="connsiteX10" fmla="*/ 0 w 190454"/>
                    <a:gd name="connsiteY10" fmla="*/ 129159 h 334228"/>
                    <a:gd name="connsiteX11" fmla="*/ 0 w 190454"/>
                    <a:gd name="connsiteY11" fmla="*/ 191785 h 334228"/>
                    <a:gd name="connsiteX12" fmla="*/ 43094 w 190454"/>
                    <a:gd name="connsiteY12" fmla="*/ 191785 h 334228"/>
                    <a:gd name="connsiteX13" fmla="*/ 43094 w 190454"/>
                    <a:gd name="connsiteY13" fmla="*/ 328201 h 334228"/>
                    <a:gd name="connsiteX14" fmla="*/ 93578 w 190454"/>
                    <a:gd name="connsiteY14" fmla="*/ 334229 h 334228"/>
                    <a:gd name="connsiteX15" fmla="*/ 118934 w 190454"/>
                    <a:gd name="connsiteY15" fmla="*/ 332778 h 334228"/>
                    <a:gd name="connsiteX16" fmla="*/ 118934 w 190454"/>
                    <a:gd name="connsiteY16" fmla="*/ 191897 h 334228"/>
                    <a:gd name="connsiteX17" fmla="*/ 175445 w 190454"/>
                    <a:gd name="connsiteY17" fmla="*/ 191897 h 334228"/>
                    <a:gd name="connsiteX18" fmla="*/ 175445 w 190454"/>
                    <a:gd name="connsiteY18" fmla="*/ 191897 h 334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90454" h="334228">
                      <a:moveTo>
                        <a:pt x="175331" y="191897"/>
                      </a:moveTo>
                      <a:lnTo>
                        <a:pt x="187043" y="129271"/>
                      </a:lnTo>
                      <a:lnTo>
                        <a:pt x="118821" y="129271"/>
                      </a:lnTo>
                      <a:lnTo>
                        <a:pt x="118821" y="107056"/>
                      </a:lnTo>
                      <a:cubicBezTo>
                        <a:pt x="118821" y="73901"/>
                        <a:pt x="132010" y="61175"/>
                        <a:pt x="166349" y="61175"/>
                      </a:cubicBezTo>
                      <a:cubicBezTo>
                        <a:pt x="177037" y="61175"/>
                        <a:pt x="185565" y="61398"/>
                        <a:pt x="190454" y="61956"/>
                      </a:cubicBezTo>
                      <a:lnTo>
                        <a:pt x="190454" y="5135"/>
                      </a:lnTo>
                      <a:cubicBezTo>
                        <a:pt x="181130" y="2568"/>
                        <a:pt x="158276" y="0"/>
                        <a:pt x="145086" y="0"/>
                      </a:cubicBezTo>
                      <a:cubicBezTo>
                        <a:pt x="75272" y="0"/>
                        <a:pt x="43094" y="32374"/>
                        <a:pt x="43094" y="102144"/>
                      </a:cubicBezTo>
                      <a:lnTo>
                        <a:pt x="43094" y="129159"/>
                      </a:lnTo>
                      <a:lnTo>
                        <a:pt x="0" y="129159"/>
                      </a:lnTo>
                      <a:lnTo>
                        <a:pt x="0" y="191785"/>
                      </a:lnTo>
                      <a:lnTo>
                        <a:pt x="43094" y="191785"/>
                      </a:lnTo>
                      <a:lnTo>
                        <a:pt x="43094" y="328201"/>
                      </a:lnTo>
                      <a:cubicBezTo>
                        <a:pt x="59240" y="332108"/>
                        <a:pt x="76182" y="334229"/>
                        <a:pt x="93578" y="334229"/>
                      </a:cubicBezTo>
                      <a:cubicBezTo>
                        <a:pt x="102106" y="334229"/>
                        <a:pt x="110634" y="333671"/>
                        <a:pt x="118934" y="332778"/>
                      </a:cubicBezTo>
                      <a:lnTo>
                        <a:pt x="118934" y="191897"/>
                      </a:lnTo>
                      <a:lnTo>
                        <a:pt x="175445" y="191897"/>
                      </a:lnTo>
                      <a:lnTo>
                        <a:pt x="175445" y="19189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13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" name="Graphic 7">
                <a:extLst>
                  <a:ext uri="{FF2B5EF4-FFF2-40B4-BE49-F238E27FC236}">
                    <a16:creationId xmlns:a16="http://schemas.microsoft.com/office/drawing/2014/main" id="{9140BEE5-FA45-9941-4913-594CB562F288}"/>
                  </a:ext>
                </a:extLst>
              </p:cNvPr>
              <p:cNvGrpSpPr/>
              <p:nvPr/>
            </p:nvGrpSpPr>
            <p:grpSpPr>
              <a:xfrm>
                <a:off x="683113" y="5525282"/>
                <a:ext cx="416724" cy="409134"/>
                <a:chOff x="683113" y="5525282"/>
                <a:chExt cx="416724" cy="409134"/>
              </a:xfrm>
            </p:grpSpPr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61519102-8F74-B2E3-01A3-5786FF82BEB2}"/>
                    </a:ext>
                  </a:extLst>
                </p:cNvPr>
                <p:cNvSpPr/>
                <p:nvPr/>
              </p:nvSpPr>
              <p:spPr>
                <a:xfrm>
                  <a:off x="683113" y="5525282"/>
                  <a:ext cx="416724" cy="409134"/>
                </a:xfrm>
                <a:custGeom>
                  <a:avLst/>
                  <a:gdLst>
                    <a:gd name="connsiteX0" fmla="*/ 46278 w 416724"/>
                    <a:gd name="connsiteY0" fmla="*/ 409135 h 409134"/>
                    <a:gd name="connsiteX1" fmla="*/ 370448 w 416724"/>
                    <a:gd name="connsiteY1" fmla="*/ 409135 h 409134"/>
                    <a:gd name="connsiteX2" fmla="*/ 416725 w 416724"/>
                    <a:gd name="connsiteY2" fmla="*/ 363700 h 409134"/>
                    <a:gd name="connsiteX3" fmla="*/ 416725 w 416724"/>
                    <a:gd name="connsiteY3" fmla="*/ 45435 h 409134"/>
                    <a:gd name="connsiteX4" fmla="*/ 370448 w 416724"/>
                    <a:gd name="connsiteY4" fmla="*/ 0 h 409134"/>
                    <a:gd name="connsiteX5" fmla="*/ 46278 w 416724"/>
                    <a:gd name="connsiteY5" fmla="*/ 0 h 409134"/>
                    <a:gd name="connsiteX6" fmla="*/ 0 w 416724"/>
                    <a:gd name="connsiteY6" fmla="*/ 45435 h 409134"/>
                    <a:gd name="connsiteX7" fmla="*/ 0 w 416724"/>
                    <a:gd name="connsiteY7" fmla="*/ 363700 h 409134"/>
                    <a:gd name="connsiteX8" fmla="*/ 46278 w 416724"/>
                    <a:gd name="connsiteY8" fmla="*/ 409135 h 409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6724" h="409134">
                      <a:moveTo>
                        <a:pt x="46278" y="409135"/>
                      </a:moveTo>
                      <a:lnTo>
                        <a:pt x="370448" y="409135"/>
                      </a:lnTo>
                      <a:cubicBezTo>
                        <a:pt x="396031" y="409135"/>
                        <a:pt x="416725" y="388817"/>
                        <a:pt x="416725" y="363700"/>
                      </a:cubicBezTo>
                      <a:lnTo>
                        <a:pt x="416725" y="45435"/>
                      </a:lnTo>
                      <a:cubicBezTo>
                        <a:pt x="416725" y="20317"/>
                        <a:pt x="396031" y="0"/>
                        <a:pt x="370448" y="0"/>
                      </a:cubicBezTo>
                      <a:lnTo>
                        <a:pt x="46278" y="0"/>
                      </a:lnTo>
                      <a:cubicBezTo>
                        <a:pt x="20694" y="0"/>
                        <a:pt x="0" y="20317"/>
                        <a:pt x="0" y="45435"/>
                      </a:cubicBezTo>
                      <a:lnTo>
                        <a:pt x="0" y="363700"/>
                      </a:lnTo>
                      <a:cubicBezTo>
                        <a:pt x="0" y="388817"/>
                        <a:pt x="20694" y="409135"/>
                        <a:pt x="46278" y="409135"/>
                      </a:cubicBezTo>
                      <a:close/>
                    </a:path>
                  </a:pathLst>
                </a:custGeom>
                <a:solidFill>
                  <a:srgbClr val="0077B5"/>
                </a:solidFill>
                <a:ln w="11352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84488E0D-F158-3B46-5153-34717999BDAE}"/>
                    </a:ext>
                  </a:extLst>
                </p:cNvPr>
                <p:cNvSpPr/>
                <p:nvPr/>
              </p:nvSpPr>
              <p:spPr>
                <a:xfrm>
                  <a:off x="740988" y="5581991"/>
                  <a:ext cx="300974" cy="295603"/>
                </a:xfrm>
                <a:custGeom>
                  <a:avLst/>
                  <a:gdLst>
                    <a:gd name="connsiteX0" fmla="*/ 300974 w 300974"/>
                    <a:gd name="connsiteY0" fmla="*/ 295604 h 295603"/>
                    <a:gd name="connsiteX1" fmla="*/ 239119 w 300974"/>
                    <a:gd name="connsiteY1" fmla="*/ 295604 h 295603"/>
                    <a:gd name="connsiteX2" fmla="*/ 239119 w 300974"/>
                    <a:gd name="connsiteY2" fmla="*/ 192120 h 295603"/>
                    <a:gd name="connsiteX3" fmla="*/ 205236 w 300974"/>
                    <a:gd name="connsiteY3" fmla="*/ 147914 h 295603"/>
                    <a:gd name="connsiteX4" fmla="*/ 167372 w 300974"/>
                    <a:gd name="connsiteY4" fmla="*/ 192120 h 295603"/>
                    <a:gd name="connsiteX5" fmla="*/ 167372 w 300974"/>
                    <a:gd name="connsiteY5" fmla="*/ 295604 h 295603"/>
                    <a:gd name="connsiteX6" fmla="*/ 107791 w 300974"/>
                    <a:gd name="connsiteY6" fmla="*/ 295604 h 295603"/>
                    <a:gd name="connsiteX7" fmla="*/ 107791 w 300974"/>
                    <a:gd name="connsiteY7" fmla="*/ 98572 h 295603"/>
                    <a:gd name="connsiteX8" fmla="*/ 167372 w 300974"/>
                    <a:gd name="connsiteY8" fmla="*/ 98572 h 295603"/>
                    <a:gd name="connsiteX9" fmla="*/ 167372 w 300974"/>
                    <a:gd name="connsiteY9" fmla="*/ 125140 h 295603"/>
                    <a:gd name="connsiteX10" fmla="*/ 227863 w 300974"/>
                    <a:gd name="connsiteY10" fmla="*/ 92544 h 295603"/>
                    <a:gd name="connsiteX11" fmla="*/ 300861 w 300974"/>
                    <a:gd name="connsiteY11" fmla="*/ 170798 h 295603"/>
                    <a:gd name="connsiteX12" fmla="*/ 300861 w 300974"/>
                    <a:gd name="connsiteY12" fmla="*/ 295492 h 295603"/>
                    <a:gd name="connsiteX13" fmla="*/ 36726 w 300974"/>
                    <a:gd name="connsiteY13" fmla="*/ 72785 h 295603"/>
                    <a:gd name="connsiteX14" fmla="*/ 0 w 300974"/>
                    <a:gd name="connsiteY14" fmla="*/ 36392 h 295603"/>
                    <a:gd name="connsiteX15" fmla="*/ 36726 w 300974"/>
                    <a:gd name="connsiteY15" fmla="*/ 0 h 295603"/>
                    <a:gd name="connsiteX16" fmla="*/ 73453 w 300974"/>
                    <a:gd name="connsiteY16" fmla="*/ 36392 h 295603"/>
                    <a:gd name="connsiteX17" fmla="*/ 36726 w 300974"/>
                    <a:gd name="connsiteY17" fmla="*/ 72785 h 295603"/>
                    <a:gd name="connsiteX18" fmla="*/ 5913 w 300974"/>
                    <a:gd name="connsiteY18" fmla="*/ 295604 h 295603"/>
                    <a:gd name="connsiteX19" fmla="*/ 68109 w 300974"/>
                    <a:gd name="connsiteY19" fmla="*/ 295604 h 295603"/>
                    <a:gd name="connsiteX20" fmla="*/ 68109 w 300974"/>
                    <a:gd name="connsiteY20" fmla="*/ 98572 h 295603"/>
                    <a:gd name="connsiteX21" fmla="*/ 5913 w 300974"/>
                    <a:gd name="connsiteY21" fmla="*/ 98572 h 295603"/>
                    <a:gd name="connsiteX22" fmla="*/ 5913 w 300974"/>
                    <a:gd name="connsiteY22" fmla="*/ 295604 h 2956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00974" h="295603">
                      <a:moveTo>
                        <a:pt x="300974" y="295604"/>
                      </a:moveTo>
                      <a:lnTo>
                        <a:pt x="239119" y="295604"/>
                      </a:lnTo>
                      <a:lnTo>
                        <a:pt x="239119" y="192120"/>
                      </a:lnTo>
                      <a:cubicBezTo>
                        <a:pt x="239119" y="163765"/>
                        <a:pt x="228090" y="147914"/>
                        <a:pt x="205236" y="147914"/>
                      </a:cubicBezTo>
                      <a:cubicBezTo>
                        <a:pt x="180334" y="147914"/>
                        <a:pt x="167372" y="164435"/>
                        <a:pt x="167372" y="192120"/>
                      </a:cubicBezTo>
                      <a:lnTo>
                        <a:pt x="167372" y="295604"/>
                      </a:lnTo>
                      <a:lnTo>
                        <a:pt x="107791" y="295604"/>
                      </a:lnTo>
                      <a:lnTo>
                        <a:pt x="107791" y="98572"/>
                      </a:lnTo>
                      <a:lnTo>
                        <a:pt x="167372" y="98572"/>
                      </a:lnTo>
                      <a:lnTo>
                        <a:pt x="167372" y="125140"/>
                      </a:lnTo>
                      <a:cubicBezTo>
                        <a:pt x="167372" y="125140"/>
                        <a:pt x="185337" y="92544"/>
                        <a:pt x="227863" y="92544"/>
                      </a:cubicBezTo>
                      <a:cubicBezTo>
                        <a:pt x="270388" y="92544"/>
                        <a:pt x="300861" y="118108"/>
                        <a:pt x="300861" y="170798"/>
                      </a:cubicBezTo>
                      <a:lnTo>
                        <a:pt x="300861" y="295492"/>
                      </a:lnTo>
                      <a:close/>
                      <a:moveTo>
                        <a:pt x="36726" y="72785"/>
                      </a:moveTo>
                      <a:cubicBezTo>
                        <a:pt x="16373" y="72785"/>
                        <a:pt x="0" y="56486"/>
                        <a:pt x="0" y="36392"/>
                      </a:cubicBezTo>
                      <a:cubicBezTo>
                        <a:pt x="0" y="16298"/>
                        <a:pt x="16487" y="0"/>
                        <a:pt x="36726" y="0"/>
                      </a:cubicBezTo>
                      <a:cubicBezTo>
                        <a:pt x="56966" y="0"/>
                        <a:pt x="73453" y="16298"/>
                        <a:pt x="73453" y="36392"/>
                      </a:cubicBezTo>
                      <a:cubicBezTo>
                        <a:pt x="73453" y="56486"/>
                        <a:pt x="56966" y="72785"/>
                        <a:pt x="36726" y="72785"/>
                      </a:cubicBezTo>
                      <a:close/>
                      <a:moveTo>
                        <a:pt x="5913" y="295604"/>
                      </a:moveTo>
                      <a:lnTo>
                        <a:pt x="68109" y="295604"/>
                      </a:lnTo>
                      <a:lnTo>
                        <a:pt x="68109" y="98572"/>
                      </a:lnTo>
                      <a:lnTo>
                        <a:pt x="5913" y="98572"/>
                      </a:lnTo>
                      <a:lnTo>
                        <a:pt x="5913" y="2956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13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2BFD87E-DEFB-9305-163B-C59A75D62DAC}"/>
                </a:ext>
              </a:extLst>
            </p:cNvPr>
            <p:cNvSpPr txBox="1"/>
            <p:nvPr/>
          </p:nvSpPr>
          <p:spPr>
            <a:xfrm>
              <a:off x="4609351" y="4724191"/>
              <a:ext cx="2303516" cy="307777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cs typeface="Arial"/>
                </a:rPr>
                <a:t>Follow us </a:t>
              </a: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cs typeface="Arial"/>
                </a:rPr>
                <a:t>@</a:t>
              </a:r>
              <a:r>
                <a:rPr kumimoji="0" lang="en-US" sz="2000" b="1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cs typeface="Arial"/>
                </a:rPr>
                <a:t>onsemi</a:t>
              </a:r>
              <a:endParaRPr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3C737DE-08D6-6314-4089-CA6429ABB39B}"/>
                </a:ext>
              </a:extLst>
            </p:cNvPr>
            <p:cNvSpPr txBox="1"/>
            <p:nvPr/>
          </p:nvSpPr>
          <p:spPr>
            <a:xfrm>
              <a:off x="5088673" y="5848360"/>
              <a:ext cx="1346522" cy="276999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cs typeface="Arial"/>
                </a:rPr>
                <a:t>onsemi.com</a:t>
              </a:r>
              <a:endParaRPr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B1D42733-B421-4F4F-32C4-033D8A15CFFD}"/>
              </a:ext>
            </a:extLst>
          </p:cNvPr>
          <p:cNvSpPr txBox="1"/>
          <p:nvPr/>
        </p:nvSpPr>
        <p:spPr>
          <a:xfrm>
            <a:off x="4999582" y="6522990"/>
            <a:ext cx="2192838" cy="246221"/>
          </a:xfrm>
          <a:prstGeom prst="rect">
            <a:avLst/>
          </a:prstGeom>
          <a:noFill/>
        </p:spPr>
        <p:txBody>
          <a:bodyPr wrap="none" lIns="45720" tIns="45720" rIns="45720" bIns="45720" rtlCol="0" anchor="t">
            <a:spAutoFit/>
          </a:bodyPr>
          <a:lstStyle/>
          <a:p>
            <a:pPr algn="r">
              <a:defRPr/>
            </a:pPr>
            <a:r>
              <a:rPr kumimoji="0" lang="en-US" sz="1000" b="1" i="0" u="none" strike="noStrike" kern="700" cap="none" spc="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/>
              </a:rPr>
              <a:t>© </a:t>
            </a:r>
            <a:r>
              <a:rPr kumimoji="0" lang="en-US" sz="1000" b="1" i="0" u="none" strike="noStrike" kern="700" cap="none" spc="1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/>
              </a:rPr>
              <a:t>onsemi</a:t>
            </a:r>
            <a:r>
              <a:rPr kumimoji="0" lang="en-US" sz="1000" b="1" i="0" u="none" strike="noStrike" kern="700" cap="none" spc="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/>
              </a:rPr>
              <a:t> </a:t>
            </a:r>
            <a:fld id="{B414B3F2-8D8D-7149-9EB9-BD3CC9259448}" type="datetimeyyyy">
              <a:rPr kumimoji="0" lang="en-US" sz="1000" b="1" i="0" u="none" strike="noStrike" kern="700" cap="none" spc="1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/>
              </a:rPr>
              <a:pPr algn="r">
                <a:defRPr/>
              </a:pPr>
              <a:t>2025</a:t>
            </a:fld>
            <a:r>
              <a:rPr kumimoji="0" lang="en-US" sz="1000" b="1" i="0" u="none" strike="noStrike" kern="700" cap="none" spc="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/>
              </a:rPr>
              <a:t>  </a:t>
            </a:r>
            <a:r>
              <a:rPr kumimoji="0" lang="en-US" sz="1000" b="0" i="0" u="none" strike="noStrike" kern="700" cap="none" spc="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/>
              </a:rPr>
              <a:t>| </a:t>
            </a:r>
            <a:r>
              <a:rPr kumimoji="0" lang="en-US" sz="1000" b="1" i="0" u="none" strike="noStrike" kern="700" cap="none" spc="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/>
              </a:rPr>
              <a:t> </a:t>
            </a:r>
            <a:r>
              <a:rPr kumimoji="0" lang="en-US" sz="1000" b="0" i="0" u="none" strike="noStrike" kern="700" cap="none" spc="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/>
              </a:rPr>
              <a:t>Internal Use Only</a:t>
            </a:r>
            <a:endParaRPr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Inter Italic" panose="020B05020300000000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5850115"/>
      </p:ext>
    </p:extLst>
  </p:cSld>
  <p:clrMapOvr>
    <a:masterClrMapping/>
  </p:clrMapOvr>
  <p:transition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-up of a computer&#10;&#10;Description automatically generated">
            <a:extLst>
              <a:ext uri="{FF2B5EF4-FFF2-40B4-BE49-F238E27FC236}">
                <a16:creationId xmlns:a16="http://schemas.microsoft.com/office/drawing/2014/main" id="{754FE60F-4D39-0320-9D95-2E76F7E2D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93"/>
            <a:ext cx="12192000" cy="685621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5D927F9C-7F5A-C9FA-F5D6-00F5CAD998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40131" y="471743"/>
            <a:ext cx="3001277" cy="886111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91" y="2473862"/>
            <a:ext cx="5621373" cy="1155458"/>
          </a:xfrm>
        </p:spPr>
        <p:txBody>
          <a:bodyPr lIns="0" anchor="b" anchorCtr="0"/>
          <a:lstStyle>
            <a:lvl1pPr algn="l">
              <a:lnSpc>
                <a:spcPct val="96000"/>
              </a:lnSpc>
              <a:defRPr sz="3800" b="1" i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8030EE1-64F0-EE41-B4AD-B849CAF72B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5791" y="3784509"/>
            <a:ext cx="5989114" cy="429273"/>
          </a:xfrm>
          <a:noFill/>
        </p:spPr>
        <p:txBody>
          <a:bodyPr lIns="0" anchor="t" anchorCtr="0">
            <a:noAutofit/>
          </a:bodyPr>
          <a:lstStyle>
            <a:lvl1pPr marL="0" indent="0" algn="l">
              <a:spcBef>
                <a:spcPts val="900"/>
              </a:spcBef>
              <a:buNone/>
              <a:defRPr sz="2800" b="0" i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Inter Italic" panose="020B05020300000000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F0D898-3C25-0220-C51C-7CDC964144CE}"/>
              </a:ext>
            </a:extLst>
          </p:cNvPr>
          <p:cNvSpPr txBox="1"/>
          <p:nvPr/>
        </p:nvSpPr>
        <p:spPr>
          <a:xfrm>
            <a:off x="362958" y="6251340"/>
            <a:ext cx="2137039" cy="15388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l"/>
            <a:r>
              <a:rPr kumimoji="0" lang="en-US" sz="1000" b="1" i="0" u="none" strike="noStrike" kern="700" cap="none" spc="10" normalizeH="0" baseline="0" noProof="0" dirty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 panose="020B0604020202020204" pitchFamily="34" charset="0"/>
                <a:ea typeface="Inter Italic" panose="020B0502030000000004" pitchFamily="34" charset="0"/>
                <a:cs typeface="Arial" panose="020B0604020202020204" pitchFamily="34" charset="0"/>
              </a:rPr>
              <a:t>©</a:t>
            </a:r>
            <a:r>
              <a:rPr kumimoji="0" lang="en-US" sz="1000" b="0" i="0" u="none" strike="noStrike" kern="700" cap="none" spc="10" normalizeH="0" baseline="0" noProof="0" dirty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 panose="020B0604020202020204" pitchFamily="34" charset="0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kumimoji="0" lang="en-US" sz="1000" b="1" i="0" u="none" strike="noStrike" kern="700" cap="none" spc="10" normalizeH="0" baseline="0" noProof="0" dirty="0" err="1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 panose="020B0604020202020204" pitchFamily="34" charset="0"/>
                <a:ea typeface="Inter Italic" panose="020B0502030000000004" pitchFamily="34" charset="0"/>
                <a:cs typeface="Arial" panose="020B0604020202020204" pitchFamily="34" charset="0"/>
              </a:rPr>
              <a:t>onsemi</a:t>
            </a:r>
            <a:r>
              <a:rPr kumimoji="0" lang="en-US" sz="1000" b="1" i="0" u="none" strike="noStrike" kern="700" cap="none" spc="10" normalizeH="0" baseline="0" noProof="0" dirty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 panose="020B0604020202020204" pitchFamily="34" charset="0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fld id="{601AC06A-C625-1F40-8059-6D01A867AC3C}" type="datetimeyyyy">
              <a:rPr kumimoji="0" lang="en-US" sz="1000" b="1" i="0" u="none" strike="noStrike" kern="700" cap="none" spc="10" normalizeH="0" baseline="0" noProof="0" smtClean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 panose="020B0604020202020204" pitchFamily="34" charset="0"/>
                <a:ea typeface="Inter Italic" panose="020B0502030000000004" pitchFamily="34" charset="0"/>
                <a:cs typeface="Arial" panose="020B0604020202020204" pitchFamily="34" charset="0"/>
              </a:rPr>
              <a:pPr algn="l"/>
              <a:t>2025</a:t>
            </a:fld>
            <a:r>
              <a:rPr lang="en-US" sz="1000" b="1" i="0" kern="700" spc="10" dirty="0">
                <a:solidFill>
                  <a:srgbClr val="1D3546"/>
                </a:solidFill>
                <a:latin typeface="Arial" panose="020B0604020202020204" pitchFamily="34" charset="0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kumimoji="0" lang="en-US" sz="1000" b="1" i="0" u="none" strike="noStrike" kern="700" cap="none" spc="10" normalizeH="0" baseline="0" noProof="0" dirty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 panose="020B0604020202020204" pitchFamily="34" charset="0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b="0" i="0" kern="700" spc="10" dirty="0">
                <a:solidFill>
                  <a:srgbClr val="1D3546"/>
                </a:solidFill>
                <a:latin typeface="Arial" panose="020B0604020202020204" pitchFamily="34" charset="0"/>
                <a:ea typeface="Inter Italic" panose="020B0502030000000004" pitchFamily="34" charset="0"/>
                <a:cs typeface="Arial" panose="020B0604020202020204" pitchFamily="34" charset="0"/>
              </a:rPr>
              <a:t>|  Public Information</a:t>
            </a:r>
            <a:endParaRPr lang="en-US" sz="1000" b="0" i="0" dirty="0">
              <a:solidFill>
                <a:srgbClr val="1D3546"/>
              </a:solidFill>
              <a:latin typeface="Arial" panose="020B0604020202020204" pitchFamily="34" charset="0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42AD088-CA92-B78C-8319-B9350A4152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792" y="5721002"/>
            <a:ext cx="5621214" cy="274638"/>
          </a:xfrm>
        </p:spPr>
        <p:txBody>
          <a:bodyPr lIns="0" anchor="ctr" anchorCtr="0"/>
          <a:lstStyle>
            <a:lvl1pPr marL="0" indent="0">
              <a:buNone/>
              <a:defRPr sz="18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 marL="338138" indent="0">
              <a:buNone/>
              <a:defRPr b="1"/>
            </a:lvl2pPr>
            <a:lvl3pPr marL="690562" indent="0">
              <a:buNone/>
              <a:defRPr b="1"/>
            </a:lvl3pPr>
            <a:lvl4pPr marL="1050925" indent="0">
              <a:buNone/>
              <a:defRPr b="1"/>
            </a:lvl4pPr>
            <a:lvl5pPr marL="1262063" indent="0">
              <a:buNone/>
              <a:defRPr b="1"/>
            </a:lvl5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2366949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8393" y="6601688"/>
            <a:ext cx="157135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fld id="{5853B473-0271-47CF-900A-D77E281FB591}" type="slidenum">
              <a:rPr lang="en-US" sz="1000" b="1" smtClean="0">
                <a:solidFill>
                  <a:schemeClr val="tx2"/>
                </a:solidFill>
                <a:latin typeface="+mj-lt"/>
                <a:ea typeface="Inter Italic" panose="020B05020300000000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000" b="1">
              <a:solidFill>
                <a:schemeClr val="tx2"/>
              </a:solidFill>
              <a:latin typeface="+mj-lt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53D884-0360-D3EE-7BE9-F89F978EC8ED}"/>
              </a:ext>
            </a:extLst>
          </p:cNvPr>
          <p:cNvSpPr/>
          <p:nvPr/>
        </p:nvSpPr>
        <p:spPr>
          <a:xfrm>
            <a:off x="1" y="5571068"/>
            <a:ext cx="12192000" cy="1286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7" name="Picture 6" descr="A close-up of a solar panel&#10;&#10;Description automatically generated">
            <a:extLst>
              <a:ext uri="{FF2B5EF4-FFF2-40B4-BE49-F238E27FC236}">
                <a16:creationId xmlns:a16="http://schemas.microsoft.com/office/drawing/2014/main" id="{1DE671E3-3406-4030-4FBA-8FE75DE357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92"/>
            <a:ext cx="12192000" cy="6857108"/>
          </a:xfrm>
          <a:prstGeom prst="rect">
            <a:avLst/>
          </a:prstGeom>
        </p:spPr>
      </p:pic>
      <p:sp>
        <p:nvSpPr>
          <p:cNvPr id="19" name="Parallelogram 18">
            <a:extLst>
              <a:ext uri="{FF2B5EF4-FFF2-40B4-BE49-F238E27FC236}">
                <a16:creationId xmlns:a16="http://schemas.microsoft.com/office/drawing/2014/main" id="{A8DAF6F8-0CB8-F93E-AE0A-0C75759FA8EA}"/>
              </a:ext>
            </a:extLst>
          </p:cNvPr>
          <p:cNvSpPr/>
          <p:nvPr/>
        </p:nvSpPr>
        <p:spPr>
          <a:xfrm>
            <a:off x="766917" y="4408423"/>
            <a:ext cx="10813056" cy="1729141"/>
          </a:xfrm>
          <a:prstGeom prst="parallelogram">
            <a:avLst>
              <a:gd name="adj" fmla="val 50806"/>
            </a:avLst>
          </a:prstGeom>
          <a:solidFill>
            <a:srgbClr val="1D3546"/>
          </a:solidFill>
          <a:ln>
            <a:noFill/>
          </a:ln>
          <a:effectLst>
            <a:innerShdw blurRad="5207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23818925-3031-FF1A-B1B0-CDF37694E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38393" y="471743"/>
            <a:ext cx="3001276" cy="886111"/>
          </a:xfrm>
          <a:prstGeom prst="rect">
            <a:avLst/>
          </a:prstGeom>
        </p:spPr>
      </p:pic>
      <p:sp>
        <p:nvSpPr>
          <p:cNvPr id="16" name="Freeform 15">
            <a:extLst>
              <a:ext uri="{FF2B5EF4-FFF2-40B4-BE49-F238E27FC236}">
                <a16:creationId xmlns:a16="http://schemas.microsoft.com/office/drawing/2014/main" id="{DCED4DEC-C002-DE16-34C9-384918645B58}"/>
              </a:ext>
            </a:extLst>
          </p:cNvPr>
          <p:cNvSpPr/>
          <p:nvPr/>
        </p:nvSpPr>
        <p:spPr>
          <a:xfrm>
            <a:off x="0" y="2515889"/>
            <a:ext cx="4999382" cy="162542"/>
          </a:xfrm>
          <a:custGeom>
            <a:avLst/>
            <a:gdLst>
              <a:gd name="connsiteX0" fmla="*/ 0 w 4998080"/>
              <a:gd name="connsiteY0" fmla="*/ 0 h 162542"/>
              <a:gd name="connsiteX1" fmla="*/ 4998080 w 4998080"/>
              <a:gd name="connsiteY1" fmla="*/ 0 h 162542"/>
              <a:gd name="connsiteX2" fmla="*/ 4916411 w 4998080"/>
              <a:gd name="connsiteY2" fmla="*/ 162542 h 162542"/>
              <a:gd name="connsiteX3" fmla="*/ 0 w 4998080"/>
              <a:gd name="connsiteY3" fmla="*/ 162542 h 16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8080" h="162542">
                <a:moveTo>
                  <a:pt x="0" y="0"/>
                </a:moveTo>
                <a:lnTo>
                  <a:pt x="4998080" y="0"/>
                </a:lnTo>
                <a:lnTo>
                  <a:pt x="4916411" y="162542"/>
                </a:lnTo>
                <a:lnTo>
                  <a:pt x="0" y="162542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>
                  <a:alpha val="45694"/>
                </a:srgb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3A6EC4E0-B1CF-4EC6-DFAD-3D8F6436CAA1}"/>
              </a:ext>
            </a:extLst>
          </p:cNvPr>
          <p:cNvSpPr/>
          <p:nvPr/>
        </p:nvSpPr>
        <p:spPr>
          <a:xfrm>
            <a:off x="0" y="1829596"/>
            <a:ext cx="5328056" cy="579238"/>
          </a:xfrm>
          <a:custGeom>
            <a:avLst/>
            <a:gdLst>
              <a:gd name="connsiteX0" fmla="*/ 0 w 5326668"/>
              <a:gd name="connsiteY0" fmla="*/ 0 h 579238"/>
              <a:gd name="connsiteX1" fmla="*/ 5326668 w 5326668"/>
              <a:gd name="connsiteY1" fmla="*/ 0 h 579238"/>
              <a:gd name="connsiteX2" fmla="*/ 5035630 w 5326668"/>
              <a:gd name="connsiteY2" fmla="*/ 579238 h 579238"/>
              <a:gd name="connsiteX3" fmla="*/ 0 w 5326668"/>
              <a:gd name="connsiteY3" fmla="*/ 579238 h 57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6668" h="579238">
                <a:moveTo>
                  <a:pt x="0" y="0"/>
                </a:moveTo>
                <a:lnTo>
                  <a:pt x="5326668" y="0"/>
                </a:lnTo>
                <a:lnTo>
                  <a:pt x="5035630" y="579238"/>
                </a:lnTo>
                <a:lnTo>
                  <a:pt x="0" y="579238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BA99D69-18B4-E3A5-315F-06E0E0BF8270}"/>
              </a:ext>
            </a:extLst>
          </p:cNvPr>
          <p:cNvSpPr txBox="1"/>
          <p:nvPr/>
        </p:nvSpPr>
        <p:spPr>
          <a:xfrm>
            <a:off x="723944" y="6418750"/>
            <a:ext cx="2137039" cy="15388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l"/>
            <a:r>
              <a:rPr kumimoji="0" lang="en-US" sz="1000" b="1" i="0" u="none" strike="noStrike" kern="700" cap="none" spc="10" normalizeH="0" baseline="0" noProof="0" dirty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© </a:t>
            </a:r>
            <a:r>
              <a:rPr kumimoji="0" lang="en-US" sz="1000" b="1" i="0" u="none" strike="noStrike" kern="700" cap="none" spc="10" normalizeH="0" baseline="0" noProof="0" dirty="0" err="1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onsemi</a:t>
            </a:r>
            <a:r>
              <a:rPr kumimoji="0" lang="en-US" sz="1000" b="1" i="0" u="none" strike="noStrike" kern="700" cap="none" spc="10" normalizeH="0" baseline="0" noProof="0" dirty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fld id="{E231E878-16A1-394D-8703-A4A51E4E1EEF}" type="datetimeyyyy">
              <a:rPr kumimoji="0" lang="en-US" sz="1000" b="1" i="0" u="none" strike="noStrike" kern="700" cap="none" spc="10" normalizeH="0" baseline="0" noProof="0" smtClean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pPr algn="l"/>
              <a:t>2025</a:t>
            </a:fld>
            <a:r>
              <a:rPr lang="en-US" sz="1000" b="1" kern="700" spc="10" dirty="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kumimoji="0" lang="en-US" sz="1000" b="1" i="0" u="none" strike="noStrike" kern="700" cap="none" spc="10" normalizeH="0" baseline="0" noProof="0" dirty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 dirty="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| </a:t>
            </a:r>
            <a:r>
              <a:rPr lang="en-US" sz="1000" b="1" kern="700" spc="10" dirty="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 dirty="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Public Information</a:t>
            </a:r>
            <a:endParaRPr lang="en-US" sz="1000" dirty="0">
              <a:solidFill>
                <a:srgbClr val="1D3546"/>
              </a:solidFill>
              <a:latin typeface="Arial" panose="020B0604020202020204" pitchFamily="34" charset="0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778" y="5023858"/>
            <a:ext cx="7773969" cy="490823"/>
          </a:xfrm>
          <a:noFill/>
        </p:spPr>
        <p:txBody>
          <a:bodyPr wrap="square" lIns="0" tIns="91440" bIns="91440" anchor="ctr" anchorCtr="0">
            <a:noAutofit/>
          </a:bodyPr>
          <a:lstStyle>
            <a:lvl1pPr algn="l">
              <a:lnSpc>
                <a:spcPct val="95000"/>
              </a:lnSpc>
              <a:defRPr sz="30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27F035FE-C794-A9DF-FB83-27FC462FB825}"/>
              </a:ext>
            </a:extLst>
          </p:cNvPr>
          <p:cNvSpPr/>
          <p:nvPr/>
        </p:nvSpPr>
        <p:spPr>
          <a:xfrm>
            <a:off x="2" y="3999869"/>
            <a:ext cx="1529975" cy="2902580"/>
          </a:xfrm>
          <a:custGeom>
            <a:avLst/>
            <a:gdLst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  <a:gd name="connsiteX0" fmla="*/ 3740 w 1533317"/>
              <a:gd name="connsiteY0" fmla="*/ 0 h 2902580"/>
              <a:gd name="connsiteX1" fmla="*/ 1533317 w 1533317"/>
              <a:gd name="connsiteY1" fmla="*/ 0 h 2902580"/>
              <a:gd name="connsiteX2" fmla="*/ 58633 w 1533317"/>
              <a:gd name="connsiteY2" fmla="*/ 2902580 h 2902580"/>
              <a:gd name="connsiteX3" fmla="*/ 3740 w 1533317"/>
              <a:gd name="connsiteY3" fmla="*/ 2902580 h 2902580"/>
              <a:gd name="connsiteX4" fmla="*/ 0 w 1533317"/>
              <a:gd name="connsiteY4" fmla="*/ 1165221 h 2902580"/>
              <a:gd name="connsiteX5" fmla="*/ 3740 w 1533317"/>
              <a:gd name="connsiteY5" fmla="*/ 0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5" fmla="*/ 91440 w 1533317"/>
              <a:gd name="connsiteY5" fmla="*/ 1256661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9577" h="2902580">
                <a:moveTo>
                  <a:pt x="0" y="0"/>
                </a:moveTo>
                <a:lnTo>
                  <a:pt x="1529577" y="0"/>
                </a:lnTo>
                <a:lnTo>
                  <a:pt x="54893" y="2902580"/>
                </a:lnTo>
                <a:lnTo>
                  <a:pt x="0" y="2902580"/>
                </a:lnTo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76200">
            <a:solidFill>
              <a:schemeClr val="accent1"/>
            </a:solidFill>
          </a:ln>
          <a:effectLst>
            <a:innerShdw blurRad="139700" dist="762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50317582"/>
      </p:ext>
    </p:extLst>
  </p:cSld>
  <p:clrMapOvr>
    <a:masterClrMapping/>
  </p:clrMapOvr>
  <p:transition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8393" y="6601688"/>
            <a:ext cx="157135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fld id="{5853B473-0271-47CF-900A-D77E281FB591}" type="slidenum">
              <a:rPr lang="en-US" sz="1000" b="1" smtClean="0">
                <a:solidFill>
                  <a:schemeClr val="tx2"/>
                </a:solidFill>
                <a:latin typeface="+mj-lt"/>
                <a:ea typeface="Inter Italic" panose="020B05020300000000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000" b="1">
              <a:solidFill>
                <a:schemeClr val="tx2"/>
              </a:solidFill>
              <a:latin typeface="+mj-lt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53D884-0360-D3EE-7BE9-F89F978EC8ED}"/>
              </a:ext>
            </a:extLst>
          </p:cNvPr>
          <p:cNvSpPr/>
          <p:nvPr/>
        </p:nvSpPr>
        <p:spPr>
          <a:xfrm>
            <a:off x="1" y="5571068"/>
            <a:ext cx="12192000" cy="1286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 descr="A close-up of a car&#10;&#10;Description automatically generated">
            <a:extLst>
              <a:ext uri="{FF2B5EF4-FFF2-40B4-BE49-F238E27FC236}">
                <a16:creationId xmlns:a16="http://schemas.microsoft.com/office/drawing/2014/main" id="{9234BA41-2FEE-33E4-C3F8-F293BF4B0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23818925-3031-FF1A-B1B0-CDF37694E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38393" y="471743"/>
            <a:ext cx="3001276" cy="886111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F08BC1A6-B9AD-3C3C-9193-967328589F12}"/>
              </a:ext>
            </a:extLst>
          </p:cNvPr>
          <p:cNvSpPr/>
          <p:nvPr/>
        </p:nvSpPr>
        <p:spPr>
          <a:xfrm>
            <a:off x="0" y="2515889"/>
            <a:ext cx="4999382" cy="162542"/>
          </a:xfrm>
          <a:custGeom>
            <a:avLst/>
            <a:gdLst>
              <a:gd name="connsiteX0" fmla="*/ 0 w 4998080"/>
              <a:gd name="connsiteY0" fmla="*/ 0 h 162542"/>
              <a:gd name="connsiteX1" fmla="*/ 4998080 w 4998080"/>
              <a:gd name="connsiteY1" fmla="*/ 0 h 162542"/>
              <a:gd name="connsiteX2" fmla="*/ 4916411 w 4998080"/>
              <a:gd name="connsiteY2" fmla="*/ 162542 h 162542"/>
              <a:gd name="connsiteX3" fmla="*/ 0 w 4998080"/>
              <a:gd name="connsiteY3" fmla="*/ 162542 h 16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8080" h="162542">
                <a:moveTo>
                  <a:pt x="0" y="0"/>
                </a:moveTo>
                <a:lnTo>
                  <a:pt x="4998080" y="0"/>
                </a:lnTo>
                <a:lnTo>
                  <a:pt x="4916411" y="162542"/>
                </a:lnTo>
                <a:lnTo>
                  <a:pt x="0" y="162542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>
                  <a:alpha val="45694"/>
                </a:srgb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378F9EE9-CBCE-0258-49DA-E5ABF573F8FA}"/>
              </a:ext>
            </a:extLst>
          </p:cNvPr>
          <p:cNvSpPr/>
          <p:nvPr/>
        </p:nvSpPr>
        <p:spPr>
          <a:xfrm>
            <a:off x="0" y="1829596"/>
            <a:ext cx="5328056" cy="579238"/>
          </a:xfrm>
          <a:custGeom>
            <a:avLst/>
            <a:gdLst>
              <a:gd name="connsiteX0" fmla="*/ 0 w 5326668"/>
              <a:gd name="connsiteY0" fmla="*/ 0 h 579238"/>
              <a:gd name="connsiteX1" fmla="*/ 5326668 w 5326668"/>
              <a:gd name="connsiteY1" fmla="*/ 0 h 579238"/>
              <a:gd name="connsiteX2" fmla="*/ 5035630 w 5326668"/>
              <a:gd name="connsiteY2" fmla="*/ 579238 h 579238"/>
              <a:gd name="connsiteX3" fmla="*/ 0 w 5326668"/>
              <a:gd name="connsiteY3" fmla="*/ 579238 h 57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6668" h="579238">
                <a:moveTo>
                  <a:pt x="0" y="0"/>
                </a:moveTo>
                <a:lnTo>
                  <a:pt x="5326668" y="0"/>
                </a:lnTo>
                <a:lnTo>
                  <a:pt x="5035630" y="579238"/>
                </a:lnTo>
                <a:lnTo>
                  <a:pt x="0" y="579238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3449CFC2-8B3A-4C13-B58F-2015FAB0C6A8}"/>
              </a:ext>
            </a:extLst>
          </p:cNvPr>
          <p:cNvSpPr/>
          <p:nvPr/>
        </p:nvSpPr>
        <p:spPr>
          <a:xfrm>
            <a:off x="2" y="3999869"/>
            <a:ext cx="1529975" cy="2902580"/>
          </a:xfrm>
          <a:custGeom>
            <a:avLst/>
            <a:gdLst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  <a:gd name="connsiteX0" fmla="*/ 3740 w 1533317"/>
              <a:gd name="connsiteY0" fmla="*/ 0 h 2902580"/>
              <a:gd name="connsiteX1" fmla="*/ 1533317 w 1533317"/>
              <a:gd name="connsiteY1" fmla="*/ 0 h 2902580"/>
              <a:gd name="connsiteX2" fmla="*/ 58633 w 1533317"/>
              <a:gd name="connsiteY2" fmla="*/ 2902580 h 2902580"/>
              <a:gd name="connsiteX3" fmla="*/ 3740 w 1533317"/>
              <a:gd name="connsiteY3" fmla="*/ 2902580 h 2902580"/>
              <a:gd name="connsiteX4" fmla="*/ 0 w 1533317"/>
              <a:gd name="connsiteY4" fmla="*/ 1165221 h 2902580"/>
              <a:gd name="connsiteX5" fmla="*/ 3740 w 1533317"/>
              <a:gd name="connsiteY5" fmla="*/ 0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5" fmla="*/ 91440 w 1533317"/>
              <a:gd name="connsiteY5" fmla="*/ 1256661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9577" h="2902580">
                <a:moveTo>
                  <a:pt x="0" y="0"/>
                </a:moveTo>
                <a:lnTo>
                  <a:pt x="1529577" y="0"/>
                </a:lnTo>
                <a:lnTo>
                  <a:pt x="54893" y="2902580"/>
                </a:lnTo>
                <a:lnTo>
                  <a:pt x="0" y="2902580"/>
                </a:lnTo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76200">
            <a:solidFill>
              <a:schemeClr val="accent1"/>
            </a:solidFill>
          </a:ln>
          <a:effectLst>
            <a:innerShdw blurRad="139700" dist="762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A8DAF6F8-0CB8-F93E-AE0A-0C75759FA8EA}"/>
              </a:ext>
            </a:extLst>
          </p:cNvPr>
          <p:cNvSpPr/>
          <p:nvPr/>
        </p:nvSpPr>
        <p:spPr>
          <a:xfrm>
            <a:off x="766917" y="4408423"/>
            <a:ext cx="10813056" cy="1729141"/>
          </a:xfrm>
          <a:prstGeom prst="parallelogram">
            <a:avLst>
              <a:gd name="adj" fmla="val 50806"/>
            </a:avLst>
          </a:prstGeom>
          <a:solidFill>
            <a:srgbClr val="1D3546"/>
          </a:solidFill>
          <a:ln>
            <a:noFill/>
          </a:ln>
          <a:effectLst>
            <a:innerShdw blurRad="5207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778" y="5023858"/>
            <a:ext cx="7773969" cy="490823"/>
          </a:xfrm>
          <a:noFill/>
        </p:spPr>
        <p:txBody>
          <a:bodyPr wrap="square" lIns="0" tIns="91440" bIns="91440" anchor="ctr" anchorCtr="0">
            <a:noAutofit/>
          </a:bodyPr>
          <a:lstStyle>
            <a:lvl1pPr algn="l">
              <a:lnSpc>
                <a:spcPct val="95000"/>
              </a:lnSpc>
              <a:defRPr sz="30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2E5AAE-A02C-8AEB-E9F1-C076541409C1}"/>
              </a:ext>
            </a:extLst>
          </p:cNvPr>
          <p:cNvSpPr txBox="1"/>
          <p:nvPr/>
        </p:nvSpPr>
        <p:spPr>
          <a:xfrm>
            <a:off x="723944" y="6418750"/>
            <a:ext cx="2137039" cy="15388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l"/>
            <a:r>
              <a:rPr kumimoji="0" lang="en-US" sz="1000" b="1" i="0" u="none" strike="noStrike" kern="700" cap="none" spc="10" normalizeH="0" baseline="0" noProof="0" dirty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© </a:t>
            </a:r>
            <a:r>
              <a:rPr kumimoji="0" lang="en-US" sz="1000" b="1" i="0" u="none" strike="noStrike" kern="700" cap="none" spc="10" normalizeH="0" baseline="0" noProof="0" dirty="0" err="1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onsemi</a:t>
            </a:r>
            <a:r>
              <a:rPr kumimoji="0" lang="en-US" sz="1000" b="1" i="0" u="none" strike="noStrike" kern="700" cap="none" spc="10" normalizeH="0" baseline="0" noProof="0" dirty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fld id="{E231E878-16A1-394D-8703-A4A51E4E1EEF}" type="datetimeyyyy">
              <a:rPr kumimoji="0" lang="en-US" sz="1000" b="1" i="0" u="none" strike="noStrike" kern="700" cap="none" spc="10" normalizeH="0" baseline="0" noProof="0" smtClean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pPr algn="l"/>
              <a:t>2025</a:t>
            </a:fld>
            <a:r>
              <a:rPr lang="en-US" sz="1000" b="1" kern="700" spc="10" dirty="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kumimoji="0" lang="en-US" sz="1000" b="1" i="0" u="none" strike="noStrike" kern="700" cap="none" spc="10" normalizeH="0" baseline="0" noProof="0" dirty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 dirty="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| </a:t>
            </a:r>
            <a:r>
              <a:rPr lang="en-US" sz="1000" b="1" kern="700" spc="10" dirty="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 dirty="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Public Information</a:t>
            </a:r>
            <a:endParaRPr lang="en-US" sz="1000" dirty="0">
              <a:solidFill>
                <a:srgbClr val="1D3546"/>
              </a:solidFill>
              <a:latin typeface="Arial" panose="020B0604020202020204" pitchFamily="34" charset="0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809116"/>
      </p:ext>
    </p:extLst>
  </p:cSld>
  <p:clrMapOvr>
    <a:masterClrMapping/>
  </p:clrMapOvr>
  <p:transition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8393" y="6601688"/>
            <a:ext cx="157135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fld id="{5853B473-0271-47CF-900A-D77E281FB591}" type="slidenum">
              <a:rPr lang="en-US" sz="1000" b="1" smtClean="0">
                <a:solidFill>
                  <a:schemeClr val="tx2"/>
                </a:solidFill>
                <a:latin typeface="+mj-lt"/>
                <a:ea typeface="Inter Italic" panose="020B05020300000000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000" b="1">
              <a:solidFill>
                <a:schemeClr val="tx2"/>
              </a:solidFill>
              <a:latin typeface="+mj-lt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yellow robotic arm on a track&#10;&#10;Description automatically generated">
            <a:extLst>
              <a:ext uri="{FF2B5EF4-FFF2-40B4-BE49-F238E27FC236}">
                <a16:creationId xmlns:a16="http://schemas.microsoft.com/office/drawing/2014/main" id="{1F388660-F8E5-66D3-9DAF-F415DEB2C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2"/>
            <a:ext cx="12193591" cy="6857108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23818925-3031-FF1A-B1B0-CDF37694E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38393" y="471743"/>
            <a:ext cx="3001276" cy="886111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7F0066D4-76F4-EB66-E484-22581F11127E}"/>
              </a:ext>
            </a:extLst>
          </p:cNvPr>
          <p:cNvSpPr/>
          <p:nvPr/>
        </p:nvSpPr>
        <p:spPr>
          <a:xfrm>
            <a:off x="0" y="2515889"/>
            <a:ext cx="4999382" cy="162542"/>
          </a:xfrm>
          <a:custGeom>
            <a:avLst/>
            <a:gdLst>
              <a:gd name="connsiteX0" fmla="*/ 0 w 4998080"/>
              <a:gd name="connsiteY0" fmla="*/ 0 h 162542"/>
              <a:gd name="connsiteX1" fmla="*/ 4998080 w 4998080"/>
              <a:gd name="connsiteY1" fmla="*/ 0 h 162542"/>
              <a:gd name="connsiteX2" fmla="*/ 4916411 w 4998080"/>
              <a:gd name="connsiteY2" fmla="*/ 162542 h 162542"/>
              <a:gd name="connsiteX3" fmla="*/ 0 w 4998080"/>
              <a:gd name="connsiteY3" fmla="*/ 162542 h 16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8080" h="162542">
                <a:moveTo>
                  <a:pt x="0" y="0"/>
                </a:moveTo>
                <a:lnTo>
                  <a:pt x="4998080" y="0"/>
                </a:lnTo>
                <a:lnTo>
                  <a:pt x="4916411" y="162542"/>
                </a:lnTo>
                <a:lnTo>
                  <a:pt x="0" y="162542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>
                  <a:alpha val="45694"/>
                </a:srgb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85C40157-15A9-6BE2-38C8-60632D56417D}"/>
              </a:ext>
            </a:extLst>
          </p:cNvPr>
          <p:cNvSpPr/>
          <p:nvPr/>
        </p:nvSpPr>
        <p:spPr>
          <a:xfrm>
            <a:off x="0" y="1829596"/>
            <a:ext cx="5328056" cy="579238"/>
          </a:xfrm>
          <a:custGeom>
            <a:avLst/>
            <a:gdLst>
              <a:gd name="connsiteX0" fmla="*/ 0 w 5326668"/>
              <a:gd name="connsiteY0" fmla="*/ 0 h 579238"/>
              <a:gd name="connsiteX1" fmla="*/ 5326668 w 5326668"/>
              <a:gd name="connsiteY1" fmla="*/ 0 h 579238"/>
              <a:gd name="connsiteX2" fmla="*/ 5035630 w 5326668"/>
              <a:gd name="connsiteY2" fmla="*/ 579238 h 579238"/>
              <a:gd name="connsiteX3" fmla="*/ 0 w 5326668"/>
              <a:gd name="connsiteY3" fmla="*/ 579238 h 57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6668" h="579238">
                <a:moveTo>
                  <a:pt x="0" y="0"/>
                </a:moveTo>
                <a:lnTo>
                  <a:pt x="5326668" y="0"/>
                </a:lnTo>
                <a:lnTo>
                  <a:pt x="5035630" y="579238"/>
                </a:lnTo>
                <a:lnTo>
                  <a:pt x="0" y="579238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C349E579-DDF3-1132-23EB-32AD8E3E68E5}"/>
              </a:ext>
            </a:extLst>
          </p:cNvPr>
          <p:cNvSpPr/>
          <p:nvPr/>
        </p:nvSpPr>
        <p:spPr>
          <a:xfrm>
            <a:off x="2" y="3999869"/>
            <a:ext cx="1529975" cy="2902580"/>
          </a:xfrm>
          <a:custGeom>
            <a:avLst/>
            <a:gdLst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  <a:gd name="connsiteX0" fmla="*/ 3740 w 1533317"/>
              <a:gd name="connsiteY0" fmla="*/ 0 h 2902580"/>
              <a:gd name="connsiteX1" fmla="*/ 1533317 w 1533317"/>
              <a:gd name="connsiteY1" fmla="*/ 0 h 2902580"/>
              <a:gd name="connsiteX2" fmla="*/ 58633 w 1533317"/>
              <a:gd name="connsiteY2" fmla="*/ 2902580 h 2902580"/>
              <a:gd name="connsiteX3" fmla="*/ 3740 w 1533317"/>
              <a:gd name="connsiteY3" fmla="*/ 2902580 h 2902580"/>
              <a:gd name="connsiteX4" fmla="*/ 0 w 1533317"/>
              <a:gd name="connsiteY4" fmla="*/ 1165221 h 2902580"/>
              <a:gd name="connsiteX5" fmla="*/ 3740 w 1533317"/>
              <a:gd name="connsiteY5" fmla="*/ 0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5" fmla="*/ 91440 w 1533317"/>
              <a:gd name="connsiteY5" fmla="*/ 1256661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9577" h="2902580">
                <a:moveTo>
                  <a:pt x="0" y="0"/>
                </a:moveTo>
                <a:lnTo>
                  <a:pt x="1529577" y="0"/>
                </a:lnTo>
                <a:lnTo>
                  <a:pt x="54893" y="2902580"/>
                </a:lnTo>
                <a:lnTo>
                  <a:pt x="0" y="2902580"/>
                </a:lnTo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76200">
            <a:solidFill>
              <a:schemeClr val="accent1"/>
            </a:solidFill>
          </a:ln>
          <a:effectLst>
            <a:innerShdw blurRad="139700" dist="762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A8DAF6F8-0CB8-F93E-AE0A-0C75759FA8EA}"/>
              </a:ext>
            </a:extLst>
          </p:cNvPr>
          <p:cNvSpPr/>
          <p:nvPr/>
        </p:nvSpPr>
        <p:spPr>
          <a:xfrm>
            <a:off x="766917" y="4408423"/>
            <a:ext cx="10813056" cy="1729141"/>
          </a:xfrm>
          <a:prstGeom prst="parallelogram">
            <a:avLst>
              <a:gd name="adj" fmla="val 50806"/>
            </a:avLst>
          </a:prstGeom>
          <a:solidFill>
            <a:srgbClr val="1D3546"/>
          </a:solidFill>
          <a:ln>
            <a:noFill/>
          </a:ln>
          <a:effectLst>
            <a:innerShdw blurRad="5207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778" y="5023858"/>
            <a:ext cx="7773969" cy="490823"/>
          </a:xfrm>
          <a:noFill/>
        </p:spPr>
        <p:txBody>
          <a:bodyPr wrap="square" lIns="0" tIns="91440" bIns="91440" anchor="ctr" anchorCtr="0">
            <a:noAutofit/>
          </a:bodyPr>
          <a:lstStyle>
            <a:lvl1pPr algn="l">
              <a:lnSpc>
                <a:spcPct val="95000"/>
              </a:lnSpc>
              <a:defRPr sz="30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26A50A-94E0-C194-C435-19C90F1174A5}"/>
              </a:ext>
            </a:extLst>
          </p:cNvPr>
          <p:cNvSpPr txBox="1"/>
          <p:nvPr/>
        </p:nvSpPr>
        <p:spPr>
          <a:xfrm>
            <a:off x="723944" y="6418750"/>
            <a:ext cx="2137039" cy="15388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l"/>
            <a:r>
              <a:rPr kumimoji="0" lang="en-US" sz="1000" b="1" i="0" u="none" strike="noStrike" kern="700" cap="none" spc="10" normalizeH="0" baseline="0" noProof="0" dirty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© </a:t>
            </a:r>
            <a:r>
              <a:rPr kumimoji="0" lang="en-US" sz="1000" b="1" i="0" u="none" strike="noStrike" kern="700" cap="none" spc="10" normalizeH="0" baseline="0" noProof="0" dirty="0" err="1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onsemi</a:t>
            </a:r>
            <a:r>
              <a:rPr kumimoji="0" lang="en-US" sz="1000" b="1" i="0" u="none" strike="noStrike" kern="700" cap="none" spc="10" normalizeH="0" baseline="0" noProof="0" dirty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fld id="{E231E878-16A1-394D-8703-A4A51E4E1EEF}" type="datetimeyyyy">
              <a:rPr kumimoji="0" lang="en-US" sz="1000" b="1" i="0" u="none" strike="noStrike" kern="700" cap="none" spc="10" normalizeH="0" baseline="0" noProof="0" smtClean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pPr algn="l"/>
              <a:t>2025</a:t>
            </a:fld>
            <a:r>
              <a:rPr lang="en-US" sz="1000" b="1" kern="700" spc="10" dirty="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kumimoji="0" lang="en-US" sz="1000" b="1" i="0" u="none" strike="noStrike" kern="700" cap="none" spc="10" normalizeH="0" baseline="0" noProof="0" dirty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 dirty="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| </a:t>
            </a:r>
            <a:r>
              <a:rPr lang="en-US" sz="1000" b="1" kern="700" spc="10" dirty="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 dirty="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Public Information</a:t>
            </a:r>
            <a:endParaRPr lang="en-US" sz="1000" dirty="0">
              <a:solidFill>
                <a:srgbClr val="1D3546"/>
              </a:solidFill>
              <a:latin typeface="Arial" panose="020B0604020202020204" pitchFamily="34" charset="0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268979"/>
      </p:ext>
    </p:extLst>
  </p:cSld>
  <p:clrMapOvr>
    <a:masterClrMapping/>
  </p:clrMapOvr>
  <p:transition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8393" y="6601688"/>
            <a:ext cx="157135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fld id="{5853B473-0271-47CF-900A-D77E281FB591}" type="slidenum">
              <a:rPr lang="en-US" sz="1000" b="1" smtClean="0">
                <a:solidFill>
                  <a:schemeClr val="tx2"/>
                </a:solidFill>
                <a:latin typeface="+mj-lt"/>
                <a:ea typeface="Inter Italic" panose="020B05020300000000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000" b="1">
              <a:solidFill>
                <a:schemeClr val="tx2"/>
              </a:solidFill>
              <a:latin typeface="+mj-lt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close-up of a server room&#10;&#10;Description automatically generated">
            <a:extLst>
              <a:ext uri="{FF2B5EF4-FFF2-40B4-BE49-F238E27FC236}">
                <a16:creationId xmlns:a16="http://schemas.microsoft.com/office/drawing/2014/main" id="{0B1F9C91-B707-FF6F-870B-818D4C8C6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2"/>
            <a:ext cx="12191999" cy="6857108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23818925-3031-FF1A-B1B0-CDF37694E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38393" y="471743"/>
            <a:ext cx="3001276" cy="886111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6B2E6A79-39DE-6B4D-8FD8-FC4836345BE6}"/>
              </a:ext>
            </a:extLst>
          </p:cNvPr>
          <p:cNvSpPr/>
          <p:nvPr/>
        </p:nvSpPr>
        <p:spPr>
          <a:xfrm>
            <a:off x="0" y="2515889"/>
            <a:ext cx="4999382" cy="162542"/>
          </a:xfrm>
          <a:custGeom>
            <a:avLst/>
            <a:gdLst>
              <a:gd name="connsiteX0" fmla="*/ 0 w 4998080"/>
              <a:gd name="connsiteY0" fmla="*/ 0 h 162542"/>
              <a:gd name="connsiteX1" fmla="*/ 4998080 w 4998080"/>
              <a:gd name="connsiteY1" fmla="*/ 0 h 162542"/>
              <a:gd name="connsiteX2" fmla="*/ 4916411 w 4998080"/>
              <a:gd name="connsiteY2" fmla="*/ 162542 h 162542"/>
              <a:gd name="connsiteX3" fmla="*/ 0 w 4998080"/>
              <a:gd name="connsiteY3" fmla="*/ 162542 h 16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8080" h="162542">
                <a:moveTo>
                  <a:pt x="0" y="0"/>
                </a:moveTo>
                <a:lnTo>
                  <a:pt x="4998080" y="0"/>
                </a:lnTo>
                <a:lnTo>
                  <a:pt x="4916411" y="162542"/>
                </a:lnTo>
                <a:lnTo>
                  <a:pt x="0" y="162542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>
                  <a:alpha val="45694"/>
                </a:srgb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47ADDEE-E36A-40E2-375F-5E3F7873A843}"/>
              </a:ext>
            </a:extLst>
          </p:cNvPr>
          <p:cNvSpPr/>
          <p:nvPr/>
        </p:nvSpPr>
        <p:spPr>
          <a:xfrm>
            <a:off x="0" y="1829596"/>
            <a:ext cx="5328056" cy="579238"/>
          </a:xfrm>
          <a:custGeom>
            <a:avLst/>
            <a:gdLst>
              <a:gd name="connsiteX0" fmla="*/ 0 w 5326668"/>
              <a:gd name="connsiteY0" fmla="*/ 0 h 579238"/>
              <a:gd name="connsiteX1" fmla="*/ 5326668 w 5326668"/>
              <a:gd name="connsiteY1" fmla="*/ 0 h 579238"/>
              <a:gd name="connsiteX2" fmla="*/ 5035630 w 5326668"/>
              <a:gd name="connsiteY2" fmla="*/ 579238 h 579238"/>
              <a:gd name="connsiteX3" fmla="*/ 0 w 5326668"/>
              <a:gd name="connsiteY3" fmla="*/ 579238 h 57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6668" h="579238">
                <a:moveTo>
                  <a:pt x="0" y="0"/>
                </a:moveTo>
                <a:lnTo>
                  <a:pt x="5326668" y="0"/>
                </a:lnTo>
                <a:lnTo>
                  <a:pt x="5035630" y="579238"/>
                </a:lnTo>
                <a:lnTo>
                  <a:pt x="0" y="579238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7A04D1C8-425B-7C68-44BB-2D6DB8FB0976}"/>
              </a:ext>
            </a:extLst>
          </p:cNvPr>
          <p:cNvSpPr/>
          <p:nvPr/>
        </p:nvSpPr>
        <p:spPr>
          <a:xfrm>
            <a:off x="2" y="3999869"/>
            <a:ext cx="1529975" cy="2902580"/>
          </a:xfrm>
          <a:custGeom>
            <a:avLst/>
            <a:gdLst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  <a:gd name="connsiteX0" fmla="*/ 3740 w 1533317"/>
              <a:gd name="connsiteY0" fmla="*/ 0 h 2902580"/>
              <a:gd name="connsiteX1" fmla="*/ 1533317 w 1533317"/>
              <a:gd name="connsiteY1" fmla="*/ 0 h 2902580"/>
              <a:gd name="connsiteX2" fmla="*/ 58633 w 1533317"/>
              <a:gd name="connsiteY2" fmla="*/ 2902580 h 2902580"/>
              <a:gd name="connsiteX3" fmla="*/ 3740 w 1533317"/>
              <a:gd name="connsiteY3" fmla="*/ 2902580 h 2902580"/>
              <a:gd name="connsiteX4" fmla="*/ 0 w 1533317"/>
              <a:gd name="connsiteY4" fmla="*/ 1165221 h 2902580"/>
              <a:gd name="connsiteX5" fmla="*/ 3740 w 1533317"/>
              <a:gd name="connsiteY5" fmla="*/ 0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5" fmla="*/ 91440 w 1533317"/>
              <a:gd name="connsiteY5" fmla="*/ 1256661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9577" h="2902580">
                <a:moveTo>
                  <a:pt x="0" y="0"/>
                </a:moveTo>
                <a:lnTo>
                  <a:pt x="1529577" y="0"/>
                </a:lnTo>
                <a:lnTo>
                  <a:pt x="54893" y="2902580"/>
                </a:lnTo>
                <a:lnTo>
                  <a:pt x="0" y="2902580"/>
                </a:lnTo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76200">
            <a:solidFill>
              <a:schemeClr val="accent1"/>
            </a:solidFill>
          </a:ln>
          <a:effectLst>
            <a:innerShdw blurRad="139700" dist="762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A8DAF6F8-0CB8-F93E-AE0A-0C75759FA8EA}"/>
              </a:ext>
            </a:extLst>
          </p:cNvPr>
          <p:cNvSpPr/>
          <p:nvPr/>
        </p:nvSpPr>
        <p:spPr>
          <a:xfrm>
            <a:off x="766917" y="4408423"/>
            <a:ext cx="10813056" cy="1729141"/>
          </a:xfrm>
          <a:prstGeom prst="parallelogram">
            <a:avLst>
              <a:gd name="adj" fmla="val 50806"/>
            </a:avLst>
          </a:prstGeom>
          <a:solidFill>
            <a:srgbClr val="1D3546"/>
          </a:solidFill>
          <a:ln>
            <a:noFill/>
          </a:ln>
          <a:effectLst>
            <a:innerShdw blurRad="5207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778" y="5023858"/>
            <a:ext cx="7773969" cy="490823"/>
          </a:xfrm>
          <a:noFill/>
        </p:spPr>
        <p:txBody>
          <a:bodyPr wrap="square" lIns="0" tIns="91440" bIns="91440" anchor="ctr" anchorCtr="0">
            <a:noAutofit/>
          </a:bodyPr>
          <a:lstStyle>
            <a:lvl1pPr algn="l">
              <a:lnSpc>
                <a:spcPct val="95000"/>
              </a:lnSpc>
              <a:defRPr sz="30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08DD98-8C3E-F823-A3E8-844A53552E08}"/>
              </a:ext>
            </a:extLst>
          </p:cNvPr>
          <p:cNvSpPr txBox="1"/>
          <p:nvPr/>
        </p:nvSpPr>
        <p:spPr>
          <a:xfrm>
            <a:off x="723944" y="6418750"/>
            <a:ext cx="2137039" cy="15388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l"/>
            <a:r>
              <a:rPr kumimoji="0" lang="en-US" sz="1000" b="1" i="0" u="none" strike="noStrike" kern="700" cap="none" spc="10" normalizeH="0" baseline="0" noProof="0" dirty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© </a:t>
            </a:r>
            <a:r>
              <a:rPr kumimoji="0" lang="en-US" sz="1000" b="1" i="0" u="none" strike="noStrike" kern="700" cap="none" spc="10" normalizeH="0" baseline="0" noProof="0" dirty="0" err="1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onsemi</a:t>
            </a:r>
            <a:r>
              <a:rPr kumimoji="0" lang="en-US" sz="1000" b="1" i="0" u="none" strike="noStrike" kern="700" cap="none" spc="10" normalizeH="0" baseline="0" noProof="0" dirty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fld id="{E231E878-16A1-394D-8703-A4A51E4E1EEF}" type="datetimeyyyy">
              <a:rPr kumimoji="0" lang="en-US" sz="1000" b="1" i="0" u="none" strike="noStrike" kern="700" cap="none" spc="10" normalizeH="0" baseline="0" noProof="0" smtClean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pPr algn="l"/>
              <a:t>2025</a:t>
            </a:fld>
            <a:r>
              <a:rPr lang="en-US" sz="1000" b="1" kern="700" spc="10" dirty="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kumimoji="0" lang="en-US" sz="1000" b="1" i="0" u="none" strike="noStrike" kern="700" cap="none" spc="10" normalizeH="0" baseline="0" noProof="0" dirty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 dirty="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| </a:t>
            </a:r>
            <a:r>
              <a:rPr lang="en-US" sz="1000" b="1" kern="700" spc="10" dirty="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 dirty="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Public Information</a:t>
            </a:r>
            <a:endParaRPr lang="en-US" sz="1000" dirty="0">
              <a:solidFill>
                <a:srgbClr val="1D3546"/>
              </a:solidFill>
              <a:latin typeface="Arial" panose="020B0604020202020204" pitchFamily="34" charset="0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131312"/>
      </p:ext>
    </p:extLst>
  </p:cSld>
  <p:clrMapOvr>
    <a:masterClrMapping/>
  </p:clrMapOvr>
  <p:transition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8393" y="6601688"/>
            <a:ext cx="157135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fld id="{5853B473-0271-47CF-900A-D77E281FB591}" type="slidenum">
              <a:rPr lang="en-US" sz="1000" b="1" smtClean="0">
                <a:solidFill>
                  <a:schemeClr val="tx2"/>
                </a:solidFill>
                <a:latin typeface="+mj-lt"/>
                <a:ea typeface="Inter Italic" panose="020B05020300000000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000" b="1">
              <a:solidFill>
                <a:schemeClr val="tx2"/>
              </a:solidFill>
              <a:latin typeface="+mj-lt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person with a sensor on his arm&#10;&#10;Description automatically generated">
            <a:extLst>
              <a:ext uri="{FF2B5EF4-FFF2-40B4-BE49-F238E27FC236}">
                <a16:creationId xmlns:a16="http://schemas.microsoft.com/office/drawing/2014/main" id="{39BBC872-BB85-C164-10D0-4BA3844D9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2"/>
            <a:ext cx="12193590" cy="6857108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23818925-3031-FF1A-B1B0-CDF37694E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38393" y="471743"/>
            <a:ext cx="3001276" cy="886111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6B2E6A79-39DE-6B4D-8FD8-FC4836345BE6}"/>
              </a:ext>
            </a:extLst>
          </p:cNvPr>
          <p:cNvSpPr/>
          <p:nvPr/>
        </p:nvSpPr>
        <p:spPr>
          <a:xfrm>
            <a:off x="0" y="2515889"/>
            <a:ext cx="4999382" cy="162542"/>
          </a:xfrm>
          <a:custGeom>
            <a:avLst/>
            <a:gdLst>
              <a:gd name="connsiteX0" fmla="*/ 0 w 4998080"/>
              <a:gd name="connsiteY0" fmla="*/ 0 h 162542"/>
              <a:gd name="connsiteX1" fmla="*/ 4998080 w 4998080"/>
              <a:gd name="connsiteY1" fmla="*/ 0 h 162542"/>
              <a:gd name="connsiteX2" fmla="*/ 4916411 w 4998080"/>
              <a:gd name="connsiteY2" fmla="*/ 162542 h 162542"/>
              <a:gd name="connsiteX3" fmla="*/ 0 w 4998080"/>
              <a:gd name="connsiteY3" fmla="*/ 162542 h 16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8080" h="162542">
                <a:moveTo>
                  <a:pt x="0" y="0"/>
                </a:moveTo>
                <a:lnTo>
                  <a:pt x="4998080" y="0"/>
                </a:lnTo>
                <a:lnTo>
                  <a:pt x="4916411" y="162542"/>
                </a:lnTo>
                <a:lnTo>
                  <a:pt x="0" y="162542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>
                  <a:alpha val="45694"/>
                </a:srgb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47ADDEE-E36A-40E2-375F-5E3F7873A843}"/>
              </a:ext>
            </a:extLst>
          </p:cNvPr>
          <p:cNvSpPr/>
          <p:nvPr/>
        </p:nvSpPr>
        <p:spPr>
          <a:xfrm>
            <a:off x="0" y="1829596"/>
            <a:ext cx="5328056" cy="579238"/>
          </a:xfrm>
          <a:custGeom>
            <a:avLst/>
            <a:gdLst>
              <a:gd name="connsiteX0" fmla="*/ 0 w 5326668"/>
              <a:gd name="connsiteY0" fmla="*/ 0 h 579238"/>
              <a:gd name="connsiteX1" fmla="*/ 5326668 w 5326668"/>
              <a:gd name="connsiteY1" fmla="*/ 0 h 579238"/>
              <a:gd name="connsiteX2" fmla="*/ 5035630 w 5326668"/>
              <a:gd name="connsiteY2" fmla="*/ 579238 h 579238"/>
              <a:gd name="connsiteX3" fmla="*/ 0 w 5326668"/>
              <a:gd name="connsiteY3" fmla="*/ 579238 h 57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6668" h="579238">
                <a:moveTo>
                  <a:pt x="0" y="0"/>
                </a:moveTo>
                <a:lnTo>
                  <a:pt x="5326668" y="0"/>
                </a:lnTo>
                <a:lnTo>
                  <a:pt x="5035630" y="579238"/>
                </a:lnTo>
                <a:lnTo>
                  <a:pt x="0" y="579238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4000">
                <a:srgbClr val="1D3546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3DF3B959-E5BB-B3BE-A4DA-A0A66FDB8F73}"/>
              </a:ext>
            </a:extLst>
          </p:cNvPr>
          <p:cNvSpPr/>
          <p:nvPr/>
        </p:nvSpPr>
        <p:spPr>
          <a:xfrm>
            <a:off x="2" y="3999869"/>
            <a:ext cx="1529975" cy="2902580"/>
          </a:xfrm>
          <a:custGeom>
            <a:avLst/>
            <a:gdLst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  <a:gd name="connsiteX0" fmla="*/ 3740 w 1533317"/>
              <a:gd name="connsiteY0" fmla="*/ 0 h 2902580"/>
              <a:gd name="connsiteX1" fmla="*/ 1533317 w 1533317"/>
              <a:gd name="connsiteY1" fmla="*/ 0 h 2902580"/>
              <a:gd name="connsiteX2" fmla="*/ 58633 w 1533317"/>
              <a:gd name="connsiteY2" fmla="*/ 2902580 h 2902580"/>
              <a:gd name="connsiteX3" fmla="*/ 3740 w 1533317"/>
              <a:gd name="connsiteY3" fmla="*/ 2902580 h 2902580"/>
              <a:gd name="connsiteX4" fmla="*/ 0 w 1533317"/>
              <a:gd name="connsiteY4" fmla="*/ 1165221 h 2902580"/>
              <a:gd name="connsiteX5" fmla="*/ 3740 w 1533317"/>
              <a:gd name="connsiteY5" fmla="*/ 0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5" fmla="*/ 91440 w 1533317"/>
              <a:gd name="connsiteY5" fmla="*/ 1256661 h 2902580"/>
              <a:gd name="connsiteX0" fmla="*/ 0 w 1533317"/>
              <a:gd name="connsiteY0" fmla="*/ 1165221 h 2902580"/>
              <a:gd name="connsiteX1" fmla="*/ 3740 w 1533317"/>
              <a:gd name="connsiteY1" fmla="*/ 0 h 2902580"/>
              <a:gd name="connsiteX2" fmla="*/ 1533317 w 1533317"/>
              <a:gd name="connsiteY2" fmla="*/ 0 h 2902580"/>
              <a:gd name="connsiteX3" fmla="*/ 58633 w 1533317"/>
              <a:gd name="connsiteY3" fmla="*/ 2902580 h 2902580"/>
              <a:gd name="connsiteX4" fmla="*/ 3740 w 1533317"/>
              <a:gd name="connsiteY4" fmla="*/ 2902580 h 2902580"/>
              <a:gd name="connsiteX0" fmla="*/ 0 w 1529577"/>
              <a:gd name="connsiteY0" fmla="*/ 0 h 2902580"/>
              <a:gd name="connsiteX1" fmla="*/ 1529577 w 1529577"/>
              <a:gd name="connsiteY1" fmla="*/ 0 h 2902580"/>
              <a:gd name="connsiteX2" fmla="*/ 54893 w 1529577"/>
              <a:gd name="connsiteY2" fmla="*/ 2902580 h 2902580"/>
              <a:gd name="connsiteX3" fmla="*/ 0 w 1529577"/>
              <a:gd name="connsiteY3" fmla="*/ 2902580 h 290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9577" h="2902580">
                <a:moveTo>
                  <a:pt x="0" y="0"/>
                </a:moveTo>
                <a:lnTo>
                  <a:pt x="1529577" y="0"/>
                </a:lnTo>
                <a:lnTo>
                  <a:pt x="54893" y="2902580"/>
                </a:lnTo>
                <a:lnTo>
                  <a:pt x="0" y="2902580"/>
                </a:lnTo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76200">
            <a:solidFill>
              <a:schemeClr val="accent1"/>
            </a:solidFill>
          </a:ln>
          <a:effectLst>
            <a:innerShdw blurRad="139700" dist="762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A8DAF6F8-0CB8-F93E-AE0A-0C75759FA8EA}"/>
              </a:ext>
            </a:extLst>
          </p:cNvPr>
          <p:cNvSpPr/>
          <p:nvPr/>
        </p:nvSpPr>
        <p:spPr>
          <a:xfrm>
            <a:off x="766917" y="4408423"/>
            <a:ext cx="10813056" cy="1729141"/>
          </a:xfrm>
          <a:prstGeom prst="parallelogram">
            <a:avLst>
              <a:gd name="adj" fmla="val 50806"/>
            </a:avLst>
          </a:prstGeom>
          <a:solidFill>
            <a:srgbClr val="1D3546"/>
          </a:solidFill>
          <a:ln>
            <a:noFill/>
          </a:ln>
          <a:effectLst>
            <a:innerShdw blurRad="5207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778" y="5023858"/>
            <a:ext cx="7773969" cy="490823"/>
          </a:xfrm>
          <a:noFill/>
        </p:spPr>
        <p:txBody>
          <a:bodyPr wrap="square" lIns="0" tIns="91440" bIns="91440" anchor="ctr" anchorCtr="0">
            <a:noAutofit/>
          </a:bodyPr>
          <a:lstStyle>
            <a:lvl1pPr algn="l">
              <a:lnSpc>
                <a:spcPct val="95000"/>
              </a:lnSpc>
              <a:defRPr sz="30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A73AEF-9701-A03C-8178-E45A0A24859E}"/>
              </a:ext>
            </a:extLst>
          </p:cNvPr>
          <p:cNvSpPr txBox="1"/>
          <p:nvPr/>
        </p:nvSpPr>
        <p:spPr>
          <a:xfrm>
            <a:off x="723944" y="6418750"/>
            <a:ext cx="2137039" cy="15388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l"/>
            <a:r>
              <a:rPr kumimoji="0" lang="en-US" sz="1000" b="1" i="0" u="none" strike="noStrike" kern="700" cap="none" spc="10" normalizeH="0" baseline="0" noProof="0" dirty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© </a:t>
            </a:r>
            <a:r>
              <a:rPr kumimoji="0" lang="en-US" sz="1000" b="1" i="0" u="none" strike="noStrike" kern="700" cap="none" spc="10" normalizeH="0" baseline="0" noProof="0" dirty="0" err="1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onsemi</a:t>
            </a:r>
            <a:r>
              <a:rPr kumimoji="0" lang="en-US" sz="1000" b="1" i="0" u="none" strike="noStrike" kern="700" cap="none" spc="10" normalizeH="0" baseline="0" noProof="0" dirty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fld id="{E231E878-16A1-394D-8703-A4A51E4E1EEF}" type="datetimeyyyy">
              <a:rPr kumimoji="0" lang="en-US" sz="1000" b="1" i="0" u="none" strike="noStrike" kern="700" cap="none" spc="10" normalizeH="0" baseline="0" noProof="0" smtClean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pPr algn="l"/>
              <a:t>2025</a:t>
            </a:fld>
            <a:r>
              <a:rPr lang="en-US" sz="1000" b="1" kern="700" spc="10" dirty="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kumimoji="0" lang="en-US" sz="1000" b="1" i="0" u="none" strike="noStrike" kern="700" cap="none" spc="10" normalizeH="0" baseline="0" noProof="0" dirty="0">
                <a:ln>
                  <a:noFill/>
                </a:ln>
                <a:solidFill>
                  <a:srgbClr val="1D3546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 dirty="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| </a:t>
            </a:r>
            <a:r>
              <a:rPr lang="en-US" sz="1000" b="1" kern="700" spc="10" dirty="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000" kern="700" spc="10" dirty="0">
                <a:solidFill>
                  <a:srgbClr val="1D3546"/>
                </a:solidFill>
                <a:latin typeface="Arial"/>
                <a:ea typeface="Inter Italic" panose="020B0502030000000004" pitchFamily="34" charset="0"/>
                <a:cs typeface="Arial" panose="020B0604020202020204" pitchFamily="34" charset="0"/>
              </a:rPr>
              <a:t>Public Information</a:t>
            </a:r>
            <a:endParaRPr lang="en-US" sz="1000" dirty="0">
              <a:solidFill>
                <a:srgbClr val="1D3546"/>
              </a:solidFill>
              <a:latin typeface="Arial" panose="020B0604020202020204" pitchFamily="34" charset="0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97702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image" Target="../media/image2.sv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0.xml"/><Relationship Id="rId18" Type="http://schemas.openxmlformats.org/officeDocument/2006/relationships/slideLayout" Target="../slideLayouts/slideLayout65.xml"/><Relationship Id="rId26" Type="http://schemas.openxmlformats.org/officeDocument/2006/relationships/slideLayout" Target="../slideLayouts/slideLayout73.xml"/><Relationship Id="rId39" Type="http://schemas.openxmlformats.org/officeDocument/2006/relationships/slideLayout" Target="../slideLayouts/slideLayout86.xml"/><Relationship Id="rId21" Type="http://schemas.openxmlformats.org/officeDocument/2006/relationships/slideLayout" Target="../slideLayouts/slideLayout68.xml"/><Relationship Id="rId34" Type="http://schemas.openxmlformats.org/officeDocument/2006/relationships/slideLayout" Target="../slideLayouts/slideLayout81.xml"/><Relationship Id="rId42" Type="http://schemas.openxmlformats.org/officeDocument/2006/relationships/slideLayout" Target="../slideLayouts/slideLayout89.xml"/><Relationship Id="rId47" Type="http://schemas.openxmlformats.org/officeDocument/2006/relationships/theme" Target="../theme/theme2.xml"/><Relationship Id="rId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29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58.xml"/><Relationship Id="rId24" Type="http://schemas.openxmlformats.org/officeDocument/2006/relationships/slideLayout" Target="../slideLayouts/slideLayout71.xml"/><Relationship Id="rId32" Type="http://schemas.openxmlformats.org/officeDocument/2006/relationships/slideLayout" Target="../slideLayouts/slideLayout79.xml"/><Relationship Id="rId37" Type="http://schemas.openxmlformats.org/officeDocument/2006/relationships/slideLayout" Target="../slideLayouts/slideLayout84.xml"/><Relationship Id="rId40" Type="http://schemas.openxmlformats.org/officeDocument/2006/relationships/slideLayout" Target="../slideLayouts/slideLayout87.xml"/><Relationship Id="rId45" Type="http://schemas.openxmlformats.org/officeDocument/2006/relationships/slideLayout" Target="../slideLayouts/slideLayout92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23" Type="http://schemas.openxmlformats.org/officeDocument/2006/relationships/slideLayout" Target="../slideLayouts/slideLayout70.xml"/><Relationship Id="rId28" Type="http://schemas.openxmlformats.org/officeDocument/2006/relationships/slideLayout" Target="../slideLayouts/slideLayout75.xml"/><Relationship Id="rId36" Type="http://schemas.openxmlformats.org/officeDocument/2006/relationships/slideLayout" Target="../slideLayouts/slideLayout83.xml"/><Relationship Id="rId49" Type="http://schemas.openxmlformats.org/officeDocument/2006/relationships/image" Target="../media/image2.svg"/><Relationship Id="rId10" Type="http://schemas.openxmlformats.org/officeDocument/2006/relationships/slideLayout" Target="../slideLayouts/slideLayout57.xml"/><Relationship Id="rId19" Type="http://schemas.openxmlformats.org/officeDocument/2006/relationships/slideLayout" Target="../slideLayouts/slideLayout66.xml"/><Relationship Id="rId31" Type="http://schemas.openxmlformats.org/officeDocument/2006/relationships/slideLayout" Target="../slideLayouts/slideLayout78.xml"/><Relationship Id="rId44" Type="http://schemas.openxmlformats.org/officeDocument/2006/relationships/slideLayout" Target="../slideLayouts/slideLayout91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Relationship Id="rId22" Type="http://schemas.openxmlformats.org/officeDocument/2006/relationships/slideLayout" Target="../slideLayouts/slideLayout69.xml"/><Relationship Id="rId27" Type="http://schemas.openxmlformats.org/officeDocument/2006/relationships/slideLayout" Target="../slideLayouts/slideLayout74.xml"/><Relationship Id="rId30" Type="http://schemas.openxmlformats.org/officeDocument/2006/relationships/slideLayout" Target="../slideLayouts/slideLayout77.xml"/><Relationship Id="rId35" Type="http://schemas.openxmlformats.org/officeDocument/2006/relationships/slideLayout" Target="../slideLayouts/slideLayout82.xml"/><Relationship Id="rId43" Type="http://schemas.openxmlformats.org/officeDocument/2006/relationships/slideLayout" Target="../slideLayouts/slideLayout90.xml"/><Relationship Id="rId48" Type="http://schemas.openxmlformats.org/officeDocument/2006/relationships/image" Target="../media/image1.png"/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5" Type="http://schemas.openxmlformats.org/officeDocument/2006/relationships/slideLayout" Target="../slideLayouts/slideLayout72.xml"/><Relationship Id="rId33" Type="http://schemas.openxmlformats.org/officeDocument/2006/relationships/slideLayout" Target="../slideLayouts/slideLayout80.xml"/><Relationship Id="rId38" Type="http://schemas.openxmlformats.org/officeDocument/2006/relationships/slideLayout" Target="../slideLayouts/slideLayout85.xml"/><Relationship Id="rId46" Type="http://schemas.openxmlformats.org/officeDocument/2006/relationships/slideLayout" Target="../slideLayouts/slideLayout93.xml"/><Relationship Id="rId20" Type="http://schemas.openxmlformats.org/officeDocument/2006/relationships/slideLayout" Target="../slideLayouts/slideLayout67.xml"/><Relationship Id="rId41" Type="http://schemas.openxmlformats.org/officeDocument/2006/relationships/slideLayout" Target="../slideLayouts/slideLayout88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06.xml"/><Relationship Id="rId18" Type="http://schemas.openxmlformats.org/officeDocument/2006/relationships/slideLayout" Target="../slideLayouts/slideLayout111.xml"/><Relationship Id="rId26" Type="http://schemas.openxmlformats.org/officeDocument/2006/relationships/slideLayout" Target="../slideLayouts/slideLayout119.xml"/><Relationship Id="rId39" Type="http://schemas.openxmlformats.org/officeDocument/2006/relationships/slideLayout" Target="../slideLayouts/slideLayout132.xml"/><Relationship Id="rId21" Type="http://schemas.openxmlformats.org/officeDocument/2006/relationships/slideLayout" Target="../slideLayouts/slideLayout114.xml"/><Relationship Id="rId34" Type="http://schemas.openxmlformats.org/officeDocument/2006/relationships/slideLayout" Target="../slideLayouts/slideLayout127.xml"/><Relationship Id="rId42" Type="http://schemas.openxmlformats.org/officeDocument/2006/relationships/slideLayout" Target="../slideLayouts/slideLayout135.xml"/><Relationship Id="rId47" Type="http://schemas.openxmlformats.org/officeDocument/2006/relationships/slideLayout" Target="../slideLayouts/slideLayout140.xml"/><Relationship Id="rId50" Type="http://schemas.openxmlformats.org/officeDocument/2006/relationships/image" Target="../media/image2.svg"/><Relationship Id="rId7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95.xml"/><Relationship Id="rId16" Type="http://schemas.openxmlformats.org/officeDocument/2006/relationships/slideLayout" Target="../slideLayouts/slideLayout109.xml"/><Relationship Id="rId29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04.xml"/><Relationship Id="rId24" Type="http://schemas.openxmlformats.org/officeDocument/2006/relationships/slideLayout" Target="../slideLayouts/slideLayout117.xml"/><Relationship Id="rId32" Type="http://schemas.openxmlformats.org/officeDocument/2006/relationships/slideLayout" Target="../slideLayouts/slideLayout125.xml"/><Relationship Id="rId37" Type="http://schemas.openxmlformats.org/officeDocument/2006/relationships/slideLayout" Target="../slideLayouts/slideLayout130.xml"/><Relationship Id="rId40" Type="http://schemas.openxmlformats.org/officeDocument/2006/relationships/slideLayout" Target="../slideLayouts/slideLayout133.xml"/><Relationship Id="rId45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98.xml"/><Relationship Id="rId15" Type="http://schemas.openxmlformats.org/officeDocument/2006/relationships/slideLayout" Target="../slideLayouts/slideLayout108.xml"/><Relationship Id="rId23" Type="http://schemas.openxmlformats.org/officeDocument/2006/relationships/slideLayout" Target="../slideLayouts/slideLayout116.xml"/><Relationship Id="rId28" Type="http://schemas.openxmlformats.org/officeDocument/2006/relationships/slideLayout" Target="../slideLayouts/slideLayout121.xml"/><Relationship Id="rId36" Type="http://schemas.openxmlformats.org/officeDocument/2006/relationships/slideLayout" Target="../slideLayouts/slideLayout129.xml"/><Relationship Id="rId49" Type="http://schemas.openxmlformats.org/officeDocument/2006/relationships/image" Target="../media/image1.png"/><Relationship Id="rId10" Type="http://schemas.openxmlformats.org/officeDocument/2006/relationships/slideLayout" Target="../slideLayouts/slideLayout103.xml"/><Relationship Id="rId19" Type="http://schemas.openxmlformats.org/officeDocument/2006/relationships/slideLayout" Target="../slideLayouts/slideLayout112.xml"/><Relationship Id="rId31" Type="http://schemas.openxmlformats.org/officeDocument/2006/relationships/slideLayout" Target="../slideLayouts/slideLayout124.xml"/><Relationship Id="rId44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slideLayout" Target="../slideLayouts/slideLayout107.xml"/><Relationship Id="rId22" Type="http://schemas.openxmlformats.org/officeDocument/2006/relationships/slideLayout" Target="../slideLayouts/slideLayout115.xml"/><Relationship Id="rId27" Type="http://schemas.openxmlformats.org/officeDocument/2006/relationships/slideLayout" Target="../slideLayouts/slideLayout120.xml"/><Relationship Id="rId30" Type="http://schemas.openxmlformats.org/officeDocument/2006/relationships/slideLayout" Target="../slideLayouts/slideLayout123.xml"/><Relationship Id="rId35" Type="http://schemas.openxmlformats.org/officeDocument/2006/relationships/slideLayout" Target="../slideLayouts/slideLayout128.xml"/><Relationship Id="rId43" Type="http://schemas.openxmlformats.org/officeDocument/2006/relationships/slideLayout" Target="../slideLayouts/slideLayout136.xml"/><Relationship Id="rId48" Type="http://schemas.openxmlformats.org/officeDocument/2006/relationships/theme" Target="../theme/theme3.xml"/><Relationship Id="rId8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5.xml"/><Relationship Id="rId17" Type="http://schemas.openxmlformats.org/officeDocument/2006/relationships/slideLayout" Target="../slideLayouts/slideLayout110.xml"/><Relationship Id="rId25" Type="http://schemas.openxmlformats.org/officeDocument/2006/relationships/slideLayout" Target="../slideLayouts/slideLayout118.xml"/><Relationship Id="rId33" Type="http://schemas.openxmlformats.org/officeDocument/2006/relationships/slideLayout" Target="../slideLayouts/slideLayout126.xml"/><Relationship Id="rId38" Type="http://schemas.openxmlformats.org/officeDocument/2006/relationships/slideLayout" Target="../slideLayouts/slideLayout131.xml"/><Relationship Id="rId46" Type="http://schemas.openxmlformats.org/officeDocument/2006/relationships/slideLayout" Target="../slideLayouts/slideLayout139.xml"/><Relationship Id="rId20" Type="http://schemas.openxmlformats.org/officeDocument/2006/relationships/slideLayout" Target="../slideLayouts/slideLayout113.xml"/><Relationship Id="rId41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7CC8FC0-0C99-2951-3BC5-C3848EFF7CB9}"/>
              </a:ext>
            </a:extLst>
          </p:cNvPr>
          <p:cNvSpPr txBox="1"/>
          <p:nvPr/>
        </p:nvSpPr>
        <p:spPr>
          <a:xfrm>
            <a:off x="11619975" y="6390557"/>
            <a:ext cx="257509" cy="253916"/>
          </a:xfrm>
          <a:prstGeom prst="rect">
            <a:avLst/>
          </a:prstGeom>
          <a:noFill/>
          <a:effectLst/>
        </p:spPr>
        <p:txBody>
          <a:bodyPr wrap="none" lIns="45720" tIns="45720" rIns="4572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FB2C39-CE20-7E4B-A942-95CCE1174A05}" type="slidenum">
              <a:rPr lang="en-US" sz="1050" b="0" smtClean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0799" y="325249"/>
            <a:ext cx="11530403" cy="37490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0798" y="1397464"/>
            <a:ext cx="11533588" cy="46375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E8CBBDE-B90C-5E20-D81C-33DD01F1E79F}"/>
              </a:ext>
            </a:extLst>
          </p:cNvPr>
          <p:cNvGrpSpPr/>
          <p:nvPr/>
        </p:nvGrpSpPr>
        <p:grpSpPr>
          <a:xfrm>
            <a:off x="341402" y="-601884"/>
            <a:ext cx="1443279" cy="523034"/>
            <a:chOff x="341313" y="-601884"/>
            <a:chExt cx="1442903" cy="523034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175757C-C177-66D3-4112-B1D3F2BC785D}"/>
                </a:ext>
              </a:extLst>
            </p:cNvPr>
            <p:cNvCxnSpPr/>
            <p:nvPr/>
          </p:nvCxnSpPr>
          <p:spPr>
            <a:xfrm>
              <a:off x="341313" y="-601884"/>
              <a:ext cx="0" cy="509287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947A7C2-2693-1989-B70C-202EB0921123}"/>
                </a:ext>
              </a:extLst>
            </p:cNvPr>
            <p:cNvSpPr/>
            <p:nvPr/>
          </p:nvSpPr>
          <p:spPr>
            <a:xfrm>
              <a:off x="365125" y="-593766"/>
              <a:ext cx="1419091" cy="2375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tlCol="0" anchor="ctr"/>
            <a:lstStyle/>
            <a:p>
              <a:r>
                <a:rPr lang="en-US" sz="1100" b="1">
                  <a:solidFill>
                    <a:schemeClr val="bg1">
                      <a:lumMod val="75000"/>
                    </a:schemeClr>
                  </a:solidFill>
                </a:rPr>
                <a:t>Content to the Right of this line</a:t>
              </a:r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D9609ACF-92A6-C62B-752F-5DED20A5E3A0}"/>
                </a:ext>
              </a:extLst>
            </p:cNvPr>
            <p:cNvSpPr/>
            <p:nvPr/>
          </p:nvSpPr>
          <p:spPr>
            <a:xfrm rot="5400000">
              <a:off x="362154" y="-176822"/>
              <a:ext cx="136567" cy="59377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5CD717B-9E46-400C-69AE-EAC72E6F03EC}"/>
              </a:ext>
            </a:extLst>
          </p:cNvPr>
          <p:cNvGrpSpPr/>
          <p:nvPr/>
        </p:nvGrpSpPr>
        <p:grpSpPr>
          <a:xfrm flipH="1">
            <a:off x="10564216" y="-601884"/>
            <a:ext cx="1324493" cy="523034"/>
            <a:chOff x="341313" y="-601884"/>
            <a:chExt cx="1324148" cy="523034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5E26863-7B72-0A21-CDAA-7CC42E0F5BC0}"/>
                </a:ext>
              </a:extLst>
            </p:cNvPr>
            <p:cNvCxnSpPr/>
            <p:nvPr/>
          </p:nvCxnSpPr>
          <p:spPr>
            <a:xfrm>
              <a:off x="341313" y="-601884"/>
              <a:ext cx="0" cy="509287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5316ECF-3CFA-A378-D3B8-1744B60350B5}"/>
                </a:ext>
              </a:extLst>
            </p:cNvPr>
            <p:cNvSpPr/>
            <p:nvPr/>
          </p:nvSpPr>
          <p:spPr>
            <a:xfrm>
              <a:off x="365126" y="-593766"/>
              <a:ext cx="1300335" cy="2375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tlCol="0" anchor="ctr"/>
            <a:lstStyle/>
            <a:p>
              <a:pPr algn="r"/>
              <a:r>
                <a:rPr lang="en-US" sz="1100" b="1">
                  <a:solidFill>
                    <a:schemeClr val="bg1">
                      <a:lumMod val="75000"/>
                    </a:schemeClr>
                  </a:solidFill>
                </a:rPr>
                <a:t>Content to the Left of this line</a:t>
              </a:r>
            </a:p>
          </p:txBody>
        </p:sp>
        <p:sp>
          <p:nvSpPr>
            <p:cNvPr id="22" name="Triangle 21">
              <a:extLst>
                <a:ext uri="{FF2B5EF4-FFF2-40B4-BE49-F238E27FC236}">
                  <a16:creationId xmlns:a16="http://schemas.microsoft.com/office/drawing/2014/main" id="{0190D0E5-C168-4BC5-11FC-16D50B8A7E2B}"/>
                </a:ext>
              </a:extLst>
            </p:cNvPr>
            <p:cNvSpPr/>
            <p:nvPr/>
          </p:nvSpPr>
          <p:spPr>
            <a:xfrm rot="5400000">
              <a:off x="362154" y="-176822"/>
              <a:ext cx="136567" cy="59377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F7589FA-1E0C-413C-4D3C-1102591931F9}"/>
              </a:ext>
            </a:extLst>
          </p:cNvPr>
          <p:cNvGrpSpPr/>
          <p:nvPr/>
        </p:nvGrpSpPr>
        <p:grpSpPr>
          <a:xfrm>
            <a:off x="341402" y="6967959"/>
            <a:ext cx="1443279" cy="523034"/>
            <a:chOff x="341313" y="6967959"/>
            <a:chExt cx="1442903" cy="523034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847B12E-F614-8F4A-9754-8C27BB122243}"/>
                </a:ext>
              </a:extLst>
            </p:cNvPr>
            <p:cNvCxnSpPr/>
            <p:nvPr/>
          </p:nvCxnSpPr>
          <p:spPr>
            <a:xfrm flipV="1">
              <a:off x="341313" y="6981706"/>
              <a:ext cx="0" cy="509287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73C14FF-40B0-9ACC-E585-7467B78A33FD}"/>
                </a:ext>
              </a:extLst>
            </p:cNvPr>
            <p:cNvSpPr/>
            <p:nvPr/>
          </p:nvSpPr>
          <p:spPr>
            <a:xfrm>
              <a:off x="365125" y="7245369"/>
              <a:ext cx="1419091" cy="2375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tlCol="0" anchor="ctr"/>
            <a:lstStyle/>
            <a:p>
              <a:r>
                <a:rPr lang="en-US" sz="1100" b="1">
                  <a:solidFill>
                    <a:schemeClr val="bg1">
                      <a:lumMod val="75000"/>
                    </a:schemeClr>
                  </a:solidFill>
                </a:rPr>
                <a:t>Content to the Right of this line</a:t>
              </a:r>
            </a:p>
          </p:txBody>
        </p:sp>
        <p:sp>
          <p:nvSpPr>
            <p:cNvPr id="26" name="Triangle 25">
              <a:extLst>
                <a:ext uri="{FF2B5EF4-FFF2-40B4-BE49-F238E27FC236}">
                  <a16:creationId xmlns:a16="http://schemas.microsoft.com/office/drawing/2014/main" id="{781C40BD-33DE-5080-7392-4EDA98236D70}"/>
                </a:ext>
              </a:extLst>
            </p:cNvPr>
            <p:cNvSpPr/>
            <p:nvPr/>
          </p:nvSpPr>
          <p:spPr>
            <a:xfrm rot="16200000" flipV="1">
              <a:off x="362154" y="7006554"/>
              <a:ext cx="136567" cy="59377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9E51E6C-29C0-77B5-7F7B-1D6FA3D1A982}"/>
              </a:ext>
            </a:extLst>
          </p:cNvPr>
          <p:cNvGrpSpPr/>
          <p:nvPr/>
        </p:nvGrpSpPr>
        <p:grpSpPr>
          <a:xfrm>
            <a:off x="10564216" y="6967959"/>
            <a:ext cx="1324493" cy="523034"/>
            <a:chOff x="10561465" y="6967959"/>
            <a:chExt cx="1324148" cy="523034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1248888-159D-27F3-919B-CFF00749ACBD}"/>
                </a:ext>
              </a:extLst>
            </p:cNvPr>
            <p:cNvCxnSpPr/>
            <p:nvPr/>
          </p:nvCxnSpPr>
          <p:spPr>
            <a:xfrm flipH="1" flipV="1">
              <a:off x="11885613" y="6981706"/>
              <a:ext cx="0" cy="509287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89055E0-AD0B-43C5-7F50-3D805036A701}"/>
                </a:ext>
              </a:extLst>
            </p:cNvPr>
            <p:cNvSpPr/>
            <p:nvPr/>
          </p:nvSpPr>
          <p:spPr>
            <a:xfrm flipH="1">
              <a:off x="10561465" y="7245369"/>
              <a:ext cx="1300335" cy="2375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tlCol="0" anchor="ctr"/>
            <a:lstStyle/>
            <a:p>
              <a:pPr algn="r"/>
              <a:r>
                <a:rPr lang="en-US" sz="1100" b="1">
                  <a:solidFill>
                    <a:schemeClr val="bg1">
                      <a:lumMod val="75000"/>
                    </a:schemeClr>
                  </a:solidFill>
                </a:rPr>
                <a:t>Content to the Left of this line</a:t>
              </a:r>
            </a:p>
          </p:txBody>
        </p:sp>
        <p:sp>
          <p:nvSpPr>
            <p:cNvPr id="30" name="Triangle 29">
              <a:extLst>
                <a:ext uri="{FF2B5EF4-FFF2-40B4-BE49-F238E27FC236}">
                  <a16:creationId xmlns:a16="http://schemas.microsoft.com/office/drawing/2014/main" id="{BCE60E61-48D6-DEBD-2D9B-B0390D684ADE}"/>
                </a:ext>
              </a:extLst>
            </p:cNvPr>
            <p:cNvSpPr/>
            <p:nvPr/>
          </p:nvSpPr>
          <p:spPr>
            <a:xfrm rot="5400000" flipH="1" flipV="1">
              <a:off x="11728205" y="7006554"/>
              <a:ext cx="136567" cy="59377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F25CED5-DF06-0AFD-A00C-789268EBB7AE}"/>
              </a:ext>
            </a:extLst>
          </p:cNvPr>
          <p:cNvGrpSpPr/>
          <p:nvPr/>
        </p:nvGrpSpPr>
        <p:grpSpPr>
          <a:xfrm>
            <a:off x="-2124387" y="1042829"/>
            <a:ext cx="2028781" cy="237567"/>
            <a:chOff x="-2170134" y="1042828"/>
            <a:chExt cx="2028253" cy="237567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E841F15-1CFF-CA61-F075-EE505952ACC6}"/>
                </a:ext>
              </a:extLst>
            </p:cNvPr>
            <p:cNvSpPr/>
            <p:nvPr/>
          </p:nvSpPr>
          <p:spPr>
            <a:xfrm>
              <a:off x="-2170134" y="1042889"/>
              <a:ext cx="1419091" cy="2375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tlCol="0" anchor="ctr"/>
            <a:lstStyle/>
            <a:p>
              <a:pPr algn="r"/>
              <a:r>
                <a:rPr lang="en-US" sz="1100" b="1">
                  <a:solidFill>
                    <a:schemeClr val="bg1">
                      <a:lumMod val="75000"/>
                    </a:schemeClr>
                  </a:solidFill>
                </a:rPr>
                <a:t>Content </a:t>
              </a:r>
            </a:p>
            <a:p>
              <a:pPr algn="r"/>
              <a:r>
                <a:rPr lang="en-US" sz="1100" b="1">
                  <a:solidFill>
                    <a:schemeClr val="bg1">
                      <a:lumMod val="75000"/>
                    </a:schemeClr>
                  </a:solidFill>
                </a:rPr>
                <a:t>Below this line</a:t>
              </a: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0F390A79-E392-042F-329B-69E4AEFC4ADF}"/>
                </a:ext>
              </a:extLst>
            </p:cNvPr>
            <p:cNvGrpSpPr/>
            <p:nvPr/>
          </p:nvGrpSpPr>
          <p:grpSpPr>
            <a:xfrm rot="16200000" flipH="1">
              <a:off x="-462805" y="840718"/>
              <a:ext cx="118813" cy="523034"/>
              <a:chOff x="-1846302" y="1851949"/>
              <a:chExt cx="118813" cy="523034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01698C63-5D3C-9E72-29C7-BA4DE94EB007}"/>
                  </a:ext>
                </a:extLst>
              </p:cNvPr>
              <p:cNvCxnSpPr/>
              <p:nvPr/>
            </p:nvCxnSpPr>
            <p:spPr>
              <a:xfrm>
                <a:off x="-1846302" y="1851949"/>
                <a:ext cx="0" cy="509287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riangle 33">
                <a:extLst>
                  <a:ext uri="{FF2B5EF4-FFF2-40B4-BE49-F238E27FC236}">
                    <a16:creationId xmlns:a16="http://schemas.microsoft.com/office/drawing/2014/main" id="{AE9A3A82-0E1F-1626-A408-2CE87A9BA8FE}"/>
                  </a:ext>
                </a:extLst>
              </p:cNvPr>
              <p:cNvSpPr/>
              <p:nvPr/>
            </p:nvSpPr>
            <p:spPr>
              <a:xfrm rot="5400000">
                <a:off x="-1825461" y="2277011"/>
                <a:ext cx="136567" cy="59377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A6EDE7D-DA87-1071-448B-1BD39AD2D23C}"/>
              </a:ext>
            </a:extLst>
          </p:cNvPr>
          <p:cNvGrpSpPr/>
          <p:nvPr/>
        </p:nvGrpSpPr>
        <p:grpSpPr>
          <a:xfrm flipV="1">
            <a:off x="-2124387" y="5820334"/>
            <a:ext cx="2028781" cy="237567"/>
            <a:chOff x="-2170134" y="1042828"/>
            <a:chExt cx="2028253" cy="237567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AA0B457-0636-5777-B01C-2BD1512DB040}"/>
                </a:ext>
              </a:extLst>
            </p:cNvPr>
            <p:cNvSpPr/>
            <p:nvPr/>
          </p:nvSpPr>
          <p:spPr>
            <a:xfrm rot="10800000">
              <a:off x="-2170134" y="1042889"/>
              <a:ext cx="1419091" cy="2375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tlCol="0" anchor="ctr"/>
            <a:lstStyle/>
            <a:p>
              <a:pPr algn="r"/>
              <a:r>
                <a:rPr lang="en-US" sz="1100" b="1">
                  <a:solidFill>
                    <a:schemeClr val="bg1">
                      <a:lumMod val="75000"/>
                    </a:schemeClr>
                  </a:solidFill>
                </a:rPr>
                <a:t>Content </a:t>
              </a:r>
            </a:p>
            <a:p>
              <a:pPr algn="r"/>
              <a:r>
                <a:rPr lang="en-US" sz="1100" b="1">
                  <a:solidFill>
                    <a:schemeClr val="bg1">
                      <a:lumMod val="75000"/>
                    </a:schemeClr>
                  </a:solidFill>
                </a:rPr>
                <a:t>Above this line</a:t>
              </a: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FCF800ED-4EB8-B735-A0A8-7E909D780D06}"/>
                </a:ext>
              </a:extLst>
            </p:cNvPr>
            <p:cNvGrpSpPr/>
            <p:nvPr/>
          </p:nvGrpSpPr>
          <p:grpSpPr>
            <a:xfrm rot="16200000" flipH="1">
              <a:off x="-462805" y="840718"/>
              <a:ext cx="118813" cy="523034"/>
              <a:chOff x="-1846302" y="1851949"/>
              <a:chExt cx="118813" cy="523034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E88367D2-D1E0-FFF4-1E6B-EEA09AC623CA}"/>
                  </a:ext>
                </a:extLst>
              </p:cNvPr>
              <p:cNvCxnSpPr/>
              <p:nvPr/>
            </p:nvCxnSpPr>
            <p:spPr>
              <a:xfrm>
                <a:off x="-1846302" y="1851949"/>
                <a:ext cx="0" cy="509287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riangle 40">
                <a:extLst>
                  <a:ext uri="{FF2B5EF4-FFF2-40B4-BE49-F238E27FC236}">
                    <a16:creationId xmlns:a16="http://schemas.microsoft.com/office/drawing/2014/main" id="{C65F1858-601A-BA51-5C3D-B0AE19E629FE}"/>
                  </a:ext>
                </a:extLst>
              </p:cNvPr>
              <p:cNvSpPr/>
              <p:nvPr/>
            </p:nvSpPr>
            <p:spPr>
              <a:xfrm rot="5400000">
                <a:off x="-1825461" y="2277011"/>
                <a:ext cx="136567" cy="59377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6A336523-4FE2-7A9D-DC18-F5A21D56DB64}"/>
              </a:ext>
            </a:extLst>
          </p:cNvPr>
          <p:cNvGrpSpPr/>
          <p:nvPr/>
        </p:nvGrpSpPr>
        <p:grpSpPr>
          <a:xfrm>
            <a:off x="12279214" y="1042829"/>
            <a:ext cx="2028780" cy="237567"/>
            <a:chOff x="12276016" y="1042828"/>
            <a:chExt cx="2028252" cy="237567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156E08C5-45A0-C791-899C-692712D459F7}"/>
                </a:ext>
              </a:extLst>
            </p:cNvPr>
            <p:cNvSpPr/>
            <p:nvPr/>
          </p:nvSpPr>
          <p:spPr>
            <a:xfrm flipH="1">
              <a:off x="12885177" y="1042889"/>
              <a:ext cx="1419091" cy="2375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tlCol="0" anchor="ctr"/>
            <a:lstStyle/>
            <a:p>
              <a:pPr algn="l"/>
              <a:r>
                <a:rPr lang="en-US" sz="1100" b="1">
                  <a:solidFill>
                    <a:schemeClr val="bg1">
                      <a:lumMod val="75000"/>
                    </a:schemeClr>
                  </a:solidFill>
                </a:rPr>
                <a:t>Content </a:t>
              </a:r>
            </a:p>
            <a:p>
              <a:pPr algn="l"/>
              <a:r>
                <a:rPr lang="en-US" sz="1100" b="1">
                  <a:solidFill>
                    <a:schemeClr val="bg1">
                      <a:lumMod val="75000"/>
                    </a:schemeClr>
                  </a:solidFill>
                </a:rPr>
                <a:t>Below this line</a:t>
              </a: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42F8A347-5B2D-8BAB-44FD-BA1409F2EC60}"/>
                </a:ext>
              </a:extLst>
            </p:cNvPr>
            <p:cNvGrpSpPr/>
            <p:nvPr/>
          </p:nvGrpSpPr>
          <p:grpSpPr>
            <a:xfrm rot="5400000">
              <a:off x="12478126" y="840718"/>
              <a:ext cx="118813" cy="523034"/>
              <a:chOff x="-1846302" y="1851949"/>
              <a:chExt cx="118813" cy="523034"/>
            </a:xfrm>
          </p:grpSpPr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56C06028-8440-1DF9-38EF-FFFEE3CEE918}"/>
                  </a:ext>
                </a:extLst>
              </p:cNvPr>
              <p:cNvCxnSpPr/>
              <p:nvPr/>
            </p:nvCxnSpPr>
            <p:spPr>
              <a:xfrm>
                <a:off x="-1846302" y="1851949"/>
                <a:ext cx="0" cy="509287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Triangle 45">
                <a:extLst>
                  <a:ext uri="{FF2B5EF4-FFF2-40B4-BE49-F238E27FC236}">
                    <a16:creationId xmlns:a16="http://schemas.microsoft.com/office/drawing/2014/main" id="{04AC5D4D-00AF-8C3D-58F7-55CD160FED34}"/>
                  </a:ext>
                </a:extLst>
              </p:cNvPr>
              <p:cNvSpPr/>
              <p:nvPr/>
            </p:nvSpPr>
            <p:spPr>
              <a:xfrm rot="5400000">
                <a:off x="-1825461" y="2277011"/>
                <a:ext cx="136567" cy="59377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7E64693-CC7D-E80D-6819-942C91DD09C7}"/>
              </a:ext>
            </a:extLst>
          </p:cNvPr>
          <p:cNvGrpSpPr/>
          <p:nvPr/>
        </p:nvGrpSpPr>
        <p:grpSpPr>
          <a:xfrm>
            <a:off x="12279214" y="5820333"/>
            <a:ext cx="2028780" cy="237566"/>
            <a:chOff x="12276016" y="5820333"/>
            <a:chExt cx="2028252" cy="237566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603192E0-BBD7-F3EF-6C75-7C639F9B545D}"/>
                </a:ext>
              </a:extLst>
            </p:cNvPr>
            <p:cNvSpPr/>
            <p:nvPr/>
          </p:nvSpPr>
          <p:spPr>
            <a:xfrm rot="10800000" flipH="1" flipV="1">
              <a:off x="12885177" y="5820333"/>
              <a:ext cx="1419091" cy="2375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tlCol="0" anchor="ctr"/>
            <a:lstStyle/>
            <a:p>
              <a:pPr algn="l"/>
              <a:r>
                <a:rPr lang="en-US" sz="1100" b="1">
                  <a:solidFill>
                    <a:schemeClr val="bg1">
                      <a:lumMod val="75000"/>
                    </a:schemeClr>
                  </a:solidFill>
                </a:rPr>
                <a:t>Content </a:t>
              </a:r>
            </a:p>
            <a:p>
              <a:pPr algn="l"/>
              <a:r>
                <a:rPr lang="en-US" sz="1100" b="1">
                  <a:solidFill>
                    <a:schemeClr val="bg1">
                      <a:lumMod val="75000"/>
                    </a:schemeClr>
                  </a:solidFill>
                </a:rPr>
                <a:t>Above this line</a:t>
              </a:r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4D35F195-FCCF-DF9D-BA61-1938703A85B0}"/>
                </a:ext>
              </a:extLst>
            </p:cNvPr>
            <p:cNvGrpSpPr/>
            <p:nvPr/>
          </p:nvGrpSpPr>
          <p:grpSpPr>
            <a:xfrm rot="16200000" flipV="1">
              <a:off x="12478126" y="5736976"/>
              <a:ext cx="118813" cy="523034"/>
              <a:chOff x="-1846302" y="1851949"/>
              <a:chExt cx="118813" cy="523034"/>
            </a:xfrm>
          </p:grpSpPr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AF756975-04CF-10ED-488F-260A2BD1A88D}"/>
                  </a:ext>
                </a:extLst>
              </p:cNvPr>
              <p:cNvCxnSpPr/>
              <p:nvPr/>
            </p:nvCxnSpPr>
            <p:spPr>
              <a:xfrm>
                <a:off x="-1846302" y="1851949"/>
                <a:ext cx="0" cy="509287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riangle 50">
                <a:extLst>
                  <a:ext uri="{FF2B5EF4-FFF2-40B4-BE49-F238E27FC236}">
                    <a16:creationId xmlns:a16="http://schemas.microsoft.com/office/drawing/2014/main" id="{2FFB51CE-AEBA-C963-A384-54061B53F920}"/>
                  </a:ext>
                </a:extLst>
              </p:cNvPr>
              <p:cNvSpPr/>
              <p:nvPr/>
            </p:nvSpPr>
            <p:spPr>
              <a:xfrm rot="5400000">
                <a:off x="-1825461" y="2277011"/>
                <a:ext cx="136567" cy="59377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05C2FB0-FAFD-0756-3759-ABBA1BD9037B}"/>
              </a:ext>
            </a:extLst>
          </p:cNvPr>
          <p:cNvGrpSpPr/>
          <p:nvPr/>
        </p:nvGrpSpPr>
        <p:grpSpPr>
          <a:xfrm>
            <a:off x="-1479231" y="1735924"/>
            <a:ext cx="796517" cy="3909223"/>
            <a:chOff x="-1378254" y="1577174"/>
            <a:chExt cx="958713" cy="4706490"/>
          </a:xfrm>
        </p:grpSpPr>
        <p:sp>
          <p:nvSpPr>
            <p:cNvPr id="54" name="Hexagon 53">
              <a:extLst>
                <a:ext uri="{FF2B5EF4-FFF2-40B4-BE49-F238E27FC236}">
                  <a16:creationId xmlns:a16="http://schemas.microsoft.com/office/drawing/2014/main" id="{70CA3173-38DF-9FF6-4342-1509627A2E86}"/>
                </a:ext>
              </a:extLst>
            </p:cNvPr>
            <p:cNvSpPr/>
            <p:nvPr/>
          </p:nvSpPr>
          <p:spPr>
            <a:xfrm rot="16200000">
              <a:off x="-1427442" y="1626362"/>
              <a:ext cx="713224" cy="614848"/>
            </a:xfrm>
            <a:prstGeom prst="hexagon">
              <a:avLst>
                <a:gd name="adj" fmla="val 29918"/>
                <a:gd name="vf" fmla="val 11547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5" name="Hexagon 54">
              <a:extLst>
                <a:ext uri="{FF2B5EF4-FFF2-40B4-BE49-F238E27FC236}">
                  <a16:creationId xmlns:a16="http://schemas.microsoft.com/office/drawing/2014/main" id="{A2EDBAB9-DCFA-31E7-F439-E62D617CE795}"/>
                </a:ext>
              </a:extLst>
            </p:cNvPr>
            <p:cNvSpPr/>
            <p:nvPr/>
          </p:nvSpPr>
          <p:spPr>
            <a:xfrm rot="16200000">
              <a:off x="-1083577" y="2196829"/>
              <a:ext cx="713224" cy="614848"/>
            </a:xfrm>
            <a:prstGeom prst="hexagon">
              <a:avLst>
                <a:gd name="adj" fmla="val 29918"/>
                <a:gd name="vf" fmla="val 115470"/>
              </a:avLst>
            </a:prstGeom>
            <a:solidFill>
              <a:srgbClr val="F06A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6" name="Hexagon 55">
              <a:extLst>
                <a:ext uri="{FF2B5EF4-FFF2-40B4-BE49-F238E27FC236}">
                  <a16:creationId xmlns:a16="http://schemas.microsoft.com/office/drawing/2014/main" id="{AB642E80-17FC-933E-E0E9-4F830A719665}"/>
                </a:ext>
              </a:extLst>
            </p:cNvPr>
            <p:cNvSpPr/>
            <p:nvPr/>
          </p:nvSpPr>
          <p:spPr>
            <a:xfrm rot="16200000">
              <a:off x="-1427442" y="2767296"/>
              <a:ext cx="713224" cy="614848"/>
            </a:xfrm>
            <a:prstGeom prst="hexagon">
              <a:avLst>
                <a:gd name="adj" fmla="val 29918"/>
                <a:gd name="vf" fmla="val 11547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7" name="Hexagon 56">
              <a:extLst>
                <a:ext uri="{FF2B5EF4-FFF2-40B4-BE49-F238E27FC236}">
                  <a16:creationId xmlns:a16="http://schemas.microsoft.com/office/drawing/2014/main" id="{CA60C8DD-D0E0-9E81-66C3-8F39326B9763}"/>
                </a:ext>
              </a:extLst>
            </p:cNvPr>
            <p:cNvSpPr/>
            <p:nvPr/>
          </p:nvSpPr>
          <p:spPr>
            <a:xfrm rot="16200000">
              <a:off x="-1083577" y="3337763"/>
              <a:ext cx="713224" cy="614848"/>
            </a:xfrm>
            <a:prstGeom prst="hexagon">
              <a:avLst>
                <a:gd name="adj" fmla="val 29918"/>
                <a:gd name="vf" fmla="val 11547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8" name="Hexagon 57">
              <a:extLst>
                <a:ext uri="{FF2B5EF4-FFF2-40B4-BE49-F238E27FC236}">
                  <a16:creationId xmlns:a16="http://schemas.microsoft.com/office/drawing/2014/main" id="{BFF3E346-A243-905B-9D99-CA63CB1DFE73}"/>
                </a:ext>
              </a:extLst>
            </p:cNvPr>
            <p:cNvSpPr/>
            <p:nvPr/>
          </p:nvSpPr>
          <p:spPr>
            <a:xfrm rot="16200000">
              <a:off x="-1427442" y="3908230"/>
              <a:ext cx="713224" cy="614848"/>
            </a:xfrm>
            <a:prstGeom prst="hexagon">
              <a:avLst>
                <a:gd name="adj" fmla="val 29918"/>
                <a:gd name="vf" fmla="val 11547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9" name="Hexagon 58">
              <a:extLst>
                <a:ext uri="{FF2B5EF4-FFF2-40B4-BE49-F238E27FC236}">
                  <a16:creationId xmlns:a16="http://schemas.microsoft.com/office/drawing/2014/main" id="{638E46CF-8A38-D62C-7896-1662602A00F1}"/>
                </a:ext>
              </a:extLst>
            </p:cNvPr>
            <p:cNvSpPr/>
            <p:nvPr/>
          </p:nvSpPr>
          <p:spPr>
            <a:xfrm rot="16200000">
              <a:off x="-1083577" y="4478697"/>
              <a:ext cx="713224" cy="614848"/>
            </a:xfrm>
            <a:prstGeom prst="hexagon">
              <a:avLst>
                <a:gd name="adj" fmla="val 29918"/>
                <a:gd name="vf" fmla="val 11547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0" name="Hexagon 59">
              <a:extLst>
                <a:ext uri="{FF2B5EF4-FFF2-40B4-BE49-F238E27FC236}">
                  <a16:creationId xmlns:a16="http://schemas.microsoft.com/office/drawing/2014/main" id="{06D5454A-E6E4-27AB-1F0F-583465AAA148}"/>
                </a:ext>
              </a:extLst>
            </p:cNvPr>
            <p:cNvSpPr/>
            <p:nvPr/>
          </p:nvSpPr>
          <p:spPr>
            <a:xfrm rot="16200000">
              <a:off x="-1427442" y="5049164"/>
              <a:ext cx="713224" cy="614848"/>
            </a:xfrm>
            <a:prstGeom prst="hexagon">
              <a:avLst>
                <a:gd name="adj" fmla="val 29918"/>
                <a:gd name="vf" fmla="val 11547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1" name="Hexagon 60">
              <a:extLst>
                <a:ext uri="{FF2B5EF4-FFF2-40B4-BE49-F238E27FC236}">
                  <a16:creationId xmlns:a16="http://schemas.microsoft.com/office/drawing/2014/main" id="{A7587CD6-341F-C0BF-DAB5-8938A9BCECB0}"/>
                </a:ext>
              </a:extLst>
            </p:cNvPr>
            <p:cNvSpPr/>
            <p:nvPr/>
          </p:nvSpPr>
          <p:spPr>
            <a:xfrm rot="16200000">
              <a:off x="-1083577" y="5619628"/>
              <a:ext cx="713224" cy="614848"/>
            </a:xfrm>
            <a:prstGeom prst="hexagon">
              <a:avLst>
                <a:gd name="adj" fmla="val 29918"/>
                <a:gd name="vf" fmla="val 115470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3E2EAE7F-50B8-00C5-4167-A2A1AF1290D7}"/>
              </a:ext>
            </a:extLst>
          </p:cNvPr>
          <p:cNvSpPr/>
          <p:nvPr/>
        </p:nvSpPr>
        <p:spPr>
          <a:xfrm>
            <a:off x="-1933548" y="1498418"/>
            <a:ext cx="1419461" cy="2375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tlCol="0" anchor="ctr"/>
          <a:lstStyle/>
          <a:p>
            <a:pPr algn="ctr"/>
            <a:r>
              <a:rPr lang="en-US" sz="1100" b="1">
                <a:solidFill>
                  <a:schemeClr val="bg1">
                    <a:lumMod val="75000"/>
                  </a:schemeClr>
                </a:solidFill>
              </a:rPr>
              <a:t>Color Swatches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781249D-F4B2-283B-7B1C-D874EDACB03D}"/>
              </a:ext>
            </a:extLst>
          </p:cNvPr>
          <p:cNvSpPr txBox="1"/>
          <p:nvPr/>
        </p:nvSpPr>
        <p:spPr>
          <a:xfrm>
            <a:off x="9565142" y="6389349"/>
            <a:ext cx="2125816" cy="253916"/>
          </a:xfrm>
          <a:prstGeom prst="rect">
            <a:avLst/>
          </a:prstGeom>
          <a:noFill/>
        </p:spPr>
        <p:txBody>
          <a:bodyPr wrap="none" lIns="45720" tIns="45720" rIns="45720" bIns="45720" rtlCol="0" anchor="t">
            <a:spAutoFit/>
          </a:bodyPr>
          <a:lstStyle/>
          <a:p>
            <a:pPr algn="ctr">
              <a:defRPr/>
            </a:pPr>
            <a:r>
              <a:rPr kumimoji="0" lang="en-US" sz="1050" b="1" i="0" u="none" strike="noStrike" kern="700" cap="none" spc="1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/>
              </a:rPr>
              <a:t>© </a:t>
            </a:r>
            <a:r>
              <a:rPr kumimoji="0" lang="en-US" sz="1050" b="1" i="0" u="none" strike="noStrike" kern="700" cap="none" spc="1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/>
              </a:rPr>
              <a:t>onsemi</a:t>
            </a:r>
            <a:r>
              <a:rPr kumimoji="0" lang="en-US" sz="1050" b="1" i="0" u="none" strike="noStrike" kern="700" cap="none" spc="1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/>
              </a:rPr>
              <a:t> </a:t>
            </a:r>
            <a:fld id="{B414B3F2-8D8D-7149-9EB9-BD3CC9259448}" type="datetimeyyyy">
              <a:rPr kumimoji="0" lang="en-US" sz="1050" b="1" i="0" u="none" strike="noStrike" kern="700" cap="none" spc="1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/>
              </a:rPr>
              <a:t>2025</a:t>
            </a:fld>
            <a:r>
              <a:rPr kumimoji="0" lang="en-US" sz="1050" b="1" i="0" u="none" strike="noStrike" kern="700" cap="none" spc="1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/>
              </a:rPr>
              <a:t>  </a:t>
            </a:r>
            <a:r>
              <a:rPr kumimoji="0" lang="en-US" sz="1050" b="0" i="0" u="none" strike="noStrike" kern="700" cap="none" spc="1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/>
              </a:rPr>
              <a:t>| </a:t>
            </a:r>
            <a:r>
              <a:rPr kumimoji="0" lang="en-US" sz="1050" b="1" i="0" u="none" strike="noStrike" kern="700" cap="none" spc="1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/>
              </a:rPr>
              <a:t> </a:t>
            </a:r>
            <a:r>
              <a:rPr kumimoji="0" lang="en-US" sz="1050" b="0" i="0" u="none" strike="noStrike" kern="700" cap="none" spc="1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/>
              </a:rPr>
              <a:t>Confidential</a:t>
            </a:r>
            <a:r>
              <a:rPr lang="en-US" sz="1050" kern="700" spc="10">
                <a:solidFill>
                  <a:schemeClr val="tx2"/>
                </a:solidFill>
                <a:latin typeface="Arial"/>
                <a:ea typeface="Inter Italic" panose="020B0502030000000004" pitchFamily="34" charset="0"/>
                <a:cs typeface="Arial"/>
              </a:rPr>
              <a:t>  | </a:t>
            </a:r>
            <a:endParaRPr lang="en-US" sz="105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Inter Italic" panose="020B0502030000000004" pitchFamily="34" charset="0"/>
              <a:cs typeface="Arial"/>
            </a:endParaRPr>
          </a:p>
        </p:txBody>
      </p:sp>
      <p:sp>
        <p:nvSpPr>
          <p:cNvPr id="63" name="Freeform 62">
            <a:extLst>
              <a:ext uri="{FF2B5EF4-FFF2-40B4-BE49-F238E27FC236}">
                <a16:creationId xmlns:a16="http://schemas.microsoft.com/office/drawing/2014/main" id="{E819506E-27FE-E2F3-B39C-CD7014AE9C3B}"/>
              </a:ext>
            </a:extLst>
          </p:cNvPr>
          <p:cNvSpPr/>
          <p:nvPr/>
        </p:nvSpPr>
        <p:spPr>
          <a:xfrm>
            <a:off x="0" y="0"/>
            <a:ext cx="12001360" cy="257816"/>
          </a:xfrm>
          <a:custGeom>
            <a:avLst/>
            <a:gdLst>
              <a:gd name="connsiteX0" fmla="*/ 0 w 11998235"/>
              <a:gd name="connsiteY0" fmla="*/ 0 h 257816"/>
              <a:gd name="connsiteX1" fmla="*/ 11998235 w 11998235"/>
              <a:gd name="connsiteY1" fmla="*/ 0 h 257816"/>
              <a:gd name="connsiteX2" fmla="*/ 11854977 w 11998235"/>
              <a:gd name="connsiteY2" fmla="*/ 257816 h 257816"/>
              <a:gd name="connsiteX3" fmla="*/ 0 w 11998235"/>
              <a:gd name="connsiteY3" fmla="*/ 257816 h 25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98235" h="257816">
                <a:moveTo>
                  <a:pt x="0" y="0"/>
                </a:moveTo>
                <a:lnTo>
                  <a:pt x="11998235" y="0"/>
                </a:lnTo>
                <a:lnTo>
                  <a:pt x="11854977" y="257816"/>
                </a:lnTo>
                <a:lnTo>
                  <a:pt x="0" y="25781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66" name="Freeform 65">
            <a:extLst>
              <a:ext uri="{FF2B5EF4-FFF2-40B4-BE49-F238E27FC236}">
                <a16:creationId xmlns:a16="http://schemas.microsoft.com/office/drawing/2014/main" id="{471A7FC6-22C1-E299-0FE2-E2229B69FDC8}"/>
              </a:ext>
            </a:extLst>
          </p:cNvPr>
          <p:cNvSpPr/>
          <p:nvPr/>
        </p:nvSpPr>
        <p:spPr>
          <a:xfrm>
            <a:off x="11961508" y="0"/>
            <a:ext cx="219514" cy="257816"/>
          </a:xfrm>
          <a:custGeom>
            <a:avLst/>
            <a:gdLst>
              <a:gd name="connsiteX0" fmla="*/ 143258 w 219457"/>
              <a:gd name="connsiteY0" fmla="*/ 0 h 257816"/>
              <a:gd name="connsiteX1" fmla="*/ 219457 w 219457"/>
              <a:gd name="connsiteY1" fmla="*/ 0 h 257816"/>
              <a:gd name="connsiteX2" fmla="*/ 76199 w 219457"/>
              <a:gd name="connsiteY2" fmla="*/ 257816 h 257816"/>
              <a:gd name="connsiteX3" fmla="*/ 0 w 219457"/>
              <a:gd name="connsiteY3" fmla="*/ 257816 h 25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457" h="257816">
                <a:moveTo>
                  <a:pt x="143258" y="0"/>
                </a:moveTo>
                <a:lnTo>
                  <a:pt x="219457" y="0"/>
                </a:lnTo>
                <a:lnTo>
                  <a:pt x="76199" y="257816"/>
                </a:lnTo>
                <a:lnTo>
                  <a:pt x="0" y="257816"/>
                </a:lnTo>
                <a:close/>
              </a:path>
            </a:pathLst>
          </a:custGeom>
          <a:solidFill>
            <a:srgbClr val="F06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BA7F2FB-0E1A-4186-2969-05A6F630CC5B}"/>
              </a:ext>
            </a:extLst>
          </p:cNvPr>
          <p:cNvCxnSpPr>
            <a:cxnSpLocks/>
          </p:cNvCxnSpPr>
          <p:nvPr/>
        </p:nvCxnSpPr>
        <p:spPr>
          <a:xfrm>
            <a:off x="1" y="6204604"/>
            <a:ext cx="12192000" cy="0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blurRad="38100" dist="12700" dir="5400000" algn="t" rotWithShape="0">
              <a:prstClr val="black">
                <a:alpha val="38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268601B1-29FC-83C8-5A0E-565BAF688563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296767" y="6273874"/>
            <a:ext cx="1647765" cy="50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969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</p:sldLayoutIdLst>
  <p:transition>
    <p:fade/>
  </p:transition>
  <p:txStyles>
    <p:titleStyle>
      <a:lvl1pPr algn="l" defTabSz="914400" rtl="0" eaLnBrk="1" latinLnBrk="0" hangingPunct="1">
        <a:lnSpc>
          <a:spcPct val="92000"/>
        </a:lnSpc>
        <a:spcBef>
          <a:spcPct val="0"/>
        </a:spcBef>
        <a:buNone/>
        <a:defRPr sz="2800" b="1" i="0" kern="1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33363" indent="-233363" algn="l" defTabSz="914400" rtl="0" eaLnBrk="1" latinLnBrk="0" hangingPunct="1">
        <a:lnSpc>
          <a:spcPct val="100000"/>
        </a:lnSpc>
        <a:spcBef>
          <a:spcPts val="600"/>
        </a:spcBef>
        <a:buClr>
          <a:schemeClr val="tx2">
            <a:lumMod val="75000"/>
            <a:lumOff val="25000"/>
          </a:schemeClr>
        </a:buClr>
        <a:buFont typeface="Arial" pitchFamily="34" charset="0"/>
        <a:buChar char="•"/>
        <a:tabLst/>
        <a:defRPr sz="1800" b="0" kern="1000">
          <a:solidFill>
            <a:schemeClr val="tx2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608013" indent="-269875" algn="l" defTabSz="914400" rtl="0" eaLnBrk="1" latinLnBrk="0" hangingPunct="1">
        <a:lnSpc>
          <a:spcPct val="100000"/>
        </a:lnSpc>
        <a:spcBef>
          <a:spcPts val="600"/>
        </a:spcBef>
        <a:buClr>
          <a:schemeClr val="tx2">
            <a:lumMod val="50000"/>
            <a:lumOff val="50000"/>
          </a:schemeClr>
        </a:buClr>
        <a:buSzPct val="85000"/>
        <a:buFont typeface="Wingdings" pitchFamily="2" charset="2"/>
        <a:buChar char="§"/>
        <a:defRPr sz="1600" b="0" kern="10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14400" indent="-223838" algn="l" defTabSz="914400" rtl="0" eaLnBrk="1" latinLnBrk="0" hangingPunct="1">
        <a:lnSpc>
          <a:spcPct val="100000"/>
        </a:lnSpc>
        <a:spcBef>
          <a:spcPts val="600"/>
        </a:spcBef>
        <a:buClr>
          <a:schemeClr val="tx2">
            <a:lumMod val="50000"/>
            <a:lumOff val="50000"/>
          </a:schemeClr>
        </a:buClr>
        <a:buSzPct val="85000"/>
        <a:buFont typeface="Wingdings" pitchFamily="2" charset="2"/>
        <a:buChar char="§"/>
        <a:defRPr sz="1400" b="0" kern="1000" baseline="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57300" indent="-206375" algn="l" defTabSz="914400" rtl="0" eaLnBrk="1" latinLnBrk="0" hangingPunct="1">
        <a:lnSpc>
          <a:spcPct val="100000"/>
        </a:lnSpc>
        <a:spcBef>
          <a:spcPts val="600"/>
        </a:spcBef>
        <a:buClr>
          <a:schemeClr val="tx2">
            <a:lumMod val="50000"/>
            <a:lumOff val="50000"/>
          </a:schemeClr>
        </a:buClr>
        <a:buSzPct val="85000"/>
        <a:buFont typeface="Wingdings" pitchFamily="2" charset="2"/>
        <a:buChar char="§"/>
        <a:defRPr sz="1400" b="0" kern="10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87488" indent="-225425" algn="l" defTabSz="914400" rtl="0" eaLnBrk="1" latinLnBrk="0" hangingPunct="1">
        <a:lnSpc>
          <a:spcPct val="100000"/>
        </a:lnSpc>
        <a:spcBef>
          <a:spcPts val="600"/>
        </a:spcBef>
        <a:buClr>
          <a:schemeClr val="tx2">
            <a:lumMod val="50000"/>
            <a:lumOff val="50000"/>
          </a:schemeClr>
        </a:buClr>
        <a:buSzPct val="85000"/>
        <a:buFont typeface="Wingdings" pitchFamily="2" charset="2"/>
        <a:buChar char="§"/>
        <a:defRPr sz="1400" b="0" kern="10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5">
          <p15:clr>
            <a:srgbClr val="F26B43"/>
          </p15:clr>
        </p15:guide>
        <p15:guide id="2" pos="7487">
          <p15:clr>
            <a:srgbClr val="F26B43"/>
          </p15:clr>
        </p15:guide>
        <p15:guide id="3" orient="horz" pos="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648">
          <p15:clr>
            <a:srgbClr val="F26B43"/>
          </p15:clr>
        </p15:guide>
        <p15:guide id="6" orient="horz" pos="381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7CC8FC0-0C99-2951-3BC5-C3848EFF7CB9}"/>
              </a:ext>
            </a:extLst>
          </p:cNvPr>
          <p:cNvSpPr txBox="1"/>
          <p:nvPr/>
        </p:nvSpPr>
        <p:spPr>
          <a:xfrm>
            <a:off x="11619975" y="6390557"/>
            <a:ext cx="257509" cy="253916"/>
          </a:xfrm>
          <a:prstGeom prst="rect">
            <a:avLst/>
          </a:prstGeom>
          <a:noFill/>
          <a:effectLst/>
        </p:spPr>
        <p:txBody>
          <a:bodyPr wrap="none" lIns="45720" tIns="45720" rIns="4572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FB2C39-CE20-7E4B-A942-95CCE1174A05}" type="slidenum">
              <a:rPr lang="en-US" sz="1050" b="0" smtClean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0799" y="325249"/>
            <a:ext cx="11530403" cy="37490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0798" y="1397464"/>
            <a:ext cx="11533588" cy="46375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E8CBBDE-B90C-5E20-D81C-33DD01F1E79F}"/>
              </a:ext>
            </a:extLst>
          </p:cNvPr>
          <p:cNvGrpSpPr/>
          <p:nvPr/>
        </p:nvGrpSpPr>
        <p:grpSpPr>
          <a:xfrm>
            <a:off x="341402" y="-601884"/>
            <a:ext cx="1443279" cy="523034"/>
            <a:chOff x="341313" y="-601884"/>
            <a:chExt cx="1442903" cy="523034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175757C-C177-66D3-4112-B1D3F2BC785D}"/>
                </a:ext>
              </a:extLst>
            </p:cNvPr>
            <p:cNvCxnSpPr/>
            <p:nvPr/>
          </p:nvCxnSpPr>
          <p:spPr>
            <a:xfrm>
              <a:off x="341313" y="-601884"/>
              <a:ext cx="0" cy="509287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947A7C2-2693-1989-B70C-202EB0921123}"/>
                </a:ext>
              </a:extLst>
            </p:cNvPr>
            <p:cNvSpPr/>
            <p:nvPr/>
          </p:nvSpPr>
          <p:spPr>
            <a:xfrm>
              <a:off x="365125" y="-593766"/>
              <a:ext cx="1419091" cy="2375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tlCol="0" anchor="ctr"/>
            <a:lstStyle/>
            <a:p>
              <a:r>
                <a:rPr lang="en-US" sz="1100" b="1">
                  <a:solidFill>
                    <a:schemeClr val="bg1">
                      <a:lumMod val="75000"/>
                    </a:schemeClr>
                  </a:solidFill>
                </a:rPr>
                <a:t>Content to the Right of this line</a:t>
              </a:r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D9609ACF-92A6-C62B-752F-5DED20A5E3A0}"/>
                </a:ext>
              </a:extLst>
            </p:cNvPr>
            <p:cNvSpPr/>
            <p:nvPr/>
          </p:nvSpPr>
          <p:spPr>
            <a:xfrm rot="5400000">
              <a:off x="362154" y="-176822"/>
              <a:ext cx="136567" cy="59377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5CD717B-9E46-400C-69AE-EAC72E6F03EC}"/>
              </a:ext>
            </a:extLst>
          </p:cNvPr>
          <p:cNvGrpSpPr/>
          <p:nvPr/>
        </p:nvGrpSpPr>
        <p:grpSpPr>
          <a:xfrm flipH="1">
            <a:off x="10564216" y="-601884"/>
            <a:ext cx="1324493" cy="523034"/>
            <a:chOff x="341313" y="-601884"/>
            <a:chExt cx="1324148" cy="523034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5E26863-7B72-0A21-CDAA-7CC42E0F5BC0}"/>
                </a:ext>
              </a:extLst>
            </p:cNvPr>
            <p:cNvCxnSpPr/>
            <p:nvPr/>
          </p:nvCxnSpPr>
          <p:spPr>
            <a:xfrm>
              <a:off x="341313" y="-601884"/>
              <a:ext cx="0" cy="509287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5316ECF-3CFA-A378-D3B8-1744B60350B5}"/>
                </a:ext>
              </a:extLst>
            </p:cNvPr>
            <p:cNvSpPr/>
            <p:nvPr/>
          </p:nvSpPr>
          <p:spPr>
            <a:xfrm>
              <a:off x="365126" y="-593766"/>
              <a:ext cx="1300335" cy="2375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tlCol="0" anchor="ctr"/>
            <a:lstStyle/>
            <a:p>
              <a:pPr algn="r"/>
              <a:r>
                <a:rPr lang="en-US" sz="1100" b="1">
                  <a:solidFill>
                    <a:schemeClr val="bg1">
                      <a:lumMod val="75000"/>
                    </a:schemeClr>
                  </a:solidFill>
                </a:rPr>
                <a:t>Content to the Left of this line</a:t>
              </a:r>
            </a:p>
          </p:txBody>
        </p:sp>
        <p:sp>
          <p:nvSpPr>
            <p:cNvPr id="22" name="Triangle 21">
              <a:extLst>
                <a:ext uri="{FF2B5EF4-FFF2-40B4-BE49-F238E27FC236}">
                  <a16:creationId xmlns:a16="http://schemas.microsoft.com/office/drawing/2014/main" id="{0190D0E5-C168-4BC5-11FC-16D50B8A7E2B}"/>
                </a:ext>
              </a:extLst>
            </p:cNvPr>
            <p:cNvSpPr/>
            <p:nvPr/>
          </p:nvSpPr>
          <p:spPr>
            <a:xfrm rot="5400000">
              <a:off x="362154" y="-176822"/>
              <a:ext cx="136567" cy="59377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F7589FA-1E0C-413C-4D3C-1102591931F9}"/>
              </a:ext>
            </a:extLst>
          </p:cNvPr>
          <p:cNvGrpSpPr/>
          <p:nvPr/>
        </p:nvGrpSpPr>
        <p:grpSpPr>
          <a:xfrm>
            <a:off x="341402" y="6967959"/>
            <a:ext cx="1443279" cy="523034"/>
            <a:chOff x="341313" y="6967959"/>
            <a:chExt cx="1442903" cy="523034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847B12E-F614-8F4A-9754-8C27BB122243}"/>
                </a:ext>
              </a:extLst>
            </p:cNvPr>
            <p:cNvCxnSpPr/>
            <p:nvPr/>
          </p:nvCxnSpPr>
          <p:spPr>
            <a:xfrm flipV="1">
              <a:off x="341313" y="6981706"/>
              <a:ext cx="0" cy="509287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73C14FF-40B0-9ACC-E585-7467B78A33FD}"/>
                </a:ext>
              </a:extLst>
            </p:cNvPr>
            <p:cNvSpPr/>
            <p:nvPr/>
          </p:nvSpPr>
          <p:spPr>
            <a:xfrm>
              <a:off x="365125" y="7245369"/>
              <a:ext cx="1419091" cy="2375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tlCol="0" anchor="ctr"/>
            <a:lstStyle/>
            <a:p>
              <a:r>
                <a:rPr lang="en-US" sz="1100" b="1">
                  <a:solidFill>
                    <a:schemeClr val="bg1">
                      <a:lumMod val="75000"/>
                    </a:schemeClr>
                  </a:solidFill>
                </a:rPr>
                <a:t>Content to the Right of this line</a:t>
              </a:r>
            </a:p>
          </p:txBody>
        </p:sp>
        <p:sp>
          <p:nvSpPr>
            <p:cNvPr id="26" name="Triangle 25">
              <a:extLst>
                <a:ext uri="{FF2B5EF4-FFF2-40B4-BE49-F238E27FC236}">
                  <a16:creationId xmlns:a16="http://schemas.microsoft.com/office/drawing/2014/main" id="{781C40BD-33DE-5080-7392-4EDA98236D70}"/>
                </a:ext>
              </a:extLst>
            </p:cNvPr>
            <p:cNvSpPr/>
            <p:nvPr/>
          </p:nvSpPr>
          <p:spPr>
            <a:xfrm rot="16200000" flipV="1">
              <a:off x="362154" y="7006554"/>
              <a:ext cx="136567" cy="59377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9E51E6C-29C0-77B5-7F7B-1D6FA3D1A982}"/>
              </a:ext>
            </a:extLst>
          </p:cNvPr>
          <p:cNvGrpSpPr/>
          <p:nvPr/>
        </p:nvGrpSpPr>
        <p:grpSpPr>
          <a:xfrm>
            <a:off x="10564216" y="6967959"/>
            <a:ext cx="1324493" cy="523034"/>
            <a:chOff x="10561465" y="6967959"/>
            <a:chExt cx="1324148" cy="523034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1248888-159D-27F3-919B-CFF00749ACBD}"/>
                </a:ext>
              </a:extLst>
            </p:cNvPr>
            <p:cNvCxnSpPr/>
            <p:nvPr/>
          </p:nvCxnSpPr>
          <p:spPr>
            <a:xfrm flipH="1" flipV="1">
              <a:off x="11885613" y="6981706"/>
              <a:ext cx="0" cy="509287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89055E0-AD0B-43C5-7F50-3D805036A701}"/>
                </a:ext>
              </a:extLst>
            </p:cNvPr>
            <p:cNvSpPr/>
            <p:nvPr/>
          </p:nvSpPr>
          <p:spPr>
            <a:xfrm flipH="1">
              <a:off x="10561465" y="7245369"/>
              <a:ext cx="1300335" cy="2375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tlCol="0" anchor="ctr"/>
            <a:lstStyle/>
            <a:p>
              <a:pPr algn="r"/>
              <a:r>
                <a:rPr lang="en-US" sz="1100" b="1">
                  <a:solidFill>
                    <a:schemeClr val="bg1">
                      <a:lumMod val="75000"/>
                    </a:schemeClr>
                  </a:solidFill>
                </a:rPr>
                <a:t>Content to the Left of this line</a:t>
              </a:r>
            </a:p>
          </p:txBody>
        </p:sp>
        <p:sp>
          <p:nvSpPr>
            <p:cNvPr id="30" name="Triangle 29">
              <a:extLst>
                <a:ext uri="{FF2B5EF4-FFF2-40B4-BE49-F238E27FC236}">
                  <a16:creationId xmlns:a16="http://schemas.microsoft.com/office/drawing/2014/main" id="{BCE60E61-48D6-DEBD-2D9B-B0390D684ADE}"/>
                </a:ext>
              </a:extLst>
            </p:cNvPr>
            <p:cNvSpPr/>
            <p:nvPr/>
          </p:nvSpPr>
          <p:spPr>
            <a:xfrm rot="5400000" flipH="1" flipV="1">
              <a:off x="11728205" y="7006554"/>
              <a:ext cx="136567" cy="59377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F25CED5-DF06-0AFD-A00C-789268EBB7AE}"/>
              </a:ext>
            </a:extLst>
          </p:cNvPr>
          <p:cNvGrpSpPr/>
          <p:nvPr/>
        </p:nvGrpSpPr>
        <p:grpSpPr>
          <a:xfrm>
            <a:off x="-2124387" y="1042829"/>
            <a:ext cx="2028781" cy="237567"/>
            <a:chOff x="-2170134" y="1042828"/>
            <a:chExt cx="2028253" cy="237567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E841F15-1CFF-CA61-F075-EE505952ACC6}"/>
                </a:ext>
              </a:extLst>
            </p:cNvPr>
            <p:cNvSpPr/>
            <p:nvPr/>
          </p:nvSpPr>
          <p:spPr>
            <a:xfrm>
              <a:off x="-2170134" y="1042889"/>
              <a:ext cx="1419091" cy="2375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tlCol="0" anchor="ctr"/>
            <a:lstStyle/>
            <a:p>
              <a:pPr algn="r"/>
              <a:r>
                <a:rPr lang="en-US" sz="1100" b="1">
                  <a:solidFill>
                    <a:schemeClr val="bg1">
                      <a:lumMod val="75000"/>
                    </a:schemeClr>
                  </a:solidFill>
                </a:rPr>
                <a:t>Content </a:t>
              </a:r>
            </a:p>
            <a:p>
              <a:pPr algn="r"/>
              <a:r>
                <a:rPr lang="en-US" sz="1100" b="1">
                  <a:solidFill>
                    <a:schemeClr val="bg1">
                      <a:lumMod val="75000"/>
                    </a:schemeClr>
                  </a:solidFill>
                </a:rPr>
                <a:t>Below this line</a:t>
              </a: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0F390A79-E392-042F-329B-69E4AEFC4ADF}"/>
                </a:ext>
              </a:extLst>
            </p:cNvPr>
            <p:cNvGrpSpPr/>
            <p:nvPr/>
          </p:nvGrpSpPr>
          <p:grpSpPr>
            <a:xfrm rot="16200000" flipH="1">
              <a:off x="-462805" y="840718"/>
              <a:ext cx="118813" cy="523034"/>
              <a:chOff x="-1846302" y="1851949"/>
              <a:chExt cx="118813" cy="523034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01698C63-5D3C-9E72-29C7-BA4DE94EB007}"/>
                  </a:ext>
                </a:extLst>
              </p:cNvPr>
              <p:cNvCxnSpPr/>
              <p:nvPr/>
            </p:nvCxnSpPr>
            <p:spPr>
              <a:xfrm>
                <a:off x="-1846302" y="1851949"/>
                <a:ext cx="0" cy="509287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riangle 33">
                <a:extLst>
                  <a:ext uri="{FF2B5EF4-FFF2-40B4-BE49-F238E27FC236}">
                    <a16:creationId xmlns:a16="http://schemas.microsoft.com/office/drawing/2014/main" id="{AE9A3A82-0E1F-1626-A408-2CE87A9BA8FE}"/>
                  </a:ext>
                </a:extLst>
              </p:cNvPr>
              <p:cNvSpPr/>
              <p:nvPr/>
            </p:nvSpPr>
            <p:spPr>
              <a:xfrm rot="5400000">
                <a:off x="-1825461" y="2277011"/>
                <a:ext cx="136567" cy="59377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A6EDE7D-DA87-1071-448B-1BD39AD2D23C}"/>
              </a:ext>
            </a:extLst>
          </p:cNvPr>
          <p:cNvGrpSpPr/>
          <p:nvPr/>
        </p:nvGrpSpPr>
        <p:grpSpPr>
          <a:xfrm flipV="1">
            <a:off x="-2124387" y="5820334"/>
            <a:ext cx="2028781" cy="237567"/>
            <a:chOff x="-2170134" y="1042828"/>
            <a:chExt cx="2028253" cy="237567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AA0B457-0636-5777-B01C-2BD1512DB040}"/>
                </a:ext>
              </a:extLst>
            </p:cNvPr>
            <p:cNvSpPr/>
            <p:nvPr/>
          </p:nvSpPr>
          <p:spPr>
            <a:xfrm rot="10800000">
              <a:off x="-2170134" y="1042889"/>
              <a:ext cx="1419091" cy="2375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tlCol="0" anchor="ctr"/>
            <a:lstStyle/>
            <a:p>
              <a:pPr algn="r"/>
              <a:r>
                <a:rPr lang="en-US" sz="1100" b="1">
                  <a:solidFill>
                    <a:schemeClr val="bg1">
                      <a:lumMod val="75000"/>
                    </a:schemeClr>
                  </a:solidFill>
                </a:rPr>
                <a:t>Content </a:t>
              </a:r>
            </a:p>
            <a:p>
              <a:pPr algn="r"/>
              <a:r>
                <a:rPr lang="en-US" sz="1100" b="1">
                  <a:solidFill>
                    <a:schemeClr val="bg1">
                      <a:lumMod val="75000"/>
                    </a:schemeClr>
                  </a:solidFill>
                </a:rPr>
                <a:t>Above this line</a:t>
              </a: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FCF800ED-4EB8-B735-A0A8-7E909D780D06}"/>
                </a:ext>
              </a:extLst>
            </p:cNvPr>
            <p:cNvGrpSpPr/>
            <p:nvPr/>
          </p:nvGrpSpPr>
          <p:grpSpPr>
            <a:xfrm rot="16200000" flipH="1">
              <a:off x="-462805" y="840718"/>
              <a:ext cx="118813" cy="523034"/>
              <a:chOff x="-1846302" y="1851949"/>
              <a:chExt cx="118813" cy="523034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E88367D2-D1E0-FFF4-1E6B-EEA09AC623CA}"/>
                  </a:ext>
                </a:extLst>
              </p:cNvPr>
              <p:cNvCxnSpPr/>
              <p:nvPr/>
            </p:nvCxnSpPr>
            <p:spPr>
              <a:xfrm>
                <a:off x="-1846302" y="1851949"/>
                <a:ext cx="0" cy="509287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riangle 40">
                <a:extLst>
                  <a:ext uri="{FF2B5EF4-FFF2-40B4-BE49-F238E27FC236}">
                    <a16:creationId xmlns:a16="http://schemas.microsoft.com/office/drawing/2014/main" id="{C65F1858-601A-BA51-5C3D-B0AE19E629FE}"/>
                  </a:ext>
                </a:extLst>
              </p:cNvPr>
              <p:cNvSpPr/>
              <p:nvPr/>
            </p:nvSpPr>
            <p:spPr>
              <a:xfrm rot="5400000">
                <a:off x="-1825461" y="2277011"/>
                <a:ext cx="136567" cy="59377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6A336523-4FE2-7A9D-DC18-F5A21D56DB64}"/>
              </a:ext>
            </a:extLst>
          </p:cNvPr>
          <p:cNvGrpSpPr/>
          <p:nvPr/>
        </p:nvGrpSpPr>
        <p:grpSpPr>
          <a:xfrm>
            <a:off x="12279214" y="1042829"/>
            <a:ext cx="2028780" cy="237567"/>
            <a:chOff x="12276016" y="1042828"/>
            <a:chExt cx="2028252" cy="237567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156E08C5-45A0-C791-899C-692712D459F7}"/>
                </a:ext>
              </a:extLst>
            </p:cNvPr>
            <p:cNvSpPr/>
            <p:nvPr/>
          </p:nvSpPr>
          <p:spPr>
            <a:xfrm flipH="1">
              <a:off x="12885177" y="1042889"/>
              <a:ext cx="1419091" cy="2375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tlCol="0" anchor="ctr"/>
            <a:lstStyle/>
            <a:p>
              <a:pPr algn="l"/>
              <a:r>
                <a:rPr lang="en-US" sz="1100" b="1">
                  <a:solidFill>
                    <a:schemeClr val="bg1">
                      <a:lumMod val="75000"/>
                    </a:schemeClr>
                  </a:solidFill>
                </a:rPr>
                <a:t>Content </a:t>
              </a:r>
            </a:p>
            <a:p>
              <a:pPr algn="l"/>
              <a:r>
                <a:rPr lang="en-US" sz="1100" b="1">
                  <a:solidFill>
                    <a:schemeClr val="bg1">
                      <a:lumMod val="75000"/>
                    </a:schemeClr>
                  </a:solidFill>
                </a:rPr>
                <a:t>Below this line</a:t>
              </a: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42F8A347-5B2D-8BAB-44FD-BA1409F2EC60}"/>
                </a:ext>
              </a:extLst>
            </p:cNvPr>
            <p:cNvGrpSpPr/>
            <p:nvPr/>
          </p:nvGrpSpPr>
          <p:grpSpPr>
            <a:xfrm rot="5400000">
              <a:off x="12478126" y="840718"/>
              <a:ext cx="118813" cy="523034"/>
              <a:chOff x="-1846302" y="1851949"/>
              <a:chExt cx="118813" cy="523034"/>
            </a:xfrm>
          </p:grpSpPr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56C06028-8440-1DF9-38EF-FFFEE3CEE918}"/>
                  </a:ext>
                </a:extLst>
              </p:cNvPr>
              <p:cNvCxnSpPr/>
              <p:nvPr/>
            </p:nvCxnSpPr>
            <p:spPr>
              <a:xfrm>
                <a:off x="-1846302" y="1851949"/>
                <a:ext cx="0" cy="509287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Triangle 45">
                <a:extLst>
                  <a:ext uri="{FF2B5EF4-FFF2-40B4-BE49-F238E27FC236}">
                    <a16:creationId xmlns:a16="http://schemas.microsoft.com/office/drawing/2014/main" id="{04AC5D4D-00AF-8C3D-58F7-55CD160FED34}"/>
                  </a:ext>
                </a:extLst>
              </p:cNvPr>
              <p:cNvSpPr/>
              <p:nvPr/>
            </p:nvSpPr>
            <p:spPr>
              <a:xfrm rot="5400000">
                <a:off x="-1825461" y="2277011"/>
                <a:ext cx="136567" cy="59377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7E64693-CC7D-E80D-6819-942C91DD09C7}"/>
              </a:ext>
            </a:extLst>
          </p:cNvPr>
          <p:cNvGrpSpPr/>
          <p:nvPr/>
        </p:nvGrpSpPr>
        <p:grpSpPr>
          <a:xfrm>
            <a:off x="12279214" y="5820333"/>
            <a:ext cx="2028780" cy="237566"/>
            <a:chOff x="12276016" y="5820333"/>
            <a:chExt cx="2028252" cy="237566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603192E0-BBD7-F3EF-6C75-7C639F9B545D}"/>
                </a:ext>
              </a:extLst>
            </p:cNvPr>
            <p:cNvSpPr/>
            <p:nvPr/>
          </p:nvSpPr>
          <p:spPr>
            <a:xfrm rot="10800000" flipH="1" flipV="1">
              <a:off x="12885177" y="5820333"/>
              <a:ext cx="1419091" cy="2375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tlCol="0" anchor="ctr"/>
            <a:lstStyle/>
            <a:p>
              <a:pPr algn="l"/>
              <a:r>
                <a:rPr lang="en-US" sz="1100" b="1">
                  <a:solidFill>
                    <a:schemeClr val="bg1">
                      <a:lumMod val="75000"/>
                    </a:schemeClr>
                  </a:solidFill>
                </a:rPr>
                <a:t>Content </a:t>
              </a:r>
            </a:p>
            <a:p>
              <a:pPr algn="l"/>
              <a:r>
                <a:rPr lang="en-US" sz="1100" b="1">
                  <a:solidFill>
                    <a:schemeClr val="bg1">
                      <a:lumMod val="75000"/>
                    </a:schemeClr>
                  </a:solidFill>
                </a:rPr>
                <a:t>Above this line</a:t>
              </a:r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4D35F195-FCCF-DF9D-BA61-1938703A85B0}"/>
                </a:ext>
              </a:extLst>
            </p:cNvPr>
            <p:cNvGrpSpPr/>
            <p:nvPr/>
          </p:nvGrpSpPr>
          <p:grpSpPr>
            <a:xfrm rot="16200000" flipV="1">
              <a:off x="12478126" y="5736976"/>
              <a:ext cx="118813" cy="523034"/>
              <a:chOff x="-1846302" y="1851949"/>
              <a:chExt cx="118813" cy="523034"/>
            </a:xfrm>
          </p:grpSpPr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AF756975-04CF-10ED-488F-260A2BD1A88D}"/>
                  </a:ext>
                </a:extLst>
              </p:cNvPr>
              <p:cNvCxnSpPr/>
              <p:nvPr/>
            </p:nvCxnSpPr>
            <p:spPr>
              <a:xfrm>
                <a:off x="-1846302" y="1851949"/>
                <a:ext cx="0" cy="509287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riangle 50">
                <a:extLst>
                  <a:ext uri="{FF2B5EF4-FFF2-40B4-BE49-F238E27FC236}">
                    <a16:creationId xmlns:a16="http://schemas.microsoft.com/office/drawing/2014/main" id="{2FFB51CE-AEBA-C963-A384-54061B53F920}"/>
                  </a:ext>
                </a:extLst>
              </p:cNvPr>
              <p:cNvSpPr/>
              <p:nvPr/>
            </p:nvSpPr>
            <p:spPr>
              <a:xfrm rot="5400000">
                <a:off x="-1825461" y="2277011"/>
                <a:ext cx="136567" cy="59377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05C2FB0-FAFD-0756-3759-ABBA1BD9037B}"/>
              </a:ext>
            </a:extLst>
          </p:cNvPr>
          <p:cNvGrpSpPr/>
          <p:nvPr/>
        </p:nvGrpSpPr>
        <p:grpSpPr>
          <a:xfrm>
            <a:off x="-1479231" y="1735924"/>
            <a:ext cx="796517" cy="3909223"/>
            <a:chOff x="-1378254" y="1577174"/>
            <a:chExt cx="958713" cy="4706490"/>
          </a:xfrm>
        </p:grpSpPr>
        <p:sp>
          <p:nvSpPr>
            <p:cNvPr id="54" name="Hexagon 53">
              <a:extLst>
                <a:ext uri="{FF2B5EF4-FFF2-40B4-BE49-F238E27FC236}">
                  <a16:creationId xmlns:a16="http://schemas.microsoft.com/office/drawing/2014/main" id="{70CA3173-38DF-9FF6-4342-1509627A2E86}"/>
                </a:ext>
              </a:extLst>
            </p:cNvPr>
            <p:cNvSpPr/>
            <p:nvPr/>
          </p:nvSpPr>
          <p:spPr>
            <a:xfrm rot="16200000">
              <a:off x="-1427442" y="1626362"/>
              <a:ext cx="713224" cy="614848"/>
            </a:xfrm>
            <a:prstGeom prst="hexagon">
              <a:avLst>
                <a:gd name="adj" fmla="val 29918"/>
                <a:gd name="vf" fmla="val 11547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5" name="Hexagon 54">
              <a:extLst>
                <a:ext uri="{FF2B5EF4-FFF2-40B4-BE49-F238E27FC236}">
                  <a16:creationId xmlns:a16="http://schemas.microsoft.com/office/drawing/2014/main" id="{A2EDBAB9-DCFA-31E7-F439-E62D617CE795}"/>
                </a:ext>
              </a:extLst>
            </p:cNvPr>
            <p:cNvSpPr/>
            <p:nvPr/>
          </p:nvSpPr>
          <p:spPr>
            <a:xfrm rot="16200000">
              <a:off x="-1083577" y="2196829"/>
              <a:ext cx="713224" cy="614848"/>
            </a:xfrm>
            <a:prstGeom prst="hexagon">
              <a:avLst>
                <a:gd name="adj" fmla="val 29918"/>
                <a:gd name="vf" fmla="val 115470"/>
              </a:avLst>
            </a:prstGeom>
            <a:solidFill>
              <a:srgbClr val="F06A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6" name="Hexagon 55">
              <a:extLst>
                <a:ext uri="{FF2B5EF4-FFF2-40B4-BE49-F238E27FC236}">
                  <a16:creationId xmlns:a16="http://schemas.microsoft.com/office/drawing/2014/main" id="{AB642E80-17FC-933E-E0E9-4F830A719665}"/>
                </a:ext>
              </a:extLst>
            </p:cNvPr>
            <p:cNvSpPr/>
            <p:nvPr/>
          </p:nvSpPr>
          <p:spPr>
            <a:xfrm rot="16200000">
              <a:off x="-1427442" y="2767296"/>
              <a:ext cx="713224" cy="614848"/>
            </a:xfrm>
            <a:prstGeom prst="hexagon">
              <a:avLst>
                <a:gd name="adj" fmla="val 29918"/>
                <a:gd name="vf" fmla="val 11547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7" name="Hexagon 56">
              <a:extLst>
                <a:ext uri="{FF2B5EF4-FFF2-40B4-BE49-F238E27FC236}">
                  <a16:creationId xmlns:a16="http://schemas.microsoft.com/office/drawing/2014/main" id="{CA60C8DD-D0E0-9E81-66C3-8F39326B9763}"/>
                </a:ext>
              </a:extLst>
            </p:cNvPr>
            <p:cNvSpPr/>
            <p:nvPr/>
          </p:nvSpPr>
          <p:spPr>
            <a:xfrm rot="16200000">
              <a:off x="-1083577" y="3337763"/>
              <a:ext cx="713224" cy="614848"/>
            </a:xfrm>
            <a:prstGeom prst="hexagon">
              <a:avLst>
                <a:gd name="adj" fmla="val 29918"/>
                <a:gd name="vf" fmla="val 11547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8" name="Hexagon 57">
              <a:extLst>
                <a:ext uri="{FF2B5EF4-FFF2-40B4-BE49-F238E27FC236}">
                  <a16:creationId xmlns:a16="http://schemas.microsoft.com/office/drawing/2014/main" id="{BFF3E346-A243-905B-9D99-CA63CB1DFE73}"/>
                </a:ext>
              </a:extLst>
            </p:cNvPr>
            <p:cNvSpPr/>
            <p:nvPr/>
          </p:nvSpPr>
          <p:spPr>
            <a:xfrm rot="16200000">
              <a:off x="-1427442" y="3908230"/>
              <a:ext cx="713224" cy="614848"/>
            </a:xfrm>
            <a:prstGeom prst="hexagon">
              <a:avLst>
                <a:gd name="adj" fmla="val 29918"/>
                <a:gd name="vf" fmla="val 11547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9" name="Hexagon 58">
              <a:extLst>
                <a:ext uri="{FF2B5EF4-FFF2-40B4-BE49-F238E27FC236}">
                  <a16:creationId xmlns:a16="http://schemas.microsoft.com/office/drawing/2014/main" id="{638E46CF-8A38-D62C-7896-1662602A00F1}"/>
                </a:ext>
              </a:extLst>
            </p:cNvPr>
            <p:cNvSpPr/>
            <p:nvPr/>
          </p:nvSpPr>
          <p:spPr>
            <a:xfrm rot="16200000">
              <a:off x="-1083577" y="4478697"/>
              <a:ext cx="713224" cy="614848"/>
            </a:xfrm>
            <a:prstGeom prst="hexagon">
              <a:avLst>
                <a:gd name="adj" fmla="val 29918"/>
                <a:gd name="vf" fmla="val 11547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0" name="Hexagon 59">
              <a:extLst>
                <a:ext uri="{FF2B5EF4-FFF2-40B4-BE49-F238E27FC236}">
                  <a16:creationId xmlns:a16="http://schemas.microsoft.com/office/drawing/2014/main" id="{06D5454A-E6E4-27AB-1F0F-583465AAA148}"/>
                </a:ext>
              </a:extLst>
            </p:cNvPr>
            <p:cNvSpPr/>
            <p:nvPr/>
          </p:nvSpPr>
          <p:spPr>
            <a:xfrm rot="16200000">
              <a:off x="-1427442" y="5049164"/>
              <a:ext cx="713224" cy="614848"/>
            </a:xfrm>
            <a:prstGeom prst="hexagon">
              <a:avLst>
                <a:gd name="adj" fmla="val 29918"/>
                <a:gd name="vf" fmla="val 11547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1" name="Hexagon 60">
              <a:extLst>
                <a:ext uri="{FF2B5EF4-FFF2-40B4-BE49-F238E27FC236}">
                  <a16:creationId xmlns:a16="http://schemas.microsoft.com/office/drawing/2014/main" id="{A7587CD6-341F-C0BF-DAB5-8938A9BCECB0}"/>
                </a:ext>
              </a:extLst>
            </p:cNvPr>
            <p:cNvSpPr/>
            <p:nvPr/>
          </p:nvSpPr>
          <p:spPr>
            <a:xfrm rot="16200000">
              <a:off x="-1083577" y="5619628"/>
              <a:ext cx="713224" cy="614848"/>
            </a:xfrm>
            <a:prstGeom prst="hexagon">
              <a:avLst>
                <a:gd name="adj" fmla="val 29918"/>
                <a:gd name="vf" fmla="val 115470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3E2EAE7F-50B8-00C5-4167-A2A1AF1290D7}"/>
              </a:ext>
            </a:extLst>
          </p:cNvPr>
          <p:cNvSpPr/>
          <p:nvPr/>
        </p:nvSpPr>
        <p:spPr>
          <a:xfrm>
            <a:off x="-1933548" y="1498418"/>
            <a:ext cx="1419461" cy="2375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tlCol="0" anchor="ctr"/>
          <a:lstStyle/>
          <a:p>
            <a:pPr algn="ctr"/>
            <a:r>
              <a:rPr lang="en-US" sz="1100" b="1">
                <a:solidFill>
                  <a:schemeClr val="bg1">
                    <a:lumMod val="75000"/>
                  </a:schemeClr>
                </a:solidFill>
              </a:rPr>
              <a:t>Color Swatches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781249D-F4B2-283B-7B1C-D874EDACB03D}"/>
              </a:ext>
            </a:extLst>
          </p:cNvPr>
          <p:cNvSpPr txBox="1"/>
          <p:nvPr/>
        </p:nvSpPr>
        <p:spPr>
          <a:xfrm>
            <a:off x="9231631" y="6389349"/>
            <a:ext cx="2459326" cy="253916"/>
          </a:xfrm>
          <a:prstGeom prst="rect">
            <a:avLst/>
          </a:prstGeom>
          <a:noFill/>
        </p:spPr>
        <p:txBody>
          <a:bodyPr wrap="none" lIns="45720" tIns="45720" rIns="45720" bIns="45720" rtlCol="0" anchor="t">
            <a:spAutoFit/>
          </a:bodyPr>
          <a:lstStyle/>
          <a:p>
            <a:pPr algn="r">
              <a:defRPr/>
            </a:pPr>
            <a:r>
              <a:rPr kumimoji="0" lang="en-US" sz="1050" b="1" i="0" u="none" strike="noStrike" kern="700" cap="none" spc="1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/>
              </a:rPr>
              <a:t>© </a:t>
            </a:r>
            <a:r>
              <a:rPr kumimoji="0" lang="en-US" sz="1050" b="1" i="0" u="none" strike="noStrike" kern="700" cap="none" spc="1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/>
              </a:rPr>
              <a:t>onsemi</a:t>
            </a:r>
            <a:r>
              <a:rPr kumimoji="0" lang="en-US" sz="1050" b="1" i="0" u="none" strike="noStrike" kern="700" cap="none" spc="1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/>
              </a:rPr>
              <a:t> </a:t>
            </a:r>
            <a:fld id="{B414B3F2-8D8D-7149-9EB9-BD3CC9259448}" type="datetimeyyyy">
              <a:rPr kumimoji="0" lang="en-US" sz="1050" b="1" i="0" u="none" strike="noStrike" kern="700" cap="none" spc="1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/>
              </a:rPr>
              <a:pPr algn="r">
                <a:defRPr/>
              </a:pPr>
              <a:t>2025</a:t>
            </a:fld>
            <a:r>
              <a:rPr kumimoji="0" lang="en-US" sz="1050" b="1" i="0" u="none" strike="noStrike" kern="700" cap="none" spc="1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/>
              </a:rPr>
              <a:t>  </a:t>
            </a:r>
            <a:r>
              <a:rPr kumimoji="0" lang="en-US" sz="1050" b="0" i="0" u="none" strike="noStrike" kern="700" cap="none" spc="1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/>
              </a:rPr>
              <a:t>| </a:t>
            </a:r>
            <a:r>
              <a:rPr kumimoji="0" lang="en-US" sz="1050" b="1" i="0" u="none" strike="noStrike" kern="700" cap="none" spc="1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/>
              </a:rPr>
              <a:t> </a:t>
            </a:r>
            <a:r>
              <a:rPr kumimoji="0" lang="en-US" sz="1050" b="0" i="0" u="none" strike="noStrike" kern="700" cap="none" spc="1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/>
              </a:rPr>
              <a:t>Internal Use Only  </a:t>
            </a:r>
            <a:r>
              <a:rPr lang="en-US" sz="1050" kern="700" spc="10" dirty="0">
                <a:solidFill>
                  <a:schemeClr val="tx2"/>
                </a:solidFill>
                <a:latin typeface="Arial"/>
                <a:ea typeface="Inter Italic" panose="020B0502030000000004" pitchFamily="34" charset="0"/>
                <a:cs typeface="Arial"/>
              </a:rPr>
              <a:t>| </a:t>
            </a:r>
            <a:endParaRPr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Inter Italic" panose="020B0502030000000004" pitchFamily="34" charset="0"/>
              <a:cs typeface="Arial"/>
            </a:endParaRPr>
          </a:p>
        </p:txBody>
      </p:sp>
      <p:sp>
        <p:nvSpPr>
          <p:cNvPr id="63" name="Freeform 62">
            <a:extLst>
              <a:ext uri="{FF2B5EF4-FFF2-40B4-BE49-F238E27FC236}">
                <a16:creationId xmlns:a16="http://schemas.microsoft.com/office/drawing/2014/main" id="{E819506E-27FE-E2F3-B39C-CD7014AE9C3B}"/>
              </a:ext>
            </a:extLst>
          </p:cNvPr>
          <p:cNvSpPr/>
          <p:nvPr/>
        </p:nvSpPr>
        <p:spPr>
          <a:xfrm>
            <a:off x="0" y="0"/>
            <a:ext cx="12001360" cy="257816"/>
          </a:xfrm>
          <a:custGeom>
            <a:avLst/>
            <a:gdLst>
              <a:gd name="connsiteX0" fmla="*/ 0 w 11998235"/>
              <a:gd name="connsiteY0" fmla="*/ 0 h 257816"/>
              <a:gd name="connsiteX1" fmla="*/ 11998235 w 11998235"/>
              <a:gd name="connsiteY1" fmla="*/ 0 h 257816"/>
              <a:gd name="connsiteX2" fmla="*/ 11854977 w 11998235"/>
              <a:gd name="connsiteY2" fmla="*/ 257816 h 257816"/>
              <a:gd name="connsiteX3" fmla="*/ 0 w 11998235"/>
              <a:gd name="connsiteY3" fmla="*/ 257816 h 25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98235" h="257816">
                <a:moveTo>
                  <a:pt x="0" y="0"/>
                </a:moveTo>
                <a:lnTo>
                  <a:pt x="11998235" y="0"/>
                </a:lnTo>
                <a:lnTo>
                  <a:pt x="11854977" y="257816"/>
                </a:lnTo>
                <a:lnTo>
                  <a:pt x="0" y="25781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66" name="Freeform 65">
            <a:extLst>
              <a:ext uri="{FF2B5EF4-FFF2-40B4-BE49-F238E27FC236}">
                <a16:creationId xmlns:a16="http://schemas.microsoft.com/office/drawing/2014/main" id="{471A7FC6-22C1-E299-0FE2-E2229B69FDC8}"/>
              </a:ext>
            </a:extLst>
          </p:cNvPr>
          <p:cNvSpPr/>
          <p:nvPr/>
        </p:nvSpPr>
        <p:spPr>
          <a:xfrm>
            <a:off x="11961508" y="0"/>
            <a:ext cx="219514" cy="257816"/>
          </a:xfrm>
          <a:custGeom>
            <a:avLst/>
            <a:gdLst>
              <a:gd name="connsiteX0" fmla="*/ 143258 w 219457"/>
              <a:gd name="connsiteY0" fmla="*/ 0 h 257816"/>
              <a:gd name="connsiteX1" fmla="*/ 219457 w 219457"/>
              <a:gd name="connsiteY1" fmla="*/ 0 h 257816"/>
              <a:gd name="connsiteX2" fmla="*/ 76199 w 219457"/>
              <a:gd name="connsiteY2" fmla="*/ 257816 h 257816"/>
              <a:gd name="connsiteX3" fmla="*/ 0 w 219457"/>
              <a:gd name="connsiteY3" fmla="*/ 257816 h 25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457" h="257816">
                <a:moveTo>
                  <a:pt x="143258" y="0"/>
                </a:moveTo>
                <a:lnTo>
                  <a:pt x="219457" y="0"/>
                </a:lnTo>
                <a:lnTo>
                  <a:pt x="76199" y="257816"/>
                </a:lnTo>
                <a:lnTo>
                  <a:pt x="0" y="257816"/>
                </a:lnTo>
                <a:close/>
              </a:path>
            </a:pathLst>
          </a:custGeom>
          <a:solidFill>
            <a:srgbClr val="F06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BA7F2FB-0E1A-4186-2969-05A6F630CC5B}"/>
              </a:ext>
            </a:extLst>
          </p:cNvPr>
          <p:cNvCxnSpPr>
            <a:cxnSpLocks/>
          </p:cNvCxnSpPr>
          <p:nvPr/>
        </p:nvCxnSpPr>
        <p:spPr>
          <a:xfrm>
            <a:off x="1" y="6204604"/>
            <a:ext cx="12192000" cy="0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blurRad="38100" dist="12700" dir="5400000" algn="t" rotWithShape="0">
              <a:prstClr val="black">
                <a:alpha val="38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268601B1-29FC-83C8-5A0E-565BAF688563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296767" y="6273874"/>
            <a:ext cx="1647765" cy="50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764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  <p:sldLayoutId id="2147483728" r:id="rId20"/>
    <p:sldLayoutId id="2147483729" r:id="rId21"/>
    <p:sldLayoutId id="2147483730" r:id="rId22"/>
    <p:sldLayoutId id="2147483731" r:id="rId23"/>
    <p:sldLayoutId id="2147483732" r:id="rId24"/>
    <p:sldLayoutId id="2147483733" r:id="rId25"/>
    <p:sldLayoutId id="2147483734" r:id="rId26"/>
    <p:sldLayoutId id="2147483735" r:id="rId27"/>
    <p:sldLayoutId id="2147483736" r:id="rId28"/>
    <p:sldLayoutId id="2147483737" r:id="rId29"/>
    <p:sldLayoutId id="2147483738" r:id="rId30"/>
    <p:sldLayoutId id="2147483739" r:id="rId31"/>
    <p:sldLayoutId id="2147483740" r:id="rId32"/>
    <p:sldLayoutId id="2147483741" r:id="rId33"/>
    <p:sldLayoutId id="2147483742" r:id="rId34"/>
    <p:sldLayoutId id="2147483743" r:id="rId35"/>
    <p:sldLayoutId id="2147483744" r:id="rId36"/>
    <p:sldLayoutId id="2147483745" r:id="rId37"/>
    <p:sldLayoutId id="2147483746" r:id="rId38"/>
    <p:sldLayoutId id="2147483747" r:id="rId39"/>
    <p:sldLayoutId id="2147483748" r:id="rId40"/>
    <p:sldLayoutId id="2147483749" r:id="rId41"/>
    <p:sldLayoutId id="2147483750" r:id="rId42"/>
    <p:sldLayoutId id="2147483751" r:id="rId43"/>
    <p:sldLayoutId id="2147483752" r:id="rId44"/>
    <p:sldLayoutId id="2147483753" r:id="rId45"/>
    <p:sldLayoutId id="2147483754" r:id="rId46"/>
  </p:sldLayoutIdLst>
  <p:transition>
    <p:fade/>
  </p:transition>
  <p:hf sldNum="0" hdr="0" ftr="0"/>
  <p:txStyles>
    <p:titleStyle>
      <a:lvl1pPr algn="l" defTabSz="914400" rtl="0" eaLnBrk="1" latinLnBrk="0" hangingPunct="1">
        <a:lnSpc>
          <a:spcPct val="92000"/>
        </a:lnSpc>
        <a:spcBef>
          <a:spcPct val="0"/>
        </a:spcBef>
        <a:buNone/>
        <a:defRPr sz="2800" b="1" i="0" kern="1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33363" indent="-233363" algn="l" defTabSz="914400" rtl="0" eaLnBrk="1" latinLnBrk="0" hangingPunct="1">
        <a:lnSpc>
          <a:spcPct val="100000"/>
        </a:lnSpc>
        <a:spcBef>
          <a:spcPts val="600"/>
        </a:spcBef>
        <a:buClr>
          <a:schemeClr val="tx2">
            <a:lumMod val="75000"/>
            <a:lumOff val="25000"/>
          </a:schemeClr>
        </a:buClr>
        <a:buFont typeface="Arial" pitchFamily="34" charset="0"/>
        <a:buChar char="•"/>
        <a:tabLst/>
        <a:defRPr sz="1800" b="0" kern="1000">
          <a:solidFill>
            <a:schemeClr val="tx2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608013" indent="-269875" algn="l" defTabSz="914400" rtl="0" eaLnBrk="1" latinLnBrk="0" hangingPunct="1">
        <a:lnSpc>
          <a:spcPct val="100000"/>
        </a:lnSpc>
        <a:spcBef>
          <a:spcPts val="600"/>
        </a:spcBef>
        <a:buClr>
          <a:schemeClr val="tx2">
            <a:lumMod val="50000"/>
            <a:lumOff val="50000"/>
          </a:schemeClr>
        </a:buClr>
        <a:buSzPct val="85000"/>
        <a:buFont typeface="Wingdings" pitchFamily="2" charset="2"/>
        <a:buChar char="§"/>
        <a:defRPr sz="1600" b="0" kern="10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14400" indent="-223838" algn="l" defTabSz="914400" rtl="0" eaLnBrk="1" latinLnBrk="0" hangingPunct="1">
        <a:lnSpc>
          <a:spcPct val="100000"/>
        </a:lnSpc>
        <a:spcBef>
          <a:spcPts val="600"/>
        </a:spcBef>
        <a:buClr>
          <a:schemeClr val="tx2">
            <a:lumMod val="50000"/>
            <a:lumOff val="50000"/>
          </a:schemeClr>
        </a:buClr>
        <a:buSzPct val="85000"/>
        <a:buFont typeface="Wingdings" pitchFamily="2" charset="2"/>
        <a:buChar char="§"/>
        <a:defRPr sz="1400" b="0" kern="1000" baseline="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57300" indent="-206375" algn="l" defTabSz="914400" rtl="0" eaLnBrk="1" latinLnBrk="0" hangingPunct="1">
        <a:lnSpc>
          <a:spcPct val="100000"/>
        </a:lnSpc>
        <a:spcBef>
          <a:spcPts val="600"/>
        </a:spcBef>
        <a:buClr>
          <a:schemeClr val="tx2">
            <a:lumMod val="50000"/>
            <a:lumOff val="50000"/>
          </a:schemeClr>
        </a:buClr>
        <a:buSzPct val="85000"/>
        <a:buFont typeface="Wingdings" pitchFamily="2" charset="2"/>
        <a:buChar char="§"/>
        <a:defRPr sz="1400" b="0" kern="10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87488" indent="-225425" algn="l" defTabSz="914400" rtl="0" eaLnBrk="1" latinLnBrk="0" hangingPunct="1">
        <a:lnSpc>
          <a:spcPct val="100000"/>
        </a:lnSpc>
        <a:spcBef>
          <a:spcPts val="600"/>
        </a:spcBef>
        <a:buClr>
          <a:schemeClr val="tx2">
            <a:lumMod val="50000"/>
            <a:lumOff val="50000"/>
          </a:schemeClr>
        </a:buClr>
        <a:buSzPct val="85000"/>
        <a:buFont typeface="Wingdings" pitchFamily="2" charset="2"/>
        <a:buChar char="§"/>
        <a:defRPr sz="1400" b="0" kern="10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5">
          <p15:clr>
            <a:srgbClr val="F26B43"/>
          </p15:clr>
        </p15:guide>
        <p15:guide id="2" pos="7487">
          <p15:clr>
            <a:srgbClr val="F26B43"/>
          </p15:clr>
        </p15:guide>
        <p15:guide id="3" orient="horz" pos="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648">
          <p15:clr>
            <a:srgbClr val="F26B43"/>
          </p15:clr>
        </p15:guide>
        <p15:guide id="6" orient="horz" pos="3816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7CC8FC0-0C99-2951-3BC5-C3848EFF7CB9}"/>
              </a:ext>
            </a:extLst>
          </p:cNvPr>
          <p:cNvSpPr txBox="1"/>
          <p:nvPr/>
        </p:nvSpPr>
        <p:spPr>
          <a:xfrm>
            <a:off x="11619975" y="6390557"/>
            <a:ext cx="257509" cy="253916"/>
          </a:xfrm>
          <a:prstGeom prst="rect">
            <a:avLst/>
          </a:prstGeom>
          <a:noFill/>
          <a:effectLst/>
        </p:spPr>
        <p:txBody>
          <a:bodyPr wrap="none" lIns="45720" tIns="45720" rIns="4572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FB2C39-CE20-7E4B-A942-95CCE1174A05}" type="slidenum">
              <a:rPr lang="en-US" sz="1050" b="0" smtClean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Inter Italic" panose="020B05020300000000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0799" y="325249"/>
            <a:ext cx="11530403" cy="37490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0798" y="1397464"/>
            <a:ext cx="11533588" cy="46375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E8CBBDE-B90C-5E20-D81C-33DD01F1E79F}"/>
              </a:ext>
            </a:extLst>
          </p:cNvPr>
          <p:cNvGrpSpPr/>
          <p:nvPr/>
        </p:nvGrpSpPr>
        <p:grpSpPr>
          <a:xfrm>
            <a:off x="341402" y="-601884"/>
            <a:ext cx="1443279" cy="523034"/>
            <a:chOff x="341313" y="-601884"/>
            <a:chExt cx="1442903" cy="523034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175757C-C177-66D3-4112-B1D3F2BC785D}"/>
                </a:ext>
              </a:extLst>
            </p:cNvPr>
            <p:cNvCxnSpPr/>
            <p:nvPr/>
          </p:nvCxnSpPr>
          <p:spPr>
            <a:xfrm>
              <a:off x="341313" y="-601884"/>
              <a:ext cx="0" cy="509287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947A7C2-2693-1989-B70C-202EB0921123}"/>
                </a:ext>
              </a:extLst>
            </p:cNvPr>
            <p:cNvSpPr/>
            <p:nvPr/>
          </p:nvSpPr>
          <p:spPr>
            <a:xfrm>
              <a:off x="365125" y="-593766"/>
              <a:ext cx="1419091" cy="2375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tlCol="0" anchor="ctr"/>
            <a:lstStyle/>
            <a:p>
              <a:r>
                <a:rPr lang="en-US" sz="1100" b="1">
                  <a:solidFill>
                    <a:schemeClr val="bg1">
                      <a:lumMod val="75000"/>
                    </a:schemeClr>
                  </a:solidFill>
                </a:rPr>
                <a:t>Content to the Right of this line</a:t>
              </a:r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D9609ACF-92A6-C62B-752F-5DED20A5E3A0}"/>
                </a:ext>
              </a:extLst>
            </p:cNvPr>
            <p:cNvSpPr/>
            <p:nvPr/>
          </p:nvSpPr>
          <p:spPr>
            <a:xfrm rot="5400000">
              <a:off x="362154" y="-176822"/>
              <a:ext cx="136567" cy="59377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5CD717B-9E46-400C-69AE-EAC72E6F03EC}"/>
              </a:ext>
            </a:extLst>
          </p:cNvPr>
          <p:cNvGrpSpPr/>
          <p:nvPr/>
        </p:nvGrpSpPr>
        <p:grpSpPr>
          <a:xfrm flipH="1">
            <a:off x="10564216" y="-601884"/>
            <a:ext cx="1324493" cy="523034"/>
            <a:chOff x="341313" y="-601884"/>
            <a:chExt cx="1324148" cy="523034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5E26863-7B72-0A21-CDAA-7CC42E0F5BC0}"/>
                </a:ext>
              </a:extLst>
            </p:cNvPr>
            <p:cNvCxnSpPr/>
            <p:nvPr/>
          </p:nvCxnSpPr>
          <p:spPr>
            <a:xfrm>
              <a:off x="341313" y="-601884"/>
              <a:ext cx="0" cy="509287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5316ECF-3CFA-A378-D3B8-1744B60350B5}"/>
                </a:ext>
              </a:extLst>
            </p:cNvPr>
            <p:cNvSpPr/>
            <p:nvPr/>
          </p:nvSpPr>
          <p:spPr>
            <a:xfrm>
              <a:off x="365126" y="-593766"/>
              <a:ext cx="1300335" cy="2375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tlCol="0" anchor="ctr"/>
            <a:lstStyle/>
            <a:p>
              <a:pPr algn="r"/>
              <a:r>
                <a:rPr lang="en-US" sz="1100" b="1">
                  <a:solidFill>
                    <a:schemeClr val="bg1">
                      <a:lumMod val="75000"/>
                    </a:schemeClr>
                  </a:solidFill>
                </a:rPr>
                <a:t>Content to the Left of this line</a:t>
              </a:r>
            </a:p>
          </p:txBody>
        </p:sp>
        <p:sp>
          <p:nvSpPr>
            <p:cNvPr id="22" name="Triangle 21">
              <a:extLst>
                <a:ext uri="{FF2B5EF4-FFF2-40B4-BE49-F238E27FC236}">
                  <a16:creationId xmlns:a16="http://schemas.microsoft.com/office/drawing/2014/main" id="{0190D0E5-C168-4BC5-11FC-16D50B8A7E2B}"/>
                </a:ext>
              </a:extLst>
            </p:cNvPr>
            <p:cNvSpPr/>
            <p:nvPr/>
          </p:nvSpPr>
          <p:spPr>
            <a:xfrm rot="5400000">
              <a:off x="362154" y="-176822"/>
              <a:ext cx="136567" cy="59377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F7589FA-1E0C-413C-4D3C-1102591931F9}"/>
              </a:ext>
            </a:extLst>
          </p:cNvPr>
          <p:cNvGrpSpPr/>
          <p:nvPr/>
        </p:nvGrpSpPr>
        <p:grpSpPr>
          <a:xfrm>
            <a:off x="341402" y="6967959"/>
            <a:ext cx="1443279" cy="523034"/>
            <a:chOff x="341313" y="6967959"/>
            <a:chExt cx="1442903" cy="523034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847B12E-F614-8F4A-9754-8C27BB122243}"/>
                </a:ext>
              </a:extLst>
            </p:cNvPr>
            <p:cNvCxnSpPr/>
            <p:nvPr/>
          </p:nvCxnSpPr>
          <p:spPr>
            <a:xfrm flipV="1">
              <a:off x="341313" y="6981706"/>
              <a:ext cx="0" cy="509287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73C14FF-40B0-9ACC-E585-7467B78A33FD}"/>
                </a:ext>
              </a:extLst>
            </p:cNvPr>
            <p:cNvSpPr/>
            <p:nvPr/>
          </p:nvSpPr>
          <p:spPr>
            <a:xfrm>
              <a:off x="365125" y="7245369"/>
              <a:ext cx="1419091" cy="2375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tlCol="0" anchor="ctr"/>
            <a:lstStyle/>
            <a:p>
              <a:r>
                <a:rPr lang="en-US" sz="1100" b="1">
                  <a:solidFill>
                    <a:schemeClr val="bg1">
                      <a:lumMod val="75000"/>
                    </a:schemeClr>
                  </a:solidFill>
                </a:rPr>
                <a:t>Content to the Right of this line</a:t>
              </a:r>
            </a:p>
          </p:txBody>
        </p:sp>
        <p:sp>
          <p:nvSpPr>
            <p:cNvPr id="26" name="Triangle 25">
              <a:extLst>
                <a:ext uri="{FF2B5EF4-FFF2-40B4-BE49-F238E27FC236}">
                  <a16:creationId xmlns:a16="http://schemas.microsoft.com/office/drawing/2014/main" id="{781C40BD-33DE-5080-7392-4EDA98236D70}"/>
                </a:ext>
              </a:extLst>
            </p:cNvPr>
            <p:cNvSpPr/>
            <p:nvPr/>
          </p:nvSpPr>
          <p:spPr>
            <a:xfrm rot="16200000" flipV="1">
              <a:off x="362154" y="7006554"/>
              <a:ext cx="136567" cy="59377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9E51E6C-29C0-77B5-7F7B-1D6FA3D1A982}"/>
              </a:ext>
            </a:extLst>
          </p:cNvPr>
          <p:cNvGrpSpPr/>
          <p:nvPr/>
        </p:nvGrpSpPr>
        <p:grpSpPr>
          <a:xfrm>
            <a:off x="10564216" y="6967959"/>
            <a:ext cx="1324493" cy="523034"/>
            <a:chOff x="10561465" y="6967959"/>
            <a:chExt cx="1324148" cy="523034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1248888-159D-27F3-919B-CFF00749ACBD}"/>
                </a:ext>
              </a:extLst>
            </p:cNvPr>
            <p:cNvCxnSpPr/>
            <p:nvPr/>
          </p:nvCxnSpPr>
          <p:spPr>
            <a:xfrm flipH="1" flipV="1">
              <a:off x="11885613" y="6981706"/>
              <a:ext cx="0" cy="509287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89055E0-AD0B-43C5-7F50-3D805036A701}"/>
                </a:ext>
              </a:extLst>
            </p:cNvPr>
            <p:cNvSpPr/>
            <p:nvPr/>
          </p:nvSpPr>
          <p:spPr>
            <a:xfrm flipH="1">
              <a:off x="10561465" y="7245369"/>
              <a:ext cx="1300335" cy="2375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tlCol="0" anchor="ctr"/>
            <a:lstStyle/>
            <a:p>
              <a:pPr algn="r"/>
              <a:r>
                <a:rPr lang="en-US" sz="1100" b="1">
                  <a:solidFill>
                    <a:schemeClr val="bg1">
                      <a:lumMod val="75000"/>
                    </a:schemeClr>
                  </a:solidFill>
                </a:rPr>
                <a:t>Content to the Left of this line</a:t>
              </a:r>
            </a:p>
          </p:txBody>
        </p:sp>
        <p:sp>
          <p:nvSpPr>
            <p:cNvPr id="30" name="Triangle 29">
              <a:extLst>
                <a:ext uri="{FF2B5EF4-FFF2-40B4-BE49-F238E27FC236}">
                  <a16:creationId xmlns:a16="http://schemas.microsoft.com/office/drawing/2014/main" id="{BCE60E61-48D6-DEBD-2D9B-B0390D684ADE}"/>
                </a:ext>
              </a:extLst>
            </p:cNvPr>
            <p:cNvSpPr/>
            <p:nvPr/>
          </p:nvSpPr>
          <p:spPr>
            <a:xfrm rot="5400000" flipH="1" flipV="1">
              <a:off x="11728205" y="7006554"/>
              <a:ext cx="136567" cy="59377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F25CED5-DF06-0AFD-A00C-789268EBB7AE}"/>
              </a:ext>
            </a:extLst>
          </p:cNvPr>
          <p:cNvGrpSpPr/>
          <p:nvPr/>
        </p:nvGrpSpPr>
        <p:grpSpPr>
          <a:xfrm>
            <a:off x="-2124387" y="1042829"/>
            <a:ext cx="2028781" cy="237567"/>
            <a:chOff x="-2170134" y="1042828"/>
            <a:chExt cx="2028253" cy="237567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E841F15-1CFF-CA61-F075-EE505952ACC6}"/>
                </a:ext>
              </a:extLst>
            </p:cNvPr>
            <p:cNvSpPr/>
            <p:nvPr/>
          </p:nvSpPr>
          <p:spPr>
            <a:xfrm>
              <a:off x="-2170134" y="1042889"/>
              <a:ext cx="1419091" cy="2375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tlCol="0" anchor="ctr"/>
            <a:lstStyle/>
            <a:p>
              <a:pPr algn="r"/>
              <a:r>
                <a:rPr lang="en-US" sz="1100" b="1">
                  <a:solidFill>
                    <a:schemeClr val="bg1">
                      <a:lumMod val="75000"/>
                    </a:schemeClr>
                  </a:solidFill>
                </a:rPr>
                <a:t>Content </a:t>
              </a:r>
            </a:p>
            <a:p>
              <a:pPr algn="r"/>
              <a:r>
                <a:rPr lang="en-US" sz="1100" b="1">
                  <a:solidFill>
                    <a:schemeClr val="bg1">
                      <a:lumMod val="75000"/>
                    </a:schemeClr>
                  </a:solidFill>
                </a:rPr>
                <a:t>Below this line</a:t>
              </a: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0F390A79-E392-042F-329B-69E4AEFC4ADF}"/>
                </a:ext>
              </a:extLst>
            </p:cNvPr>
            <p:cNvGrpSpPr/>
            <p:nvPr/>
          </p:nvGrpSpPr>
          <p:grpSpPr>
            <a:xfrm rot="16200000" flipH="1">
              <a:off x="-462805" y="840718"/>
              <a:ext cx="118813" cy="523034"/>
              <a:chOff x="-1846302" y="1851949"/>
              <a:chExt cx="118813" cy="523034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01698C63-5D3C-9E72-29C7-BA4DE94EB007}"/>
                  </a:ext>
                </a:extLst>
              </p:cNvPr>
              <p:cNvCxnSpPr/>
              <p:nvPr/>
            </p:nvCxnSpPr>
            <p:spPr>
              <a:xfrm>
                <a:off x="-1846302" y="1851949"/>
                <a:ext cx="0" cy="509287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riangle 33">
                <a:extLst>
                  <a:ext uri="{FF2B5EF4-FFF2-40B4-BE49-F238E27FC236}">
                    <a16:creationId xmlns:a16="http://schemas.microsoft.com/office/drawing/2014/main" id="{AE9A3A82-0E1F-1626-A408-2CE87A9BA8FE}"/>
                  </a:ext>
                </a:extLst>
              </p:cNvPr>
              <p:cNvSpPr/>
              <p:nvPr/>
            </p:nvSpPr>
            <p:spPr>
              <a:xfrm rot="5400000">
                <a:off x="-1825461" y="2277011"/>
                <a:ext cx="136567" cy="59377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A6EDE7D-DA87-1071-448B-1BD39AD2D23C}"/>
              </a:ext>
            </a:extLst>
          </p:cNvPr>
          <p:cNvGrpSpPr/>
          <p:nvPr/>
        </p:nvGrpSpPr>
        <p:grpSpPr>
          <a:xfrm flipV="1">
            <a:off x="-2124387" y="5820334"/>
            <a:ext cx="2028781" cy="237567"/>
            <a:chOff x="-2170134" y="1042828"/>
            <a:chExt cx="2028253" cy="237567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AA0B457-0636-5777-B01C-2BD1512DB040}"/>
                </a:ext>
              </a:extLst>
            </p:cNvPr>
            <p:cNvSpPr/>
            <p:nvPr/>
          </p:nvSpPr>
          <p:spPr>
            <a:xfrm rot="10800000">
              <a:off x="-2170134" y="1042889"/>
              <a:ext cx="1419091" cy="2375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tlCol="0" anchor="ctr"/>
            <a:lstStyle/>
            <a:p>
              <a:pPr algn="r"/>
              <a:r>
                <a:rPr lang="en-US" sz="1100" b="1">
                  <a:solidFill>
                    <a:schemeClr val="bg1">
                      <a:lumMod val="75000"/>
                    </a:schemeClr>
                  </a:solidFill>
                </a:rPr>
                <a:t>Content </a:t>
              </a:r>
            </a:p>
            <a:p>
              <a:pPr algn="r"/>
              <a:r>
                <a:rPr lang="en-US" sz="1100" b="1">
                  <a:solidFill>
                    <a:schemeClr val="bg1">
                      <a:lumMod val="75000"/>
                    </a:schemeClr>
                  </a:solidFill>
                </a:rPr>
                <a:t>Above this line</a:t>
              </a: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FCF800ED-4EB8-B735-A0A8-7E909D780D06}"/>
                </a:ext>
              </a:extLst>
            </p:cNvPr>
            <p:cNvGrpSpPr/>
            <p:nvPr/>
          </p:nvGrpSpPr>
          <p:grpSpPr>
            <a:xfrm rot="16200000" flipH="1">
              <a:off x="-462805" y="840718"/>
              <a:ext cx="118813" cy="523034"/>
              <a:chOff x="-1846302" y="1851949"/>
              <a:chExt cx="118813" cy="523034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E88367D2-D1E0-FFF4-1E6B-EEA09AC623CA}"/>
                  </a:ext>
                </a:extLst>
              </p:cNvPr>
              <p:cNvCxnSpPr/>
              <p:nvPr/>
            </p:nvCxnSpPr>
            <p:spPr>
              <a:xfrm>
                <a:off x="-1846302" y="1851949"/>
                <a:ext cx="0" cy="509287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riangle 40">
                <a:extLst>
                  <a:ext uri="{FF2B5EF4-FFF2-40B4-BE49-F238E27FC236}">
                    <a16:creationId xmlns:a16="http://schemas.microsoft.com/office/drawing/2014/main" id="{C65F1858-601A-BA51-5C3D-B0AE19E629FE}"/>
                  </a:ext>
                </a:extLst>
              </p:cNvPr>
              <p:cNvSpPr/>
              <p:nvPr/>
            </p:nvSpPr>
            <p:spPr>
              <a:xfrm rot="5400000">
                <a:off x="-1825461" y="2277011"/>
                <a:ext cx="136567" cy="59377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6A336523-4FE2-7A9D-DC18-F5A21D56DB64}"/>
              </a:ext>
            </a:extLst>
          </p:cNvPr>
          <p:cNvGrpSpPr/>
          <p:nvPr/>
        </p:nvGrpSpPr>
        <p:grpSpPr>
          <a:xfrm>
            <a:off x="12279214" y="1042829"/>
            <a:ext cx="2028780" cy="237567"/>
            <a:chOff x="12276016" y="1042828"/>
            <a:chExt cx="2028252" cy="237567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156E08C5-45A0-C791-899C-692712D459F7}"/>
                </a:ext>
              </a:extLst>
            </p:cNvPr>
            <p:cNvSpPr/>
            <p:nvPr/>
          </p:nvSpPr>
          <p:spPr>
            <a:xfrm flipH="1">
              <a:off x="12885177" y="1042889"/>
              <a:ext cx="1419091" cy="2375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tlCol="0" anchor="ctr"/>
            <a:lstStyle/>
            <a:p>
              <a:pPr algn="l"/>
              <a:r>
                <a:rPr lang="en-US" sz="1100" b="1">
                  <a:solidFill>
                    <a:schemeClr val="bg1">
                      <a:lumMod val="75000"/>
                    </a:schemeClr>
                  </a:solidFill>
                </a:rPr>
                <a:t>Content </a:t>
              </a:r>
            </a:p>
            <a:p>
              <a:pPr algn="l"/>
              <a:r>
                <a:rPr lang="en-US" sz="1100" b="1">
                  <a:solidFill>
                    <a:schemeClr val="bg1">
                      <a:lumMod val="75000"/>
                    </a:schemeClr>
                  </a:solidFill>
                </a:rPr>
                <a:t>Below this line</a:t>
              </a: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42F8A347-5B2D-8BAB-44FD-BA1409F2EC60}"/>
                </a:ext>
              </a:extLst>
            </p:cNvPr>
            <p:cNvGrpSpPr/>
            <p:nvPr/>
          </p:nvGrpSpPr>
          <p:grpSpPr>
            <a:xfrm rot="5400000">
              <a:off x="12478126" y="840718"/>
              <a:ext cx="118813" cy="523034"/>
              <a:chOff x="-1846302" y="1851949"/>
              <a:chExt cx="118813" cy="523034"/>
            </a:xfrm>
          </p:grpSpPr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56C06028-8440-1DF9-38EF-FFFEE3CEE918}"/>
                  </a:ext>
                </a:extLst>
              </p:cNvPr>
              <p:cNvCxnSpPr/>
              <p:nvPr/>
            </p:nvCxnSpPr>
            <p:spPr>
              <a:xfrm>
                <a:off x="-1846302" y="1851949"/>
                <a:ext cx="0" cy="509287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Triangle 45">
                <a:extLst>
                  <a:ext uri="{FF2B5EF4-FFF2-40B4-BE49-F238E27FC236}">
                    <a16:creationId xmlns:a16="http://schemas.microsoft.com/office/drawing/2014/main" id="{04AC5D4D-00AF-8C3D-58F7-55CD160FED34}"/>
                  </a:ext>
                </a:extLst>
              </p:cNvPr>
              <p:cNvSpPr/>
              <p:nvPr/>
            </p:nvSpPr>
            <p:spPr>
              <a:xfrm rot="5400000">
                <a:off x="-1825461" y="2277011"/>
                <a:ext cx="136567" cy="59377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7E64693-CC7D-E80D-6819-942C91DD09C7}"/>
              </a:ext>
            </a:extLst>
          </p:cNvPr>
          <p:cNvGrpSpPr/>
          <p:nvPr/>
        </p:nvGrpSpPr>
        <p:grpSpPr>
          <a:xfrm>
            <a:off x="12279214" y="5820333"/>
            <a:ext cx="2028780" cy="237566"/>
            <a:chOff x="12276016" y="5820333"/>
            <a:chExt cx="2028252" cy="237566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603192E0-BBD7-F3EF-6C75-7C639F9B545D}"/>
                </a:ext>
              </a:extLst>
            </p:cNvPr>
            <p:cNvSpPr/>
            <p:nvPr/>
          </p:nvSpPr>
          <p:spPr>
            <a:xfrm rot="10800000" flipH="1" flipV="1">
              <a:off x="12885177" y="5820333"/>
              <a:ext cx="1419091" cy="2375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tlCol="0" anchor="ctr"/>
            <a:lstStyle/>
            <a:p>
              <a:pPr algn="l"/>
              <a:r>
                <a:rPr lang="en-US" sz="1100" b="1">
                  <a:solidFill>
                    <a:schemeClr val="bg1">
                      <a:lumMod val="75000"/>
                    </a:schemeClr>
                  </a:solidFill>
                </a:rPr>
                <a:t>Content </a:t>
              </a:r>
            </a:p>
            <a:p>
              <a:pPr algn="l"/>
              <a:r>
                <a:rPr lang="en-US" sz="1100" b="1">
                  <a:solidFill>
                    <a:schemeClr val="bg1">
                      <a:lumMod val="75000"/>
                    </a:schemeClr>
                  </a:solidFill>
                </a:rPr>
                <a:t>Above this line</a:t>
              </a:r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4D35F195-FCCF-DF9D-BA61-1938703A85B0}"/>
                </a:ext>
              </a:extLst>
            </p:cNvPr>
            <p:cNvGrpSpPr/>
            <p:nvPr/>
          </p:nvGrpSpPr>
          <p:grpSpPr>
            <a:xfrm rot="16200000" flipV="1">
              <a:off x="12478126" y="5736976"/>
              <a:ext cx="118813" cy="523034"/>
              <a:chOff x="-1846302" y="1851949"/>
              <a:chExt cx="118813" cy="523034"/>
            </a:xfrm>
          </p:grpSpPr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AF756975-04CF-10ED-488F-260A2BD1A88D}"/>
                  </a:ext>
                </a:extLst>
              </p:cNvPr>
              <p:cNvCxnSpPr/>
              <p:nvPr/>
            </p:nvCxnSpPr>
            <p:spPr>
              <a:xfrm>
                <a:off x="-1846302" y="1851949"/>
                <a:ext cx="0" cy="509287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riangle 50">
                <a:extLst>
                  <a:ext uri="{FF2B5EF4-FFF2-40B4-BE49-F238E27FC236}">
                    <a16:creationId xmlns:a16="http://schemas.microsoft.com/office/drawing/2014/main" id="{2FFB51CE-AEBA-C963-A384-54061B53F920}"/>
                  </a:ext>
                </a:extLst>
              </p:cNvPr>
              <p:cNvSpPr/>
              <p:nvPr/>
            </p:nvSpPr>
            <p:spPr>
              <a:xfrm rot="5400000">
                <a:off x="-1825461" y="2277011"/>
                <a:ext cx="136567" cy="59377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05C2FB0-FAFD-0756-3759-ABBA1BD9037B}"/>
              </a:ext>
            </a:extLst>
          </p:cNvPr>
          <p:cNvGrpSpPr/>
          <p:nvPr/>
        </p:nvGrpSpPr>
        <p:grpSpPr>
          <a:xfrm>
            <a:off x="-1479231" y="1735924"/>
            <a:ext cx="796517" cy="3909223"/>
            <a:chOff x="-1378254" y="1577174"/>
            <a:chExt cx="958713" cy="4706490"/>
          </a:xfrm>
        </p:grpSpPr>
        <p:sp>
          <p:nvSpPr>
            <p:cNvPr id="54" name="Hexagon 53">
              <a:extLst>
                <a:ext uri="{FF2B5EF4-FFF2-40B4-BE49-F238E27FC236}">
                  <a16:creationId xmlns:a16="http://schemas.microsoft.com/office/drawing/2014/main" id="{70CA3173-38DF-9FF6-4342-1509627A2E86}"/>
                </a:ext>
              </a:extLst>
            </p:cNvPr>
            <p:cNvSpPr/>
            <p:nvPr/>
          </p:nvSpPr>
          <p:spPr>
            <a:xfrm rot="16200000">
              <a:off x="-1427442" y="1626362"/>
              <a:ext cx="713224" cy="614848"/>
            </a:xfrm>
            <a:prstGeom prst="hexagon">
              <a:avLst>
                <a:gd name="adj" fmla="val 29918"/>
                <a:gd name="vf" fmla="val 11547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5" name="Hexagon 54">
              <a:extLst>
                <a:ext uri="{FF2B5EF4-FFF2-40B4-BE49-F238E27FC236}">
                  <a16:creationId xmlns:a16="http://schemas.microsoft.com/office/drawing/2014/main" id="{A2EDBAB9-DCFA-31E7-F439-E62D617CE795}"/>
                </a:ext>
              </a:extLst>
            </p:cNvPr>
            <p:cNvSpPr/>
            <p:nvPr/>
          </p:nvSpPr>
          <p:spPr>
            <a:xfrm rot="16200000">
              <a:off x="-1083577" y="2196829"/>
              <a:ext cx="713224" cy="614848"/>
            </a:xfrm>
            <a:prstGeom prst="hexagon">
              <a:avLst>
                <a:gd name="adj" fmla="val 29918"/>
                <a:gd name="vf" fmla="val 115470"/>
              </a:avLst>
            </a:prstGeom>
            <a:solidFill>
              <a:srgbClr val="F06A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6" name="Hexagon 55">
              <a:extLst>
                <a:ext uri="{FF2B5EF4-FFF2-40B4-BE49-F238E27FC236}">
                  <a16:creationId xmlns:a16="http://schemas.microsoft.com/office/drawing/2014/main" id="{AB642E80-17FC-933E-E0E9-4F830A719665}"/>
                </a:ext>
              </a:extLst>
            </p:cNvPr>
            <p:cNvSpPr/>
            <p:nvPr/>
          </p:nvSpPr>
          <p:spPr>
            <a:xfrm rot="16200000">
              <a:off x="-1427442" y="2767296"/>
              <a:ext cx="713224" cy="614848"/>
            </a:xfrm>
            <a:prstGeom prst="hexagon">
              <a:avLst>
                <a:gd name="adj" fmla="val 29918"/>
                <a:gd name="vf" fmla="val 11547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7" name="Hexagon 56">
              <a:extLst>
                <a:ext uri="{FF2B5EF4-FFF2-40B4-BE49-F238E27FC236}">
                  <a16:creationId xmlns:a16="http://schemas.microsoft.com/office/drawing/2014/main" id="{CA60C8DD-D0E0-9E81-66C3-8F39326B9763}"/>
                </a:ext>
              </a:extLst>
            </p:cNvPr>
            <p:cNvSpPr/>
            <p:nvPr/>
          </p:nvSpPr>
          <p:spPr>
            <a:xfrm rot="16200000">
              <a:off x="-1083577" y="3337763"/>
              <a:ext cx="713224" cy="614848"/>
            </a:xfrm>
            <a:prstGeom prst="hexagon">
              <a:avLst>
                <a:gd name="adj" fmla="val 29918"/>
                <a:gd name="vf" fmla="val 11547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8" name="Hexagon 57">
              <a:extLst>
                <a:ext uri="{FF2B5EF4-FFF2-40B4-BE49-F238E27FC236}">
                  <a16:creationId xmlns:a16="http://schemas.microsoft.com/office/drawing/2014/main" id="{BFF3E346-A243-905B-9D99-CA63CB1DFE73}"/>
                </a:ext>
              </a:extLst>
            </p:cNvPr>
            <p:cNvSpPr/>
            <p:nvPr/>
          </p:nvSpPr>
          <p:spPr>
            <a:xfrm rot="16200000">
              <a:off x="-1427442" y="3908230"/>
              <a:ext cx="713224" cy="614848"/>
            </a:xfrm>
            <a:prstGeom prst="hexagon">
              <a:avLst>
                <a:gd name="adj" fmla="val 29918"/>
                <a:gd name="vf" fmla="val 11547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9" name="Hexagon 58">
              <a:extLst>
                <a:ext uri="{FF2B5EF4-FFF2-40B4-BE49-F238E27FC236}">
                  <a16:creationId xmlns:a16="http://schemas.microsoft.com/office/drawing/2014/main" id="{638E46CF-8A38-D62C-7896-1662602A00F1}"/>
                </a:ext>
              </a:extLst>
            </p:cNvPr>
            <p:cNvSpPr/>
            <p:nvPr/>
          </p:nvSpPr>
          <p:spPr>
            <a:xfrm rot="16200000">
              <a:off x="-1083577" y="4478697"/>
              <a:ext cx="713224" cy="614848"/>
            </a:xfrm>
            <a:prstGeom prst="hexagon">
              <a:avLst>
                <a:gd name="adj" fmla="val 29918"/>
                <a:gd name="vf" fmla="val 11547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0" name="Hexagon 59">
              <a:extLst>
                <a:ext uri="{FF2B5EF4-FFF2-40B4-BE49-F238E27FC236}">
                  <a16:creationId xmlns:a16="http://schemas.microsoft.com/office/drawing/2014/main" id="{06D5454A-E6E4-27AB-1F0F-583465AAA148}"/>
                </a:ext>
              </a:extLst>
            </p:cNvPr>
            <p:cNvSpPr/>
            <p:nvPr/>
          </p:nvSpPr>
          <p:spPr>
            <a:xfrm rot="16200000">
              <a:off x="-1427442" y="5049164"/>
              <a:ext cx="713224" cy="614848"/>
            </a:xfrm>
            <a:prstGeom prst="hexagon">
              <a:avLst>
                <a:gd name="adj" fmla="val 29918"/>
                <a:gd name="vf" fmla="val 11547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1" name="Hexagon 60">
              <a:extLst>
                <a:ext uri="{FF2B5EF4-FFF2-40B4-BE49-F238E27FC236}">
                  <a16:creationId xmlns:a16="http://schemas.microsoft.com/office/drawing/2014/main" id="{A7587CD6-341F-C0BF-DAB5-8938A9BCECB0}"/>
                </a:ext>
              </a:extLst>
            </p:cNvPr>
            <p:cNvSpPr/>
            <p:nvPr/>
          </p:nvSpPr>
          <p:spPr>
            <a:xfrm rot="16200000">
              <a:off x="-1083577" y="5619628"/>
              <a:ext cx="713224" cy="614848"/>
            </a:xfrm>
            <a:prstGeom prst="hexagon">
              <a:avLst>
                <a:gd name="adj" fmla="val 29918"/>
                <a:gd name="vf" fmla="val 115470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3E2EAE7F-50B8-00C5-4167-A2A1AF1290D7}"/>
              </a:ext>
            </a:extLst>
          </p:cNvPr>
          <p:cNvSpPr/>
          <p:nvPr/>
        </p:nvSpPr>
        <p:spPr>
          <a:xfrm>
            <a:off x="-1933548" y="1498418"/>
            <a:ext cx="1419461" cy="2375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tlCol="0" anchor="ctr"/>
          <a:lstStyle/>
          <a:p>
            <a:pPr algn="ctr"/>
            <a:r>
              <a:rPr lang="en-US" sz="1100" b="1">
                <a:solidFill>
                  <a:schemeClr val="bg1">
                    <a:lumMod val="75000"/>
                  </a:schemeClr>
                </a:solidFill>
              </a:rPr>
              <a:t>Color Swatches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781249D-F4B2-283B-7B1C-D874EDACB03D}"/>
              </a:ext>
            </a:extLst>
          </p:cNvPr>
          <p:cNvSpPr txBox="1"/>
          <p:nvPr/>
        </p:nvSpPr>
        <p:spPr>
          <a:xfrm>
            <a:off x="9191866" y="6389349"/>
            <a:ext cx="2499092" cy="253916"/>
          </a:xfrm>
          <a:prstGeom prst="rect">
            <a:avLst/>
          </a:prstGeom>
          <a:noFill/>
        </p:spPr>
        <p:txBody>
          <a:bodyPr wrap="none" lIns="45720" tIns="45720" rIns="45720" bIns="45720" rtlCol="0" anchor="t">
            <a:spAutoFit/>
          </a:bodyPr>
          <a:lstStyle/>
          <a:p>
            <a:pPr algn="r">
              <a:defRPr/>
            </a:pPr>
            <a:r>
              <a:rPr kumimoji="0" lang="en-US" sz="1050" b="1" i="0" u="none" strike="noStrike" kern="700" cap="none" spc="1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/>
              </a:rPr>
              <a:t>© </a:t>
            </a:r>
            <a:r>
              <a:rPr kumimoji="0" lang="en-US" sz="1050" b="1" i="0" u="none" strike="noStrike" kern="700" cap="none" spc="1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/>
              </a:rPr>
              <a:t>onsemi</a:t>
            </a:r>
            <a:r>
              <a:rPr kumimoji="0" lang="en-US" sz="1050" b="1" i="0" u="none" strike="noStrike" kern="700" cap="none" spc="1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/>
              </a:rPr>
              <a:t> </a:t>
            </a:r>
            <a:fld id="{B414B3F2-8D8D-7149-9EB9-BD3CC9259448}" type="datetimeyyyy">
              <a:rPr kumimoji="0" lang="en-US" sz="1050" b="1" i="0" u="none" strike="noStrike" kern="700" cap="none" spc="1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/>
              </a:rPr>
              <a:pPr algn="r">
                <a:defRPr/>
              </a:pPr>
              <a:t>2025</a:t>
            </a:fld>
            <a:r>
              <a:rPr kumimoji="0" lang="en-US" sz="1050" b="1" i="0" u="none" strike="noStrike" kern="700" cap="none" spc="1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/>
              </a:rPr>
              <a:t>  </a:t>
            </a:r>
            <a:r>
              <a:rPr kumimoji="0" lang="en-US" sz="1050" b="0" i="0" u="none" strike="noStrike" kern="700" cap="none" spc="1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/>
              </a:rPr>
              <a:t>| </a:t>
            </a:r>
            <a:r>
              <a:rPr kumimoji="0" lang="en-US" sz="1050" b="1" i="0" u="none" strike="noStrike" kern="700" cap="none" spc="1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/>
              </a:rPr>
              <a:t> </a:t>
            </a:r>
            <a:r>
              <a:rPr kumimoji="0" lang="en-US" sz="1050" b="0" i="0" u="none" strike="noStrike" kern="700" cap="none" spc="1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Inter Italic" panose="020B0502030000000004" pitchFamily="34" charset="0"/>
                <a:cs typeface="Arial"/>
              </a:rPr>
              <a:t>Public Information  </a:t>
            </a:r>
            <a:r>
              <a:rPr lang="en-US" sz="1050" kern="700" spc="10" dirty="0">
                <a:solidFill>
                  <a:schemeClr val="tx2"/>
                </a:solidFill>
                <a:latin typeface="Arial"/>
                <a:ea typeface="Inter Italic" panose="020B0502030000000004" pitchFamily="34" charset="0"/>
                <a:cs typeface="Arial"/>
              </a:rPr>
              <a:t>| </a:t>
            </a:r>
            <a:endParaRPr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Inter Italic" panose="020B0502030000000004" pitchFamily="34" charset="0"/>
              <a:cs typeface="Arial"/>
            </a:endParaRPr>
          </a:p>
        </p:txBody>
      </p:sp>
      <p:sp>
        <p:nvSpPr>
          <p:cNvPr id="63" name="Freeform 62">
            <a:extLst>
              <a:ext uri="{FF2B5EF4-FFF2-40B4-BE49-F238E27FC236}">
                <a16:creationId xmlns:a16="http://schemas.microsoft.com/office/drawing/2014/main" id="{E819506E-27FE-E2F3-B39C-CD7014AE9C3B}"/>
              </a:ext>
            </a:extLst>
          </p:cNvPr>
          <p:cNvSpPr/>
          <p:nvPr/>
        </p:nvSpPr>
        <p:spPr>
          <a:xfrm>
            <a:off x="0" y="0"/>
            <a:ext cx="12001360" cy="257816"/>
          </a:xfrm>
          <a:custGeom>
            <a:avLst/>
            <a:gdLst>
              <a:gd name="connsiteX0" fmla="*/ 0 w 11998235"/>
              <a:gd name="connsiteY0" fmla="*/ 0 h 257816"/>
              <a:gd name="connsiteX1" fmla="*/ 11998235 w 11998235"/>
              <a:gd name="connsiteY1" fmla="*/ 0 h 257816"/>
              <a:gd name="connsiteX2" fmla="*/ 11854977 w 11998235"/>
              <a:gd name="connsiteY2" fmla="*/ 257816 h 257816"/>
              <a:gd name="connsiteX3" fmla="*/ 0 w 11998235"/>
              <a:gd name="connsiteY3" fmla="*/ 257816 h 25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98235" h="257816">
                <a:moveTo>
                  <a:pt x="0" y="0"/>
                </a:moveTo>
                <a:lnTo>
                  <a:pt x="11998235" y="0"/>
                </a:lnTo>
                <a:lnTo>
                  <a:pt x="11854977" y="257816"/>
                </a:lnTo>
                <a:lnTo>
                  <a:pt x="0" y="25781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66" name="Freeform 65">
            <a:extLst>
              <a:ext uri="{FF2B5EF4-FFF2-40B4-BE49-F238E27FC236}">
                <a16:creationId xmlns:a16="http://schemas.microsoft.com/office/drawing/2014/main" id="{471A7FC6-22C1-E299-0FE2-E2229B69FDC8}"/>
              </a:ext>
            </a:extLst>
          </p:cNvPr>
          <p:cNvSpPr/>
          <p:nvPr/>
        </p:nvSpPr>
        <p:spPr>
          <a:xfrm>
            <a:off x="11961508" y="0"/>
            <a:ext cx="219514" cy="257816"/>
          </a:xfrm>
          <a:custGeom>
            <a:avLst/>
            <a:gdLst>
              <a:gd name="connsiteX0" fmla="*/ 143258 w 219457"/>
              <a:gd name="connsiteY0" fmla="*/ 0 h 257816"/>
              <a:gd name="connsiteX1" fmla="*/ 219457 w 219457"/>
              <a:gd name="connsiteY1" fmla="*/ 0 h 257816"/>
              <a:gd name="connsiteX2" fmla="*/ 76199 w 219457"/>
              <a:gd name="connsiteY2" fmla="*/ 257816 h 257816"/>
              <a:gd name="connsiteX3" fmla="*/ 0 w 219457"/>
              <a:gd name="connsiteY3" fmla="*/ 257816 h 25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457" h="257816">
                <a:moveTo>
                  <a:pt x="143258" y="0"/>
                </a:moveTo>
                <a:lnTo>
                  <a:pt x="219457" y="0"/>
                </a:lnTo>
                <a:lnTo>
                  <a:pt x="76199" y="257816"/>
                </a:lnTo>
                <a:lnTo>
                  <a:pt x="0" y="257816"/>
                </a:lnTo>
                <a:close/>
              </a:path>
            </a:pathLst>
          </a:custGeom>
          <a:solidFill>
            <a:srgbClr val="F06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BA7F2FB-0E1A-4186-2969-05A6F630CC5B}"/>
              </a:ext>
            </a:extLst>
          </p:cNvPr>
          <p:cNvCxnSpPr>
            <a:cxnSpLocks/>
          </p:cNvCxnSpPr>
          <p:nvPr/>
        </p:nvCxnSpPr>
        <p:spPr>
          <a:xfrm>
            <a:off x="1" y="6204604"/>
            <a:ext cx="12192000" cy="0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blurRad="38100" dist="12700" dir="5400000" algn="t" rotWithShape="0">
              <a:prstClr val="black">
                <a:alpha val="38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268601B1-29FC-83C8-5A0E-565BAF688563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296767" y="6273874"/>
            <a:ext cx="1647765" cy="50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683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  <p:sldLayoutId id="2147483773" r:id="rId18"/>
    <p:sldLayoutId id="2147483774" r:id="rId19"/>
    <p:sldLayoutId id="2147483775" r:id="rId20"/>
    <p:sldLayoutId id="2147483776" r:id="rId21"/>
    <p:sldLayoutId id="2147483777" r:id="rId22"/>
    <p:sldLayoutId id="2147483778" r:id="rId23"/>
    <p:sldLayoutId id="2147483779" r:id="rId24"/>
    <p:sldLayoutId id="2147483780" r:id="rId25"/>
    <p:sldLayoutId id="2147483781" r:id="rId26"/>
    <p:sldLayoutId id="2147483782" r:id="rId27"/>
    <p:sldLayoutId id="2147483783" r:id="rId28"/>
    <p:sldLayoutId id="2147483784" r:id="rId29"/>
    <p:sldLayoutId id="2147483785" r:id="rId30"/>
    <p:sldLayoutId id="2147483786" r:id="rId31"/>
    <p:sldLayoutId id="2147483787" r:id="rId32"/>
    <p:sldLayoutId id="2147483788" r:id="rId33"/>
    <p:sldLayoutId id="2147483789" r:id="rId34"/>
    <p:sldLayoutId id="2147483790" r:id="rId35"/>
    <p:sldLayoutId id="2147483791" r:id="rId36"/>
    <p:sldLayoutId id="2147483792" r:id="rId37"/>
    <p:sldLayoutId id="2147483793" r:id="rId38"/>
    <p:sldLayoutId id="2147483794" r:id="rId39"/>
    <p:sldLayoutId id="2147483795" r:id="rId40"/>
    <p:sldLayoutId id="2147483796" r:id="rId41"/>
    <p:sldLayoutId id="2147483797" r:id="rId42"/>
    <p:sldLayoutId id="2147483798" r:id="rId43"/>
    <p:sldLayoutId id="2147483799" r:id="rId44"/>
    <p:sldLayoutId id="2147483800" r:id="rId45"/>
    <p:sldLayoutId id="2147483801" r:id="rId46"/>
    <p:sldLayoutId id="2147483802" r:id="rId47"/>
  </p:sldLayoutIdLst>
  <p:transition>
    <p:fade/>
  </p:transition>
  <p:hf sldNum="0" hdr="0" ftr="0"/>
  <p:txStyles>
    <p:titleStyle>
      <a:lvl1pPr algn="l" defTabSz="914400" rtl="0" eaLnBrk="1" latinLnBrk="0" hangingPunct="1">
        <a:lnSpc>
          <a:spcPct val="92000"/>
        </a:lnSpc>
        <a:spcBef>
          <a:spcPct val="0"/>
        </a:spcBef>
        <a:buNone/>
        <a:defRPr sz="2800" b="1" i="0" kern="1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33363" indent="-233363" algn="l" defTabSz="914400" rtl="0" eaLnBrk="1" latinLnBrk="0" hangingPunct="1">
        <a:lnSpc>
          <a:spcPct val="100000"/>
        </a:lnSpc>
        <a:spcBef>
          <a:spcPts val="600"/>
        </a:spcBef>
        <a:buClr>
          <a:schemeClr val="tx2">
            <a:lumMod val="75000"/>
            <a:lumOff val="25000"/>
          </a:schemeClr>
        </a:buClr>
        <a:buFont typeface="Arial" pitchFamily="34" charset="0"/>
        <a:buChar char="•"/>
        <a:tabLst/>
        <a:defRPr sz="1800" b="0" kern="1000">
          <a:solidFill>
            <a:schemeClr val="tx2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608013" indent="-269875" algn="l" defTabSz="914400" rtl="0" eaLnBrk="1" latinLnBrk="0" hangingPunct="1">
        <a:lnSpc>
          <a:spcPct val="100000"/>
        </a:lnSpc>
        <a:spcBef>
          <a:spcPts val="600"/>
        </a:spcBef>
        <a:buClr>
          <a:schemeClr val="tx2">
            <a:lumMod val="50000"/>
            <a:lumOff val="50000"/>
          </a:schemeClr>
        </a:buClr>
        <a:buSzPct val="85000"/>
        <a:buFont typeface="Wingdings" pitchFamily="2" charset="2"/>
        <a:buChar char="§"/>
        <a:defRPr sz="1600" b="0" kern="10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14400" indent="-223838" algn="l" defTabSz="914400" rtl="0" eaLnBrk="1" latinLnBrk="0" hangingPunct="1">
        <a:lnSpc>
          <a:spcPct val="100000"/>
        </a:lnSpc>
        <a:spcBef>
          <a:spcPts val="600"/>
        </a:spcBef>
        <a:buClr>
          <a:schemeClr val="tx2">
            <a:lumMod val="50000"/>
            <a:lumOff val="50000"/>
          </a:schemeClr>
        </a:buClr>
        <a:buSzPct val="85000"/>
        <a:buFont typeface="Wingdings" pitchFamily="2" charset="2"/>
        <a:buChar char="§"/>
        <a:defRPr sz="1400" b="0" kern="1000" baseline="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57300" indent="-206375" algn="l" defTabSz="914400" rtl="0" eaLnBrk="1" latinLnBrk="0" hangingPunct="1">
        <a:lnSpc>
          <a:spcPct val="100000"/>
        </a:lnSpc>
        <a:spcBef>
          <a:spcPts val="600"/>
        </a:spcBef>
        <a:buClr>
          <a:schemeClr val="tx2">
            <a:lumMod val="50000"/>
            <a:lumOff val="50000"/>
          </a:schemeClr>
        </a:buClr>
        <a:buSzPct val="85000"/>
        <a:buFont typeface="Wingdings" pitchFamily="2" charset="2"/>
        <a:buChar char="§"/>
        <a:defRPr sz="1400" b="0" kern="10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87488" indent="-225425" algn="l" defTabSz="914400" rtl="0" eaLnBrk="1" latinLnBrk="0" hangingPunct="1">
        <a:lnSpc>
          <a:spcPct val="100000"/>
        </a:lnSpc>
        <a:spcBef>
          <a:spcPts val="600"/>
        </a:spcBef>
        <a:buClr>
          <a:schemeClr val="tx2">
            <a:lumMod val="50000"/>
            <a:lumOff val="50000"/>
          </a:schemeClr>
        </a:buClr>
        <a:buSzPct val="85000"/>
        <a:buFont typeface="Wingdings" pitchFamily="2" charset="2"/>
        <a:buChar char="§"/>
        <a:defRPr sz="1400" b="0" kern="10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5">
          <p15:clr>
            <a:srgbClr val="F26B43"/>
          </p15:clr>
        </p15:guide>
        <p15:guide id="2" pos="7487">
          <p15:clr>
            <a:srgbClr val="F26B43"/>
          </p15:clr>
        </p15:guide>
        <p15:guide id="3" orient="horz" pos="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648">
          <p15:clr>
            <a:srgbClr val="F26B43"/>
          </p15:clr>
        </p15:guide>
        <p15:guide id="6" orient="horz" pos="381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BD48-14E1-04E5-BFA6-D2A50B0546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FPF2188L </a:t>
            </a:r>
            <a:r>
              <a:rPr lang="en-US" sz="3200" dirty="0" err="1"/>
              <a:t>EvB</a:t>
            </a:r>
            <a:r>
              <a:rPr lang="en-US" sz="3200" dirty="0"/>
              <a:t> user guide</a:t>
            </a:r>
          </a:p>
        </p:txBody>
      </p:sp>
    </p:spTree>
    <p:extLst>
      <p:ext uri="{BB962C8B-B14F-4D97-AF65-F5344CB8AC3E}">
        <p14:creationId xmlns:p14="http://schemas.microsoft.com/office/powerpoint/2010/main" val="141985852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34F7473-0F45-8674-F0A3-9C42EC06D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FPF2188L </a:t>
            </a:r>
            <a:r>
              <a:rPr lang="en-US" dirty="0" err="1"/>
              <a:t>EvB</a:t>
            </a:r>
            <a:r>
              <a:rPr lang="en-US" dirty="0"/>
              <a:t> user guide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0D34F3-E2F1-42F5-FEBF-15F6F5EF6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666" y="1025487"/>
            <a:ext cx="4056541" cy="433836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A7CC4C9-D1F5-CBEB-1E60-0073CDF99763}"/>
              </a:ext>
            </a:extLst>
          </p:cNvPr>
          <p:cNvSpPr txBox="1"/>
          <p:nvPr/>
        </p:nvSpPr>
        <p:spPr>
          <a:xfrm>
            <a:off x="4534293" y="1025487"/>
            <a:ext cx="706067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For Sink mode test</a:t>
            </a:r>
          </a:p>
          <a:p>
            <a:pPr marL="800100" lvl="1" indent="-342900">
              <a:spcBef>
                <a:spcPts val="300"/>
              </a:spcBef>
              <a:buFont typeface="+mj-lt"/>
              <a:buAutoNum type="arabicPeriod"/>
            </a:pPr>
            <a:r>
              <a:rPr lang="en-US" sz="1400" dirty="0"/>
              <a:t>Apply VBUS and probe the </a:t>
            </a:r>
            <a:r>
              <a:rPr lang="en-US" sz="1400" dirty="0" err="1"/>
              <a:t>Vout</a:t>
            </a:r>
            <a:r>
              <a:rPr lang="en-US" sz="1400" dirty="0"/>
              <a:t> pin. Since ENB pin is internally pull-down, </a:t>
            </a:r>
            <a:r>
              <a:rPr lang="en-US" sz="1400" dirty="0" err="1"/>
              <a:t>Vout</a:t>
            </a:r>
            <a:r>
              <a:rPr lang="en-US" sz="1400" dirty="0"/>
              <a:t> will go high automatically. </a:t>
            </a:r>
          </a:p>
          <a:p>
            <a:pPr marL="800100" lvl="1" indent="-342900">
              <a:spcBef>
                <a:spcPts val="300"/>
              </a:spcBef>
              <a:buFont typeface="+mj-lt"/>
              <a:buAutoNum type="arabicPeriod"/>
            </a:pPr>
            <a:r>
              <a:rPr lang="en-US" sz="1400" dirty="0"/>
              <a:t>Check if BUS_DET goes high by the valid VBUS. </a:t>
            </a:r>
          </a:p>
          <a:p>
            <a:pPr marL="800100" lvl="1" indent="-342900">
              <a:spcBef>
                <a:spcPts val="300"/>
              </a:spcBef>
              <a:buFont typeface="+mj-lt"/>
              <a:buAutoNum type="arabicPeriod"/>
            </a:pPr>
            <a:r>
              <a:rPr lang="en-US" sz="1400" dirty="0"/>
              <a:t>Control ENB to low won’t make any differences. </a:t>
            </a:r>
          </a:p>
          <a:p>
            <a:pPr marL="800100" lvl="1" indent="-342900">
              <a:spcBef>
                <a:spcPts val="300"/>
              </a:spcBef>
              <a:buFont typeface="+mj-lt"/>
              <a:buAutoNum type="arabicPeriod"/>
            </a:pPr>
            <a:r>
              <a:rPr lang="en-US" sz="1400" dirty="0"/>
              <a:t>Add current load on VOUT and increase up to 6A. </a:t>
            </a:r>
          </a:p>
          <a:p>
            <a:pPr marL="800100" lvl="1" indent="-342900">
              <a:spcBef>
                <a:spcPts val="300"/>
              </a:spcBef>
              <a:buFont typeface="+mj-lt"/>
              <a:buAutoNum type="arabicPeriod"/>
            </a:pPr>
            <a:r>
              <a:rPr lang="en-US" sz="1400" dirty="0"/>
              <a:t>Turn off the switch by ENB pin to high and make DIS pin to high to see if VBUS discharge is enabled after turning off VBUS supply. </a:t>
            </a:r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For source mode test </a:t>
            </a:r>
          </a:p>
          <a:p>
            <a:pPr marL="800100" lvl="1" indent="-342900">
              <a:spcBef>
                <a:spcPts val="300"/>
              </a:spcBef>
              <a:buFont typeface="+mj-lt"/>
              <a:buAutoNum type="arabicPeriod"/>
            </a:pPr>
            <a:r>
              <a:rPr lang="en-US" sz="1400" dirty="0"/>
              <a:t>When VBUS is off, enable BUS_DET and supply VOUT to high. And then see if VBUS goes high for OTG application.  Add current load on VBUS up to 500mA</a:t>
            </a:r>
          </a:p>
          <a:p>
            <a:pPr marL="800100" lvl="1" indent="-342900">
              <a:spcBef>
                <a:spcPts val="300"/>
              </a:spcBef>
              <a:buFont typeface="+mj-lt"/>
              <a:buAutoNum type="arabicPeriod"/>
            </a:pPr>
            <a:r>
              <a:rPr lang="en-US" sz="1400" dirty="0"/>
              <a:t>While OTG mode is enabled, check if BUS_DET pin state, BUS_DET should be low while OTG_DET is high. </a:t>
            </a:r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OVP test </a:t>
            </a:r>
          </a:p>
          <a:p>
            <a:pPr marL="800100" lvl="1" indent="-342900">
              <a:spcBef>
                <a:spcPts val="300"/>
              </a:spcBef>
              <a:buFont typeface="+mj-lt"/>
              <a:buAutoNum type="arabicPeriod"/>
            </a:pPr>
            <a:r>
              <a:rPr lang="en-US" sz="1400" dirty="0"/>
              <a:t>Select OV_SEL pin to high or low for OVP threshold. And then apply VBUS voltage, above than the OV threshold, and then see if OV_FLAGB pin to go low with the switch FET turn-off. </a:t>
            </a:r>
          </a:p>
          <a:p>
            <a:pPr marL="342900" indent="-342900">
              <a:buAutoNum type="arabicPeriod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75480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06D9F-0880-4475-CD95-3D45D6411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Surge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6AEB04-09AD-1D00-344E-FD68D5AEF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7926" y="838986"/>
            <a:ext cx="6896460" cy="5196055"/>
          </a:xfrm>
        </p:spPr>
        <p:txBody>
          <a:bodyPr/>
          <a:lstStyle/>
          <a:p>
            <a:pPr lvl="1"/>
            <a:r>
              <a:rPr lang="en-US" dirty="0">
                <a:solidFill>
                  <a:schemeClr val="tx1"/>
                </a:solidFill>
              </a:rPr>
              <a:t>Prepare Equipment: Use the evaluation board (</a:t>
            </a:r>
            <a:r>
              <a:rPr lang="en-US" dirty="0" err="1">
                <a:solidFill>
                  <a:schemeClr val="tx1"/>
                </a:solidFill>
              </a:rPr>
              <a:t>EvB</a:t>
            </a:r>
            <a:r>
              <a:rPr lang="en-US" dirty="0">
                <a:solidFill>
                  <a:schemeClr val="tx1"/>
                </a:solidFill>
              </a:rPr>
              <a:t>) and a KT-200 surge tester.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Powered Test: Use a coupler to keep the device powered during the surge.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Unpowered Test: Apply the surge while the device is powered off—no coupler needed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Pre-Test Check: Measure resistance between VBUS–GND and VOUT–GND to confirm the device is undamaged.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Oscilloscope Setup: Connect the probe with an attenuator or resistor divider. Ensure the attenuated voltage stays within the probe’s maximum input rating.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Initial Surge Test: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Start with +150V (since 200V is the max spec for FPF2188L).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Zap the device 3 times, then recheck resistance.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If no change, repeat with –150V.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Voltage Ramp-Up: Increase surge voltage in 10V increments up to 200V. Repeat the test on 3 separate devices.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C9F0C2-BBAC-02A5-E776-0ACC85731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47D3BA-9C10-85C5-5769-34212CFE74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92" y="1933575"/>
            <a:ext cx="4507583" cy="270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324552"/>
      </p:ext>
    </p:extLst>
  </p:cSld>
  <p:clrMapOvr>
    <a:masterClrMapping/>
  </p:clrMapOvr>
</p:sld>
</file>

<file path=ppt/theme/theme1.xml><?xml version="1.0" encoding="utf-8"?>
<a:theme xmlns:a="http://schemas.openxmlformats.org/drawingml/2006/main" name="onsemi - Confidential">
  <a:themeElements>
    <a:clrScheme name="onsemi - Updated 1">
      <a:dk1>
        <a:srgbClr val="000000"/>
      </a:dk1>
      <a:lt1>
        <a:srgbClr val="FFFFFF"/>
      </a:lt1>
      <a:dk2>
        <a:srgbClr val="1D3446"/>
      </a:dk2>
      <a:lt2>
        <a:srgbClr val="4D5451"/>
      </a:lt2>
      <a:accent1>
        <a:srgbClr val="F0690A"/>
      </a:accent1>
      <a:accent2>
        <a:srgbClr val="831D2C"/>
      </a:accent2>
      <a:accent3>
        <a:srgbClr val="0F3860"/>
      </a:accent3>
      <a:accent4>
        <a:srgbClr val="493448"/>
      </a:accent4>
      <a:accent5>
        <a:srgbClr val="1C4130"/>
      </a:accent5>
      <a:accent6>
        <a:srgbClr val="338691"/>
      </a:accent6>
      <a:hlink>
        <a:srgbClr val="2A78B8"/>
      </a:hlink>
      <a:folHlink>
        <a:srgbClr val="22609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nsemi - Confidential" id="{CE5942FD-3B73-6F4B-96A4-A6589BC0E774}" vid="{5CE6C880-C370-CC4D-A2D5-72E11B14217E}"/>
    </a:ext>
  </a:extLst>
</a:theme>
</file>

<file path=ppt/theme/theme2.xml><?xml version="1.0" encoding="utf-8"?>
<a:theme xmlns:a="http://schemas.openxmlformats.org/drawingml/2006/main" name="onsemi - Internal Use">
  <a:themeElements>
    <a:clrScheme name="onsemi - Updated 1">
      <a:dk1>
        <a:srgbClr val="000000"/>
      </a:dk1>
      <a:lt1>
        <a:srgbClr val="FFFFFF"/>
      </a:lt1>
      <a:dk2>
        <a:srgbClr val="1D3446"/>
      </a:dk2>
      <a:lt2>
        <a:srgbClr val="4D5451"/>
      </a:lt2>
      <a:accent1>
        <a:srgbClr val="F0690A"/>
      </a:accent1>
      <a:accent2>
        <a:srgbClr val="831D2C"/>
      </a:accent2>
      <a:accent3>
        <a:srgbClr val="0F3860"/>
      </a:accent3>
      <a:accent4>
        <a:srgbClr val="493448"/>
      </a:accent4>
      <a:accent5>
        <a:srgbClr val="1C4130"/>
      </a:accent5>
      <a:accent6>
        <a:srgbClr val="338691"/>
      </a:accent6>
      <a:hlink>
        <a:srgbClr val="2A78B8"/>
      </a:hlink>
      <a:folHlink>
        <a:srgbClr val="22609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65" id="{B961259F-4112-3E45-A054-C3ED73A2CFF9}" vid="{DB806034-20A1-754F-BC6D-2B513E1256A9}"/>
    </a:ext>
  </a:extLst>
</a:theme>
</file>

<file path=ppt/theme/theme3.xml><?xml version="1.0" encoding="utf-8"?>
<a:theme xmlns:a="http://schemas.openxmlformats.org/drawingml/2006/main" name="onsemi - Public Information">
  <a:themeElements>
    <a:clrScheme name="onsemi - Updated 1">
      <a:dk1>
        <a:srgbClr val="000000"/>
      </a:dk1>
      <a:lt1>
        <a:srgbClr val="FFFFFF"/>
      </a:lt1>
      <a:dk2>
        <a:srgbClr val="1D3446"/>
      </a:dk2>
      <a:lt2>
        <a:srgbClr val="4D5451"/>
      </a:lt2>
      <a:accent1>
        <a:srgbClr val="F0690A"/>
      </a:accent1>
      <a:accent2>
        <a:srgbClr val="831D2C"/>
      </a:accent2>
      <a:accent3>
        <a:srgbClr val="0F3860"/>
      </a:accent3>
      <a:accent4>
        <a:srgbClr val="493448"/>
      </a:accent4>
      <a:accent5>
        <a:srgbClr val="1C4130"/>
      </a:accent5>
      <a:accent6>
        <a:srgbClr val="338691"/>
      </a:accent6>
      <a:hlink>
        <a:srgbClr val="2A78B8"/>
      </a:hlink>
      <a:folHlink>
        <a:srgbClr val="22609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65" id="{B961259F-4112-3E45-A054-C3ED73A2CFF9}" vid="{B27D45F2-643B-544D-8C85-F805EDA90BED}"/>
    </a:ext>
  </a:extLst>
</a:theme>
</file>

<file path=docMetadata/LabelInfo.xml><?xml version="1.0" encoding="utf-8"?>
<clbl:labelList xmlns:clbl="http://schemas.microsoft.com/office/2020/mipLabelMetadata">
  <clbl:label id="{04e1674b-7af5-4d13-a082-64fc6e42384c}" enabled="0" method="" siteId="{04e1674b-7af5-4d13-a082-64fc6e42384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85</TotalTime>
  <Words>354</Words>
  <Application>Microsoft Office PowerPoint</Application>
  <PresentationFormat>Widescreen</PresentationFormat>
  <Paragraphs>26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Wingdings</vt:lpstr>
      <vt:lpstr>onsemi - Confidential</vt:lpstr>
      <vt:lpstr>onsemi - Internal Use</vt:lpstr>
      <vt:lpstr>onsemi - Public Information</vt:lpstr>
      <vt:lpstr>FPF2188L EvB user guide</vt:lpstr>
      <vt:lpstr>FPF2188L EvB user guide</vt:lpstr>
      <vt:lpstr>Surge test</vt:lpstr>
    </vt:vector>
  </TitlesOfParts>
  <Company>ON Semiconductor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Andrew Yoo</dc:creator>
  <cp:lastModifiedBy>Andrew Yoo</cp:lastModifiedBy>
  <cp:revision>1</cp:revision>
  <dcterms:created xsi:type="dcterms:W3CDTF">2025-07-10T20:08:19Z</dcterms:created>
  <dcterms:modified xsi:type="dcterms:W3CDTF">2025-07-10T21:33:38Z</dcterms:modified>
</cp:coreProperties>
</file>