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12279"/>
            <a:ext cx="12188952" cy="457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952" cy="487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9237" y="6421225"/>
            <a:ext cx="1490468" cy="26045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88825" cy="68579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9237" y="6421225"/>
            <a:ext cx="1490468" cy="26045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414411" y="4328173"/>
            <a:ext cx="9360535" cy="0"/>
          </a:xfrm>
          <a:custGeom>
            <a:avLst/>
            <a:gdLst/>
            <a:ahLst/>
            <a:cxnLst/>
            <a:rect l="l" t="t" r="r" b="b"/>
            <a:pathLst>
              <a:path w="9360535" h="0">
                <a:moveTo>
                  <a:pt x="0" y="0"/>
                </a:moveTo>
                <a:lnTo>
                  <a:pt x="9360000" y="1"/>
                </a:lnTo>
              </a:path>
            </a:pathLst>
          </a:custGeom>
          <a:ln w="19050">
            <a:solidFill>
              <a:srgbClr val="E97D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19355" y="3614420"/>
            <a:ext cx="615328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33017" y="4481067"/>
            <a:ext cx="4525964" cy="70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812279"/>
            <a:ext cx="12188952" cy="457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88952" cy="487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9237" y="6421225"/>
            <a:ext cx="1490468" cy="2604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452" y="130555"/>
            <a:ext cx="837755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7341" y="1044955"/>
            <a:ext cx="5297170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2277" y="6602314"/>
            <a:ext cx="1160145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289438" y="6602314"/>
            <a:ext cx="927734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87594" y="6602314"/>
            <a:ext cx="229869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6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3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3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basso.pagesperso-orange.fr/Spice.htm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09.png"/><Relationship Id="rId20" Type="http://schemas.openxmlformats.org/officeDocument/2006/relationships/image" Target="../media/image110.png"/><Relationship Id="rId21" Type="http://schemas.openxmlformats.org/officeDocument/2006/relationships/image" Target="../media/image111.png"/><Relationship Id="rId22" Type="http://schemas.openxmlformats.org/officeDocument/2006/relationships/image" Target="../media/image112.png"/><Relationship Id="rId23" Type="http://schemas.openxmlformats.org/officeDocument/2006/relationships/image" Target="../media/image113.png"/><Relationship Id="rId24" Type="http://schemas.openxmlformats.org/officeDocument/2006/relationships/image" Target="../media/image114.png"/><Relationship Id="rId25" Type="http://schemas.openxmlformats.org/officeDocument/2006/relationships/image" Target="../media/image115.png"/><Relationship Id="rId26" Type="http://schemas.openxmlformats.org/officeDocument/2006/relationships/image" Target="../media/image116.png"/><Relationship Id="rId27" Type="http://schemas.openxmlformats.org/officeDocument/2006/relationships/image" Target="../media/image117.png"/><Relationship Id="rId28" Type="http://schemas.openxmlformats.org/officeDocument/2006/relationships/image" Target="../media/image118.png"/><Relationship Id="rId29" Type="http://schemas.openxmlformats.org/officeDocument/2006/relationships/image" Target="../media/image119.png"/><Relationship Id="rId30" Type="http://schemas.openxmlformats.org/officeDocument/2006/relationships/image" Target="../media/image120.png"/><Relationship Id="rId31" Type="http://schemas.openxmlformats.org/officeDocument/2006/relationships/image" Target="../media/image121.png"/><Relationship Id="rId32" Type="http://schemas.openxmlformats.org/officeDocument/2006/relationships/image" Target="../media/image122.png"/><Relationship Id="rId33" Type="http://schemas.openxmlformats.org/officeDocument/2006/relationships/image" Target="../media/image123.png"/><Relationship Id="rId34" Type="http://schemas.openxmlformats.org/officeDocument/2006/relationships/image" Target="../media/image124.png"/><Relationship Id="rId35" Type="http://schemas.openxmlformats.org/officeDocument/2006/relationships/image" Target="../media/image125.png"/><Relationship Id="rId36" Type="http://schemas.openxmlformats.org/officeDocument/2006/relationships/image" Target="../media/image126.png"/><Relationship Id="rId37" Type="http://schemas.openxmlformats.org/officeDocument/2006/relationships/image" Target="../media/image127.png"/><Relationship Id="rId38" Type="http://schemas.openxmlformats.org/officeDocument/2006/relationships/image" Target="../media/image128.png"/><Relationship Id="rId39" Type="http://schemas.openxmlformats.org/officeDocument/2006/relationships/image" Target="../media/image129.png"/><Relationship Id="rId40" Type="http://schemas.openxmlformats.org/officeDocument/2006/relationships/image" Target="../media/image130.png"/><Relationship Id="rId41" Type="http://schemas.openxmlformats.org/officeDocument/2006/relationships/image" Target="../media/image131.png"/><Relationship Id="rId42" Type="http://schemas.openxmlformats.org/officeDocument/2006/relationships/image" Target="../media/image132.png"/><Relationship Id="rId43" Type="http://schemas.openxmlformats.org/officeDocument/2006/relationships/image" Target="../media/image133.png"/><Relationship Id="rId44" Type="http://schemas.openxmlformats.org/officeDocument/2006/relationships/image" Target="../media/image134.png"/><Relationship Id="rId45" Type="http://schemas.openxmlformats.org/officeDocument/2006/relationships/image" Target="../media/image135.png"/><Relationship Id="rId46" Type="http://schemas.openxmlformats.org/officeDocument/2006/relationships/image" Target="../media/image136.png"/><Relationship Id="rId47" Type="http://schemas.openxmlformats.org/officeDocument/2006/relationships/image" Target="../media/image137.png"/><Relationship Id="rId48" Type="http://schemas.openxmlformats.org/officeDocument/2006/relationships/image" Target="../media/image138.png"/><Relationship Id="rId49" Type="http://schemas.openxmlformats.org/officeDocument/2006/relationships/image" Target="../media/image139.png"/><Relationship Id="rId50" Type="http://schemas.openxmlformats.org/officeDocument/2006/relationships/image" Target="../media/image140.png"/><Relationship Id="rId51" Type="http://schemas.openxmlformats.org/officeDocument/2006/relationships/image" Target="../media/image141.png"/><Relationship Id="rId52" Type="http://schemas.openxmlformats.org/officeDocument/2006/relationships/image" Target="../media/image14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Relationship Id="rId14" Type="http://schemas.openxmlformats.org/officeDocument/2006/relationships/image" Target="../media/image155.png"/><Relationship Id="rId15" Type="http://schemas.openxmlformats.org/officeDocument/2006/relationships/image" Target="../media/image156.png"/><Relationship Id="rId16" Type="http://schemas.openxmlformats.org/officeDocument/2006/relationships/image" Target="../media/image157.png"/><Relationship Id="rId17" Type="http://schemas.openxmlformats.org/officeDocument/2006/relationships/image" Target="../media/image158.png"/><Relationship Id="rId18" Type="http://schemas.openxmlformats.org/officeDocument/2006/relationships/image" Target="../media/image159.png"/><Relationship Id="rId19" Type="http://schemas.openxmlformats.org/officeDocument/2006/relationships/image" Target="../media/image160.png"/><Relationship Id="rId20" Type="http://schemas.openxmlformats.org/officeDocument/2006/relationships/image" Target="../media/image161.png"/><Relationship Id="rId21" Type="http://schemas.openxmlformats.org/officeDocument/2006/relationships/image" Target="../media/image162.png"/><Relationship Id="rId22" Type="http://schemas.openxmlformats.org/officeDocument/2006/relationships/image" Target="../media/image163.png"/><Relationship Id="rId23" Type="http://schemas.openxmlformats.org/officeDocument/2006/relationships/image" Target="../media/image164.png"/><Relationship Id="rId24" Type="http://schemas.openxmlformats.org/officeDocument/2006/relationships/image" Target="../media/image165.png"/><Relationship Id="rId25" Type="http://schemas.openxmlformats.org/officeDocument/2006/relationships/image" Target="../media/image166.png"/><Relationship Id="rId26" Type="http://schemas.openxmlformats.org/officeDocument/2006/relationships/image" Target="../media/image167.png"/><Relationship Id="rId27" Type="http://schemas.openxmlformats.org/officeDocument/2006/relationships/image" Target="../media/image168.png"/><Relationship Id="rId28" Type="http://schemas.openxmlformats.org/officeDocument/2006/relationships/image" Target="../media/image169.png"/><Relationship Id="rId29" Type="http://schemas.openxmlformats.org/officeDocument/2006/relationships/image" Target="../media/image170.png"/><Relationship Id="rId30" Type="http://schemas.openxmlformats.org/officeDocument/2006/relationships/image" Target="../media/image171.png"/><Relationship Id="rId31" Type="http://schemas.openxmlformats.org/officeDocument/2006/relationships/image" Target="../media/image172.png"/><Relationship Id="rId32" Type="http://schemas.openxmlformats.org/officeDocument/2006/relationships/image" Target="../media/image173.png"/><Relationship Id="rId33" Type="http://schemas.openxmlformats.org/officeDocument/2006/relationships/image" Target="../media/image174.png"/><Relationship Id="rId34" Type="http://schemas.openxmlformats.org/officeDocument/2006/relationships/image" Target="../media/image175.png"/><Relationship Id="rId35" Type="http://schemas.openxmlformats.org/officeDocument/2006/relationships/image" Target="../media/image176.png"/><Relationship Id="rId36" Type="http://schemas.openxmlformats.org/officeDocument/2006/relationships/image" Target="../media/image177.png"/><Relationship Id="rId37" Type="http://schemas.openxmlformats.org/officeDocument/2006/relationships/image" Target="../media/image178.png"/><Relationship Id="rId38" Type="http://schemas.openxmlformats.org/officeDocument/2006/relationships/image" Target="../media/image179.png"/><Relationship Id="rId39" Type="http://schemas.openxmlformats.org/officeDocument/2006/relationships/image" Target="../media/image180.png"/><Relationship Id="rId40" Type="http://schemas.openxmlformats.org/officeDocument/2006/relationships/image" Target="../media/image181.png"/><Relationship Id="rId41" Type="http://schemas.openxmlformats.org/officeDocument/2006/relationships/image" Target="../media/image182.png"/><Relationship Id="rId42" Type="http://schemas.openxmlformats.org/officeDocument/2006/relationships/image" Target="../media/image183.png"/><Relationship Id="rId43" Type="http://schemas.openxmlformats.org/officeDocument/2006/relationships/image" Target="../media/image184.png"/><Relationship Id="rId44" Type="http://schemas.openxmlformats.org/officeDocument/2006/relationships/image" Target="../media/image185.png"/><Relationship Id="rId45" Type="http://schemas.openxmlformats.org/officeDocument/2006/relationships/image" Target="../media/image186.png"/><Relationship Id="rId46" Type="http://schemas.openxmlformats.org/officeDocument/2006/relationships/image" Target="../media/image187.png"/><Relationship Id="rId47" Type="http://schemas.openxmlformats.org/officeDocument/2006/relationships/image" Target="../media/image188.png"/><Relationship Id="rId48" Type="http://schemas.openxmlformats.org/officeDocument/2006/relationships/image" Target="../media/image189.png"/><Relationship Id="rId49" Type="http://schemas.openxmlformats.org/officeDocument/2006/relationships/image" Target="../media/image19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1.png"/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Relationship Id="rId8" Type="http://schemas.openxmlformats.org/officeDocument/2006/relationships/image" Target="../media/image197.png"/><Relationship Id="rId9" Type="http://schemas.openxmlformats.org/officeDocument/2006/relationships/image" Target="../media/image198.png"/><Relationship Id="rId10" Type="http://schemas.openxmlformats.org/officeDocument/2006/relationships/image" Target="../media/image199.png"/><Relationship Id="rId11" Type="http://schemas.openxmlformats.org/officeDocument/2006/relationships/image" Target="../media/image180.png"/><Relationship Id="rId12" Type="http://schemas.openxmlformats.org/officeDocument/2006/relationships/image" Target="../media/image175.png"/><Relationship Id="rId13" Type="http://schemas.openxmlformats.org/officeDocument/2006/relationships/image" Target="../media/image144.png"/><Relationship Id="rId14" Type="http://schemas.openxmlformats.org/officeDocument/2006/relationships/image" Target="../media/image145.png"/><Relationship Id="rId15" Type="http://schemas.openxmlformats.org/officeDocument/2006/relationships/image" Target="../media/image146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20" Type="http://schemas.openxmlformats.org/officeDocument/2006/relationships/image" Target="../media/image151.png"/><Relationship Id="rId21" Type="http://schemas.openxmlformats.org/officeDocument/2006/relationships/image" Target="../media/image154.png"/><Relationship Id="rId22" Type="http://schemas.openxmlformats.org/officeDocument/2006/relationships/image" Target="../media/image155.png"/><Relationship Id="rId23" Type="http://schemas.openxmlformats.org/officeDocument/2006/relationships/image" Target="../media/image156.png"/><Relationship Id="rId24" Type="http://schemas.openxmlformats.org/officeDocument/2006/relationships/image" Target="../media/image157.png"/><Relationship Id="rId25" Type="http://schemas.openxmlformats.org/officeDocument/2006/relationships/image" Target="../media/image158.png"/><Relationship Id="rId26" Type="http://schemas.openxmlformats.org/officeDocument/2006/relationships/image" Target="../media/image161.png"/><Relationship Id="rId27" Type="http://schemas.openxmlformats.org/officeDocument/2006/relationships/image" Target="../media/image143.png"/><Relationship Id="rId28" Type="http://schemas.openxmlformats.org/officeDocument/2006/relationships/image" Target="../media/image162.png"/><Relationship Id="rId29" Type="http://schemas.openxmlformats.org/officeDocument/2006/relationships/image" Target="../media/image163.png"/><Relationship Id="rId30" Type="http://schemas.openxmlformats.org/officeDocument/2006/relationships/image" Target="../media/image164.png"/><Relationship Id="rId31" Type="http://schemas.openxmlformats.org/officeDocument/2006/relationships/image" Target="../media/image165.png"/><Relationship Id="rId32" Type="http://schemas.openxmlformats.org/officeDocument/2006/relationships/image" Target="../media/image159.png"/><Relationship Id="rId33" Type="http://schemas.openxmlformats.org/officeDocument/2006/relationships/image" Target="../media/image160.png"/><Relationship Id="rId34" Type="http://schemas.openxmlformats.org/officeDocument/2006/relationships/image" Target="../media/image166.png"/><Relationship Id="rId35" Type="http://schemas.openxmlformats.org/officeDocument/2006/relationships/image" Target="../media/image167.png"/><Relationship Id="rId36" Type="http://schemas.openxmlformats.org/officeDocument/2006/relationships/image" Target="../media/image168.png"/><Relationship Id="rId37" Type="http://schemas.openxmlformats.org/officeDocument/2006/relationships/image" Target="../media/image169.png"/><Relationship Id="rId38" Type="http://schemas.openxmlformats.org/officeDocument/2006/relationships/image" Target="../media/image170.png"/><Relationship Id="rId39" Type="http://schemas.openxmlformats.org/officeDocument/2006/relationships/image" Target="../media/image171.png"/><Relationship Id="rId40" Type="http://schemas.openxmlformats.org/officeDocument/2006/relationships/image" Target="../media/image172.png"/><Relationship Id="rId41" Type="http://schemas.openxmlformats.org/officeDocument/2006/relationships/image" Target="../media/image173.png"/><Relationship Id="rId42" Type="http://schemas.openxmlformats.org/officeDocument/2006/relationships/image" Target="../media/image174.png"/><Relationship Id="rId43" Type="http://schemas.openxmlformats.org/officeDocument/2006/relationships/image" Target="../media/image176.png"/><Relationship Id="rId44" Type="http://schemas.openxmlformats.org/officeDocument/2006/relationships/image" Target="../media/image177.png"/><Relationship Id="rId45" Type="http://schemas.openxmlformats.org/officeDocument/2006/relationships/image" Target="../media/image178.png"/><Relationship Id="rId46" Type="http://schemas.openxmlformats.org/officeDocument/2006/relationships/image" Target="../media/image17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8.png"/><Relationship Id="rId8" Type="http://schemas.openxmlformats.org/officeDocument/2006/relationships/image" Target="../media/image209.png"/><Relationship Id="rId9" Type="http://schemas.openxmlformats.org/officeDocument/2006/relationships/image" Target="../media/image210.png"/><Relationship Id="rId10" Type="http://schemas.openxmlformats.org/officeDocument/2006/relationships/image" Target="../media/image211.png"/><Relationship Id="rId11" Type="http://schemas.openxmlformats.org/officeDocument/2006/relationships/image" Target="../media/image212.png"/><Relationship Id="rId12" Type="http://schemas.openxmlformats.org/officeDocument/2006/relationships/image" Target="../media/image213.png"/><Relationship Id="rId13" Type="http://schemas.openxmlformats.org/officeDocument/2006/relationships/image" Target="../media/image214.png"/><Relationship Id="rId14" Type="http://schemas.openxmlformats.org/officeDocument/2006/relationships/image" Target="../media/image215.png"/><Relationship Id="rId15" Type="http://schemas.openxmlformats.org/officeDocument/2006/relationships/image" Target="../media/image216.png"/><Relationship Id="rId16" Type="http://schemas.openxmlformats.org/officeDocument/2006/relationships/image" Target="../media/image217.png"/><Relationship Id="rId17" Type="http://schemas.openxmlformats.org/officeDocument/2006/relationships/image" Target="../media/image218.png"/><Relationship Id="rId18" Type="http://schemas.openxmlformats.org/officeDocument/2006/relationships/image" Target="../media/image219.png"/><Relationship Id="rId19" Type="http://schemas.openxmlformats.org/officeDocument/2006/relationships/image" Target="../media/image220.png"/><Relationship Id="rId20" Type="http://schemas.openxmlformats.org/officeDocument/2006/relationships/image" Target="../media/image221.png"/><Relationship Id="rId21" Type="http://schemas.openxmlformats.org/officeDocument/2006/relationships/image" Target="../media/image205.png"/><Relationship Id="rId22" Type="http://schemas.openxmlformats.org/officeDocument/2006/relationships/image" Target="../media/image206.png"/><Relationship Id="rId23" Type="http://schemas.openxmlformats.org/officeDocument/2006/relationships/image" Target="../media/image222.png"/><Relationship Id="rId24" Type="http://schemas.openxmlformats.org/officeDocument/2006/relationships/image" Target="../media/image223.png"/><Relationship Id="rId25" Type="http://schemas.openxmlformats.org/officeDocument/2006/relationships/image" Target="../media/image224.png"/><Relationship Id="rId26" Type="http://schemas.openxmlformats.org/officeDocument/2006/relationships/image" Target="../media/image225.png"/><Relationship Id="rId27" Type="http://schemas.openxmlformats.org/officeDocument/2006/relationships/image" Target="../media/image226.png"/><Relationship Id="rId28" Type="http://schemas.openxmlformats.org/officeDocument/2006/relationships/image" Target="../media/image227.png"/><Relationship Id="rId29" Type="http://schemas.openxmlformats.org/officeDocument/2006/relationships/image" Target="../media/image228.png"/><Relationship Id="rId30" Type="http://schemas.openxmlformats.org/officeDocument/2006/relationships/image" Target="../media/image229.png"/><Relationship Id="rId31" Type="http://schemas.openxmlformats.org/officeDocument/2006/relationships/image" Target="../media/image230.png"/><Relationship Id="rId32" Type="http://schemas.openxmlformats.org/officeDocument/2006/relationships/image" Target="../media/image231.png"/><Relationship Id="rId33" Type="http://schemas.openxmlformats.org/officeDocument/2006/relationships/image" Target="../media/image232.png"/><Relationship Id="rId34" Type="http://schemas.openxmlformats.org/officeDocument/2006/relationships/image" Target="../media/image233.png"/><Relationship Id="rId35" Type="http://schemas.openxmlformats.org/officeDocument/2006/relationships/image" Target="../media/image234.png"/><Relationship Id="rId36" Type="http://schemas.openxmlformats.org/officeDocument/2006/relationships/image" Target="../media/image207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5.png"/><Relationship Id="rId3" Type="http://schemas.openxmlformats.org/officeDocument/2006/relationships/image" Target="../media/image236.pn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6" Type="http://schemas.openxmlformats.org/officeDocument/2006/relationships/image" Target="../media/image239.png"/><Relationship Id="rId7" Type="http://schemas.openxmlformats.org/officeDocument/2006/relationships/image" Target="../media/image240.png"/><Relationship Id="rId8" Type="http://schemas.openxmlformats.org/officeDocument/2006/relationships/image" Target="../media/image241.png"/><Relationship Id="rId9" Type="http://schemas.openxmlformats.org/officeDocument/2006/relationships/image" Target="../media/image242.png"/><Relationship Id="rId10" Type="http://schemas.openxmlformats.org/officeDocument/2006/relationships/image" Target="../media/image243.png"/><Relationship Id="rId11" Type="http://schemas.openxmlformats.org/officeDocument/2006/relationships/image" Target="../media/image244.png"/><Relationship Id="rId12" Type="http://schemas.openxmlformats.org/officeDocument/2006/relationships/image" Target="../media/image245.png"/><Relationship Id="rId13" Type="http://schemas.openxmlformats.org/officeDocument/2006/relationships/image" Target="../media/image246.png"/><Relationship Id="rId14" Type="http://schemas.openxmlformats.org/officeDocument/2006/relationships/image" Target="../media/image247.png"/><Relationship Id="rId15" Type="http://schemas.openxmlformats.org/officeDocument/2006/relationships/image" Target="../media/image248.png"/><Relationship Id="rId16" Type="http://schemas.openxmlformats.org/officeDocument/2006/relationships/image" Target="../media/image249.png"/><Relationship Id="rId17" Type="http://schemas.openxmlformats.org/officeDocument/2006/relationships/image" Target="../media/image250.png"/><Relationship Id="rId18" Type="http://schemas.openxmlformats.org/officeDocument/2006/relationships/image" Target="../media/image251.png"/><Relationship Id="rId19" Type="http://schemas.openxmlformats.org/officeDocument/2006/relationships/image" Target="../media/image252.png"/><Relationship Id="rId20" Type="http://schemas.openxmlformats.org/officeDocument/2006/relationships/image" Target="../media/image253.png"/><Relationship Id="rId21" Type="http://schemas.openxmlformats.org/officeDocument/2006/relationships/image" Target="../media/image254.png"/><Relationship Id="rId22" Type="http://schemas.openxmlformats.org/officeDocument/2006/relationships/image" Target="../media/image255.png"/><Relationship Id="rId23" Type="http://schemas.openxmlformats.org/officeDocument/2006/relationships/image" Target="../media/image256.png"/><Relationship Id="rId24" Type="http://schemas.openxmlformats.org/officeDocument/2006/relationships/image" Target="../media/image257.png"/><Relationship Id="rId25" Type="http://schemas.openxmlformats.org/officeDocument/2006/relationships/image" Target="../media/image258.png"/><Relationship Id="rId26" Type="http://schemas.openxmlformats.org/officeDocument/2006/relationships/image" Target="../media/image259.png"/><Relationship Id="rId27" Type="http://schemas.openxmlformats.org/officeDocument/2006/relationships/image" Target="../media/image260.png"/><Relationship Id="rId28" Type="http://schemas.openxmlformats.org/officeDocument/2006/relationships/image" Target="../media/image261.png"/><Relationship Id="rId29" Type="http://schemas.openxmlformats.org/officeDocument/2006/relationships/image" Target="../media/image262.png"/><Relationship Id="rId30" Type="http://schemas.openxmlformats.org/officeDocument/2006/relationships/image" Target="../media/image263.png"/><Relationship Id="rId31" Type="http://schemas.openxmlformats.org/officeDocument/2006/relationships/image" Target="../media/image264.png"/><Relationship Id="rId32" Type="http://schemas.openxmlformats.org/officeDocument/2006/relationships/image" Target="../media/image265.png"/><Relationship Id="rId33" Type="http://schemas.openxmlformats.org/officeDocument/2006/relationships/image" Target="../media/image266.png"/><Relationship Id="rId34" Type="http://schemas.openxmlformats.org/officeDocument/2006/relationships/image" Target="../media/image267.png"/><Relationship Id="rId35" Type="http://schemas.openxmlformats.org/officeDocument/2006/relationships/image" Target="../media/image268.png"/><Relationship Id="rId36" Type="http://schemas.openxmlformats.org/officeDocument/2006/relationships/image" Target="../media/image269.png"/><Relationship Id="rId37" Type="http://schemas.openxmlformats.org/officeDocument/2006/relationships/image" Target="../media/image270.png"/><Relationship Id="rId38" Type="http://schemas.openxmlformats.org/officeDocument/2006/relationships/image" Target="../media/image271.png"/><Relationship Id="rId39" Type="http://schemas.openxmlformats.org/officeDocument/2006/relationships/image" Target="../media/image272.png"/><Relationship Id="rId40" Type="http://schemas.openxmlformats.org/officeDocument/2006/relationships/image" Target="../media/image273.png"/><Relationship Id="rId41" Type="http://schemas.openxmlformats.org/officeDocument/2006/relationships/image" Target="../media/image274.png"/><Relationship Id="rId42" Type="http://schemas.openxmlformats.org/officeDocument/2006/relationships/image" Target="../media/image275.png"/><Relationship Id="rId43" Type="http://schemas.openxmlformats.org/officeDocument/2006/relationships/image" Target="../media/image276.png"/><Relationship Id="rId44" Type="http://schemas.openxmlformats.org/officeDocument/2006/relationships/image" Target="../media/image277.png"/><Relationship Id="rId45" Type="http://schemas.openxmlformats.org/officeDocument/2006/relationships/image" Target="../media/image278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9.png"/><Relationship Id="rId3" Type="http://schemas.openxmlformats.org/officeDocument/2006/relationships/image" Target="../media/image280.png"/><Relationship Id="rId4" Type="http://schemas.openxmlformats.org/officeDocument/2006/relationships/image" Target="../media/image281.png"/><Relationship Id="rId5" Type="http://schemas.openxmlformats.org/officeDocument/2006/relationships/image" Target="../media/image282.png"/><Relationship Id="rId6" Type="http://schemas.openxmlformats.org/officeDocument/2006/relationships/image" Target="../media/image283.png"/><Relationship Id="rId7" Type="http://schemas.openxmlformats.org/officeDocument/2006/relationships/image" Target="../media/image284.png"/><Relationship Id="rId8" Type="http://schemas.openxmlformats.org/officeDocument/2006/relationships/image" Target="../media/image285.png"/><Relationship Id="rId9" Type="http://schemas.openxmlformats.org/officeDocument/2006/relationships/image" Target="../media/image286.png"/><Relationship Id="rId10" Type="http://schemas.openxmlformats.org/officeDocument/2006/relationships/image" Target="../media/image287.png"/><Relationship Id="rId11" Type="http://schemas.openxmlformats.org/officeDocument/2006/relationships/image" Target="../media/image288.png"/><Relationship Id="rId12" Type="http://schemas.openxmlformats.org/officeDocument/2006/relationships/image" Target="../media/image289.png"/><Relationship Id="rId13" Type="http://schemas.openxmlformats.org/officeDocument/2006/relationships/image" Target="../media/image290.png"/><Relationship Id="rId14" Type="http://schemas.openxmlformats.org/officeDocument/2006/relationships/image" Target="../media/image291.png"/><Relationship Id="rId15" Type="http://schemas.openxmlformats.org/officeDocument/2006/relationships/image" Target="../media/image292.png"/><Relationship Id="rId16" Type="http://schemas.openxmlformats.org/officeDocument/2006/relationships/image" Target="../media/image293.png"/><Relationship Id="rId17" Type="http://schemas.openxmlformats.org/officeDocument/2006/relationships/image" Target="../media/image294.png"/><Relationship Id="rId18" Type="http://schemas.openxmlformats.org/officeDocument/2006/relationships/image" Target="../media/image295.png"/><Relationship Id="rId19" Type="http://schemas.openxmlformats.org/officeDocument/2006/relationships/image" Target="../media/image296.png"/><Relationship Id="rId20" Type="http://schemas.openxmlformats.org/officeDocument/2006/relationships/image" Target="../media/image297.png"/><Relationship Id="rId21" Type="http://schemas.openxmlformats.org/officeDocument/2006/relationships/image" Target="../media/image298.png"/><Relationship Id="rId22" Type="http://schemas.openxmlformats.org/officeDocument/2006/relationships/image" Target="../media/image299.png"/><Relationship Id="rId23" Type="http://schemas.openxmlformats.org/officeDocument/2006/relationships/image" Target="../media/image300.png"/><Relationship Id="rId24" Type="http://schemas.openxmlformats.org/officeDocument/2006/relationships/image" Target="../media/image301.png"/><Relationship Id="rId25" Type="http://schemas.openxmlformats.org/officeDocument/2006/relationships/image" Target="../media/image302.png"/><Relationship Id="rId26" Type="http://schemas.openxmlformats.org/officeDocument/2006/relationships/image" Target="../media/image303.png"/><Relationship Id="rId27" Type="http://schemas.openxmlformats.org/officeDocument/2006/relationships/image" Target="../media/image304.png"/><Relationship Id="rId28" Type="http://schemas.openxmlformats.org/officeDocument/2006/relationships/image" Target="../media/image305.png"/><Relationship Id="rId29" Type="http://schemas.openxmlformats.org/officeDocument/2006/relationships/image" Target="../media/image306.png"/><Relationship Id="rId30" Type="http://schemas.openxmlformats.org/officeDocument/2006/relationships/image" Target="../media/image307.png"/><Relationship Id="rId31" Type="http://schemas.openxmlformats.org/officeDocument/2006/relationships/image" Target="../media/image308.png"/><Relationship Id="rId32" Type="http://schemas.openxmlformats.org/officeDocument/2006/relationships/image" Target="../media/image309.png"/><Relationship Id="rId33" Type="http://schemas.openxmlformats.org/officeDocument/2006/relationships/image" Target="../media/image310.png"/><Relationship Id="rId34" Type="http://schemas.openxmlformats.org/officeDocument/2006/relationships/image" Target="../media/image311.png"/><Relationship Id="rId35" Type="http://schemas.openxmlformats.org/officeDocument/2006/relationships/image" Target="../media/image312.png"/><Relationship Id="rId36" Type="http://schemas.openxmlformats.org/officeDocument/2006/relationships/image" Target="../media/image313.png"/><Relationship Id="rId37" Type="http://schemas.openxmlformats.org/officeDocument/2006/relationships/image" Target="../media/image314.png"/><Relationship Id="rId38" Type="http://schemas.openxmlformats.org/officeDocument/2006/relationships/image" Target="../media/image315.png"/><Relationship Id="rId39" Type="http://schemas.openxmlformats.org/officeDocument/2006/relationships/image" Target="../media/image316.png"/><Relationship Id="rId40" Type="http://schemas.openxmlformats.org/officeDocument/2006/relationships/image" Target="../media/image317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8.png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image" Target="../media/image325.png"/><Relationship Id="rId10" Type="http://schemas.openxmlformats.org/officeDocument/2006/relationships/image" Target="../media/image326.png"/><Relationship Id="rId11" Type="http://schemas.openxmlformats.org/officeDocument/2006/relationships/image" Target="../media/image327.png"/><Relationship Id="rId12" Type="http://schemas.openxmlformats.org/officeDocument/2006/relationships/image" Target="../media/image328.png"/><Relationship Id="rId13" Type="http://schemas.openxmlformats.org/officeDocument/2006/relationships/image" Target="../media/image329.png"/><Relationship Id="rId14" Type="http://schemas.openxmlformats.org/officeDocument/2006/relationships/image" Target="../media/image330.png"/><Relationship Id="rId15" Type="http://schemas.openxmlformats.org/officeDocument/2006/relationships/image" Target="../media/image331.png"/><Relationship Id="rId16" Type="http://schemas.openxmlformats.org/officeDocument/2006/relationships/image" Target="../media/image332.png"/><Relationship Id="rId17" Type="http://schemas.openxmlformats.org/officeDocument/2006/relationships/image" Target="../media/image333.png"/><Relationship Id="rId18" Type="http://schemas.openxmlformats.org/officeDocument/2006/relationships/image" Target="../media/image334.png"/><Relationship Id="rId19" Type="http://schemas.openxmlformats.org/officeDocument/2006/relationships/image" Target="../media/image335.png"/><Relationship Id="rId20" Type="http://schemas.openxmlformats.org/officeDocument/2006/relationships/image" Target="../media/image336.png"/><Relationship Id="rId21" Type="http://schemas.openxmlformats.org/officeDocument/2006/relationships/image" Target="../media/image337.png"/><Relationship Id="rId22" Type="http://schemas.openxmlformats.org/officeDocument/2006/relationships/image" Target="../media/image338.png"/><Relationship Id="rId23" Type="http://schemas.openxmlformats.org/officeDocument/2006/relationships/image" Target="../media/image296.png"/><Relationship Id="rId24" Type="http://schemas.openxmlformats.org/officeDocument/2006/relationships/image" Target="../media/image339.png"/><Relationship Id="rId25" Type="http://schemas.openxmlformats.org/officeDocument/2006/relationships/image" Target="../media/image298.png"/><Relationship Id="rId26" Type="http://schemas.openxmlformats.org/officeDocument/2006/relationships/image" Target="../media/image340.png"/><Relationship Id="rId27" Type="http://schemas.openxmlformats.org/officeDocument/2006/relationships/image" Target="../media/image300.png"/><Relationship Id="rId28" Type="http://schemas.openxmlformats.org/officeDocument/2006/relationships/image" Target="../media/image341.png"/><Relationship Id="rId29" Type="http://schemas.openxmlformats.org/officeDocument/2006/relationships/image" Target="../media/image342.png"/><Relationship Id="rId30" Type="http://schemas.openxmlformats.org/officeDocument/2006/relationships/image" Target="../media/image343.png"/><Relationship Id="rId31" Type="http://schemas.openxmlformats.org/officeDocument/2006/relationships/image" Target="../media/image344.png"/><Relationship Id="rId32" Type="http://schemas.openxmlformats.org/officeDocument/2006/relationships/image" Target="../media/image345.png"/><Relationship Id="rId33" Type="http://schemas.openxmlformats.org/officeDocument/2006/relationships/image" Target="../media/image346.png"/><Relationship Id="rId34" Type="http://schemas.openxmlformats.org/officeDocument/2006/relationships/image" Target="../media/image347.png"/><Relationship Id="rId35" Type="http://schemas.openxmlformats.org/officeDocument/2006/relationships/image" Target="../media/image348.png"/><Relationship Id="rId36" Type="http://schemas.openxmlformats.org/officeDocument/2006/relationships/image" Target="../media/image349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0.png"/><Relationship Id="rId3" Type="http://schemas.openxmlformats.org/officeDocument/2006/relationships/image" Target="../media/image351.png"/><Relationship Id="rId4" Type="http://schemas.openxmlformats.org/officeDocument/2006/relationships/image" Target="../media/image352.png"/><Relationship Id="rId5" Type="http://schemas.openxmlformats.org/officeDocument/2006/relationships/image" Target="../media/image353.png"/><Relationship Id="rId6" Type="http://schemas.openxmlformats.org/officeDocument/2006/relationships/image" Target="../media/image354.png"/><Relationship Id="rId7" Type="http://schemas.openxmlformats.org/officeDocument/2006/relationships/image" Target="../media/image355.png"/><Relationship Id="rId8" Type="http://schemas.openxmlformats.org/officeDocument/2006/relationships/image" Target="../media/image356.png"/><Relationship Id="rId9" Type="http://schemas.openxmlformats.org/officeDocument/2006/relationships/image" Target="../media/image357.png"/><Relationship Id="rId10" Type="http://schemas.openxmlformats.org/officeDocument/2006/relationships/image" Target="../media/image358.png"/><Relationship Id="rId11" Type="http://schemas.openxmlformats.org/officeDocument/2006/relationships/image" Target="../media/image359.png"/><Relationship Id="rId12" Type="http://schemas.openxmlformats.org/officeDocument/2006/relationships/image" Target="../media/image360.png"/><Relationship Id="rId13" Type="http://schemas.openxmlformats.org/officeDocument/2006/relationships/image" Target="../media/image361.png"/><Relationship Id="rId14" Type="http://schemas.openxmlformats.org/officeDocument/2006/relationships/image" Target="../media/image362.png"/><Relationship Id="rId15" Type="http://schemas.openxmlformats.org/officeDocument/2006/relationships/image" Target="../media/image363.png"/><Relationship Id="rId16" Type="http://schemas.openxmlformats.org/officeDocument/2006/relationships/image" Target="../media/image364.png"/><Relationship Id="rId17" Type="http://schemas.openxmlformats.org/officeDocument/2006/relationships/image" Target="../media/image365.png"/><Relationship Id="rId18" Type="http://schemas.openxmlformats.org/officeDocument/2006/relationships/image" Target="../media/image366.png"/><Relationship Id="rId19" Type="http://schemas.openxmlformats.org/officeDocument/2006/relationships/image" Target="../media/image367.png"/><Relationship Id="rId20" Type="http://schemas.openxmlformats.org/officeDocument/2006/relationships/image" Target="../media/image368.png"/><Relationship Id="rId21" Type="http://schemas.openxmlformats.org/officeDocument/2006/relationships/image" Target="../media/image369.png"/><Relationship Id="rId22" Type="http://schemas.openxmlformats.org/officeDocument/2006/relationships/image" Target="../media/image370.png"/><Relationship Id="rId23" Type="http://schemas.openxmlformats.org/officeDocument/2006/relationships/image" Target="../media/image371.png"/><Relationship Id="rId24" Type="http://schemas.openxmlformats.org/officeDocument/2006/relationships/image" Target="../media/image372.png"/><Relationship Id="rId25" Type="http://schemas.openxmlformats.org/officeDocument/2006/relationships/image" Target="../media/image373.png"/><Relationship Id="rId26" Type="http://schemas.openxmlformats.org/officeDocument/2006/relationships/image" Target="../media/image374.png"/><Relationship Id="rId27" Type="http://schemas.openxmlformats.org/officeDocument/2006/relationships/image" Target="../media/image375.png"/><Relationship Id="rId28" Type="http://schemas.openxmlformats.org/officeDocument/2006/relationships/image" Target="../media/image376.png"/><Relationship Id="rId29" Type="http://schemas.openxmlformats.org/officeDocument/2006/relationships/image" Target="../media/image377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8.png"/><Relationship Id="rId3" Type="http://schemas.openxmlformats.org/officeDocument/2006/relationships/image" Target="../media/image379.png"/><Relationship Id="rId4" Type="http://schemas.openxmlformats.org/officeDocument/2006/relationships/image" Target="../media/image380.png"/><Relationship Id="rId5" Type="http://schemas.openxmlformats.org/officeDocument/2006/relationships/image" Target="../media/image381.png"/><Relationship Id="rId6" Type="http://schemas.openxmlformats.org/officeDocument/2006/relationships/image" Target="../media/image382.png"/><Relationship Id="rId7" Type="http://schemas.openxmlformats.org/officeDocument/2006/relationships/image" Target="../media/image383.png"/><Relationship Id="rId8" Type="http://schemas.openxmlformats.org/officeDocument/2006/relationships/image" Target="../media/image384.png"/><Relationship Id="rId9" Type="http://schemas.openxmlformats.org/officeDocument/2006/relationships/image" Target="../media/image385.png"/><Relationship Id="rId10" Type="http://schemas.openxmlformats.org/officeDocument/2006/relationships/image" Target="../media/image386.png"/><Relationship Id="rId11" Type="http://schemas.openxmlformats.org/officeDocument/2006/relationships/image" Target="../media/image387.png"/><Relationship Id="rId12" Type="http://schemas.openxmlformats.org/officeDocument/2006/relationships/image" Target="../media/image388.png"/><Relationship Id="rId13" Type="http://schemas.openxmlformats.org/officeDocument/2006/relationships/image" Target="../media/image389.png"/><Relationship Id="rId14" Type="http://schemas.openxmlformats.org/officeDocument/2006/relationships/image" Target="../media/image390.png"/><Relationship Id="rId15" Type="http://schemas.openxmlformats.org/officeDocument/2006/relationships/image" Target="../media/image391.png"/><Relationship Id="rId16" Type="http://schemas.openxmlformats.org/officeDocument/2006/relationships/image" Target="../media/image392.png"/><Relationship Id="rId17" Type="http://schemas.openxmlformats.org/officeDocument/2006/relationships/image" Target="../media/image393.png"/><Relationship Id="rId18" Type="http://schemas.openxmlformats.org/officeDocument/2006/relationships/image" Target="../media/image394.png"/><Relationship Id="rId19" Type="http://schemas.openxmlformats.org/officeDocument/2006/relationships/image" Target="../media/image395.png"/><Relationship Id="rId20" Type="http://schemas.openxmlformats.org/officeDocument/2006/relationships/image" Target="../media/image396.png"/><Relationship Id="rId21" Type="http://schemas.openxmlformats.org/officeDocument/2006/relationships/image" Target="../media/image397.png"/><Relationship Id="rId22" Type="http://schemas.openxmlformats.org/officeDocument/2006/relationships/image" Target="../media/image398.png"/><Relationship Id="rId23" Type="http://schemas.openxmlformats.org/officeDocument/2006/relationships/image" Target="../media/image399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0.png"/><Relationship Id="rId3" Type="http://schemas.openxmlformats.org/officeDocument/2006/relationships/image" Target="../media/image401.png"/><Relationship Id="rId4" Type="http://schemas.openxmlformats.org/officeDocument/2006/relationships/image" Target="../media/image402.png"/><Relationship Id="rId5" Type="http://schemas.openxmlformats.org/officeDocument/2006/relationships/image" Target="../media/image403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4.png"/><Relationship Id="rId3" Type="http://schemas.openxmlformats.org/officeDocument/2006/relationships/image" Target="../media/image405.png"/><Relationship Id="rId4" Type="http://schemas.openxmlformats.org/officeDocument/2006/relationships/image" Target="../media/image406.jpg"/><Relationship Id="rId5" Type="http://schemas.openxmlformats.org/officeDocument/2006/relationships/image" Target="../media/image407.jp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image" Target="../media/image410.png"/><Relationship Id="rId9" Type="http://schemas.openxmlformats.org/officeDocument/2006/relationships/image" Target="../media/image411.png"/><Relationship Id="rId10" Type="http://schemas.openxmlformats.org/officeDocument/2006/relationships/image" Target="../media/image412.jpg"/><Relationship Id="rId11" Type="http://schemas.openxmlformats.org/officeDocument/2006/relationships/image" Target="../media/image413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4.png"/><Relationship Id="rId3" Type="http://schemas.openxmlformats.org/officeDocument/2006/relationships/image" Target="../media/image405.png"/><Relationship Id="rId4" Type="http://schemas.openxmlformats.org/officeDocument/2006/relationships/image" Target="../media/image406.jpg"/><Relationship Id="rId5" Type="http://schemas.openxmlformats.org/officeDocument/2006/relationships/image" Target="../media/image407.jp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image" Target="../media/image410.png"/><Relationship Id="rId9" Type="http://schemas.openxmlformats.org/officeDocument/2006/relationships/image" Target="../media/image411.png"/><Relationship Id="rId10" Type="http://schemas.openxmlformats.org/officeDocument/2006/relationships/image" Target="../media/image412.jpg"/><Relationship Id="rId11" Type="http://schemas.openxmlformats.org/officeDocument/2006/relationships/image" Target="../media/image413.png"/><Relationship Id="rId12" Type="http://schemas.openxmlformats.org/officeDocument/2006/relationships/image" Target="../media/image414.png"/><Relationship Id="rId13" Type="http://schemas.openxmlformats.org/officeDocument/2006/relationships/hyperlink" Target="http://www.onsemi.com/video/easy-control-loop-measurement-and-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6.png"/><Relationship Id="rId3" Type="http://schemas.openxmlformats.org/officeDocument/2006/relationships/image" Target="../media/image417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6.png"/><Relationship Id="rId3" Type="http://schemas.openxmlformats.org/officeDocument/2006/relationships/image" Target="../media/image417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8.png"/><Relationship Id="rId3" Type="http://schemas.openxmlformats.org/officeDocument/2006/relationships/image" Target="../media/image419.png"/><Relationship Id="rId4" Type="http://schemas.openxmlformats.org/officeDocument/2006/relationships/image" Target="../media/image420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1.png"/><Relationship Id="rId3" Type="http://schemas.openxmlformats.org/officeDocument/2006/relationships/image" Target="../media/image422.png"/><Relationship Id="rId4" Type="http://schemas.openxmlformats.org/officeDocument/2006/relationships/image" Target="../media/image423.png"/><Relationship Id="rId5" Type="http://schemas.openxmlformats.org/officeDocument/2006/relationships/image" Target="../media/image424.png"/><Relationship Id="rId6" Type="http://schemas.openxmlformats.org/officeDocument/2006/relationships/image" Target="../media/image425.png"/><Relationship Id="rId7" Type="http://schemas.openxmlformats.org/officeDocument/2006/relationships/image" Target="../media/image426.png"/><Relationship Id="rId8" Type="http://schemas.openxmlformats.org/officeDocument/2006/relationships/image" Target="../media/image427.png"/><Relationship Id="rId9" Type="http://schemas.openxmlformats.org/officeDocument/2006/relationships/image" Target="../media/image428.png"/><Relationship Id="rId10" Type="http://schemas.openxmlformats.org/officeDocument/2006/relationships/image" Target="../media/image429.png"/><Relationship Id="rId11" Type="http://schemas.openxmlformats.org/officeDocument/2006/relationships/image" Target="../media/image430.png"/><Relationship Id="rId12" Type="http://schemas.openxmlformats.org/officeDocument/2006/relationships/image" Target="../media/image431.png"/><Relationship Id="rId13" Type="http://schemas.openxmlformats.org/officeDocument/2006/relationships/hyperlink" Target="http://www.onsemi.com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12279"/>
            <a:ext cx="12188952" cy="457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952" cy="4876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2106"/>
            <a:ext cx="12189460" cy="6856095"/>
            <a:chOff x="0" y="2106"/>
            <a:chExt cx="12189460" cy="685609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9237" y="6421225"/>
              <a:ext cx="1490468" cy="26045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06"/>
              <a:ext cx="12188886" cy="685589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8734" y="6441145"/>
              <a:ext cx="1490469" cy="2743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24884" y="2557272"/>
            <a:ext cx="5138420" cy="88836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 marR="5080" indent="734695">
              <a:lnSpc>
                <a:spcPts val="3310"/>
              </a:lnSpc>
              <a:spcBef>
                <a:spcPts val="350"/>
              </a:spcBef>
            </a:pP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9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r>
              <a:rPr dirty="0" sz="29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2900" spc="7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9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FFFFFF"/>
                </a:solidFill>
                <a:latin typeface="Arial"/>
                <a:cs typeface="Arial"/>
              </a:rPr>
              <a:t>Easy</a:t>
            </a:r>
            <a:r>
              <a:rPr dirty="0" sz="29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Verification</a:t>
            </a:r>
            <a:r>
              <a:rPr dirty="0" sz="29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Arial"/>
                <a:cs typeface="Arial"/>
              </a:rPr>
              <a:t>Method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Public</a:t>
            </a:r>
            <a:r>
              <a:rPr dirty="0" spc="45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D9D9D9"/>
                </a:solidFill>
              </a:rPr>
              <a:t>©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onsemi</a:t>
            </a:r>
            <a:r>
              <a:rPr dirty="0" spc="25">
                <a:solidFill>
                  <a:srgbClr val="D9D9D9"/>
                </a:solidFill>
              </a:rPr>
              <a:t> </a:t>
            </a:r>
            <a:r>
              <a:rPr dirty="0" spc="-20">
                <a:solidFill>
                  <a:srgbClr val="D9D9D9"/>
                </a:solidFill>
              </a:rPr>
              <a:t>2022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5014911" y="4976876"/>
            <a:ext cx="2159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Didier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Balocco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54933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5"/>
              <a:t> </a:t>
            </a:r>
            <a:r>
              <a:rPr dirty="0"/>
              <a:t>Theory:</a:t>
            </a:r>
            <a:r>
              <a:rPr dirty="0" spc="15"/>
              <a:t> </a:t>
            </a:r>
            <a:r>
              <a:rPr dirty="0"/>
              <a:t>Stability</a:t>
            </a:r>
            <a:r>
              <a:rPr dirty="0" spc="10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2087371"/>
            <a:ext cx="8275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closed-loop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unstable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denominator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equals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zero.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3480307"/>
            <a:ext cx="6501130" cy="106807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0">
                <a:latin typeface="Arial"/>
                <a:cs typeface="Arial"/>
              </a:rPr>
              <a:t> happens,</a:t>
            </a:r>
            <a:endParaRPr sz="2400">
              <a:latin typeface="Arial"/>
              <a:cs typeface="Arial"/>
            </a:endParaRPr>
          </a:p>
          <a:p>
            <a:pPr lvl="1" marL="1795145" indent="-262890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Char char="►"/>
              <a:tabLst>
                <a:tab pos="179514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oscillates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saturates.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240837" y="2855532"/>
            <a:ext cx="0" cy="487045"/>
          </a:xfrm>
          <a:custGeom>
            <a:avLst/>
            <a:gdLst/>
            <a:ahLst/>
            <a:cxnLst/>
            <a:rect l="l" t="t" r="r" b="b"/>
            <a:pathLst>
              <a:path w="0" h="487045">
                <a:moveTo>
                  <a:pt x="0" y="0"/>
                </a:moveTo>
                <a:lnTo>
                  <a:pt x="0" y="486706"/>
                </a:lnTo>
              </a:path>
            </a:pathLst>
          </a:custGeom>
          <a:ln w="20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093503" y="2855532"/>
            <a:ext cx="0" cy="487045"/>
          </a:xfrm>
          <a:custGeom>
            <a:avLst/>
            <a:gdLst/>
            <a:ahLst/>
            <a:cxnLst/>
            <a:rect l="l" t="t" r="r" b="b"/>
            <a:pathLst>
              <a:path w="0" h="487045">
                <a:moveTo>
                  <a:pt x="0" y="0"/>
                </a:moveTo>
                <a:lnTo>
                  <a:pt x="0" y="486706"/>
                </a:lnTo>
              </a:path>
            </a:pathLst>
          </a:custGeom>
          <a:ln w="20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143482" y="2766650"/>
            <a:ext cx="5902325" cy="681990"/>
          </a:xfrm>
          <a:prstGeom prst="rect">
            <a:avLst/>
          </a:prstGeom>
          <a:ln w="38100">
            <a:solidFill>
              <a:srgbClr val="F79646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150"/>
              </a:spcBef>
              <a:tabLst>
                <a:tab pos="2940050" algn="l"/>
                <a:tab pos="3743960" algn="l"/>
              </a:tabLst>
            </a:pPr>
            <a:r>
              <a:rPr dirty="0" sz="3200" spc="105">
                <a:latin typeface="Times New Roman"/>
                <a:cs typeface="Times New Roman"/>
              </a:rPr>
              <a:t>1</a:t>
            </a:r>
            <a:r>
              <a:rPr dirty="0" sz="3200" spc="105">
                <a:latin typeface="Symbol"/>
                <a:cs typeface="Symbol"/>
              </a:rPr>
              <a:t></a:t>
            </a:r>
            <a:r>
              <a:rPr dirty="0" sz="3200" spc="-2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</a:t>
            </a:r>
            <a:r>
              <a:rPr dirty="0" sz="3200" spc="-360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</a:t>
            </a:r>
            <a:r>
              <a:rPr dirty="0" sz="3200" spc="-3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 spc="195">
                <a:latin typeface="Symbol"/>
                <a:cs typeface="Symbol"/>
              </a:rPr>
              <a:t></a:t>
            </a:r>
            <a:r>
              <a:rPr dirty="0" sz="3200" spc="195">
                <a:latin typeface="Times New Roman"/>
                <a:cs typeface="Times New Roman"/>
              </a:rPr>
              <a:t>C</a:t>
            </a:r>
            <a:r>
              <a:rPr dirty="0" sz="3200" spc="285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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0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0">
                <a:latin typeface="Symbol"/>
                <a:cs typeface="Symbol"/>
              </a:rPr>
              <a:t></a:t>
            </a:r>
            <a:r>
              <a:rPr dirty="0" sz="3200">
                <a:latin typeface="Times New Roman"/>
                <a:cs typeface="Times New Roman"/>
              </a:rPr>
              <a:t>	H</a:t>
            </a:r>
            <a:r>
              <a:rPr dirty="0" sz="3200" spc="-360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</a:t>
            </a:r>
            <a:r>
              <a:rPr dirty="0" sz="3200" spc="-3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 spc="195">
                <a:latin typeface="Symbol"/>
                <a:cs typeface="Symbol"/>
              </a:rPr>
              <a:t></a:t>
            </a:r>
            <a:r>
              <a:rPr dirty="0" sz="3200" spc="195">
                <a:latin typeface="Times New Roman"/>
                <a:cs typeface="Times New Roman"/>
              </a:rPr>
              <a:t>C</a:t>
            </a:r>
            <a:r>
              <a:rPr dirty="0" sz="3200" spc="-190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</a:t>
            </a:r>
            <a:r>
              <a:rPr dirty="0" sz="3200" spc="-21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Symbol"/>
                <a:cs typeface="Symbol"/>
              </a:rPr>
              <a:t></a:t>
            </a:r>
            <a:r>
              <a:rPr dirty="0" sz="3200" spc="-25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572157" y="243050"/>
            <a:ext cx="2374900" cy="977265"/>
            <a:chOff x="7572157" y="243050"/>
            <a:chExt cx="2374900" cy="977265"/>
          </a:xfrm>
        </p:grpSpPr>
        <p:sp>
          <p:nvSpPr>
            <p:cNvPr id="9" name="object 9" descr=""/>
            <p:cNvSpPr/>
            <p:nvPr/>
          </p:nvSpPr>
          <p:spPr>
            <a:xfrm>
              <a:off x="7572157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7957" y="445753"/>
              <a:ext cx="118976" cy="9568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284453" y="255629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31"/>
                  </a:moveTo>
                  <a:lnTo>
                    <a:pt x="189580" y="471096"/>
                  </a:lnTo>
                  <a:lnTo>
                    <a:pt x="145012" y="457230"/>
                  </a:lnTo>
                  <a:lnTo>
                    <a:pt x="104681" y="435290"/>
                  </a:lnTo>
                  <a:lnTo>
                    <a:pt x="69541" y="406232"/>
                  </a:lnTo>
                  <a:lnTo>
                    <a:pt x="40549" y="371014"/>
                  </a:lnTo>
                  <a:lnTo>
                    <a:pt x="18658" y="330592"/>
                  </a:lnTo>
                  <a:lnTo>
                    <a:pt x="4823" y="285923"/>
                  </a:lnTo>
                  <a:lnTo>
                    <a:pt x="0" y="237965"/>
                  </a:lnTo>
                  <a:lnTo>
                    <a:pt x="4823" y="190007"/>
                  </a:lnTo>
                  <a:lnTo>
                    <a:pt x="18658" y="145338"/>
                  </a:lnTo>
                  <a:lnTo>
                    <a:pt x="40549" y="104916"/>
                  </a:lnTo>
                  <a:lnTo>
                    <a:pt x="69541" y="69698"/>
                  </a:lnTo>
                  <a:lnTo>
                    <a:pt x="104681" y="40640"/>
                  </a:lnTo>
                  <a:lnTo>
                    <a:pt x="145012" y="18700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700"/>
                  </a:lnTo>
                  <a:lnTo>
                    <a:pt x="370181" y="40640"/>
                  </a:lnTo>
                  <a:lnTo>
                    <a:pt x="405321" y="69698"/>
                  </a:lnTo>
                  <a:lnTo>
                    <a:pt x="434313" y="104916"/>
                  </a:lnTo>
                  <a:lnTo>
                    <a:pt x="456204" y="145338"/>
                  </a:lnTo>
                  <a:lnTo>
                    <a:pt x="470039" y="190007"/>
                  </a:lnTo>
                  <a:lnTo>
                    <a:pt x="474863" y="237965"/>
                  </a:lnTo>
                  <a:lnTo>
                    <a:pt x="470039" y="285923"/>
                  </a:lnTo>
                  <a:lnTo>
                    <a:pt x="456204" y="330592"/>
                  </a:lnTo>
                  <a:lnTo>
                    <a:pt x="434313" y="371014"/>
                  </a:lnTo>
                  <a:lnTo>
                    <a:pt x="405321" y="406232"/>
                  </a:lnTo>
                  <a:lnTo>
                    <a:pt x="370181" y="435290"/>
                  </a:lnTo>
                  <a:lnTo>
                    <a:pt x="329850" y="457230"/>
                  </a:lnTo>
                  <a:lnTo>
                    <a:pt x="285282" y="471096"/>
                  </a:lnTo>
                  <a:lnTo>
                    <a:pt x="237431" y="475931"/>
                  </a:lnTo>
                  <a:close/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353995" y="325327"/>
              <a:ext cx="766445" cy="336550"/>
            </a:xfrm>
            <a:custGeom>
              <a:avLst/>
              <a:gdLst/>
              <a:ahLst/>
              <a:cxnLst/>
              <a:rect l="l" t="t" r="r" b="b"/>
              <a:pathLst>
                <a:path w="766445" h="336550">
                  <a:moveTo>
                    <a:pt x="0" y="0"/>
                  </a:moveTo>
                  <a:lnTo>
                    <a:pt x="335779" y="336534"/>
                  </a:lnTo>
                </a:path>
                <a:path w="766445" h="336550">
                  <a:moveTo>
                    <a:pt x="335779" y="0"/>
                  </a:moveTo>
                  <a:lnTo>
                    <a:pt x="0" y="336534"/>
                  </a:lnTo>
                </a:path>
                <a:path w="766445" h="336550">
                  <a:moveTo>
                    <a:pt x="405322" y="168266"/>
                  </a:moveTo>
                  <a:lnTo>
                    <a:pt x="766271" y="168266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7684" y="445753"/>
              <a:ext cx="118976" cy="9568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521885" y="845731"/>
              <a:ext cx="1424940" cy="361950"/>
            </a:xfrm>
            <a:custGeom>
              <a:avLst/>
              <a:gdLst/>
              <a:ahLst/>
              <a:cxnLst/>
              <a:rect l="l" t="t" r="r" b="b"/>
              <a:pathLst>
                <a:path w="1424940" h="361950">
                  <a:moveTo>
                    <a:pt x="1424591" y="361760"/>
                  </a:moveTo>
                  <a:lnTo>
                    <a:pt x="0" y="361760"/>
                  </a:lnTo>
                </a:path>
                <a:path w="1424940" h="361950">
                  <a:moveTo>
                    <a:pt x="0" y="361760"/>
                  </a:moveTo>
                  <a:lnTo>
                    <a:pt x="0" y="0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4131" y="739134"/>
              <a:ext cx="95507" cy="11917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331939" y="446001"/>
              <a:ext cx="237490" cy="190500"/>
            </a:xfrm>
            <a:custGeom>
              <a:avLst/>
              <a:gdLst/>
              <a:ahLst/>
              <a:cxnLst/>
              <a:rect l="l" t="t" r="r" b="b"/>
              <a:pathLst>
                <a:path w="237490" h="190500">
                  <a:moveTo>
                    <a:pt x="0" y="47593"/>
                  </a:moveTo>
                  <a:lnTo>
                    <a:pt x="94972" y="47593"/>
                  </a:lnTo>
                </a:path>
                <a:path w="237490" h="190500">
                  <a:moveTo>
                    <a:pt x="47486" y="0"/>
                  </a:moveTo>
                  <a:lnTo>
                    <a:pt x="47486" y="95186"/>
                  </a:lnTo>
                </a:path>
                <a:path w="237490" h="190500">
                  <a:moveTo>
                    <a:pt x="142459" y="190372"/>
                  </a:moveTo>
                  <a:lnTo>
                    <a:pt x="237432" y="190372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9946477" y="445753"/>
            <a:ext cx="467359" cy="95885"/>
            <a:chOff x="9946477" y="445753"/>
            <a:chExt cx="467359" cy="95885"/>
          </a:xfrm>
        </p:grpSpPr>
        <p:sp>
          <p:nvSpPr>
            <p:cNvPr id="18" name="object 18" descr=""/>
            <p:cNvSpPr/>
            <p:nvPr/>
          </p:nvSpPr>
          <p:spPr>
            <a:xfrm>
              <a:off x="9946477" y="493594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4844" y="445753"/>
              <a:ext cx="118976" cy="95681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10666292" y="445753"/>
            <a:ext cx="1172210" cy="809625"/>
            <a:chOff x="10666292" y="445753"/>
            <a:chExt cx="1172210" cy="809625"/>
          </a:xfrm>
        </p:grpSpPr>
        <p:sp>
          <p:nvSpPr>
            <p:cNvPr id="21" name="object 21" descr=""/>
            <p:cNvSpPr/>
            <p:nvPr/>
          </p:nvSpPr>
          <p:spPr>
            <a:xfrm>
              <a:off x="11133635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434" y="445753"/>
              <a:ext cx="118976" cy="9568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1371067" y="493594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w="0" h="714375">
                  <a:moveTo>
                    <a:pt x="0" y="0"/>
                  </a:moveTo>
                  <a:lnTo>
                    <a:pt x="0" y="713897"/>
                  </a:lnTo>
                </a:path>
              </a:pathLst>
            </a:custGeom>
            <a:ln w="25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772686" y="1207491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598381" y="0"/>
                  </a:moveTo>
                  <a:lnTo>
                    <a:pt x="0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6292" y="1159651"/>
              <a:ext cx="118976" cy="95681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7579013" y="254132"/>
            <a:ext cx="63627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Reference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6" name="object 3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8801786" y="254132"/>
            <a:ext cx="3435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Error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977073" y="254132"/>
            <a:ext cx="3689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Drive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282949" y="254132"/>
            <a:ext cx="4445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893364" y="1003724"/>
            <a:ext cx="84645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Measurement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234181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055"/>
              </a:spcBef>
            </a:pPr>
            <a:r>
              <a:rPr dirty="0" sz="1150" spc="2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421340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946477" y="969526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K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5"/>
              <a:t> </a:t>
            </a:r>
            <a:r>
              <a:rPr dirty="0"/>
              <a:t>Theory: Stability</a:t>
            </a:r>
            <a:r>
              <a:rPr dirty="0" spc="-5"/>
              <a:t> </a:t>
            </a:r>
            <a:r>
              <a:rPr dirty="0" spc="-10"/>
              <a:t>Criteria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287" y="1581403"/>
            <a:ext cx="11025505" cy="297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30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312420" algn="l"/>
                <a:tab pos="313055" algn="l"/>
              </a:tabLst>
            </a:pPr>
            <a:r>
              <a:rPr dirty="0" sz="2400">
                <a:latin typeface="Arial"/>
                <a:cs typeface="Arial"/>
              </a:rPr>
              <a:t>Nyquist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first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work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stability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analysis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loops.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313055" indent="-262255">
              <a:lnSpc>
                <a:spcPct val="100000"/>
              </a:lnSpc>
              <a:spcBef>
                <a:spcPts val="2220"/>
              </a:spcBef>
              <a:buClr>
                <a:srgbClr val="A6A6A6"/>
              </a:buClr>
              <a:buChar char="•"/>
              <a:tabLst>
                <a:tab pos="312420" algn="l"/>
                <a:tab pos="313055" algn="l"/>
              </a:tabLst>
            </a:pP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defined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first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stability</a:t>
            </a:r>
            <a:r>
              <a:rPr dirty="0" sz="2400" spc="-10">
                <a:latin typeface="Arial"/>
                <a:cs typeface="Arial"/>
              </a:rPr>
              <a:t> criteria:</a:t>
            </a:r>
            <a:endParaRPr sz="2400">
              <a:latin typeface="Arial"/>
              <a:cs typeface="Arial"/>
            </a:endParaRPr>
          </a:p>
          <a:p>
            <a:pPr marL="659130" marR="43180" indent="-269875">
              <a:lnSpc>
                <a:spcPts val="2590"/>
              </a:lnSpc>
              <a:spcBef>
                <a:spcPts val="95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 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imaginary plan, moving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on 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open-loop curve from a low frequency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f</a:t>
            </a:r>
            <a:r>
              <a:rPr dirty="0" baseline="-18518" sz="2250">
                <a:solidFill>
                  <a:srgbClr val="276990"/>
                </a:solidFill>
                <a:latin typeface="Arial"/>
                <a:cs typeface="Arial"/>
              </a:rPr>
              <a:t>1</a:t>
            </a:r>
            <a:r>
              <a:rPr dirty="0" baseline="-18518" sz="2250" spc="254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dirty="0" sz="2200" spc="-5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high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frequency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f</a:t>
            </a:r>
            <a:r>
              <a:rPr dirty="0" baseline="-18518" sz="2250">
                <a:solidFill>
                  <a:srgbClr val="276990"/>
                </a:solidFill>
                <a:latin typeface="Arial"/>
                <a:cs typeface="Arial"/>
              </a:rPr>
              <a:t>2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ensure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stability,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should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pass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around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-1</a:t>
            </a:r>
            <a:r>
              <a:rPr dirty="0" sz="22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leave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-</a:t>
            </a:r>
            <a:r>
              <a:rPr dirty="0" sz="2200" spc="-50">
                <a:solidFill>
                  <a:srgbClr val="276990"/>
                </a:solidFill>
                <a:latin typeface="Arial"/>
                <a:cs typeface="Arial"/>
              </a:rPr>
              <a:t>1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point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dirty="0" sz="22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2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left-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hand</a:t>
            </a:r>
            <a:r>
              <a:rPr dirty="0" sz="22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side.</a:t>
            </a:r>
            <a:endParaRPr sz="220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79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If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is on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right-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hand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side,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system</a:t>
            </a:r>
            <a:r>
              <a:rPr dirty="0" sz="22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unstable.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8227" y="1045464"/>
            <a:ext cx="29946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300">
                <a:latin typeface="Arial"/>
                <a:cs typeface="Arial"/>
              </a:rPr>
              <a:t>Stable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system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curve: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07341" y="1045464"/>
            <a:ext cx="331851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300">
                <a:latin typeface="Arial"/>
                <a:cs typeface="Arial"/>
              </a:rPr>
              <a:t>Unstable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system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curve: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5"/>
              <a:t> </a:t>
            </a:r>
            <a:r>
              <a:rPr dirty="0"/>
              <a:t>Theory: Stability</a:t>
            </a:r>
            <a:r>
              <a:rPr dirty="0" spc="-5"/>
              <a:t> </a:t>
            </a:r>
            <a:r>
              <a:rPr dirty="0" spc="-10"/>
              <a:t>Criteria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1510520" y="2285255"/>
            <a:ext cx="3354704" cy="3606800"/>
            <a:chOff x="1510520" y="2285255"/>
            <a:chExt cx="3354704" cy="3606800"/>
          </a:xfrm>
        </p:grpSpPr>
        <p:sp>
          <p:nvSpPr>
            <p:cNvPr id="6" name="object 6" descr=""/>
            <p:cNvSpPr/>
            <p:nvPr/>
          </p:nvSpPr>
          <p:spPr>
            <a:xfrm>
              <a:off x="3207992" y="2500029"/>
              <a:ext cx="0" cy="3366770"/>
            </a:xfrm>
            <a:custGeom>
              <a:avLst/>
              <a:gdLst/>
              <a:ahLst/>
              <a:cxnLst/>
              <a:rect l="l" t="t" r="r" b="b"/>
              <a:pathLst>
                <a:path w="0" h="3366770">
                  <a:moveTo>
                    <a:pt x="0" y="3366258"/>
                  </a:moveTo>
                  <a:lnTo>
                    <a:pt x="0" y="0"/>
                  </a:lnTo>
                </a:path>
              </a:pathLst>
            </a:custGeom>
            <a:ln w="50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1894" y="2285255"/>
              <a:ext cx="192196" cy="24008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35920" y="3948252"/>
              <a:ext cx="3115310" cy="0"/>
            </a:xfrm>
            <a:custGeom>
              <a:avLst/>
              <a:gdLst/>
              <a:ahLst/>
              <a:cxnLst/>
              <a:rect l="l" t="t" r="r" b="b"/>
              <a:pathLst>
                <a:path w="3115310" h="0">
                  <a:moveTo>
                    <a:pt x="0" y="0"/>
                  </a:moveTo>
                  <a:lnTo>
                    <a:pt x="3114936" y="0"/>
                  </a:lnTo>
                </a:path>
              </a:pathLst>
            </a:custGeom>
            <a:ln w="507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5516" y="3851865"/>
              <a:ext cx="239438" cy="19277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013654" y="2749479"/>
              <a:ext cx="2388870" cy="2397760"/>
            </a:xfrm>
            <a:custGeom>
              <a:avLst/>
              <a:gdLst/>
              <a:ahLst/>
              <a:cxnLst/>
              <a:rect l="l" t="t" r="r" b="b"/>
              <a:pathLst>
                <a:path w="2388870" h="2397760">
                  <a:moveTo>
                    <a:pt x="1194336" y="2397544"/>
                  </a:moveTo>
                  <a:lnTo>
                    <a:pt x="1146300" y="2396592"/>
                  </a:lnTo>
                  <a:lnTo>
                    <a:pt x="1098746" y="2393760"/>
                  </a:lnTo>
                  <a:lnTo>
                    <a:pt x="1051709" y="2389084"/>
                  </a:lnTo>
                  <a:lnTo>
                    <a:pt x="1005225" y="2382600"/>
                  </a:lnTo>
                  <a:lnTo>
                    <a:pt x="959329" y="2374344"/>
                  </a:lnTo>
                  <a:lnTo>
                    <a:pt x="914058" y="2364351"/>
                  </a:lnTo>
                  <a:lnTo>
                    <a:pt x="869446" y="2352657"/>
                  </a:lnTo>
                  <a:lnTo>
                    <a:pt x="825530" y="2339298"/>
                  </a:lnTo>
                  <a:lnTo>
                    <a:pt x="782345" y="2324310"/>
                  </a:lnTo>
                  <a:lnTo>
                    <a:pt x="739927" y="2307729"/>
                  </a:lnTo>
                  <a:lnTo>
                    <a:pt x="698312" y="2289590"/>
                  </a:lnTo>
                  <a:lnTo>
                    <a:pt x="657534" y="2269929"/>
                  </a:lnTo>
                  <a:lnTo>
                    <a:pt x="617631" y="2248782"/>
                  </a:lnTo>
                  <a:lnTo>
                    <a:pt x="578637" y="2226185"/>
                  </a:lnTo>
                  <a:lnTo>
                    <a:pt x="540589" y="2202174"/>
                  </a:lnTo>
                  <a:lnTo>
                    <a:pt x="503521" y="2176785"/>
                  </a:lnTo>
                  <a:lnTo>
                    <a:pt x="467470" y="2150052"/>
                  </a:lnTo>
                  <a:lnTo>
                    <a:pt x="432472" y="2122013"/>
                  </a:lnTo>
                  <a:lnTo>
                    <a:pt x="398561" y="2092703"/>
                  </a:lnTo>
                  <a:lnTo>
                    <a:pt x="365774" y="2062157"/>
                  </a:lnTo>
                  <a:lnTo>
                    <a:pt x="334146" y="2030412"/>
                  </a:lnTo>
                  <a:lnTo>
                    <a:pt x="303714" y="1997503"/>
                  </a:lnTo>
                  <a:lnTo>
                    <a:pt x="274512" y="1963467"/>
                  </a:lnTo>
                  <a:lnTo>
                    <a:pt x="246576" y="1928338"/>
                  </a:lnTo>
                  <a:lnTo>
                    <a:pt x="219943" y="1892153"/>
                  </a:lnTo>
                  <a:lnTo>
                    <a:pt x="194647" y="1854948"/>
                  </a:lnTo>
                  <a:lnTo>
                    <a:pt x="170724" y="1816758"/>
                  </a:lnTo>
                  <a:lnTo>
                    <a:pt x="148211" y="1777620"/>
                  </a:lnTo>
                  <a:lnTo>
                    <a:pt x="127143" y="1737568"/>
                  </a:lnTo>
                  <a:lnTo>
                    <a:pt x="107555" y="1696639"/>
                  </a:lnTo>
                  <a:lnTo>
                    <a:pt x="89483" y="1654869"/>
                  </a:lnTo>
                  <a:lnTo>
                    <a:pt x="72962" y="1612294"/>
                  </a:lnTo>
                  <a:lnTo>
                    <a:pt x="58030" y="1568948"/>
                  </a:lnTo>
                  <a:lnTo>
                    <a:pt x="44720" y="1524869"/>
                  </a:lnTo>
                  <a:lnTo>
                    <a:pt x="33070" y="1480092"/>
                  </a:lnTo>
                  <a:lnTo>
                    <a:pt x="23114" y="1434652"/>
                  </a:lnTo>
                  <a:lnTo>
                    <a:pt x="14888" y="1388586"/>
                  </a:lnTo>
                  <a:lnTo>
                    <a:pt x="8428" y="1341929"/>
                  </a:lnTo>
                  <a:lnTo>
                    <a:pt x="3769" y="1294717"/>
                  </a:lnTo>
                  <a:lnTo>
                    <a:pt x="948" y="1246986"/>
                  </a:lnTo>
                  <a:lnTo>
                    <a:pt x="0" y="1198772"/>
                  </a:lnTo>
                  <a:lnTo>
                    <a:pt x="948" y="1150558"/>
                  </a:lnTo>
                  <a:lnTo>
                    <a:pt x="3769" y="1102828"/>
                  </a:lnTo>
                  <a:lnTo>
                    <a:pt x="8428" y="1055616"/>
                  </a:lnTo>
                  <a:lnTo>
                    <a:pt x="14888" y="1008959"/>
                  </a:lnTo>
                  <a:lnTo>
                    <a:pt x="23114" y="962893"/>
                  </a:lnTo>
                  <a:lnTo>
                    <a:pt x="33070" y="917453"/>
                  </a:lnTo>
                  <a:lnTo>
                    <a:pt x="44720" y="872676"/>
                  </a:lnTo>
                  <a:lnTo>
                    <a:pt x="58030" y="828596"/>
                  </a:lnTo>
                  <a:lnTo>
                    <a:pt x="72962" y="785251"/>
                  </a:lnTo>
                  <a:lnTo>
                    <a:pt x="89483" y="742675"/>
                  </a:lnTo>
                  <a:lnTo>
                    <a:pt x="107555" y="700905"/>
                  </a:lnTo>
                  <a:lnTo>
                    <a:pt x="127143" y="659976"/>
                  </a:lnTo>
                  <a:lnTo>
                    <a:pt x="148211" y="619925"/>
                  </a:lnTo>
                  <a:lnTo>
                    <a:pt x="170724" y="580786"/>
                  </a:lnTo>
                  <a:lnTo>
                    <a:pt x="194647" y="542596"/>
                  </a:lnTo>
                  <a:lnTo>
                    <a:pt x="219943" y="505391"/>
                  </a:lnTo>
                  <a:lnTo>
                    <a:pt x="246576" y="469206"/>
                  </a:lnTo>
                  <a:lnTo>
                    <a:pt x="274512" y="434078"/>
                  </a:lnTo>
                  <a:lnTo>
                    <a:pt x="303714" y="400041"/>
                  </a:lnTo>
                  <a:lnTo>
                    <a:pt x="334146" y="367132"/>
                  </a:lnTo>
                  <a:lnTo>
                    <a:pt x="365774" y="335387"/>
                  </a:lnTo>
                  <a:lnTo>
                    <a:pt x="398561" y="304841"/>
                  </a:lnTo>
                  <a:lnTo>
                    <a:pt x="432472" y="275531"/>
                  </a:lnTo>
                  <a:lnTo>
                    <a:pt x="467470" y="247492"/>
                  </a:lnTo>
                  <a:lnTo>
                    <a:pt x="503521" y="220759"/>
                  </a:lnTo>
                  <a:lnTo>
                    <a:pt x="540589" y="195370"/>
                  </a:lnTo>
                  <a:lnTo>
                    <a:pt x="578637" y="171358"/>
                  </a:lnTo>
                  <a:lnTo>
                    <a:pt x="617631" y="148761"/>
                  </a:lnTo>
                  <a:lnTo>
                    <a:pt x="657534" y="127615"/>
                  </a:lnTo>
                  <a:lnTo>
                    <a:pt x="698312" y="107954"/>
                  </a:lnTo>
                  <a:lnTo>
                    <a:pt x="739927" y="89815"/>
                  </a:lnTo>
                  <a:lnTo>
                    <a:pt x="782345" y="73233"/>
                  </a:lnTo>
                  <a:lnTo>
                    <a:pt x="825530" y="58245"/>
                  </a:lnTo>
                  <a:lnTo>
                    <a:pt x="869446" y="44886"/>
                  </a:lnTo>
                  <a:lnTo>
                    <a:pt x="914058" y="33192"/>
                  </a:lnTo>
                  <a:lnTo>
                    <a:pt x="959329" y="23199"/>
                  </a:lnTo>
                  <a:lnTo>
                    <a:pt x="1005225" y="14943"/>
                  </a:lnTo>
                  <a:lnTo>
                    <a:pt x="1051709" y="8459"/>
                  </a:lnTo>
                  <a:lnTo>
                    <a:pt x="1098746" y="3783"/>
                  </a:lnTo>
                  <a:lnTo>
                    <a:pt x="1146300" y="951"/>
                  </a:lnTo>
                  <a:lnTo>
                    <a:pt x="1194336" y="0"/>
                  </a:lnTo>
                  <a:lnTo>
                    <a:pt x="1242371" y="951"/>
                  </a:lnTo>
                  <a:lnTo>
                    <a:pt x="1289926" y="3783"/>
                  </a:lnTo>
                  <a:lnTo>
                    <a:pt x="1336963" y="8459"/>
                  </a:lnTo>
                  <a:lnTo>
                    <a:pt x="1383447" y="14943"/>
                  </a:lnTo>
                  <a:lnTo>
                    <a:pt x="1429343" y="23199"/>
                  </a:lnTo>
                  <a:lnTo>
                    <a:pt x="1474614" y="33192"/>
                  </a:lnTo>
                  <a:lnTo>
                    <a:pt x="1519226" y="44886"/>
                  </a:lnTo>
                  <a:lnTo>
                    <a:pt x="1563142" y="58245"/>
                  </a:lnTo>
                  <a:lnTo>
                    <a:pt x="1606327" y="73233"/>
                  </a:lnTo>
                  <a:lnTo>
                    <a:pt x="1648745" y="89815"/>
                  </a:lnTo>
                  <a:lnTo>
                    <a:pt x="1690361" y="107954"/>
                  </a:lnTo>
                  <a:lnTo>
                    <a:pt x="1731138" y="127615"/>
                  </a:lnTo>
                  <a:lnTo>
                    <a:pt x="1771042" y="148761"/>
                  </a:lnTo>
                  <a:lnTo>
                    <a:pt x="1810035" y="171358"/>
                  </a:lnTo>
                  <a:lnTo>
                    <a:pt x="1848084" y="195370"/>
                  </a:lnTo>
                  <a:lnTo>
                    <a:pt x="1885152" y="220759"/>
                  </a:lnTo>
                  <a:lnTo>
                    <a:pt x="1921203" y="247492"/>
                  </a:lnTo>
                  <a:lnTo>
                    <a:pt x="1956201" y="275531"/>
                  </a:lnTo>
                  <a:lnTo>
                    <a:pt x="1990112" y="304841"/>
                  </a:lnTo>
                  <a:lnTo>
                    <a:pt x="2022899" y="335387"/>
                  </a:lnTo>
                  <a:lnTo>
                    <a:pt x="2054527" y="367132"/>
                  </a:lnTo>
                  <a:lnTo>
                    <a:pt x="2084959" y="400041"/>
                  </a:lnTo>
                  <a:lnTo>
                    <a:pt x="2114161" y="434078"/>
                  </a:lnTo>
                  <a:lnTo>
                    <a:pt x="2142097" y="469206"/>
                  </a:lnTo>
                  <a:lnTo>
                    <a:pt x="2168730" y="505391"/>
                  </a:lnTo>
                  <a:lnTo>
                    <a:pt x="2194026" y="542596"/>
                  </a:lnTo>
                  <a:lnTo>
                    <a:pt x="2217949" y="580786"/>
                  </a:lnTo>
                  <a:lnTo>
                    <a:pt x="2240462" y="619925"/>
                  </a:lnTo>
                  <a:lnTo>
                    <a:pt x="2261530" y="659976"/>
                  </a:lnTo>
                  <a:lnTo>
                    <a:pt x="2281119" y="700905"/>
                  </a:lnTo>
                  <a:lnTo>
                    <a:pt x="2299190" y="742675"/>
                  </a:lnTo>
                  <a:lnTo>
                    <a:pt x="2315711" y="785251"/>
                  </a:lnTo>
                  <a:lnTo>
                    <a:pt x="2330643" y="828596"/>
                  </a:lnTo>
                  <a:lnTo>
                    <a:pt x="2343953" y="872676"/>
                  </a:lnTo>
                  <a:lnTo>
                    <a:pt x="2355603" y="917453"/>
                  </a:lnTo>
                  <a:lnTo>
                    <a:pt x="2365560" y="962893"/>
                  </a:lnTo>
                  <a:lnTo>
                    <a:pt x="2373785" y="1008959"/>
                  </a:lnTo>
                  <a:lnTo>
                    <a:pt x="2380246" y="1055616"/>
                  </a:lnTo>
                  <a:lnTo>
                    <a:pt x="2384904" y="1102828"/>
                  </a:lnTo>
                  <a:lnTo>
                    <a:pt x="2387725" y="1150558"/>
                  </a:lnTo>
                  <a:lnTo>
                    <a:pt x="2388674" y="1198772"/>
                  </a:lnTo>
                  <a:lnTo>
                    <a:pt x="2387725" y="1246986"/>
                  </a:lnTo>
                  <a:lnTo>
                    <a:pt x="2384904" y="1294717"/>
                  </a:lnTo>
                  <a:lnTo>
                    <a:pt x="2380246" y="1341929"/>
                  </a:lnTo>
                  <a:lnTo>
                    <a:pt x="2373785" y="1388586"/>
                  </a:lnTo>
                  <a:lnTo>
                    <a:pt x="2365560" y="1434652"/>
                  </a:lnTo>
                  <a:lnTo>
                    <a:pt x="2355603" y="1480092"/>
                  </a:lnTo>
                  <a:lnTo>
                    <a:pt x="2343953" y="1524869"/>
                  </a:lnTo>
                  <a:lnTo>
                    <a:pt x="2330643" y="1568948"/>
                  </a:lnTo>
                  <a:lnTo>
                    <a:pt x="2315711" y="1612294"/>
                  </a:lnTo>
                  <a:lnTo>
                    <a:pt x="2299190" y="1654869"/>
                  </a:lnTo>
                  <a:lnTo>
                    <a:pt x="2281119" y="1696639"/>
                  </a:lnTo>
                  <a:lnTo>
                    <a:pt x="2261530" y="1737568"/>
                  </a:lnTo>
                  <a:lnTo>
                    <a:pt x="2240462" y="1777620"/>
                  </a:lnTo>
                  <a:lnTo>
                    <a:pt x="2217949" y="1816758"/>
                  </a:lnTo>
                  <a:lnTo>
                    <a:pt x="2194026" y="1854948"/>
                  </a:lnTo>
                  <a:lnTo>
                    <a:pt x="2168730" y="1892153"/>
                  </a:lnTo>
                  <a:lnTo>
                    <a:pt x="2142097" y="1928338"/>
                  </a:lnTo>
                  <a:lnTo>
                    <a:pt x="2114161" y="1963467"/>
                  </a:lnTo>
                  <a:lnTo>
                    <a:pt x="2084959" y="1997503"/>
                  </a:lnTo>
                  <a:lnTo>
                    <a:pt x="2054527" y="2030412"/>
                  </a:lnTo>
                  <a:lnTo>
                    <a:pt x="2022899" y="2062157"/>
                  </a:lnTo>
                  <a:lnTo>
                    <a:pt x="1990112" y="2092703"/>
                  </a:lnTo>
                  <a:lnTo>
                    <a:pt x="1956201" y="2122013"/>
                  </a:lnTo>
                  <a:lnTo>
                    <a:pt x="1921203" y="2150052"/>
                  </a:lnTo>
                  <a:lnTo>
                    <a:pt x="1885152" y="2176785"/>
                  </a:lnTo>
                  <a:lnTo>
                    <a:pt x="1848084" y="2202174"/>
                  </a:lnTo>
                  <a:lnTo>
                    <a:pt x="1810035" y="2226185"/>
                  </a:lnTo>
                  <a:lnTo>
                    <a:pt x="1771042" y="2248782"/>
                  </a:lnTo>
                  <a:lnTo>
                    <a:pt x="1731138" y="2269929"/>
                  </a:lnTo>
                  <a:lnTo>
                    <a:pt x="1690361" y="2289590"/>
                  </a:lnTo>
                  <a:lnTo>
                    <a:pt x="1648745" y="2307729"/>
                  </a:lnTo>
                  <a:lnTo>
                    <a:pt x="1606327" y="2324310"/>
                  </a:lnTo>
                  <a:lnTo>
                    <a:pt x="1563142" y="2339298"/>
                  </a:lnTo>
                  <a:lnTo>
                    <a:pt x="1519226" y="2352657"/>
                  </a:lnTo>
                  <a:lnTo>
                    <a:pt x="1474614" y="2364351"/>
                  </a:lnTo>
                  <a:lnTo>
                    <a:pt x="1429343" y="2374344"/>
                  </a:lnTo>
                  <a:lnTo>
                    <a:pt x="1383447" y="2382600"/>
                  </a:lnTo>
                  <a:lnTo>
                    <a:pt x="1336963" y="2389084"/>
                  </a:lnTo>
                  <a:lnTo>
                    <a:pt x="1289926" y="2393760"/>
                  </a:lnTo>
                  <a:lnTo>
                    <a:pt x="1242371" y="2396592"/>
                  </a:lnTo>
                  <a:lnTo>
                    <a:pt x="1194336" y="2397544"/>
                  </a:lnTo>
                  <a:close/>
                </a:path>
              </a:pathLst>
            </a:custGeom>
            <a:ln w="50653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51609" y="3468743"/>
              <a:ext cx="2451100" cy="2158365"/>
            </a:xfrm>
            <a:custGeom>
              <a:avLst/>
              <a:gdLst/>
              <a:ahLst/>
              <a:cxnLst/>
              <a:rect l="l" t="t" r="r" b="b"/>
              <a:pathLst>
                <a:path w="2451100" h="2158365">
                  <a:moveTo>
                    <a:pt x="1017515" y="0"/>
                  </a:moveTo>
                  <a:lnTo>
                    <a:pt x="972103" y="16268"/>
                  </a:lnTo>
                  <a:lnTo>
                    <a:pt x="927368" y="34421"/>
                  </a:lnTo>
                  <a:lnTo>
                    <a:pt x="883337" y="54389"/>
                  </a:lnTo>
                  <a:lnTo>
                    <a:pt x="840037" y="76103"/>
                  </a:lnTo>
                  <a:lnTo>
                    <a:pt x="797497" y="99494"/>
                  </a:lnTo>
                  <a:lnTo>
                    <a:pt x="755744" y="124492"/>
                  </a:lnTo>
                  <a:lnTo>
                    <a:pt x="714805" y="151027"/>
                  </a:lnTo>
                  <a:lnTo>
                    <a:pt x="674708" y="179032"/>
                  </a:lnTo>
                  <a:lnTo>
                    <a:pt x="635480" y="208436"/>
                  </a:lnTo>
                  <a:lnTo>
                    <a:pt x="597150" y="239170"/>
                  </a:lnTo>
                  <a:lnTo>
                    <a:pt x="559745" y="271164"/>
                  </a:lnTo>
                  <a:lnTo>
                    <a:pt x="523293" y="304351"/>
                  </a:lnTo>
                  <a:lnTo>
                    <a:pt x="487820" y="338660"/>
                  </a:lnTo>
                  <a:lnTo>
                    <a:pt x="453356" y="374021"/>
                  </a:lnTo>
                  <a:lnTo>
                    <a:pt x="419926" y="410367"/>
                  </a:lnTo>
                  <a:lnTo>
                    <a:pt x="387560" y="447627"/>
                  </a:lnTo>
                  <a:lnTo>
                    <a:pt x="356284" y="485732"/>
                  </a:lnTo>
                  <a:lnTo>
                    <a:pt x="326126" y="524613"/>
                  </a:lnTo>
                  <a:lnTo>
                    <a:pt x="297114" y="564201"/>
                  </a:lnTo>
                  <a:lnTo>
                    <a:pt x="269275" y="604426"/>
                  </a:lnTo>
                  <a:lnTo>
                    <a:pt x="242638" y="645219"/>
                  </a:lnTo>
                  <a:lnTo>
                    <a:pt x="217228" y="686511"/>
                  </a:lnTo>
                  <a:lnTo>
                    <a:pt x="193076" y="728232"/>
                  </a:lnTo>
                  <a:lnTo>
                    <a:pt x="170206" y="770314"/>
                  </a:lnTo>
                  <a:lnTo>
                    <a:pt x="148649" y="812686"/>
                  </a:lnTo>
                  <a:lnTo>
                    <a:pt x="128430" y="855281"/>
                  </a:lnTo>
                  <a:lnTo>
                    <a:pt x="109578" y="898028"/>
                  </a:lnTo>
                  <a:lnTo>
                    <a:pt x="92120" y="940857"/>
                  </a:lnTo>
                  <a:lnTo>
                    <a:pt x="76084" y="983701"/>
                  </a:lnTo>
                  <a:lnTo>
                    <a:pt x="61498" y="1026490"/>
                  </a:lnTo>
                  <a:lnTo>
                    <a:pt x="48388" y="1069153"/>
                  </a:lnTo>
                  <a:lnTo>
                    <a:pt x="36783" y="1111623"/>
                  </a:lnTo>
                  <a:lnTo>
                    <a:pt x="26711" y="1153829"/>
                  </a:lnTo>
                  <a:lnTo>
                    <a:pt x="18198" y="1195703"/>
                  </a:lnTo>
                  <a:lnTo>
                    <a:pt x="11273" y="1237175"/>
                  </a:lnTo>
                  <a:lnTo>
                    <a:pt x="5963" y="1278176"/>
                  </a:lnTo>
                  <a:lnTo>
                    <a:pt x="2296" y="1318636"/>
                  </a:lnTo>
                  <a:lnTo>
                    <a:pt x="299" y="1358487"/>
                  </a:lnTo>
                  <a:lnTo>
                    <a:pt x="0" y="1397659"/>
                  </a:lnTo>
                  <a:lnTo>
                    <a:pt x="1426" y="1436083"/>
                  </a:lnTo>
                  <a:lnTo>
                    <a:pt x="9566" y="1510409"/>
                  </a:lnTo>
                  <a:lnTo>
                    <a:pt x="24939" y="1580911"/>
                  </a:lnTo>
                  <a:lnTo>
                    <a:pt x="47767" y="1647034"/>
                  </a:lnTo>
                  <a:lnTo>
                    <a:pt x="88421" y="1726194"/>
                  </a:lnTo>
                  <a:lnTo>
                    <a:pt x="117969" y="1770805"/>
                  </a:lnTo>
                  <a:lnTo>
                    <a:pt x="150456" y="1812230"/>
                  </a:lnTo>
                  <a:lnTo>
                    <a:pt x="185646" y="1850589"/>
                  </a:lnTo>
                  <a:lnTo>
                    <a:pt x="223304" y="1885998"/>
                  </a:lnTo>
                  <a:lnTo>
                    <a:pt x="263196" y="1918576"/>
                  </a:lnTo>
                  <a:lnTo>
                    <a:pt x="305085" y="1948441"/>
                  </a:lnTo>
                  <a:lnTo>
                    <a:pt x="348737" y="1975711"/>
                  </a:lnTo>
                  <a:lnTo>
                    <a:pt x="393917" y="2000503"/>
                  </a:lnTo>
                  <a:lnTo>
                    <a:pt x="440390" y="2022936"/>
                  </a:lnTo>
                  <a:lnTo>
                    <a:pt x="487920" y="2043128"/>
                  </a:lnTo>
                  <a:lnTo>
                    <a:pt x="536274" y="2061196"/>
                  </a:lnTo>
                  <a:lnTo>
                    <a:pt x="585215" y="2077259"/>
                  </a:lnTo>
                  <a:lnTo>
                    <a:pt x="634508" y="2091435"/>
                  </a:lnTo>
                  <a:lnTo>
                    <a:pt x="683919" y="2103841"/>
                  </a:lnTo>
                  <a:lnTo>
                    <a:pt x="733213" y="2114595"/>
                  </a:lnTo>
                  <a:lnTo>
                    <a:pt x="782154" y="2123816"/>
                  </a:lnTo>
                  <a:lnTo>
                    <a:pt x="830507" y="2131621"/>
                  </a:lnTo>
                  <a:lnTo>
                    <a:pt x="878038" y="2138129"/>
                  </a:lnTo>
                  <a:lnTo>
                    <a:pt x="924511" y="2143457"/>
                  </a:lnTo>
                  <a:lnTo>
                    <a:pt x="969691" y="2147724"/>
                  </a:lnTo>
                  <a:lnTo>
                    <a:pt x="1013343" y="2151046"/>
                  </a:lnTo>
                  <a:lnTo>
                    <a:pt x="1055232" y="2153543"/>
                  </a:lnTo>
                  <a:lnTo>
                    <a:pt x="1095123" y="2155332"/>
                  </a:lnTo>
                  <a:lnTo>
                    <a:pt x="1167972" y="2157259"/>
                  </a:lnTo>
                  <a:lnTo>
                    <a:pt x="1230008" y="2157770"/>
                  </a:lnTo>
                  <a:lnTo>
                    <a:pt x="1256383" y="2157790"/>
                  </a:lnTo>
                  <a:lnTo>
                    <a:pt x="1284991" y="2156740"/>
                  </a:lnTo>
                  <a:lnTo>
                    <a:pt x="1348242" y="2148582"/>
                  </a:lnTo>
                  <a:lnTo>
                    <a:pt x="1418994" y="2132895"/>
                  </a:lnTo>
                  <a:lnTo>
                    <a:pt x="1456979" y="2122432"/>
                  </a:lnTo>
                  <a:lnTo>
                    <a:pt x="1496596" y="2110333"/>
                  </a:lnTo>
                  <a:lnTo>
                    <a:pt x="1537761" y="2096678"/>
                  </a:lnTo>
                  <a:lnTo>
                    <a:pt x="1580395" y="2081550"/>
                  </a:lnTo>
                  <a:lnTo>
                    <a:pt x="1624415" y="2065031"/>
                  </a:lnTo>
                  <a:lnTo>
                    <a:pt x="1669739" y="2047202"/>
                  </a:lnTo>
                  <a:lnTo>
                    <a:pt x="1716286" y="2028145"/>
                  </a:lnTo>
                  <a:lnTo>
                    <a:pt x="1763976" y="2007943"/>
                  </a:lnTo>
                  <a:lnTo>
                    <a:pt x="1812725" y="1986677"/>
                  </a:lnTo>
                  <a:lnTo>
                    <a:pt x="1862453" y="1964428"/>
                  </a:lnTo>
                  <a:lnTo>
                    <a:pt x="1913077" y="1941279"/>
                  </a:lnTo>
                  <a:lnTo>
                    <a:pt x="1964518" y="1917312"/>
                  </a:lnTo>
                  <a:lnTo>
                    <a:pt x="2016692" y="1892608"/>
                  </a:lnTo>
                  <a:lnTo>
                    <a:pt x="2069518" y="1867249"/>
                  </a:lnTo>
                  <a:lnTo>
                    <a:pt x="2122915" y="1841318"/>
                  </a:lnTo>
                  <a:lnTo>
                    <a:pt x="2176802" y="1814895"/>
                  </a:lnTo>
                  <a:lnTo>
                    <a:pt x="2231096" y="1788063"/>
                  </a:lnTo>
                  <a:lnTo>
                    <a:pt x="2285717" y="1760904"/>
                  </a:lnTo>
                  <a:lnTo>
                    <a:pt x="2340582" y="1733499"/>
                  </a:lnTo>
                  <a:lnTo>
                    <a:pt x="2395610" y="1705931"/>
                  </a:lnTo>
                  <a:lnTo>
                    <a:pt x="2450719" y="1678280"/>
                  </a:lnTo>
                </a:path>
                <a:path w="2451100" h="2158365">
                  <a:moveTo>
                    <a:pt x="2450719" y="1678280"/>
                  </a:moveTo>
                  <a:lnTo>
                    <a:pt x="2177992" y="1815150"/>
                  </a:lnTo>
                </a:path>
              </a:pathLst>
            </a:custGeom>
            <a:ln w="506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5431" y="5195005"/>
              <a:ext cx="251166" cy="19895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0922" y="3611621"/>
              <a:ext cx="244143" cy="22117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2602" y="5154182"/>
              <a:ext cx="220524" cy="244837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3258526" y="3526571"/>
            <a:ext cx="121412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0">
                <a:latin typeface="Times New Roman"/>
                <a:cs typeface="Times New Roman"/>
              </a:rPr>
              <a:t>Real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Axis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817378" y="4898812"/>
            <a:ext cx="334645" cy="480059"/>
          </a:xfrm>
          <a:custGeom>
            <a:avLst/>
            <a:gdLst/>
            <a:ahLst/>
            <a:cxnLst/>
            <a:rect l="l" t="t" r="r" b="b"/>
            <a:pathLst>
              <a:path w="334644" h="480060">
                <a:moveTo>
                  <a:pt x="334415" y="0"/>
                </a:moveTo>
                <a:lnTo>
                  <a:pt x="0" y="0"/>
                </a:lnTo>
                <a:lnTo>
                  <a:pt x="0" y="479508"/>
                </a:lnTo>
                <a:lnTo>
                  <a:pt x="334415" y="479508"/>
                </a:lnTo>
                <a:lnTo>
                  <a:pt x="334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839777" y="3999072"/>
            <a:ext cx="699770" cy="12769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r" marR="5080">
              <a:lnSpc>
                <a:spcPts val="2360"/>
              </a:lnSpc>
            </a:pPr>
            <a:r>
              <a:rPr dirty="0" sz="2350" spc="-10">
                <a:latin typeface="Times New Roman"/>
                <a:cs typeface="Times New Roman"/>
              </a:rPr>
              <a:t>Imaginary</a:t>
            </a:r>
            <a:endParaRPr sz="23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350" spc="-20">
                <a:latin typeface="Times New Roman"/>
                <a:cs typeface="Times New Roman"/>
              </a:rPr>
              <a:t>Axis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79060" y="4773294"/>
            <a:ext cx="22796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latin typeface="Times New Roman"/>
                <a:cs typeface="Times New Roman"/>
              </a:rPr>
              <a:t>f</a:t>
            </a:r>
            <a:r>
              <a:rPr dirty="0" sz="1600" spc="-25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846927" y="2375750"/>
            <a:ext cx="1514475" cy="1056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25830">
              <a:lnSpc>
                <a:spcPct val="100000"/>
              </a:lnSpc>
              <a:spcBef>
                <a:spcPts val="95"/>
              </a:spcBef>
            </a:pPr>
            <a:r>
              <a:rPr dirty="0" sz="2400" spc="-10">
                <a:latin typeface="Times New Roman"/>
                <a:cs typeface="Times New Roman"/>
              </a:rPr>
              <a:t>f</a:t>
            </a:r>
            <a:r>
              <a:rPr dirty="0" sz="1600" spc="-10">
                <a:latin typeface="Times New Roman"/>
                <a:cs typeface="Times New Roman"/>
              </a:rPr>
              <a:t>1</a:t>
            </a:r>
            <a:r>
              <a:rPr dirty="0" sz="2400" spc="-10">
                <a:latin typeface="Times New Roman"/>
                <a:cs typeface="Times New Roman"/>
              </a:rPr>
              <a:t>&lt;f</a:t>
            </a:r>
            <a:r>
              <a:rPr dirty="0" sz="1600" spc="-1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25">
                <a:latin typeface="Times New Roman"/>
                <a:cs typeface="Times New Roman"/>
              </a:rPr>
              <a:t>f</a:t>
            </a:r>
            <a:r>
              <a:rPr dirty="0" sz="1600" spc="-25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562567" y="3521111"/>
            <a:ext cx="27813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10">
                <a:latin typeface="Times New Roman"/>
                <a:cs typeface="Times New Roman"/>
              </a:rPr>
              <a:t>-</a:t>
            </a:r>
            <a:r>
              <a:rPr dirty="0" sz="2400" spc="-5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870334" y="3804399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19" h="288289">
                <a:moveTo>
                  <a:pt x="0" y="0"/>
                </a:moveTo>
                <a:lnTo>
                  <a:pt x="286640" y="287705"/>
                </a:lnTo>
              </a:path>
              <a:path w="287019" h="288289">
                <a:moveTo>
                  <a:pt x="0" y="287705"/>
                </a:moveTo>
                <a:lnTo>
                  <a:pt x="286640" y="0"/>
                </a:lnTo>
              </a:path>
            </a:pathLst>
          </a:custGeom>
          <a:ln w="506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7300210" y="2285254"/>
            <a:ext cx="3354704" cy="3606800"/>
            <a:chOff x="7300210" y="2285254"/>
            <a:chExt cx="3354704" cy="3606800"/>
          </a:xfrm>
        </p:grpSpPr>
        <p:sp>
          <p:nvSpPr>
            <p:cNvPr id="23" name="object 23" descr=""/>
            <p:cNvSpPr/>
            <p:nvPr/>
          </p:nvSpPr>
          <p:spPr>
            <a:xfrm>
              <a:off x="8997682" y="2500027"/>
              <a:ext cx="0" cy="3366770"/>
            </a:xfrm>
            <a:custGeom>
              <a:avLst/>
              <a:gdLst/>
              <a:ahLst/>
              <a:cxnLst/>
              <a:rect l="l" t="t" r="r" b="b"/>
              <a:pathLst>
                <a:path w="0" h="3366770">
                  <a:moveTo>
                    <a:pt x="0" y="3366258"/>
                  </a:moveTo>
                  <a:lnTo>
                    <a:pt x="0" y="0"/>
                  </a:lnTo>
                </a:path>
              </a:pathLst>
            </a:custGeom>
            <a:ln w="50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1584" y="2285254"/>
              <a:ext cx="192196" cy="24008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325610" y="3948251"/>
              <a:ext cx="3115310" cy="0"/>
            </a:xfrm>
            <a:custGeom>
              <a:avLst/>
              <a:gdLst/>
              <a:ahLst/>
              <a:cxnLst/>
              <a:rect l="l" t="t" r="r" b="b"/>
              <a:pathLst>
                <a:path w="3115309" h="0">
                  <a:moveTo>
                    <a:pt x="0" y="0"/>
                  </a:moveTo>
                  <a:lnTo>
                    <a:pt x="3114936" y="0"/>
                  </a:lnTo>
                </a:path>
              </a:pathLst>
            </a:custGeom>
            <a:ln w="507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5207" y="3851864"/>
              <a:ext cx="239438" cy="19277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803344" y="2749478"/>
              <a:ext cx="2388870" cy="2397760"/>
            </a:xfrm>
            <a:custGeom>
              <a:avLst/>
              <a:gdLst/>
              <a:ahLst/>
              <a:cxnLst/>
              <a:rect l="l" t="t" r="r" b="b"/>
              <a:pathLst>
                <a:path w="2388870" h="2397760">
                  <a:moveTo>
                    <a:pt x="1194337" y="2397544"/>
                  </a:moveTo>
                  <a:lnTo>
                    <a:pt x="1146302" y="2396592"/>
                  </a:lnTo>
                  <a:lnTo>
                    <a:pt x="1098748" y="2393760"/>
                  </a:lnTo>
                  <a:lnTo>
                    <a:pt x="1051711" y="2389084"/>
                  </a:lnTo>
                  <a:lnTo>
                    <a:pt x="1005226" y="2382600"/>
                  </a:lnTo>
                  <a:lnTo>
                    <a:pt x="959331" y="2374344"/>
                  </a:lnTo>
                  <a:lnTo>
                    <a:pt x="914059" y="2364351"/>
                  </a:lnTo>
                  <a:lnTo>
                    <a:pt x="869447" y="2352657"/>
                  </a:lnTo>
                  <a:lnTo>
                    <a:pt x="825531" y="2339298"/>
                  </a:lnTo>
                  <a:lnTo>
                    <a:pt x="782346" y="2324310"/>
                  </a:lnTo>
                  <a:lnTo>
                    <a:pt x="739928" y="2307729"/>
                  </a:lnTo>
                  <a:lnTo>
                    <a:pt x="698312" y="2289590"/>
                  </a:lnTo>
                  <a:lnTo>
                    <a:pt x="657535" y="2269929"/>
                  </a:lnTo>
                  <a:lnTo>
                    <a:pt x="617632" y="2248782"/>
                  </a:lnTo>
                  <a:lnTo>
                    <a:pt x="578638" y="2226185"/>
                  </a:lnTo>
                  <a:lnTo>
                    <a:pt x="540589" y="2202174"/>
                  </a:lnTo>
                  <a:lnTo>
                    <a:pt x="503521" y="2176785"/>
                  </a:lnTo>
                  <a:lnTo>
                    <a:pt x="467471" y="2150052"/>
                  </a:lnTo>
                  <a:lnTo>
                    <a:pt x="432472" y="2122013"/>
                  </a:lnTo>
                  <a:lnTo>
                    <a:pt x="398561" y="2092703"/>
                  </a:lnTo>
                  <a:lnTo>
                    <a:pt x="365774" y="2062157"/>
                  </a:lnTo>
                  <a:lnTo>
                    <a:pt x="334146" y="2030412"/>
                  </a:lnTo>
                  <a:lnTo>
                    <a:pt x="303714" y="1997503"/>
                  </a:lnTo>
                  <a:lnTo>
                    <a:pt x="274512" y="1963467"/>
                  </a:lnTo>
                  <a:lnTo>
                    <a:pt x="246576" y="1928338"/>
                  </a:lnTo>
                  <a:lnTo>
                    <a:pt x="219943" y="1892153"/>
                  </a:lnTo>
                  <a:lnTo>
                    <a:pt x="194647" y="1854948"/>
                  </a:lnTo>
                  <a:lnTo>
                    <a:pt x="170724" y="1816758"/>
                  </a:lnTo>
                  <a:lnTo>
                    <a:pt x="148211" y="1777620"/>
                  </a:lnTo>
                  <a:lnTo>
                    <a:pt x="127143" y="1737568"/>
                  </a:lnTo>
                  <a:lnTo>
                    <a:pt x="107555" y="1696639"/>
                  </a:lnTo>
                  <a:lnTo>
                    <a:pt x="89483" y="1654869"/>
                  </a:lnTo>
                  <a:lnTo>
                    <a:pt x="72963" y="1612294"/>
                  </a:lnTo>
                  <a:lnTo>
                    <a:pt x="58030" y="1568948"/>
                  </a:lnTo>
                  <a:lnTo>
                    <a:pt x="44720" y="1524869"/>
                  </a:lnTo>
                  <a:lnTo>
                    <a:pt x="33070" y="1480092"/>
                  </a:lnTo>
                  <a:lnTo>
                    <a:pt x="23114" y="1434652"/>
                  </a:lnTo>
                  <a:lnTo>
                    <a:pt x="14888" y="1388586"/>
                  </a:lnTo>
                  <a:lnTo>
                    <a:pt x="8428" y="1341929"/>
                  </a:lnTo>
                  <a:lnTo>
                    <a:pt x="3769" y="1294717"/>
                  </a:lnTo>
                  <a:lnTo>
                    <a:pt x="948" y="1246986"/>
                  </a:lnTo>
                  <a:lnTo>
                    <a:pt x="0" y="1198772"/>
                  </a:lnTo>
                  <a:lnTo>
                    <a:pt x="948" y="1150558"/>
                  </a:lnTo>
                  <a:lnTo>
                    <a:pt x="3769" y="1102828"/>
                  </a:lnTo>
                  <a:lnTo>
                    <a:pt x="8428" y="1055616"/>
                  </a:lnTo>
                  <a:lnTo>
                    <a:pt x="14888" y="1008959"/>
                  </a:lnTo>
                  <a:lnTo>
                    <a:pt x="23114" y="962893"/>
                  </a:lnTo>
                  <a:lnTo>
                    <a:pt x="33070" y="917453"/>
                  </a:lnTo>
                  <a:lnTo>
                    <a:pt x="44720" y="872676"/>
                  </a:lnTo>
                  <a:lnTo>
                    <a:pt x="58030" y="828596"/>
                  </a:lnTo>
                  <a:lnTo>
                    <a:pt x="72963" y="785251"/>
                  </a:lnTo>
                  <a:lnTo>
                    <a:pt x="89483" y="742675"/>
                  </a:lnTo>
                  <a:lnTo>
                    <a:pt x="107555" y="700905"/>
                  </a:lnTo>
                  <a:lnTo>
                    <a:pt x="127143" y="659976"/>
                  </a:lnTo>
                  <a:lnTo>
                    <a:pt x="148211" y="619925"/>
                  </a:lnTo>
                  <a:lnTo>
                    <a:pt x="170724" y="580786"/>
                  </a:lnTo>
                  <a:lnTo>
                    <a:pt x="194647" y="542596"/>
                  </a:lnTo>
                  <a:lnTo>
                    <a:pt x="219943" y="505391"/>
                  </a:lnTo>
                  <a:lnTo>
                    <a:pt x="246576" y="469206"/>
                  </a:lnTo>
                  <a:lnTo>
                    <a:pt x="274512" y="434078"/>
                  </a:lnTo>
                  <a:lnTo>
                    <a:pt x="303714" y="400041"/>
                  </a:lnTo>
                  <a:lnTo>
                    <a:pt x="334146" y="367132"/>
                  </a:lnTo>
                  <a:lnTo>
                    <a:pt x="365774" y="335387"/>
                  </a:lnTo>
                  <a:lnTo>
                    <a:pt x="398561" y="304841"/>
                  </a:lnTo>
                  <a:lnTo>
                    <a:pt x="432472" y="275531"/>
                  </a:lnTo>
                  <a:lnTo>
                    <a:pt x="467471" y="247492"/>
                  </a:lnTo>
                  <a:lnTo>
                    <a:pt x="503521" y="220759"/>
                  </a:lnTo>
                  <a:lnTo>
                    <a:pt x="540589" y="195370"/>
                  </a:lnTo>
                  <a:lnTo>
                    <a:pt x="578638" y="171358"/>
                  </a:lnTo>
                  <a:lnTo>
                    <a:pt x="617632" y="148761"/>
                  </a:lnTo>
                  <a:lnTo>
                    <a:pt x="657535" y="127615"/>
                  </a:lnTo>
                  <a:lnTo>
                    <a:pt x="698312" y="107954"/>
                  </a:lnTo>
                  <a:lnTo>
                    <a:pt x="739928" y="89815"/>
                  </a:lnTo>
                  <a:lnTo>
                    <a:pt x="782346" y="73233"/>
                  </a:lnTo>
                  <a:lnTo>
                    <a:pt x="825531" y="58245"/>
                  </a:lnTo>
                  <a:lnTo>
                    <a:pt x="869447" y="44886"/>
                  </a:lnTo>
                  <a:lnTo>
                    <a:pt x="914059" y="33192"/>
                  </a:lnTo>
                  <a:lnTo>
                    <a:pt x="959331" y="23199"/>
                  </a:lnTo>
                  <a:lnTo>
                    <a:pt x="1005226" y="14943"/>
                  </a:lnTo>
                  <a:lnTo>
                    <a:pt x="1051711" y="8459"/>
                  </a:lnTo>
                  <a:lnTo>
                    <a:pt x="1098748" y="3783"/>
                  </a:lnTo>
                  <a:lnTo>
                    <a:pt x="1146302" y="951"/>
                  </a:lnTo>
                  <a:lnTo>
                    <a:pt x="1194337" y="0"/>
                  </a:lnTo>
                  <a:lnTo>
                    <a:pt x="1242373" y="951"/>
                  </a:lnTo>
                  <a:lnTo>
                    <a:pt x="1289927" y="3783"/>
                  </a:lnTo>
                  <a:lnTo>
                    <a:pt x="1336964" y="8459"/>
                  </a:lnTo>
                  <a:lnTo>
                    <a:pt x="1383448" y="14943"/>
                  </a:lnTo>
                  <a:lnTo>
                    <a:pt x="1429344" y="23199"/>
                  </a:lnTo>
                  <a:lnTo>
                    <a:pt x="1474616" y="33192"/>
                  </a:lnTo>
                  <a:lnTo>
                    <a:pt x="1519227" y="44886"/>
                  </a:lnTo>
                  <a:lnTo>
                    <a:pt x="1563144" y="58245"/>
                  </a:lnTo>
                  <a:lnTo>
                    <a:pt x="1606329" y="73233"/>
                  </a:lnTo>
                  <a:lnTo>
                    <a:pt x="1648747" y="89815"/>
                  </a:lnTo>
                  <a:lnTo>
                    <a:pt x="1690362" y="107954"/>
                  </a:lnTo>
                  <a:lnTo>
                    <a:pt x="1731140" y="127615"/>
                  </a:lnTo>
                  <a:lnTo>
                    <a:pt x="1771043" y="148761"/>
                  </a:lnTo>
                  <a:lnTo>
                    <a:pt x="1810037" y="171358"/>
                  </a:lnTo>
                  <a:lnTo>
                    <a:pt x="1848085" y="195370"/>
                  </a:lnTo>
                  <a:lnTo>
                    <a:pt x="1885153" y="220759"/>
                  </a:lnTo>
                  <a:lnTo>
                    <a:pt x="1921204" y="247492"/>
                  </a:lnTo>
                  <a:lnTo>
                    <a:pt x="1956202" y="275531"/>
                  </a:lnTo>
                  <a:lnTo>
                    <a:pt x="1990113" y="304841"/>
                  </a:lnTo>
                  <a:lnTo>
                    <a:pt x="2022900" y="335387"/>
                  </a:lnTo>
                  <a:lnTo>
                    <a:pt x="2054528" y="367132"/>
                  </a:lnTo>
                  <a:lnTo>
                    <a:pt x="2084960" y="400041"/>
                  </a:lnTo>
                  <a:lnTo>
                    <a:pt x="2114162" y="434078"/>
                  </a:lnTo>
                  <a:lnTo>
                    <a:pt x="2142098" y="469206"/>
                  </a:lnTo>
                  <a:lnTo>
                    <a:pt x="2168731" y="505391"/>
                  </a:lnTo>
                  <a:lnTo>
                    <a:pt x="2194027" y="542596"/>
                  </a:lnTo>
                  <a:lnTo>
                    <a:pt x="2217949" y="580786"/>
                  </a:lnTo>
                  <a:lnTo>
                    <a:pt x="2240462" y="619925"/>
                  </a:lnTo>
                  <a:lnTo>
                    <a:pt x="2261531" y="659976"/>
                  </a:lnTo>
                  <a:lnTo>
                    <a:pt x="2281119" y="700905"/>
                  </a:lnTo>
                  <a:lnTo>
                    <a:pt x="2299191" y="742675"/>
                  </a:lnTo>
                  <a:lnTo>
                    <a:pt x="2315711" y="785251"/>
                  </a:lnTo>
                  <a:lnTo>
                    <a:pt x="2330643" y="828596"/>
                  </a:lnTo>
                  <a:lnTo>
                    <a:pt x="2343953" y="872676"/>
                  </a:lnTo>
                  <a:lnTo>
                    <a:pt x="2355604" y="917453"/>
                  </a:lnTo>
                  <a:lnTo>
                    <a:pt x="2365560" y="962893"/>
                  </a:lnTo>
                  <a:lnTo>
                    <a:pt x="2373786" y="1008959"/>
                  </a:lnTo>
                  <a:lnTo>
                    <a:pt x="2380246" y="1055616"/>
                  </a:lnTo>
                  <a:lnTo>
                    <a:pt x="2384904" y="1102828"/>
                  </a:lnTo>
                  <a:lnTo>
                    <a:pt x="2387725" y="1150558"/>
                  </a:lnTo>
                  <a:lnTo>
                    <a:pt x="2388674" y="1198772"/>
                  </a:lnTo>
                  <a:lnTo>
                    <a:pt x="2387725" y="1246986"/>
                  </a:lnTo>
                  <a:lnTo>
                    <a:pt x="2384904" y="1294717"/>
                  </a:lnTo>
                  <a:lnTo>
                    <a:pt x="2380246" y="1341929"/>
                  </a:lnTo>
                  <a:lnTo>
                    <a:pt x="2373786" y="1388586"/>
                  </a:lnTo>
                  <a:lnTo>
                    <a:pt x="2365560" y="1434652"/>
                  </a:lnTo>
                  <a:lnTo>
                    <a:pt x="2355604" y="1480092"/>
                  </a:lnTo>
                  <a:lnTo>
                    <a:pt x="2343953" y="1524869"/>
                  </a:lnTo>
                  <a:lnTo>
                    <a:pt x="2330643" y="1568948"/>
                  </a:lnTo>
                  <a:lnTo>
                    <a:pt x="2315711" y="1612294"/>
                  </a:lnTo>
                  <a:lnTo>
                    <a:pt x="2299191" y="1654869"/>
                  </a:lnTo>
                  <a:lnTo>
                    <a:pt x="2281119" y="1696639"/>
                  </a:lnTo>
                  <a:lnTo>
                    <a:pt x="2261531" y="1737568"/>
                  </a:lnTo>
                  <a:lnTo>
                    <a:pt x="2240462" y="1777620"/>
                  </a:lnTo>
                  <a:lnTo>
                    <a:pt x="2217949" y="1816758"/>
                  </a:lnTo>
                  <a:lnTo>
                    <a:pt x="2194027" y="1854948"/>
                  </a:lnTo>
                  <a:lnTo>
                    <a:pt x="2168731" y="1892153"/>
                  </a:lnTo>
                  <a:lnTo>
                    <a:pt x="2142098" y="1928338"/>
                  </a:lnTo>
                  <a:lnTo>
                    <a:pt x="2114162" y="1963467"/>
                  </a:lnTo>
                  <a:lnTo>
                    <a:pt x="2084960" y="1997503"/>
                  </a:lnTo>
                  <a:lnTo>
                    <a:pt x="2054528" y="2030412"/>
                  </a:lnTo>
                  <a:lnTo>
                    <a:pt x="2022900" y="2062157"/>
                  </a:lnTo>
                  <a:lnTo>
                    <a:pt x="1990113" y="2092703"/>
                  </a:lnTo>
                  <a:lnTo>
                    <a:pt x="1956202" y="2122013"/>
                  </a:lnTo>
                  <a:lnTo>
                    <a:pt x="1921204" y="2150052"/>
                  </a:lnTo>
                  <a:lnTo>
                    <a:pt x="1885153" y="2176785"/>
                  </a:lnTo>
                  <a:lnTo>
                    <a:pt x="1848085" y="2202174"/>
                  </a:lnTo>
                  <a:lnTo>
                    <a:pt x="1810037" y="2226185"/>
                  </a:lnTo>
                  <a:lnTo>
                    <a:pt x="1771043" y="2248782"/>
                  </a:lnTo>
                  <a:lnTo>
                    <a:pt x="1731140" y="2269929"/>
                  </a:lnTo>
                  <a:lnTo>
                    <a:pt x="1690362" y="2289590"/>
                  </a:lnTo>
                  <a:lnTo>
                    <a:pt x="1648747" y="2307729"/>
                  </a:lnTo>
                  <a:lnTo>
                    <a:pt x="1606329" y="2324310"/>
                  </a:lnTo>
                  <a:lnTo>
                    <a:pt x="1563144" y="2339298"/>
                  </a:lnTo>
                  <a:lnTo>
                    <a:pt x="1519227" y="2352657"/>
                  </a:lnTo>
                  <a:lnTo>
                    <a:pt x="1474616" y="2364351"/>
                  </a:lnTo>
                  <a:lnTo>
                    <a:pt x="1429344" y="2374344"/>
                  </a:lnTo>
                  <a:lnTo>
                    <a:pt x="1383448" y="2382600"/>
                  </a:lnTo>
                  <a:lnTo>
                    <a:pt x="1336964" y="2389084"/>
                  </a:lnTo>
                  <a:lnTo>
                    <a:pt x="1289927" y="2393760"/>
                  </a:lnTo>
                  <a:lnTo>
                    <a:pt x="1242373" y="2396592"/>
                  </a:lnTo>
                  <a:lnTo>
                    <a:pt x="1194337" y="2397544"/>
                  </a:lnTo>
                  <a:close/>
                </a:path>
              </a:pathLst>
            </a:custGeom>
            <a:ln w="50653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513574" y="3399390"/>
              <a:ext cx="2679065" cy="2227580"/>
            </a:xfrm>
            <a:custGeom>
              <a:avLst/>
              <a:gdLst/>
              <a:ahLst/>
              <a:cxnLst/>
              <a:rect l="l" t="t" r="r" b="b"/>
              <a:pathLst>
                <a:path w="2679065" h="2227579">
                  <a:moveTo>
                    <a:pt x="1245241" y="69351"/>
                  </a:moveTo>
                  <a:lnTo>
                    <a:pt x="1206967" y="61425"/>
                  </a:lnTo>
                  <a:lnTo>
                    <a:pt x="1168869" y="53871"/>
                  </a:lnTo>
                  <a:lnTo>
                    <a:pt x="1130969" y="46712"/>
                  </a:lnTo>
                  <a:lnTo>
                    <a:pt x="1093290" y="39971"/>
                  </a:lnTo>
                  <a:lnTo>
                    <a:pt x="1018691" y="27835"/>
                  </a:lnTo>
                  <a:lnTo>
                    <a:pt x="945256" y="17648"/>
                  </a:lnTo>
                  <a:lnTo>
                    <a:pt x="873172" y="9594"/>
                  </a:lnTo>
                  <a:lnTo>
                    <a:pt x="802624" y="3857"/>
                  </a:lnTo>
                  <a:lnTo>
                    <a:pt x="733798" y="622"/>
                  </a:lnTo>
                  <a:lnTo>
                    <a:pt x="700089" y="0"/>
                  </a:lnTo>
                  <a:lnTo>
                    <a:pt x="666880" y="72"/>
                  </a:lnTo>
                  <a:lnTo>
                    <a:pt x="602055" y="2392"/>
                  </a:lnTo>
                  <a:lnTo>
                    <a:pt x="539509" y="7767"/>
                  </a:lnTo>
                  <a:lnTo>
                    <a:pt x="479428" y="16381"/>
                  </a:lnTo>
                  <a:lnTo>
                    <a:pt x="421997" y="28418"/>
                  </a:lnTo>
                  <a:lnTo>
                    <a:pt x="367402" y="44061"/>
                  </a:lnTo>
                  <a:lnTo>
                    <a:pt x="315829" y="63497"/>
                  </a:lnTo>
                  <a:lnTo>
                    <a:pt x="267464" y="86908"/>
                  </a:lnTo>
                  <a:lnTo>
                    <a:pt x="222492" y="114480"/>
                  </a:lnTo>
                  <a:lnTo>
                    <a:pt x="181099" y="146396"/>
                  </a:lnTo>
                  <a:lnTo>
                    <a:pt x="143470" y="182841"/>
                  </a:lnTo>
                  <a:lnTo>
                    <a:pt x="109792" y="223999"/>
                  </a:lnTo>
                  <a:lnTo>
                    <a:pt x="80250" y="270054"/>
                  </a:lnTo>
                  <a:lnTo>
                    <a:pt x="55030" y="321191"/>
                  </a:lnTo>
                  <a:lnTo>
                    <a:pt x="34317" y="377593"/>
                  </a:lnTo>
                  <a:lnTo>
                    <a:pt x="18297" y="439447"/>
                  </a:lnTo>
                  <a:lnTo>
                    <a:pt x="7157" y="506934"/>
                  </a:lnTo>
                  <a:lnTo>
                    <a:pt x="1080" y="580241"/>
                  </a:lnTo>
                  <a:lnTo>
                    <a:pt x="0" y="619133"/>
                  </a:lnTo>
                  <a:lnTo>
                    <a:pt x="254" y="659550"/>
                  </a:lnTo>
                  <a:lnTo>
                    <a:pt x="1868" y="701514"/>
                  </a:lnTo>
                  <a:lnTo>
                    <a:pt x="4864" y="745047"/>
                  </a:lnTo>
                  <a:lnTo>
                    <a:pt x="9266" y="790174"/>
                  </a:lnTo>
                  <a:lnTo>
                    <a:pt x="15096" y="836916"/>
                  </a:lnTo>
                  <a:lnTo>
                    <a:pt x="22378" y="885297"/>
                  </a:lnTo>
                  <a:lnTo>
                    <a:pt x="31135" y="935341"/>
                  </a:lnTo>
                  <a:lnTo>
                    <a:pt x="41391" y="987069"/>
                  </a:lnTo>
                  <a:lnTo>
                    <a:pt x="53168" y="1040506"/>
                  </a:lnTo>
                  <a:lnTo>
                    <a:pt x="66489" y="1095673"/>
                  </a:lnTo>
                  <a:lnTo>
                    <a:pt x="81379" y="1152595"/>
                  </a:lnTo>
                  <a:lnTo>
                    <a:pt x="97859" y="1211295"/>
                  </a:lnTo>
                  <a:lnTo>
                    <a:pt x="115954" y="1271794"/>
                  </a:lnTo>
                  <a:lnTo>
                    <a:pt x="135687" y="1334117"/>
                  </a:lnTo>
                  <a:lnTo>
                    <a:pt x="157080" y="1398286"/>
                  </a:lnTo>
                  <a:lnTo>
                    <a:pt x="180157" y="1464324"/>
                  </a:lnTo>
                  <a:lnTo>
                    <a:pt x="204941" y="1532255"/>
                  </a:lnTo>
                  <a:lnTo>
                    <a:pt x="231456" y="1602101"/>
                  </a:lnTo>
                  <a:lnTo>
                    <a:pt x="259725" y="1673886"/>
                  </a:lnTo>
                  <a:lnTo>
                    <a:pt x="289770" y="1747632"/>
                  </a:lnTo>
                  <a:lnTo>
                    <a:pt x="312046" y="1795456"/>
                  </a:lnTo>
                  <a:lnTo>
                    <a:pt x="337723" y="1839993"/>
                  </a:lnTo>
                  <a:lnTo>
                    <a:pt x="366568" y="1881359"/>
                  </a:lnTo>
                  <a:lnTo>
                    <a:pt x="398345" y="1919672"/>
                  </a:lnTo>
                  <a:lnTo>
                    <a:pt x="432820" y="1955049"/>
                  </a:lnTo>
                  <a:lnTo>
                    <a:pt x="469756" y="1987606"/>
                  </a:lnTo>
                  <a:lnTo>
                    <a:pt x="508920" y="2017460"/>
                  </a:lnTo>
                  <a:lnTo>
                    <a:pt x="550076" y="2044729"/>
                  </a:lnTo>
                  <a:lnTo>
                    <a:pt x="592990" y="2069530"/>
                  </a:lnTo>
                  <a:lnTo>
                    <a:pt x="637427" y="2091978"/>
                  </a:lnTo>
                  <a:lnTo>
                    <a:pt x="683151" y="2112192"/>
                  </a:lnTo>
                  <a:lnTo>
                    <a:pt x="729928" y="2130287"/>
                  </a:lnTo>
                  <a:lnTo>
                    <a:pt x="777522" y="2146382"/>
                  </a:lnTo>
                  <a:lnTo>
                    <a:pt x="825700" y="2160593"/>
                  </a:lnTo>
                  <a:lnTo>
                    <a:pt x="874225" y="2173036"/>
                  </a:lnTo>
                  <a:lnTo>
                    <a:pt x="922864" y="2183829"/>
                  </a:lnTo>
                  <a:lnTo>
                    <a:pt x="971380" y="2193089"/>
                  </a:lnTo>
                  <a:lnTo>
                    <a:pt x="1019540" y="2200933"/>
                  </a:lnTo>
                  <a:lnTo>
                    <a:pt x="1067108" y="2207477"/>
                  </a:lnTo>
                  <a:lnTo>
                    <a:pt x="1113849" y="2212839"/>
                  </a:lnTo>
                  <a:lnTo>
                    <a:pt x="1159529" y="2217135"/>
                  </a:lnTo>
                  <a:lnTo>
                    <a:pt x="1203912" y="2220482"/>
                  </a:lnTo>
                  <a:lnTo>
                    <a:pt x="1246763" y="2222998"/>
                  </a:lnTo>
                  <a:lnTo>
                    <a:pt x="1287848" y="2224799"/>
                  </a:lnTo>
                  <a:lnTo>
                    <a:pt x="1326932" y="2226002"/>
                  </a:lnTo>
                  <a:lnTo>
                    <a:pt x="1398156" y="2227082"/>
                  </a:lnTo>
                  <a:lnTo>
                    <a:pt x="1429826" y="2227193"/>
                  </a:lnTo>
                  <a:lnTo>
                    <a:pt x="1458555" y="2227174"/>
                  </a:lnTo>
                  <a:lnTo>
                    <a:pt x="1512716" y="2226092"/>
                  </a:lnTo>
                  <a:lnTo>
                    <a:pt x="1575966" y="2217934"/>
                  </a:lnTo>
                  <a:lnTo>
                    <a:pt x="1646718" y="2202247"/>
                  </a:lnTo>
                  <a:lnTo>
                    <a:pt x="1684704" y="2191784"/>
                  </a:lnTo>
                  <a:lnTo>
                    <a:pt x="1724320" y="2179685"/>
                  </a:lnTo>
                  <a:lnTo>
                    <a:pt x="1765486" y="2166030"/>
                  </a:lnTo>
                  <a:lnTo>
                    <a:pt x="1808120" y="2150902"/>
                  </a:lnTo>
                  <a:lnTo>
                    <a:pt x="1852139" y="2134383"/>
                  </a:lnTo>
                  <a:lnTo>
                    <a:pt x="1897464" y="2116554"/>
                  </a:lnTo>
                  <a:lnTo>
                    <a:pt x="1944011" y="2097497"/>
                  </a:lnTo>
                  <a:lnTo>
                    <a:pt x="1991701" y="2077295"/>
                  </a:lnTo>
                  <a:lnTo>
                    <a:pt x="2040450" y="2056028"/>
                  </a:lnTo>
                  <a:lnTo>
                    <a:pt x="2090178" y="2033780"/>
                  </a:lnTo>
                  <a:lnTo>
                    <a:pt x="2140803" y="2010631"/>
                  </a:lnTo>
                  <a:lnTo>
                    <a:pt x="2192243" y="1986664"/>
                  </a:lnTo>
                  <a:lnTo>
                    <a:pt x="2244417" y="1961960"/>
                  </a:lnTo>
                  <a:lnTo>
                    <a:pt x="2297243" y="1936601"/>
                  </a:lnTo>
                  <a:lnTo>
                    <a:pt x="2350640" y="1910670"/>
                  </a:lnTo>
                  <a:lnTo>
                    <a:pt x="2404527" y="1884247"/>
                  </a:lnTo>
                  <a:lnTo>
                    <a:pt x="2458821" y="1857415"/>
                  </a:lnTo>
                  <a:lnTo>
                    <a:pt x="2513441" y="1830256"/>
                  </a:lnTo>
                  <a:lnTo>
                    <a:pt x="2568306" y="1802851"/>
                  </a:lnTo>
                  <a:lnTo>
                    <a:pt x="2623334" y="1775283"/>
                  </a:lnTo>
                  <a:lnTo>
                    <a:pt x="2678444" y="1747632"/>
                  </a:lnTo>
                </a:path>
                <a:path w="2679065" h="2227579">
                  <a:moveTo>
                    <a:pt x="2678444" y="1747632"/>
                  </a:moveTo>
                  <a:lnTo>
                    <a:pt x="2405718" y="1884501"/>
                  </a:lnTo>
                </a:path>
              </a:pathLst>
            </a:custGeom>
            <a:ln w="506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5121" y="5195004"/>
              <a:ext cx="251168" cy="19895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3350" y="3304622"/>
              <a:ext cx="246848" cy="19165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2292" y="5154180"/>
              <a:ext cx="220524" cy="244837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7980519" y="2375748"/>
            <a:ext cx="2281555" cy="2788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16205">
              <a:lnSpc>
                <a:spcPct val="100000"/>
              </a:lnSpc>
              <a:spcBef>
                <a:spcPts val="95"/>
              </a:spcBef>
            </a:pPr>
            <a:r>
              <a:rPr dirty="0" sz="2400" spc="-10">
                <a:latin typeface="Times New Roman"/>
                <a:cs typeface="Times New Roman"/>
              </a:rPr>
              <a:t>f</a:t>
            </a:r>
            <a:r>
              <a:rPr dirty="0" sz="1600" spc="-10">
                <a:latin typeface="Times New Roman"/>
                <a:cs typeface="Times New Roman"/>
              </a:rPr>
              <a:t>1</a:t>
            </a:r>
            <a:r>
              <a:rPr dirty="0" sz="2400" spc="-10">
                <a:latin typeface="Times New Roman"/>
                <a:cs typeface="Times New Roman"/>
              </a:rPr>
              <a:t>&lt;f</a:t>
            </a:r>
            <a:r>
              <a:rPr dirty="0" sz="1600" spc="-1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668655">
              <a:lnSpc>
                <a:spcPct val="100000"/>
              </a:lnSpc>
            </a:pPr>
            <a:r>
              <a:rPr dirty="0" sz="2400" spc="-25">
                <a:latin typeface="Times New Roman"/>
                <a:cs typeface="Times New Roman"/>
              </a:rPr>
              <a:t>f</a:t>
            </a:r>
            <a:r>
              <a:rPr dirty="0" sz="1600" spc="-25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  <a:p>
            <a:pPr marL="1080135">
              <a:lnSpc>
                <a:spcPct val="100000"/>
              </a:lnSpc>
              <a:spcBef>
                <a:spcPts val="940"/>
              </a:spcBef>
            </a:pPr>
            <a:r>
              <a:rPr dirty="0" sz="2400" spc="-20">
                <a:latin typeface="Times New Roman"/>
                <a:cs typeface="Times New Roman"/>
              </a:rPr>
              <a:t>Real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Axis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2400" spc="-10">
                <a:latin typeface="Times New Roman"/>
                <a:cs typeface="Times New Roman"/>
              </a:rPr>
              <a:t>-</a:t>
            </a:r>
            <a:r>
              <a:rPr dirty="0" sz="2400" spc="-5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algn="r" marR="70485">
              <a:lnSpc>
                <a:spcPct val="100000"/>
              </a:lnSpc>
            </a:pPr>
            <a:r>
              <a:rPr dirty="0" sz="2400" spc="-25">
                <a:latin typeface="Times New Roman"/>
                <a:cs typeface="Times New Roman"/>
              </a:rPr>
              <a:t>f</a:t>
            </a:r>
            <a:r>
              <a:rPr dirty="0" sz="1600" spc="-25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7634697" y="3779070"/>
            <a:ext cx="1306830" cy="1599565"/>
            <a:chOff x="7634697" y="3779070"/>
            <a:chExt cx="1306830" cy="1599565"/>
          </a:xfrm>
        </p:grpSpPr>
        <p:sp>
          <p:nvSpPr>
            <p:cNvPr id="34" name="object 34" descr=""/>
            <p:cNvSpPr/>
            <p:nvPr/>
          </p:nvSpPr>
          <p:spPr>
            <a:xfrm>
              <a:off x="7660024" y="3804397"/>
              <a:ext cx="287020" cy="288290"/>
            </a:xfrm>
            <a:custGeom>
              <a:avLst/>
              <a:gdLst/>
              <a:ahLst/>
              <a:cxnLst/>
              <a:rect l="l" t="t" r="r" b="b"/>
              <a:pathLst>
                <a:path w="287020" h="288289">
                  <a:moveTo>
                    <a:pt x="0" y="0"/>
                  </a:moveTo>
                  <a:lnTo>
                    <a:pt x="286641" y="287705"/>
                  </a:lnTo>
                </a:path>
                <a:path w="287020" h="288289">
                  <a:moveTo>
                    <a:pt x="0" y="287705"/>
                  </a:moveTo>
                  <a:lnTo>
                    <a:pt x="286641" y="0"/>
                  </a:lnTo>
                </a:path>
              </a:pathLst>
            </a:custGeom>
            <a:ln w="506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607070" y="4898811"/>
              <a:ext cx="334645" cy="480059"/>
            </a:xfrm>
            <a:custGeom>
              <a:avLst/>
              <a:gdLst/>
              <a:ahLst/>
              <a:cxnLst/>
              <a:rect l="l" t="t" r="r" b="b"/>
              <a:pathLst>
                <a:path w="334645" h="480060">
                  <a:moveTo>
                    <a:pt x="334414" y="0"/>
                  </a:moveTo>
                  <a:lnTo>
                    <a:pt x="0" y="0"/>
                  </a:lnTo>
                  <a:lnTo>
                    <a:pt x="0" y="479508"/>
                  </a:lnTo>
                  <a:lnTo>
                    <a:pt x="334414" y="479508"/>
                  </a:lnTo>
                  <a:lnTo>
                    <a:pt x="334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8629470" y="3999072"/>
            <a:ext cx="699770" cy="12769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r" marR="5080">
              <a:lnSpc>
                <a:spcPts val="2360"/>
              </a:lnSpc>
            </a:pPr>
            <a:r>
              <a:rPr dirty="0" sz="2350" spc="-10">
                <a:latin typeface="Times New Roman"/>
                <a:cs typeface="Times New Roman"/>
              </a:rPr>
              <a:t>Imaginary</a:t>
            </a:r>
            <a:endParaRPr sz="23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350" spc="-20">
                <a:latin typeface="Times New Roman"/>
                <a:cs typeface="Times New Roman"/>
              </a:rPr>
              <a:t>Axis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8" name="object 3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9" name="object 3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5"/>
              <a:t> </a:t>
            </a:r>
            <a:r>
              <a:rPr dirty="0"/>
              <a:t>Theory:</a:t>
            </a:r>
            <a:r>
              <a:rPr dirty="0" spc="10"/>
              <a:t> </a:t>
            </a:r>
            <a:r>
              <a:rPr dirty="0"/>
              <a:t>Margins</a:t>
            </a:r>
            <a:r>
              <a:rPr dirty="0" spc="10"/>
              <a:t> </a:t>
            </a:r>
            <a:r>
              <a:rPr dirty="0" spc="-10"/>
              <a:t>Definitions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0387" y="946034"/>
            <a:ext cx="10613390" cy="3792220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994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Phase</a:t>
            </a:r>
            <a:r>
              <a:rPr dirty="0" sz="2400" spc="-10">
                <a:latin typeface="Arial"/>
                <a:cs typeface="Arial"/>
              </a:rPr>
              <a:t> Margin:</a:t>
            </a:r>
            <a:endParaRPr sz="2400">
              <a:latin typeface="Arial"/>
              <a:cs typeface="Arial"/>
            </a:endParaRPr>
          </a:p>
          <a:p>
            <a:pPr marL="621030" marR="5080" indent="-269875">
              <a:lnSpc>
                <a:spcPct val="102699"/>
              </a:lnSpc>
              <a:spcBef>
                <a:spcPts val="75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Phase difference between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crossover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point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(at </a:t>
            </a:r>
            <a:r>
              <a:rPr dirty="0" sz="2200" b="1">
                <a:solidFill>
                  <a:srgbClr val="276990"/>
                </a:solidFill>
                <a:latin typeface="Arial"/>
                <a:cs typeface="Arial"/>
              </a:rPr>
              <a:t>0 dB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) of the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open-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loop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transfer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function</a:t>
            </a:r>
            <a:r>
              <a:rPr dirty="0" sz="22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magnitude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dirty="0" sz="2200" b="1">
                <a:solidFill>
                  <a:srgbClr val="276990"/>
                </a:solidFill>
                <a:latin typeface="Arial"/>
                <a:cs typeface="Arial"/>
              </a:rPr>
              <a:t>-</a:t>
            </a:r>
            <a:r>
              <a:rPr dirty="0" sz="2200" spc="-10" b="1">
                <a:solidFill>
                  <a:srgbClr val="276990"/>
                </a:solidFill>
                <a:latin typeface="Arial"/>
                <a:cs typeface="Arial"/>
              </a:rPr>
              <a:t>180</a:t>
            </a:r>
            <a:r>
              <a:rPr dirty="0" baseline="1291" sz="3225" spc="-15" b="1">
                <a:solidFill>
                  <a:srgbClr val="276990"/>
                </a:solidFill>
                <a:latin typeface="Arial Rounded MT Bold"/>
                <a:cs typeface="Arial Rounded MT Bold"/>
              </a:rPr>
              <a:t>°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crossover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point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should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single.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213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Gain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Margin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19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Opposite of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gain when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transfer function phase is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equal to </a:t>
            </a:r>
            <a:r>
              <a:rPr dirty="0" sz="2200" b="1">
                <a:solidFill>
                  <a:srgbClr val="276990"/>
                </a:solidFill>
                <a:latin typeface="Arial"/>
                <a:cs typeface="Arial"/>
              </a:rPr>
              <a:t>-</a:t>
            </a:r>
            <a:r>
              <a:rPr dirty="0" sz="2200" spc="-10" b="1">
                <a:solidFill>
                  <a:srgbClr val="276990"/>
                </a:solidFill>
                <a:latin typeface="Arial"/>
                <a:cs typeface="Arial"/>
              </a:rPr>
              <a:t>180</a:t>
            </a:r>
            <a:r>
              <a:rPr dirty="0" baseline="1291" sz="3225" spc="-15" b="1">
                <a:solidFill>
                  <a:srgbClr val="276990"/>
                </a:solidFill>
                <a:latin typeface="Arial Rounded MT Bold"/>
                <a:cs typeface="Arial Rounded MT Bold"/>
              </a:rPr>
              <a:t>°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5"/>
              <a:t> </a:t>
            </a:r>
            <a:r>
              <a:rPr dirty="0"/>
              <a:t>Theory: Margins</a:t>
            </a:r>
            <a:r>
              <a:rPr dirty="0" spc="-10"/>
              <a:t> definitions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649429" y="2285208"/>
            <a:ext cx="3039110" cy="3606800"/>
            <a:chOff x="1649429" y="2285208"/>
            <a:chExt cx="3039110" cy="3606800"/>
          </a:xfrm>
        </p:grpSpPr>
        <p:sp>
          <p:nvSpPr>
            <p:cNvPr id="4" name="object 4" descr=""/>
            <p:cNvSpPr/>
            <p:nvPr/>
          </p:nvSpPr>
          <p:spPr>
            <a:xfrm>
              <a:off x="2249775" y="2749479"/>
              <a:ext cx="2395855" cy="2397760"/>
            </a:xfrm>
            <a:custGeom>
              <a:avLst/>
              <a:gdLst/>
              <a:ahLst/>
              <a:cxnLst/>
              <a:rect l="l" t="t" r="r" b="b"/>
              <a:pathLst>
                <a:path w="2395854" h="2397760">
                  <a:moveTo>
                    <a:pt x="1197803" y="2397544"/>
                  </a:moveTo>
                  <a:lnTo>
                    <a:pt x="1149628" y="2396592"/>
                  </a:lnTo>
                  <a:lnTo>
                    <a:pt x="1101936" y="2393760"/>
                  </a:lnTo>
                  <a:lnTo>
                    <a:pt x="1054762" y="2389084"/>
                  </a:lnTo>
                  <a:lnTo>
                    <a:pt x="1008143" y="2382600"/>
                  </a:lnTo>
                  <a:lnTo>
                    <a:pt x="962114" y="2374344"/>
                  </a:lnTo>
                  <a:lnTo>
                    <a:pt x="916711" y="2364351"/>
                  </a:lnTo>
                  <a:lnTo>
                    <a:pt x="871970" y="2352657"/>
                  </a:lnTo>
                  <a:lnTo>
                    <a:pt x="827926" y="2339298"/>
                  </a:lnTo>
                  <a:lnTo>
                    <a:pt x="784616" y="2324310"/>
                  </a:lnTo>
                  <a:lnTo>
                    <a:pt x="742075" y="2307729"/>
                  </a:lnTo>
                  <a:lnTo>
                    <a:pt x="700338" y="2289590"/>
                  </a:lnTo>
                  <a:lnTo>
                    <a:pt x="659443" y="2269929"/>
                  </a:lnTo>
                  <a:lnTo>
                    <a:pt x="619423" y="2248782"/>
                  </a:lnTo>
                  <a:lnTo>
                    <a:pt x="580316" y="2226185"/>
                  </a:lnTo>
                  <a:lnTo>
                    <a:pt x="542157" y="2202174"/>
                  </a:lnTo>
                  <a:lnTo>
                    <a:pt x="504982" y="2176785"/>
                  </a:lnTo>
                  <a:lnTo>
                    <a:pt x="468827" y="2150052"/>
                  </a:lnTo>
                  <a:lnTo>
                    <a:pt x="433726" y="2122013"/>
                  </a:lnTo>
                  <a:lnTo>
                    <a:pt x="399717" y="2092703"/>
                  </a:lnTo>
                  <a:lnTo>
                    <a:pt x="366835" y="2062157"/>
                  </a:lnTo>
                  <a:lnTo>
                    <a:pt x="335116" y="2030412"/>
                  </a:lnTo>
                  <a:lnTo>
                    <a:pt x="304595" y="1997503"/>
                  </a:lnTo>
                  <a:lnTo>
                    <a:pt x="275308" y="1963467"/>
                  </a:lnTo>
                  <a:lnTo>
                    <a:pt x="247291" y="1928338"/>
                  </a:lnTo>
                  <a:lnTo>
                    <a:pt x="220581" y="1892153"/>
                  </a:lnTo>
                  <a:lnTo>
                    <a:pt x="195211" y="1854948"/>
                  </a:lnTo>
                  <a:lnTo>
                    <a:pt x="171220" y="1816758"/>
                  </a:lnTo>
                  <a:lnTo>
                    <a:pt x="148641" y="1777620"/>
                  </a:lnTo>
                  <a:lnTo>
                    <a:pt x="127511" y="1737568"/>
                  </a:lnTo>
                  <a:lnTo>
                    <a:pt x="107867" y="1696639"/>
                  </a:lnTo>
                  <a:lnTo>
                    <a:pt x="89742" y="1654869"/>
                  </a:lnTo>
                  <a:lnTo>
                    <a:pt x="73174" y="1612294"/>
                  </a:lnTo>
                  <a:lnTo>
                    <a:pt x="58198" y="1568948"/>
                  </a:lnTo>
                  <a:lnTo>
                    <a:pt x="44850" y="1524869"/>
                  </a:lnTo>
                  <a:lnTo>
                    <a:pt x="33166" y="1480092"/>
                  </a:lnTo>
                  <a:lnTo>
                    <a:pt x="23181" y="1434652"/>
                  </a:lnTo>
                  <a:lnTo>
                    <a:pt x="14931" y="1388586"/>
                  </a:lnTo>
                  <a:lnTo>
                    <a:pt x="8452" y="1341929"/>
                  </a:lnTo>
                  <a:lnTo>
                    <a:pt x="3780" y="1294717"/>
                  </a:lnTo>
                  <a:lnTo>
                    <a:pt x="951" y="1246986"/>
                  </a:lnTo>
                  <a:lnTo>
                    <a:pt x="0" y="1198772"/>
                  </a:lnTo>
                  <a:lnTo>
                    <a:pt x="951" y="1150558"/>
                  </a:lnTo>
                  <a:lnTo>
                    <a:pt x="3780" y="1102828"/>
                  </a:lnTo>
                  <a:lnTo>
                    <a:pt x="8452" y="1055616"/>
                  </a:lnTo>
                  <a:lnTo>
                    <a:pt x="14931" y="1008959"/>
                  </a:lnTo>
                  <a:lnTo>
                    <a:pt x="23181" y="962893"/>
                  </a:lnTo>
                  <a:lnTo>
                    <a:pt x="33166" y="917453"/>
                  </a:lnTo>
                  <a:lnTo>
                    <a:pt x="44850" y="872676"/>
                  </a:lnTo>
                  <a:lnTo>
                    <a:pt x="58198" y="828596"/>
                  </a:lnTo>
                  <a:lnTo>
                    <a:pt x="73174" y="785251"/>
                  </a:lnTo>
                  <a:lnTo>
                    <a:pt x="89742" y="742675"/>
                  </a:lnTo>
                  <a:lnTo>
                    <a:pt x="107867" y="700905"/>
                  </a:lnTo>
                  <a:lnTo>
                    <a:pt x="127511" y="659976"/>
                  </a:lnTo>
                  <a:lnTo>
                    <a:pt x="148641" y="619925"/>
                  </a:lnTo>
                  <a:lnTo>
                    <a:pt x="171220" y="580786"/>
                  </a:lnTo>
                  <a:lnTo>
                    <a:pt x="195211" y="542596"/>
                  </a:lnTo>
                  <a:lnTo>
                    <a:pt x="220581" y="505391"/>
                  </a:lnTo>
                  <a:lnTo>
                    <a:pt x="247291" y="469206"/>
                  </a:lnTo>
                  <a:lnTo>
                    <a:pt x="275308" y="434078"/>
                  </a:lnTo>
                  <a:lnTo>
                    <a:pt x="304595" y="400041"/>
                  </a:lnTo>
                  <a:lnTo>
                    <a:pt x="335116" y="367132"/>
                  </a:lnTo>
                  <a:lnTo>
                    <a:pt x="366835" y="335387"/>
                  </a:lnTo>
                  <a:lnTo>
                    <a:pt x="399717" y="304841"/>
                  </a:lnTo>
                  <a:lnTo>
                    <a:pt x="433726" y="275531"/>
                  </a:lnTo>
                  <a:lnTo>
                    <a:pt x="468827" y="247492"/>
                  </a:lnTo>
                  <a:lnTo>
                    <a:pt x="504982" y="220759"/>
                  </a:lnTo>
                  <a:lnTo>
                    <a:pt x="542157" y="195370"/>
                  </a:lnTo>
                  <a:lnTo>
                    <a:pt x="580316" y="171358"/>
                  </a:lnTo>
                  <a:lnTo>
                    <a:pt x="619423" y="148761"/>
                  </a:lnTo>
                  <a:lnTo>
                    <a:pt x="659443" y="127615"/>
                  </a:lnTo>
                  <a:lnTo>
                    <a:pt x="700338" y="107954"/>
                  </a:lnTo>
                  <a:lnTo>
                    <a:pt x="742075" y="89815"/>
                  </a:lnTo>
                  <a:lnTo>
                    <a:pt x="784616" y="73233"/>
                  </a:lnTo>
                  <a:lnTo>
                    <a:pt x="827926" y="58245"/>
                  </a:lnTo>
                  <a:lnTo>
                    <a:pt x="871970" y="44886"/>
                  </a:lnTo>
                  <a:lnTo>
                    <a:pt x="916711" y="33192"/>
                  </a:lnTo>
                  <a:lnTo>
                    <a:pt x="962114" y="23199"/>
                  </a:lnTo>
                  <a:lnTo>
                    <a:pt x="1008143" y="14943"/>
                  </a:lnTo>
                  <a:lnTo>
                    <a:pt x="1054762" y="8459"/>
                  </a:lnTo>
                  <a:lnTo>
                    <a:pt x="1101936" y="3783"/>
                  </a:lnTo>
                  <a:lnTo>
                    <a:pt x="1149628" y="951"/>
                  </a:lnTo>
                  <a:lnTo>
                    <a:pt x="1197803" y="0"/>
                  </a:lnTo>
                  <a:lnTo>
                    <a:pt x="1245978" y="951"/>
                  </a:lnTo>
                  <a:lnTo>
                    <a:pt x="1293671" y="3783"/>
                  </a:lnTo>
                  <a:lnTo>
                    <a:pt x="1340844" y="8459"/>
                  </a:lnTo>
                  <a:lnTo>
                    <a:pt x="1387464" y="14943"/>
                  </a:lnTo>
                  <a:lnTo>
                    <a:pt x="1433493" y="23199"/>
                  </a:lnTo>
                  <a:lnTo>
                    <a:pt x="1478896" y="33192"/>
                  </a:lnTo>
                  <a:lnTo>
                    <a:pt x="1523637" y="44886"/>
                  </a:lnTo>
                  <a:lnTo>
                    <a:pt x="1567681" y="58245"/>
                  </a:lnTo>
                  <a:lnTo>
                    <a:pt x="1610991" y="73233"/>
                  </a:lnTo>
                  <a:lnTo>
                    <a:pt x="1653532" y="89815"/>
                  </a:lnTo>
                  <a:lnTo>
                    <a:pt x="1695269" y="107954"/>
                  </a:lnTo>
                  <a:lnTo>
                    <a:pt x="1736164" y="127615"/>
                  </a:lnTo>
                  <a:lnTo>
                    <a:pt x="1776184" y="148761"/>
                  </a:lnTo>
                  <a:lnTo>
                    <a:pt x="1815291" y="171358"/>
                  </a:lnTo>
                  <a:lnTo>
                    <a:pt x="1853450" y="195370"/>
                  </a:lnTo>
                  <a:lnTo>
                    <a:pt x="1890625" y="220759"/>
                  </a:lnTo>
                  <a:lnTo>
                    <a:pt x="1926781" y="247492"/>
                  </a:lnTo>
                  <a:lnTo>
                    <a:pt x="1961881" y="275531"/>
                  </a:lnTo>
                  <a:lnTo>
                    <a:pt x="1995890" y="304841"/>
                  </a:lnTo>
                  <a:lnTo>
                    <a:pt x="2028772" y="335387"/>
                  </a:lnTo>
                  <a:lnTo>
                    <a:pt x="2060492" y="367132"/>
                  </a:lnTo>
                  <a:lnTo>
                    <a:pt x="2091013" y="400041"/>
                  </a:lnTo>
                  <a:lnTo>
                    <a:pt x="2120300" y="434078"/>
                  </a:lnTo>
                  <a:lnTo>
                    <a:pt x="2148316" y="469206"/>
                  </a:lnTo>
                  <a:lnTo>
                    <a:pt x="2175027" y="505391"/>
                  </a:lnTo>
                  <a:lnTo>
                    <a:pt x="2200396" y="542596"/>
                  </a:lnTo>
                  <a:lnTo>
                    <a:pt x="2224388" y="580786"/>
                  </a:lnTo>
                  <a:lnTo>
                    <a:pt x="2246967" y="619925"/>
                  </a:lnTo>
                  <a:lnTo>
                    <a:pt x="2268097" y="659976"/>
                  </a:lnTo>
                  <a:lnTo>
                    <a:pt x="2287742" y="700905"/>
                  </a:lnTo>
                  <a:lnTo>
                    <a:pt x="2305866" y="742675"/>
                  </a:lnTo>
                  <a:lnTo>
                    <a:pt x="2322434" y="785251"/>
                  </a:lnTo>
                  <a:lnTo>
                    <a:pt x="2337410" y="828596"/>
                  </a:lnTo>
                  <a:lnTo>
                    <a:pt x="2350758" y="872676"/>
                  </a:lnTo>
                  <a:lnTo>
                    <a:pt x="2362443" y="917453"/>
                  </a:lnTo>
                  <a:lnTo>
                    <a:pt x="2372428" y="962893"/>
                  </a:lnTo>
                  <a:lnTo>
                    <a:pt x="2380678" y="1008959"/>
                  </a:lnTo>
                  <a:lnTo>
                    <a:pt x="2387156" y="1055616"/>
                  </a:lnTo>
                  <a:lnTo>
                    <a:pt x="2391828" y="1102828"/>
                  </a:lnTo>
                  <a:lnTo>
                    <a:pt x="2394658" y="1150558"/>
                  </a:lnTo>
                  <a:lnTo>
                    <a:pt x="2395609" y="1198772"/>
                  </a:lnTo>
                  <a:lnTo>
                    <a:pt x="2394658" y="1246986"/>
                  </a:lnTo>
                  <a:lnTo>
                    <a:pt x="2391828" y="1294717"/>
                  </a:lnTo>
                  <a:lnTo>
                    <a:pt x="2387156" y="1341929"/>
                  </a:lnTo>
                  <a:lnTo>
                    <a:pt x="2380678" y="1388586"/>
                  </a:lnTo>
                  <a:lnTo>
                    <a:pt x="2372428" y="1434652"/>
                  </a:lnTo>
                  <a:lnTo>
                    <a:pt x="2362443" y="1480092"/>
                  </a:lnTo>
                  <a:lnTo>
                    <a:pt x="2350758" y="1524869"/>
                  </a:lnTo>
                  <a:lnTo>
                    <a:pt x="2337410" y="1568948"/>
                  </a:lnTo>
                  <a:lnTo>
                    <a:pt x="2322434" y="1612294"/>
                  </a:lnTo>
                  <a:lnTo>
                    <a:pt x="2305866" y="1654869"/>
                  </a:lnTo>
                  <a:lnTo>
                    <a:pt x="2287742" y="1696639"/>
                  </a:lnTo>
                  <a:lnTo>
                    <a:pt x="2268097" y="1737568"/>
                  </a:lnTo>
                  <a:lnTo>
                    <a:pt x="2246967" y="1777620"/>
                  </a:lnTo>
                  <a:lnTo>
                    <a:pt x="2224388" y="1816758"/>
                  </a:lnTo>
                  <a:lnTo>
                    <a:pt x="2200396" y="1854948"/>
                  </a:lnTo>
                  <a:lnTo>
                    <a:pt x="2175027" y="1892153"/>
                  </a:lnTo>
                  <a:lnTo>
                    <a:pt x="2148316" y="1928338"/>
                  </a:lnTo>
                  <a:lnTo>
                    <a:pt x="2120300" y="1963467"/>
                  </a:lnTo>
                  <a:lnTo>
                    <a:pt x="2091013" y="1997503"/>
                  </a:lnTo>
                  <a:lnTo>
                    <a:pt x="2060492" y="2030412"/>
                  </a:lnTo>
                  <a:lnTo>
                    <a:pt x="2028772" y="2062157"/>
                  </a:lnTo>
                  <a:lnTo>
                    <a:pt x="1995890" y="2092703"/>
                  </a:lnTo>
                  <a:lnTo>
                    <a:pt x="1961881" y="2122013"/>
                  </a:lnTo>
                  <a:lnTo>
                    <a:pt x="1926781" y="2150052"/>
                  </a:lnTo>
                  <a:lnTo>
                    <a:pt x="1890625" y="2176785"/>
                  </a:lnTo>
                  <a:lnTo>
                    <a:pt x="1853450" y="2202174"/>
                  </a:lnTo>
                  <a:lnTo>
                    <a:pt x="1815291" y="2226185"/>
                  </a:lnTo>
                  <a:lnTo>
                    <a:pt x="1776184" y="2248782"/>
                  </a:lnTo>
                  <a:lnTo>
                    <a:pt x="1736164" y="2269929"/>
                  </a:lnTo>
                  <a:lnTo>
                    <a:pt x="1695269" y="2289590"/>
                  </a:lnTo>
                  <a:lnTo>
                    <a:pt x="1653532" y="2307729"/>
                  </a:lnTo>
                  <a:lnTo>
                    <a:pt x="1610991" y="2324310"/>
                  </a:lnTo>
                  <a:lnTo>
                    <a:pt x="1567681" y="2339298"/>
                  </a:lnTo>
                  <a:lnTo>
                    <a:pt x="1523637" y="2352657"/>
                  </a:lnTo>
                  <a:lnTo>
                    <a:pt x="1478896" y="2364351"/>
                  </a:lnTo>
                  <a:lnTo>
                    <a:pt x="1433493" y="2374344"/>
                  </a:lnTo>
                  <a:lnTo>
                    <a:pt x="1387464" y="2382600"/>
                  </a:lnTo>
                  <a:lnTo>
                    <a:pt x="1340844" y="2389084"/>
                  </a:lnTo>
                  <a:lnTo>
                    <a:pt x="1293671" y="2393760"/>
                  </a:lnTo>
                  <a:lnTo>
                    <a:pt x="1245978" y="2396592"/>
                  </a:lnTo>
                  <a:lnTo>
                    <a:pt x="1197803" y="2397544"/>
                  </a:lnTo>
                  <a:close/>
                </a:path>
              </a:pathLst>
            </a:custGeom>
            <a:ln w="84545">
              <a:solidFill>
                <a:srgbClr val="80808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249775" y="2845381"/>
              <a:ext cx="383540" cy="1102995"/>
            </a:xfrm>
            <a:custGeom>
              <a:avLst/>
              <a:gdLst/>
              <a:ahLst/>
              <a:cxnLst/>
              <a:rect l="l" t="t" r="r" b="b"/>
              <a:pathLst>
                <a:path w="383539" h="1102995">
                  <a:moveTo>
                    <a:pt x="0" y="1102871"/>
                  </a:moveTo>
                  <a:lnTo>
                    <a:pt x="0" y="0"/>
                  </a:lnTo>
                </a:path>
                <a:path w="383539" h="1102995">
                  <a:moveTo>
                    <a:pt x="383298" y="1102871"/>
                  </a:moveTo>
                  <a:lnTo>
                    <a:pt x="383298" y="0"/>
                  </a:lnTo>
                </a:path>
              </a:pathLst>
            </a:custGeom>
            <a:ln w="50727">
              <a:solidFill>
                <a:srgbClr val="54B948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74829" y="4427760"/>
              <a:ext cx="814705" cy="384175"/>
            </a:xfrm>
            <a:custGeom>
              <a:avLst/>
              <a:gdLst/>
              <a:ahLst/>
              <a:cxnLst/>
              <a:rect l="l" t="t" r="r" b="b"/>
              <a:pathLst>
                <a:path w="814705" h="384175">
                  <a:moveTo>
                    <a:pt x="814506" y="0"/>
                  </a:moveTo>
                  <a:lnTo>
                    <a:pt x="0" y="383607"/>
                  </a:lnTo>
                </a:path>
              </a:pathLst>
            </a:custGeom>
            <a:ln w="5074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87458" y="2500028"/>
              <a:ext cx="1249680" cy="3366770"/>
            </a:xfrm>
            <a:custGeom>
              <a:avLst/>
              <a:gdLst/>
              <a:ahLst/>
              <a:cxnLst/>
              <a:rect l="l" t="t" r="r" b="b"/>
              <a:pathLst>
                <a:path w="1249679" h="3366770">
                  <a:moveTo>
                    <a:pt x="0" y="2071585"/>
                  </a:moveTo>
                  <a:lnTo>
                    <a:pt x="301877" y="1927731"/>
                  </a:lnTo>
                </a:path>
                <a:path w="1249679" h="3366770">
                  <a:moveTo>
                    <a:pt x="1249095" y="3366258"/>
                  </a:moveTo>
                  <a:lnTo>
                    <a:pt x="1249095" y="0"/>
                  </a:lnTo>
                </a:path>
              </a:pathLst>
            </a:custGeom>
            <a:ln w="50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0203" y="2285208"/>
              <a:ext cx="192701" cy="24018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358930" y="5147024"/>
              <a:ext cx="287020" cy="139700"/>
            </a:xfrm>
            <a:custGeom>
              <a:avLst/>
              <a:gdLst/>
              <a:ahLst/>
              <a:cxnLst/>
              <a:rect l="l" t="t" r="r" b="b"/>
              <a:pathLst>
                <a:path w="287020" h="139700">
                  <a:moveTo>
                    <a:pt x="286484" y="0"/>
                  </a:moveTo>
                  <a:lnTo>
                    <a:pt x="0" y="139249"/>
                  </a:lnTo>
                </a:path>
              </a:pathLst>
            </a:custGeom>
            <a:ln w="50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3277" y="5196997"/>
              <a:ext cx="252034" cy="19741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2737" y="3567476"/>
              <a:ext cx="236234" cy="23342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5506" y="5281010"/>
              <a:ext cx="221100" cy="24492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031874" y="4898812"/>
              <a:ext cx="335915" cy="480059"/>
            </a:xfrm>
            <a:custGeom>
              <a:avLst/>
              <a:gdLst/>
              <a:ahLst/>
              <a:cxnLst/>
              <a:rect l="l" t="t" r="r" b="b"/>
              <a:pathLst>
                <a:path w="335914" h="480060">
                  <a:moveTo>
                    <a:pt x="335384" y="0"/>
                  </a:moveTo>
                  <a:lnTo>
                    <a:pt x="0" y="0"/>
                  </a:lnTo>
                  <a:lnTo>
                    <a:pt x="0" y="479508"/>
                  </a:lnTo>
                  <a:lnTo>
                    <a:pt x="335384" y="479508"/>
                  </a:lnTo>
                  <a:lnTo>
                    <a:pt x="335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421503" y="4762505"/>
            <a:ext cx="22860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latin typeface="Times New Roman"/>
                <a:cs typeface="Times New Roman"/>
              </a:rPr>
              <a:t>f</a:t>
            </a:r>
            <a:r>
              <a:rPr dirty="0" sz="1600" spc="-25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85503" y="3041600"/>
            <a:ext cx="22860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latin typeface="Times New Roman"/>
                <a:cs typeface="Times New Roman"/>
              </a:rPr>
              <a:t>f</a:t>
            </a:r>
            <a:r>
              <a:rPr dirty="0" sz="1600" spc="-25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001373" y="2375750"/>
            <a:ext cx="60261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10">
                <a:latin typeface="Times New Roman"/>
                <a:cs typeface="Times New Roman"/>
              </a:rPr>
              <a:t>f</a:t>
            </a:r>
            <a:r>
              <a:rPr dirty="0" sz="1600" spc="-10">
                <a:latin typeface="Times New Roman"/>
                <a:cs typeface="Times New Roman"/>
              </a:rPr>
              <a:t>1</a:t>
            </a:r>
            <a:r>
              <a:rPr dirty="0" sz="2400" spc="-10">
                <a:latin typeface="Times New Roman"/>
                <a:cs typeface="Times New Roman"/>
              </a:rPr>
              <a:t>&lt;f</a:t>
            </a:r>
            <a:r>
              <a:rPr dirty="0" sz="1600" spc="-1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745253" y="2628178"/>
            <a:ext cx="1143635" cy="1489710"/>
            <a:chOff x="1745253" y="2628178"/>
            <a:chExt cx="1143635" cy="1489710"/>
          </a:xfrm>
        </p:grpSpPr>
        <p:sp>
          <p:nvSpPr>
            <p:cNvPr id="18" name="object 18" descr=""/>
            <p:cNvSpPr/>
            <p:nvPr/>
          </p:nvSpPr>
          <p:spPr>
            <a:xfrm>
              <a:off x="2106037" y="3804399"/>
              <a:ext cx="527050" cy="288290"/>
            </a:xfrm>
            <a:custGeom>
              <a:avLst/>
              <a:gdLst/>
              <a:ahLst/>
              <a:cxnLst/>
              <a:rect l="l" t="t" r="r" b="b"/>
              <a:pathLst>
                <a:path w="527050" h="288289">
                  <a:moveTo>
                    <a:pt x="0" y="0"/>
                  </a:moveTo>
                  <a:lnTo>
                    <a:pt x="287473" y="287705"/>
                  </a:lnTo>
                </a:path>
                <a:path w="527050" h="288289">
                  <a:moveTo>
                    <a:pt x="0" y="287705"/>
                  </a:moveTo>
                  <a:lnTo>
                    <a:pt x="287473" y="0"/>
                  </a:lnTo>
                </a:path>
                <a:path w="527050" h="288289">
                  <a:moveTo>
                    <a:pt x="527035" y="0"/>
                  </a:moveTo>
                  <a:lnTo>
                    <a:pt x="527035" y="287705"/>
                  </a:lnTo>
                </a:path>
              </a:pathLst>
            </a:custGeom>
            <a:ln w="50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70653" y="2653578"/>
              <a:ext cx="479425" cy="240029"/>
            </a:xfrm>
            <a:custGeom>
              <a:avLst/>
              <a:gdLst/>
              <a:ahLst/>
              <a:cxnLst/>
              <a:rect l="l" t="t" r="r" b="b"/>
              <a:pathLst>
                <a:path w="479425" h="240030">
                  <a:moveTo>
                    <a:pt x="479122" y="239754"/>
                  </a:moveTo>
                  <a:lnTo>
                    <a:pt x="0" y="239754"/>
                  </a:lnTo>
                  <a:lnTo>
                    <a:pt x="0" y="0"/>
                  </a:lnTo>
                </a:path>
              </a:pathLst>
            </a:custGeom>
            <a:ln w="50739">
              <a:solidFill>
                <a:srgbClr val="54B948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4536" y="2796918"/>
              <a:ext cx="240039" cy="19282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8272" y="2796918"/>
              <a:ext cx="240039" cy="192827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1653678" y="2327800"/>
            <a:ext cx="158369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>
                <a:solidFill>
                  <a:srgbClr val="54B948"/>
                </a:solidFill>
                <a:latin typeface="Times New Roman"/>
                <a:cs typeface="Times New Roman"/>
              </a:rPr>
              <a:t>Gain</a:t>
            </a:r>
            <a:r>
              <a:rPr dirty="0" sz="2400" spc="-65">
                <a:solidFill>
                  <a:srgbClr val="54B948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54B948"/>
                </a:solidFill>
                <a:latin typeface="Times New Roman"/>
                <a:cs typeface="Times New Roman"/>
              </a:rPr>
              <a:t>Margin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674303" y="2867932"/>
            <a:ext cx="1320165" cy="2209165"/>
            <a:chOff x="1674303" y="2867932"/>
            <a:chExt cx="1320165" cy="2209165"/>
          </a:xfrm>
        </p:grpSpPr>
        <p:sp>
          <p:nvSpPr>
            <p:cNvPr id="24" name="object 24" descr=""/>
            <p:cNvSpPr/>
            <p:nvPr/>
          </p:nvSpPr>
          <p:spPr>
            <a:xfrm>
              <a:off x="1914390" y="2893332"/>
              <a:ext cx="1054100" cy="0"/>
            </a:xfrm>
            <a:custGeom>
              <a:avLst/>
              <a:gdLst/>
              <a:ahLst/>
              <a:cxnLst/>
              <a:rect l="l" t="t" r="r" b="b"/>
              <a:pathLst>
                <a:path w="1054100" h="0">
                  <a:moveTo>
                    <a:pt x="0" y="0"/>
                  </a:moveTo>
                  <a:lnTo>
                    <a:pt x="1054067" y="0"/>
                  </a:lnTo>
                </a:path>
              </a:pathLst>
            </a:custGeom>
            <a:ln w="50748">
              <a:solidFill>
                <a:srgbClr val="54B94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770653" y="3948252"/>
              <a:ext cx="144145" cy="719455"/>
            </a:xfrm>
            <a:custGeom>
              <a:avLst/>
              <a:gdLst/>
              <a:ahLst/>
              <a:cxnLst/>
              <a:rect l="l" t="t" r="r" b="b"/>
              <a:pathLst>
                <a:path w="144144" h="719454">
                  <a:moveTo>
                    <a:pt x="0" y="0"/>
                  </a:moveTo>
                  <a:lnTo>
                    <a:pt x="638" y="65255"/>
                  </a:lnTo>
                  <a:lnTo>
                    <a:pt x="2555" y="126931"/>
                  </a:lnTo>
                  <a:lnTo>
                    <a:pt x="5749" y="185282"/>
                  </a:lnTo>
                  <a:lnTo>
                    <a:pt x="10221" y="240564"/>
                  </a:lnTo>
                  <a:lnTo>
                    <a:pt x="15970" y="293032"/>
                  </a:lnTo>
                  <a:lnTo>
                    <a:pt x="22997" y="342944"/>
                  </a:lnTo>
                  <a:lnTo>
                    <a:pt x="31302" y="390554"/>
                  </a:lnTo>
                  <a:lnTo>
                    <a:pt x="40885" y="436118"/>
                  </a:lnTo>
                  <a:lnTo>
                    <a:pt x="51745" y="479892"/>
                  </a:lnTo>
                  <a:lnTo>
                    <a:pt x="63882" y="522131"/>
                  </a:lnTo>
                  <a:lnTo>
                    <a:pt x="77298" y="563091"/>
                  </a:lnTo>
                  <a:lnTo>
                    <a:pt x="91991" y="603029"/>
                  </a:lnTo>
                  <a:lnTo>
                    <a:pt x="107962" y="642199"/>
                  </a:lnTo>
                  <a:lnTo>
                    <a:pt x="125210" y="680858"/>
                  </a:lnTo>
                  <a:lnTo>
                    <a:pt x="143736" y="719261"/>
                  </a:lnTo>
                </a:path>
              </a:pathLst>
            </a:custGeom>
            <a:ln w="507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7171" y="4678467"/>
              <a:ext cx="224226" cy="39801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4303" y="3564645"/>
              <a:ext cx="192701" cy="36837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818565" y="43798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5074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270379" y="2951159"/>
            <a:ext cx="915669" cy="96075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 marR="5080">
              <a:lnSpc>
                <a:spcPct val="67000"/>
              </a:lnSpc>
              <a:spcBef>
                <a:spcPts val="1045"/>
              </a:spcBef>
            </a:pPr>
            <a:r>
              <a:rPr dirty="0" sz="2400" spc="-10">
                <a:solidFill>
                  <a:srgbClr val="C0504D"/>
                </a:solidFill>
                <a:latin typeface="Times New Roman"/>
                <a:cs typeface="Times New Roman"/>
              </a:rPr>
              <a:t>Phase </a:t>
            </a:r>
            <a:r>
              <a:rPr dirty="0" sz="2400" spc="-25">
                <a:solidFill>
                  <a:srgbClr val="C0504D"/>
                </a:solidFill>
                <a:latin typeface="Times New Roman"/>
                <a:cs typeface="Times New Roman"/>
              </a:rPr>
              <a:t>Margin</a:t>
            </a:r>
            <a:endParaRPr sz="2400">
              <a:latin typeface="Times New Roman"/>
              <a:cs typeface="Times New Roman"/>
            </a:endParaRPr>
          </a:p>
          <a:p>
            <a:pPr marL="580390">
              <a:lnSpc>
                <a:spcPts val="2555"/>
              </a:lnSpc>
            </a:pPr>
            <a:r>
              <a:rPr dirty="0" sz="2400" spc="-10">
                <a:latin typeface="Times New Roman"/>
                <a:cs typeface="Times New Roman"/>
              </a:rPr>
              <a:t>-</a:t>
            </a:r>
            <a:r>
              <a:rPr dirty="0" sz="2400" spc="-5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266131" y="3443343"/>
            <a:ext cx="3843654" cy="2210435"/>
            <a:chOff x="1266131" y="3443343"/>
            <a:chExt cx="3843654" cy="2210435"/>
          </a:xfrm>
        </p:grpSpPr>
        <p:sp>
          <p:nvSpPr>
            <p:cNvPr id="31" name="object 31" descr=""/>
            <p:cNvSpPr/>
            <p:nvPr/>
          </p:nvSpPr>
          <p:spPr>
            <a:xfrm>
              <a:off x="1291531" y="3948252"/>
              <a:ext cx="3603625" cy="0"/>
            </a:xfrm>
            <a:custGeom>
              <a:avLst/>
              <a:gdLst/>
              <a:ahLst/>
              <a:cxnLst/>
              <a:rect l="l" t="t" r="r" b="b"/>
              <a:pathLst>
                <a:path w="3603625" h="0">
                  <a:moveTo>
                    <a:pt x="0" y="0"/>
                  </a:moveTo>
                  <a:lnTo>
                    <a:pt x="3603102" y="0"/>
                  </a:lnTo>
                </a:path>
              </a:pathLst>
            </a:custGeom>
            <a:ln w="507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69267" y="3851839"/>
              <a:ext cx="240039" cy="19282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249805" y="3468743"/>
              <a:ext cx="2395855" cy="2159635"/>
            </a:xfrm>
            <a:custGeom>
              <a:avLst/>
              <a:gdLst/>
              <a:ahLst/>
              <a:cxnLst/>
              <a:rect l="l" t="t" r="r" b="b"/>
              <a:pathLst>
                <a:path w="2395854" h="2159635">
                  <a:moveTo>
                    <a:pt x="958245" y="0"/>
                  </a:moveTo>
                  <a:lnTo>
                    <a:pt x="909983" y="17810"/>
                  </a:lnTo>
                  <a:lnTo>
                    <a:pt x="863189" y="38457"/>
                  </a:lnTo>
                  <a:lnTo>
                    <a:pt x="817847" y="61807"/>
                  </a:lnTo>
                  <a:lnTo>
                    <a:pt x="773939" y="87723"/>
                  </a:lnTo>
                  <a:lnTo>
                    <a:pt x="731447" y="116071"/>
                  </a:lnTo>
                  <a:lnTo>
                    <a:pt x="690357" y="146716"/>
                  </a:lnTo>
                  <a:lnTo>
                    <a:pt x="650650" y="179522"/>
                  </a:lnTo>
                  <a:lnTo>
                    <a:pt x="612310" y="214355"/>
                  </a:lnTo>
                  <a:lnTo>
                    <a:pt x="575319" y="251080"/>
                  </a:lnTo>
                  <a:lnTo>
                    <a:pt x="539662" y="289560"/>
                  </a:lnTo>
                  <a:lnTo>
                    <a:pt x="505320" y="329662"/>
                  </a:lnTo>
                  <a:lnTo>
                    <a:pt x="472278" y="371249"/>
                  </a:lnTo>
                  <a:lnTo>
                    <a:pt x="440518" y="414188"/>
                  </a:lnTo>
                  <a:lnTo>
                    <a:pt x="410024" y="458343"/>
                  </a:lnTo>
                  <a:lnTo>
                    <a:pt x="380778" y="503578"/>
                  </a:lnTo>
                  <a:lnTo>
                    <a:pt x="352765" y="549759"/>
                  </a:lnTo>
                  <a:lnTo>
                    <a:pt x="325966" y="596751"/>
                  </a:lnTo>
                  <a:lnTo>
                    <a:pt x="300365" y="644418"/>
                  </a:lnTo>
                  <a:lnTo>
                    <a:pt x="275945" y="692626"/>
                  </a:lnTo>
                  <a:lnTo>
                    <a:pt x="252690" y="741239"/>
                  </a:lnTo>
                  <a:lnTo>
                    <a:pt x="230582" y="790122"/>
                  </a:lnTo>
                  <a:lnTo>
                    <a:pt x="209605" y="839140"/>
                  </a:lnTo>
                  <a:lnTo>
                    <a:pt x="189741" y="888158"/>
                  </a:lnTo>
                  <a:lnTo>
                    <a:pt x="170974" y="937041"/>
                  </a:lnTo>
                  <a:lnTo>
                    <a:pt x="153287" y="985654"/>
                  </a:lnTo>
                  <a:lnTo>
                    <a:pt x="136664" y="1033862"/>
                  </a:lnTo>
                  <a:lnTo>
                    <a:pt x="121086" y="1081529"/>
                  </a:lnTo>
                  <a:lnTo>
                    <a:pt x="106538" y="1128521"/>
                  </a:lnTo>
                  <a:lnTo>
                    <a:pt x="93002" y="1174702"/>
                  </a:lnTo>
                  <a:lnTo>
                    <a:pt x="80462" y="1219937"/>
                  </a:lnTo>
                  <a:lnTo>
                    <a:pt x="68901" y="1264092"/>
                  </a:lnTo>
                  <a:lnTo>
                    <a:pt x="58302" y="1307031"/>
                  </a:lnTo>
                  <a:lnTo>
                    <a:pt x="48648" y="1348618"/>
                  </a:lnTo>
                  <a:lnTo>
                    <a:pt x="39922" y="1388720"/>
                  </a:lnTo>
                  <a:lnTo>
                    <a:pt x="32107" y="1427200"/>
                  </a:lnTo>
                  <a:lnTo>
                    <a:pt x="19144" y="1498758"/>
                  </a:lnTo>
                  <a:lnTo>
                    <a:pt x="9623" y="1562209"/>
                  </a:lnTo>
                  <a:lnTo>
                    <a:pt x="3411" y="1616473"/>
                  </a:lnTo>
                  <a:lnTo>
                    <a:pt x="372" y="1660470"/>
                  </a:lnTo>
                  <a:lnTo>
                    <a:pt x="0" y="1678280"/>
                  </a:lnTo>
                  <a:lnTo>
                    <a:pt x="2450" y="1724062"/>
                  </a:lnTo>
                  <a:lnTo>
                    <a:pt x="9616" y="1766867"/>
                  </a:lnTo>
                  <a:lnTo>
                    <a:pt x="21244" y="1806794"/>
                  </a:lnTo>
                  <a:lnTo>
                    <a:pt x="37077" y="1843941"/>
                  </a:lnTo>
                  <a:lnTo>
                    <a:pt x="56859" y="1878409"/>
                  </a:lnTo>
                  <a:lnTo>
                    <a:pt x="80334" y="1910296"/>
                  </a:lnTo>
                  <a:lnTo>
                    <a:pt x="107246" y="1939702"/>
                  </a:lnTo>
                  <a:lnTo>
                    <a:pt x="137339" y="1966725"/>
                  </a:lnTo>
                  <a:lnTo>
                    <a:pt x="170357" y="1991465"/>
                  </a:lnTo>
                  <a:lnTo>
                    <a:pt x="206045" y="2014020"/>
                  </a:lnTo>
                  <a:lnTo>
                    <a:pt x="244145" y="2034490"/>
                  </a:lnTo>
                  <a:lnTo>
                    <a:pt x="284403" y="2052975"/>
                  </a:lnTo>
                  <a:lnTo>
                    <a:pt x="326563" y="2069572"/>
                  </a:lnTo>
                  <a:lnTo>
                    <a:pt x="370367" y="2084382"/>
                  </a:lnTo>
                  <a:lnTo>
                    <a:pt x="415561" y="2097503"/>
                  </a:lnTo>
                  <a:lnTo>
                    <a:pt x="461889" y="2109034"/>
                  </a:lnTo>
                  <a:lnTo>
                    <a:pt x="509094" y="2119075"/>
                  </a:lnTo>
                  <a:lnTo>
                    <a:pt x="556920" y="2127725"/>
                  </a:lnTo>
                  <a:lnTo>
                    <a:pt x="605112" y="2135083"/>
                  </a:lnTo>
                  <a:lnTo>
                    <a:pt x="653414" y="2141248"/>
                  </a:lnTo>
                  <a:lnTo>
                    <a:pt x="701569" y="2146318"/>
                  </a:lnTo>
                  <a:lnTo>
                    <a:pt x="749322" y="2150394"/>
                  </a:lnTo>
                  <a:lnTo>
                    <a:pt x="796417" y="2153574"/>
                  </a:lnTo>
                  <a:lnTo>
                    <a:pt x="842597" y="2155958"/>
                  </a:lnTo>
                  <a:lnTo>
                    <a:pt x="887607" y="2157644"/>
                  </a:lnTo>
                  <a:lnTo>
                    <a:pt x="931191" y="2158732"/>
                  </a:lnTo>
                  <a:lnTo>
                    <a:pt x="973093" y="2159321"/>
                  </a:lnTo>
                  <a:lnTo>
                    <a:pt x="1013057" y="2159509"/>
                  </a:lnTo>
                  <a:lnTo>
                    <a:pt x="1050826" y="2159397"/>
                  </a:lnTo>
                  <a:lnTo>
                    <a:pt x="1086146" y="2159083"/>
                  </a:lnTo>
                  <a:lnTo>
                    <a:pt x="1118760" y="2158666"/>
                  </a:lnTo>
                  <a:lnTo>
                    <a:pt x="1148411" y="2158245"/>
                  </a:lnTo>
                  <a:lnTo>
                    <a:pt x="1174845" y="2157920"/>
                  </a:lnTo>
                  <a:lnTo>
                    <a:pt x="1226496" y="2156740"/>
                  </a:lnTo>
                  <a:lnTo>
                    <a:pt x="1289930" y="2148582"/>
                  </a:lnTo>
                  <a:lnTo>
                    <a:pt x="1360888" y="2132895"/>
                  </a:lnTo>
                  <a:lnTo>
                    <a:pt x="1398984" y="2122432"/>
                  </a:lnTo>
                  <a:lnTo>
                    <a:pt x="1438715" y="2110333"/>
                  </a:lnTo>
                  <a:lnTo>
                    <a:pt x="1480000" y="2096678"/>
                  </a:lnTo>
                  <a:lnTo>
                    <a:pt x="1522758" y="2081550"/>
                  </a:lnTo>
                  <a:lnTo>
                    <a:pt x="1566905" y="2065031"/>
                  </a:lnTo>
                  <a:lnTo>
                    <a:pt x="1612361" y="2047202"/>
                  </a:lnTo>
                  <a:lnTo>
                    <a:pt x="1659044" y="2028145"/>
                  </a:lnTo>
                  <a:lnTo>
                    <a:pt x="1706872" y="2007943"/>
                  </a:lnTo>
                  <a:lnTo>
                    <a:pt x="1755763" y="1986677"/>
                  </a:lnTo>
                  <a:lnTo>
                    <a:pt x="1805635" y="1964428"/>
                  </a:lnTo>
                  <a:lnTo>
                    <a:pt x="1856407" y="1941279"/>
                  </a:lnTo>
                  <a:lnTo>
                    <a:pt x="1907996" y="1917312"/>
                  </a:lnTo>
                  <a:lnTo>
                    <a:pt x="1960322" y="1892608"/>
                  </a:lnTo>
                  <a:lnTo>
                    <a:pt x="2013301" y="1867249"/>
                  </a:lnTo>
                  <a:lnTo>
                    <a:pt x="2066854" y="1841318"/>
                  </a:lnTo>
                  <a:lnTo>
                    <a:pt x="2120897" y="1814895"/>
                  </a:lnTo>
                  <a:lnTo>
                    <a:pt x="2175348" y="1788063"/>
                  </a:lnTo>
                  <a:lnTo>
                    <a:pt x="2230127" y="1760904"/>
                  </a:lnTo>
                  <a:lnTo>
                    <a:pt x="2285152" y="1733499"/>
                  </a:lnTo>
                  <a:lnTo>
                    <a:pt x="2340339" y="1705931"/>
                  </a:lnTo>
                  <a:lnTo>
                    <a:pt x="2395609" y="1678280"/>
                  </a:lnTo>
                </a:path>
              </a:pathLst>
            </a:custGeom>
            <a:ln w="50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3078333" y="3999072"/>
            <a:ext cx="701675" cy="12769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r" marR="5080">
              <a:lnSpc>
                <a:spcPts val="2375"/>
              </a:lnSpc>
            </a:pPr>
            <a:r>
              <a:rPr dirty="0" sz="2400" spc="-10">
                <a:latin typeface="Times New Roman"/>
                <a:cs typeface="Times New Roman"/>
              </a:rPr>
              <a:t>Imaginary</a:t>
            </a:r>
            <a:endParaRPr sz="2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45"/>
              </a:spcBef>
            </a:pPr>
            <a:r>
              <a:rPr dirty="0" sz="2400" spc="-20">
                <a:latin typeface="Times New Roman"/>
                <a:cs typeface="Times New Roman"/>
              </a:rPr>
              <a:t>Axis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4445840" y="3545359"/>
            <a:ext cx="316230" cy="316230"/>
          </a:xfrm>
          <a:custGeom>
            <a:avLst/>
            <a:gdLst/>
            <a:ahLst/>
            <a:cxnLst/>
            <a:rect l="l" t="t" r="r" b="b"/>
            <a:pathLst>
              <a:path w="316229" h="316229">
                <a:moveTo>
                  <a:pt x="315703" y="0"/>
                </a:moveTo>
                <a:lnTo>
                  <a:pt x="0" y="0"/>
                </a:lnTo>
                <a:lnTo>
                  <a:pt x="0" y="315958"/>
                </a:lnTo>
                <a:lnTo>
                  <a:pt x="315703" y="315958"/>
                </a:lnTo>
                <a:lnTo>
                  <a:pt x="315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3522253" y="3478621"/>
            <a:ext cx="121729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0">
                <a:latin typeface="Times New Roman"/>
                <a:cs typeface="Times New Roman"/>
              </a:rPr>
              <a:t>Real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Axis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7535592" y="2223677"/>
            <a:ext cx="2889885" cy="3246120"/>
            <a:chOff x="7535592" y="2223677"/>
            <a:chExt cx="2889885" cy="3246120"/>
          </a:xfrm>
        </p:grpSpPr>
        <p:sp>
          <p:nvSpPr>
            <p:cNvPr id="38" name="object 38" descr=""/>
            <p:cNvSpPr/>
            <p:nvPr/>
          </p:nvSpPr>
          <p:spPr>
            <a:xfrm>
              <a:off x="7554644" y="5090276"/>
              <a:ext cx="2709545" cy="0"/>
            </a:xfrm>
            <a:custGeom>
              <a:avLst/>
              <a:gdLst/>
              <a:ahLst/>
              <a:cxnLst/>
              <a:rect l="l" t="t" r="r" b="b"/>
              <a:pathLst>
                <a:path w="2709545" h="0">
                  <a:moveTo>
                    <a:pt x="0" y="0"/>
                  </a:moveTo>
                  <a:lnTo>
                    <a:pt x="2709098" y="0"/>
                  </a:lnTo>
                </a:path>
              </a:pathLst>
            </a:custGeom>
            <a:ln w="38073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44696" y="5017927"/>
              <a:ext cx="180427" cy="14469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7734764" y="4183626"/>
              <a:ext cx="0" cy="1266825"/>
            </a:xfrm>
            <a:custGeom>
              <a:avLst/>
              <a:gdLst/>
              <a:ahLst/>
              <a:cxnLst/>
              <a:rect l="l" t="t" r="r" b="b"/>
              <a:pathLst>
                <a:path w="0" h="1266825">
                  <a:moveTo>
                    <a:pt x="0" y="1266401"/>
                  </a:moveTo>
                  <a:lnTo>
                    <a:pt x="0" y="0"/>
                  </a:lnTo>
                </a:path>
              </a:pathLst>
            </a:custGeom>
            <a:ln w="38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62335" y="4022431"/>
              <a:ext cx="144858" cy="18024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7554642" y="2428122"/>
              <a:ext cx="2709545" cy="1151255"/>
            </a:xfrm>
            <a:custGeom>
              <a:avLst/>
              <a:gdLst/>
              <a:ahLst/>
              <a:cxnLst/>
              <a:rect l="l" t="t" r="r" b="b"/>
              <a:pathLst>
                <a:path w="2709545" h="1151254">
                  <a:moveTo>
                    <a:pt x="0" y="0"/>
                  </a:moveTo>
                  <a:lnTo>
                    <a:pt x="49402" y="6777"/>
                  </a:lnTo>
                  <a:lnTo>
                    <a:pt x="98789" y="14747"/>
                  </a:lnTo>
                  <a:lnTo>
                    <a:pt x="148145" y="23870"/>
                  </a:lnTo>
                  <a:lnTo>
                    <a:pt x="197457" y="34106"/>
                  </a:lnTo>
                  <a:lnTo>
                    <a:pt x="246708" y="45414"/>
                  </a:lnTo>
                  <a:lnTo>
                    <a:pt x="295883" y="57754"/>
                  </a:lnTo>
                  <a:lnTo>
                    <a:pt x="344968" y="71086"/>
                  </a:lnTo>
                  <a:lnTo>
                    <a:pt x="393946" y="85370"/>
                  </a:lnTo>
                  <a:lnTo>
                    <a:pt x="442804" y="100564"/>
                  </a:lnTo>
                  <a:lnTo>
                    <a:pt x="491525" y="116630"/>
                  </a:lnTo>
                  <a:lnTo>
                    <a:pt x="540096" y="133526"/>
                  </a:lnTo>
                  <a:lnTo>
                    <a:pt x="588500" y="151213"/>
                  </a:lnTo>
                  <a:lnTo>
                    <a:pt x="636722" y="169650"/>
                  </a:lnTo>
                  <a:lnTo>
                    <a:pt x="684748" y="188797"/>
                  </a:lnTo>
                  <a:lnTo>
                    <a:pt x="732562" y="208613"/>
                  </a:lnTo>
                  <a:lnTo>
                    <a:pt x="780149" y="229058"/>
                  </a:lnTo>
                  <a:lnTo>
                    <a:pt x="827494" y="250093"/>
                  </a:lnTo>
                  <a:lnTo>
                    <a:pt x="874583" y="271676"/>
                  </a:lnTo>
                  <a:lnTo>
                    <a:pt x="921398" y="293768"/>
                  </a:lnTo>
                  <a:lnTo>
                    <a:pt x="967927" y="316328"/>
                  </a:lnTo>
                  <a:lnTo>
                    <a:pt x="1014153" y="339316"/>
                  </a:lnTo>
                  <a:lnTo>
                    <a:pt x="1060062" y="362692"/>
                  </a:lnTo>
                  <a:lnTo>
                    <a:pt x="1105637" y="386415"/>
                  </a:lnTo>
                  <a:lnTo>
                    <a:pt x="1150865" y="410445"/>
                  </a:lnTo>
                  <a:lnTo>
                    <a:pt x="1195730" y="434742"/>
                  </a:lnTo>
                  <a:lnTo>
                    <a:pt x="1240217" y="459265"/>
                  </a:lnTo>
                  <a:lnTo>
                    <a:pt x="1284311" y="483975"/>
                  </a:lnTo>
                  <a:lnTo>
                    <a:pt x="1327996" y="508831"/>
                  </a:lnTo>
                  <a:lnTo>
                    <a:pt x="1371258" y="533792"/>
                  </a:lnTo>
                  <a:lnTo>
                    <a:pt x="1414081" y="558819"/>
                  </a:lnTo>
                  <a:lnTo>
                    <a:pt x="1456450" y="583871"/>
                  </a:lnTo>
                  <a:lnTo>
                    <a:pt x="1498351" y="608908"/>
                  </a:lnTo>
                  <a:lnTo>
                    <a:pt x="1539768" y="633889"/>
                  </a:lnTo>
                  <a:lnTo>
                    <a:pt x="1580685" y="658775"/>
                  </a:lnTo>
                  <a:lnTo>
                    <a:pt x="1621089" y="683525"/>
                  </a:lnTo>
                  <a:lnTo>
                    <a:pt x="1678883" y="717697"/>
                  </a:lnTo>
                  <a:lnTo>
                    <a:pt x="1735207" y="748455"/>
                  </a:lnTo>
                  <a:lnTo>
                    <a:pt x="1790093" y="776090"/>
                  </a:lnTo>
                  <a:lnTo>
                    <a:pt x="1843571" y="800895"/>
                  </a:lnTo>
                  <a:lnTo>
                    <a:pt x="1895674" y="823161"/>
                  </a:lnTo>
                  <a:lnTo>
                    <a:pt x="1946432" y="843179"/>
                  </a:lnTo>
                  <a:lnTo>
                    <a:pt x="1995877" y="861240"/>
                  </a:lnTo>
                  <a:lnTo>
                    <a:pt x="2044039" y="877635"/>
                  </a:lnTo>
                  <a:lnTo>
                    <a:pt x="2090951" y="892657"/>
                  </a:lnTo>
                  <a:lnTo>
                    <a:pt x="2136643" y="906596"/>
                  </a:lnTo>
                  <a:lnTo>
                    <a:pt x="2181147" y="919743"/>
                  </a:lnTo>
                  <a:lnTo>
                    <a:pt x="2224494" y="932390"/>
                  </a:lnTo>
                  <a:lnTo>
                    <a:pt x="2266715" y="944829"/>
                  </a:lnTo>
                  <a:lnTo>
                    <a:pt x="2307841" y="957350"/>
                  </a:lnTo>
                  <a:lnTo>
                    <a:pt x="2347905" y="970246"/>
                  </a:lnTo>
                  <a:lnTo>
                    <a:pt x="2386936" y="983806"/>
                  </a:lnTo>
                  <a:lnTo>
                    <a:pt x="2424967" y="998323"/>
                  </a:lnTo>
                  <a:lnTo>
                    <a:pt x="2462028" y="1014088"/>
                  </a:lnTo>
                  <a:lnTo>
                    <a:pt x="2498151" y="1031393"/>
                  </a:lnTo>
                  <a:lnTo>
                    <a:pt x="2533368" y="1050528"/>
                  </a:lnTo>
                  <a:lnTo>
                    <a:pt x="2567709" y="1071785"/>
                  </a:lnTo>
                  <a:lnTo>
                    <a:pt x="2601205" y="1095455"/>
                  </a:lnTo>
                  <a:lnTo>
                    <a:pt x="2633888" y="1121830"/>
                  </a:lnTo>
                  <a:lnTo>
                    <a:pt x="2665790" y="1151201"/>
                  </a:lnTo>
                </a:path>
                <a:path w="2709545" h="1151254">
                  <a:moveTo>
                    <a:pt x="0" y="683525"/>
                  </a:moveTo>
                  <a:lnTo>
                    <a:pt x="2709099" y="683525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44696" y="3039299"/>
              <a:ext cx="180427" cy="144698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7734763" y="2384872"/>
              <a:ext cx="0" cy="1266825"/>
            </a:xfrm>
            <a:custGeom>
              <a:avLst/>
              <a:gdLst/>
              <a:ahLst/>
              <a:cxnLst/>
              <a:rect l="l" t="t" r="r" b="b"/>
              <a:pathLst>
                <a:path w="0" h="1266825">
                  <a:moveTo>
                    <a:pt x="0" y="1266402"/>
                  </a:moveTo>
                  <a:lnTo>
                    <a:pt x="0" y="0"/>
                  </a:lnTo>
                </a:path>
              </a:pathLst>
            </a:custGeom>
            <a:ln w="38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62334" y="2223677"/>
              <a:ext cx="144858" cy="180248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428227" y="1045464"/>
            <a:ext cx="8455025" cy="132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  <a:tab pos="5991225" algn="l"/>
                <a:tab pos="6253480" algn="l"/>
              </a:tabLst>
            </a:pPr>
            <a:r>
              <a:rPr dirty="0" sz="2300">
                <a:latin typeface="Arial"/>
                <a:cs typeface="Arial"/>
              </a:rPr>
              <a:t>Margins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276990"/>
                </a:solidFill>
                <a:latin typeface="Arial"/>
                <a:cs typeface="Arial"/>
              </a:rPr>
              <a:t>Nyquist</a:t>
            </a:r>
            <a:r>
              <a:rPr dirty="0" sz="2300" spc="-10">
                <a:latin typeface="Arial"/>
                <a:cs typeface="Arial"/>
              </a:rPr>
              <a:t>: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A6A6A6"/>
                </a:solidFill>
                <a:latin typeface="Arial"/>
                <a:cs typeface="Arial"/>
              </a:rPr>
              <a:t>•</a:t>
            </a:r>
            <a:r>
              <a:rPr dirty="0" sz="23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300">
                <a:latin typeface="Arial"/>
                <a:cs typeface="Arial"/>
              </a:rPr>
              <a:t>Margins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276990"/>
                </a:solidFill>
                <a:latin typeface="Arial"/>
                <a:cs typeface="Arial"/>
              </a:rPr>
              <a:t>Bode</a:t>
            </a:r>
            <a:r>
              <a:rPr dirty="0" sz="2300" spc="-10"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Arial"/>
              <a:cs typeface="Arial"/>
            </a:endParaRPr>
          </a:p>
          <a:p>
            <a:pPr algn="r" marR="629920">
              <a:lnSpc>
                <a:spcPct val="100000"/>
              </a:lnSpc>
            </a:pPr>
            <a:r>
              <a:rPr dirty="0" sz="1800" spc="-20">
                <a:latin typeface="Times New Roman"/>
                <a:cs typeface="Times New Roman"/>
              </a:rPr>
              <a:t>Gain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787323" y="3871363"/>
            <a:ext cx="55943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Phase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237405" y="3115888"/>
            <a:ext cx="1016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>
                <a:latin typeface="Times New Roman"/>
                <a:cs typeface="Times New Roman"/>
              </a:rPr>
              <a:t>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0237405" y="4698791"/>
            <a:ext cx="1016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>
                <a:latin typeface="Times New Roman"/>
                <a:cs typeface="Times New Roman"/>
              </a:rPr>
              <a:t>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7554643" y="4370775"/>
            <a:ext cx="2701925" cy="1007744"/>
          </a:xfrm>
          <a:custGeom>
            <a:avLst/>
            <a:gdLst/>
            <a:ahLst/>
            <a:cxnLst/>
            <a:rect l="l" t="t" r="r" b="b"/>
            <a:pathLst>
              <a:path w="2701925" h="1007745">
                <a:moveTo>
                  <a:pt x="0" y="323775"/>
                </a:moveTo>
                <a:lnTo>
                  <a:pt x="57787" y="308807"/>
                </a:lnTo>
                <a:lnTo>
                  <a:pt x="125679" y="290452"/>
                </a:lnTo>
                <a:lnTo>
                  <a:pt x="163099" y="280184"/>
                </a:lnTo>
                <a:lnTo>
                  <a:pt x="202666" y="269286"/>
                </a:lnTo>
                <a:lnTo>
                  <a:pt x="244253" y="257829"/>
                </a:lnTo>
                <a:lnTo>
                  <a:pt x="287735" y="245885"/>
                </a:lnTo>
                <a:lnTo>
                  <a:pt x="332986" y="233527"/>
                </a:lnTo>
                <a:lnTo>
                  <a:pt x="379878" y="220827"/>
                </a:lnTo>
                <a:lnTo>
                  <a:pt x="428287" y="207856"/>
                </a:lnTo>
                <a:lnTo>
                  <a:pt x="478084" y="194687"/>
                </a:lnTo>
                <a:lnTo>
                  <a:pt x="529145" y="181392"/>
                </a:lnTo>
                <a:lnTo>
                  <a:pt x="581342" y="168043"/>
                </a:lnTo>
                <a:lnTo>
                  <a:pt x="634550" y="154712"/>
                </a:lnTo>
                <a:lnTo>
                  <a:pt x="688642" y="141471"/>
                </a:lnTo>
                <a:lnTo>
                  <a:pt x="743491" y="128392"/>
                </a:lnTo>
                <a:lnTo>
                  <a:pt x="798973" y="115547"/>
                </a:lnTo>
                <a:lnTo>
                  <a:pt x="854959" y="103009"/>
                </a:lnTo>
                <a:lnTo>
                  <a:pt x="911324" y="90849"/>
                </a:lnTo>
                <a:lnTo>
                  <a:pt x="967942" y="79139"/>
                </a:lnTo>
                <a:lnTo>
                  <a:pt x="1024687" y="67953"/>
                </a:lnTo>
                <a:lnTo>
                  <a:pt x="1081431" y="57360"/>
                </a:lnTo>
                <a:lnTo>
                  <a:pt x="1138049" y="47435"/>
                </a:lnTo>
                <a:lnTo>
                  <a:pt x="1194415" y="38248"/>
                </a:lnTo>
                <a:lnTo>
                  <a:pt x="1250401" y="29872"/>
                </a:lnTo>
                <a:lnTo>
                  <a:pt x="1305882" y="22379"/>
                </a:lnTo>
                <a:lnTo>
                  <a:pt x="1360732" y="15841"/>
                </a:lnTo>
                <a:lnTo>
                  <a:pt x="1414824" y="10330"/>
                </a:lnTo>
                <a:lnTo>
                  <a:pt x="1468032" y="5919"/>
                </a:lnTo>
                <a:lnTo>
                  <a:pt x="1520229" y="2678"/>
                </a:lnTo>
                <a:lnTo>
                  <a:pt x="1571290" y="681"/>
                </a:lnTo>
                <a:lnTo>
                  <a:pt x="1621087" y="0"/>
                </a:lnTo>
                <a:lnTo>
                  <a:pt x="1680235" y="1747"/>
                </a:lnTo>
                <a:lnTo>
                  <a:pt x="1737581" y="6872"/>
                </a:lnTo>
                <a:lnTo>
                  <a:pt x="1793104" y="15199"/>
                </a:lnTo>
                <a:lnTo>
                  <a:pt x="1846783" y="26553"/>
                </a:lnTo>
                <a:lnTo>
                  <a:pt x="1898594" y="40758"/>
                </a:lnTo>
                <a:lnTo>
                  <a:pt x="1948517" y="57639"/>
                </a:lnTo>
                <a:lnTo>
                  <a:pt x="1996529" y="77020"/>
                </a:lnTo>
                <a:lnTo>
                  <a:pt x="2042609" y="98726"/>
                </a:lnTo>
                <a:lnTo>
                  <a:pt x="2086734" y="122581"/>
                </a:lnTo>
                <a:lnTo>
                  <a:pt x="2128882" y="148411"/>
                </a:lnTo>
                <a:lnTo>
                  <a:pt x="2169031" y="176039"/>
                </a:lnTo>
                <a:lnTo>
                  <a:pt x="2207160" y="205289"/>
                </a:lnTo>
                <a:lnTo>
                  <a:pt x="2243246" y="235988"/>
                </a:lnTo>
                <a:lnTo>
                  <a:pt x="2277268" y="267958"/>
                </a:lnTo>
                <a:lnTo>
                  <a:pt x="2309204" y="301026"/>
                </a:lnTo>
                <a:lnTo>
                  <a:pt x="2339031" y="335014"/>
                </a:lnTo>
                <a:lnTo>
                  <a:pt x="2366728" y="369748"/>
                </a:lnTo>
                <a:lnTo>
                  <a:pt x="2392272" y="405052"/>
                </a:lnTo>
                <a:lnTo>
                  <a:pt x="2415642" y="440751"/>
                </a:lnTo>
                <a:lnTo>
                  <a:pt x="2436816" y="476670"/>
                </a:lnTo>
                <a:lnTo>
                  <a:pt x="2455771" y="512632"/>
                </a:lnTo>
                <a:lnTo>
                  <a:pt x="2472487" y="548463"/>
                </a:lnTo>
                <a:lnTo>
                  <a:pt x="2486940" y="583986"/>
                </a:lnTo>
                <a:lnTo>
                  <a:pt x="2508972" y="653410"/>
                </a:lnTo>
                <a:lnTo>
                  <a:pt x="2521692" y="719501"/>
                </a:lnTo>
                <a:lnTo>
                  <a:pt x="2532802" y="791259"/>
                </a:lnTo>
                <a:lnTo>
                  <a:pt x="2546104" y="845957"/>
                </a:lnTo>
                <a:lnTo>
                  <a:pt x="2562132" y="887014"/>
                </a:lnTo>
                <a:lnTo>
                  <a:pt x="2604495" y="941874"/>
                </a:lnTo>
                <a:lnTo>
                  <a:pt x="2664160" y="983184"/>
                </a:lnTo>
                <a:lnTo>
                  <a:pt x="2701814" y="1007302"/>
                </a:lnTo>
              </a:path>
            </a:pathLst>
          </a:custGeom>
          <a:ln w="380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7895831" y="4806715"/>
            <a:ext cx="53657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>
                <a:latin typeface="Times New Roman"/>
                <a:cs typeface="Times New Roman"/>
              </a:rPr>
              <a:t>-</a:t>
            </a:r>
            <a:r>
              <a:rPr dirty="0" sz="1800" spc="-20">
                <a:latin typeface="Times New Roman"/>
                <a:cs typeface="Times New Roman"/>
              </a:rPr>
              <a:t>180°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8418842" y="2912406"/>
            <a:ext cx="829944" cy="2377440"/>
            <a:chOff x="8418842" y="2912406"/>
            <a:chExt cx="829944" cy="2377440"/>
          </a:xfrm>
        </p:grpSpPr>
        <p:sp>
          <p:nvSpPr>
            <p:cNvPr id="53" name="object 53" descr=""/>
            <p:cNvSpPr/>
            <p:nvPr/>
          </p:nvSpPr>
          <p:spPr>
            <a:xfrm>
              <a:off x="9175732" y="2931773"/>
              <a:ext cx="0" cy="2338705"/>
            </a:xfrm>
            <a:custGeom>
              <a:avLst/>
              <a:gdLst/>
              <a:ahLst/>
              <a:cxnLst/>
              <a:rect l="l" t="t" r="r" b="b"/>
              <a:pathLst>
                <a:path w="0" h="2338704">
                  <a:moveTo>
                    <a:pt x="0" y="0"/>
                  </a:moveTo>
                  <a:lnTo>
                    <a:pt x="0" y="2338379"/>
                  </a:lnTo>
                </a:path>
              </a:pathLst>
            </a:custGeom>
            <a:ln w="38125">
              <a:solidFill>
                <a:srgbClr val="80808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03302" y="3507374"/>
              <a:ext cx="144858" cy="204445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8491272" y="4543376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w="0" h="547370">
                  <a:moveTo>
                    <a:pt x="0" y="546900"/>
                  </a:moveTo>
                  <a:lnTo>
                    <a:pt x="0" y="0"/>
                  </a:lnTo>
                </a:path>
              </a:pathLst>
            </a:custGeom>
            <a:ln w="381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18842" y="4382181"/>
              <a:ext cx="144858" cy="180248"/>
            </a:xfrm>
            <a:prstGeom prst="rect">
              <a:avLst/>
            </a:prstGeom>
          </p:spPr>
        </p:pic>
      </p:grpSp>
      <p:sp>
        <p:nvSpPr>
          <p:cNvPr id="57" name="object 57" descr=""/>
          <p:cNvSpPr txBox="1"/>
          <p:nvPr/>
        </p:nvSpPr>
        <p:spPr>
          <a:xfrm>
            <a:off x="8184024" y="5022566"/>
            <a:ext cx="695325" cy="48387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 marR="5080">
              <a:lnSpc>
                <a:spcPct val="67100"/>
              </a:lnSpc>
              <a:spcBef>
                <a:spcPts val="810"/>
              </a:spcBef>
            </a:pPr>
            <a:r>
              <a:rPr dirty="0" sz="1800" spc="-10">
                <a:solidFill>
                  <a:srgbClr val="C0504D"/>
                </a:solidFill>
                <a:latin typeface="Times New Roman"/>
                <a:cs typeface="Times New Roman"/>
              </a:rPr>
              <a:t>Phase </a:t>
            </a:r>
            <a:r>
              <a:rPr dirty="0" sz="1800" spc="-20">
                <a:solidFill>
                  <a:srgbClr val="C0504D"/>
                </a:solidFill>
                <a:latin typeface="Times New Roman"/>
                <a:cs typeface="Times New Roman"/>
              </a:rPr>
              <a:t>Margin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8445167" y="2931773"/>
            <a:ext cx="1739264" cy="2338705"/>
            <a:chOff x="8445167" y="2931773"/>
            <a:chExt cx="1739264" cy="2338705"/>
          </a:xfrm>
        </p:grpSpPr>
        <p:sp>
          <p:nvSpPr>
            <p:cNvPr id="59" name="object 59" descr=""/>
            <p:cNvSpPr/>
            <p:nvPr/>
          </p:nvSpPr>
          <p:spPr>
            <a:xfrm>
              <a:off x="10076337" y="2931773"/>
              <a:ext cx="0" cy="2338705"/>
            </a:xfrm>
            <a:custGeom>
              <a:avLst/>
              <a:gdLst/>
              <a:ahLst/>
              <a:cxnLst/>
              <a:rect l="l" t="t" r="r" b="b"/>
              <a:pathLst>
                <a:path w="0" h="2338704">
                  <a:moveTo>
                    <a:pt x="0" y="0"/>
                  </a:moveTo>
                  <a:lnTo>
                    <a:pt x="0" y="2338379"/>
                  </a:lnTo>
                </a:path>
              </a:pathLst>
            </a:custGeom>
            <a:ln w="38125">
              <a:solidFill>
                <a:srgbClr val="80808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03907" y="3734630"/>
              <a:ext cx="144858" cy="180248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43665" y="3123054"/>
              <a:ext cx="144858" cy="348345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9463925" y="3471399"/>
              <a:ext cx="720725" cy="0"/>
            </a:xfrm>
            <a:custGeom>
              <a:avLst/>
              <a:gdLst/>
              <a:ahLst/>
              <a:cxnLst/>
              <a:rect l="l" t="t" r="r" b="b"/>
              <a:pathLst>
                <a:path w="720725" h="0">
                  <a:moveTo>
                    <a:pt x="0" y="0"/>
                  </a:moveTo>
                  <a:lnTo>
                    <a:pt x="720483" y="0"/>
                  </a:lnTo>
                </a:path>
              </a:pathLst>
            </a:custGeom>
            <a:ln w="38073">
              <a:solidFill>
                <a:srgbClr val="54B948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445167" y="4370775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 h="0">
                  <a:moveTo>
                    <a:pt x="0" y="0"/>
                  </a:moveTo>
                  <a:lnTo>
                    <a:pt x="1018758" y="0"/>
                  </a:lnTo>
                </a:path>
              </a:pathLst>
            </a:custGeom>
            <a:ln w="38073">
              <a:solidFill>
                <a:srgbClr val="C0504D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9289596" y="2576261"/>
            <a:ext cx="695325" cy="48387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 marR="5080">
              <a:lnSpc>
                <a:spcPct val="67100"/>
              </a:lnSpc>
              <a:spcBef>
                <a:spcPts val="810"/>
              </a:spcBef>
            </a:pPr>
            <a:r>
              <a:rPr dirty="0" sz="1800" spc="-20">
                <a:solidFill>
                  <a:srgbClr val="54B948"/>
                </a:solidFill>
                <a:latin typeface="Times New Roman"/>
                <a:cs typeface="Times New Roman"/>
              </a:rPr>
              <a:t>Gain Margin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" name="object 6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8" name="object 6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9" name="object 6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65" name="object 65" descr=""/>
          <p:cNvSpPr txBox="1"/>
          <p:nvPr/>
        </p:nvSpPr>
        <p:spPr>
          <a:xfrm>
            <a:off x="7535589" y="2396386"/>
            <a:ext cx="17843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25">
                <a:latin typeface="Times New Roman"/>
                <a:cs typeface="Times New Roman"/>
              </a:rPr>
              <a:t>f</a:t>
            </a:r>
            <a:r>
              <a:rPr dirty="0" sz="1200" spc="-25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0237405" y="3437615"/>
            <a:ext cx="17843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25">
                <a:latin typeface="Times New Roman"/>
                <a:cs typeface="Times New Roman"/>
              </a:rPr>
              <a:t>f</a:t>
            </a:r>
            <a:r>
              <a:rPr dirty="0" sz="1200" spc="-25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07341" y="921029"/>
            <a:ext cx="3838575" cy="131889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8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35"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276990"/>
                </a:solidFill>
                <a:latin typeface="Arial"/>
                <a:cs typeface="Arial"/>
              </a:rPr>
              <a:t>Black-Nichols</a:t>
            </a:r>
            <a:r>
              <a:rPr dirty="0" sz="2300" spc="-10"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5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6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Vertical</a:t>
            </a:r>
            <a:r>
              <a:rPr dirty="0" sz="2000" spc="-2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axis</a:t>
            </a:r>
            <a:r>
              <a:rPr dirty="0" sz="2000" spc="-3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is</a:t>
            </a:r>
            <a:r>
              <a:rPr dirty="0" sz="2000" spc="-3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4A6CA"/>
                </a:solidFill>
                <a:latin typeface="Arial"/>
                <a:cs typeface="Arial"/>
              </a:rPr>
              <a:t>Gain</a:t>
            </a:r>
            <a:r>
              <a:rPr dirty="0" sz="2000" spc="-20">
                <a:solidFill>
                  <a:srgbClr val="A64626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9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Horizontal axis</a:t>
            </a:r>
            <a:r>
              <a:rPr dirty="0" sz="20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is</a:t>
            </a:r>
            <a:r>
              <a:rPr dirty="0" sz="20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4A6CA"/>
                </a:solidFill>
                <a:latin typeface="Arial"/>
                <a:cs typeface="Arial"/>
              </a:rPr>
              <a:t>Phase</a:t>
            </a:r>
            <a:r>
              <a:rPr dirty="0" sz="2000" spc="-10">
                <a:solidFill>
                  <a:srgbClr val="A6462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07341" y="2652750"/>
            <a:ext cx="4142740" cy="1315720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50"/>
              </a:spcBef>
              <a:buClr>
                <a:srgbClr val="A6A6A6"/>
              </a:buClr>
              <a:buChar char="►"/>
              <a:tabLst>
                <a:tab pos="274955" algn="l"/>
              </a:tabLst>
            </a:pPr>
            <a:r>
              <a:rPr dirty="0" sz="2300">
                <a:latin typeface="Arial"/>
                <a:cs typeface="Arial"/>
              </a:rPr>
              <a:t>Margins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easy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to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measure:</a:t>
            </a:r>
            <a:endParaRPr sz="23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3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9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Horizontally</a:t>
            </a:r>
            <a:r>
              <a:rPr dirty="0" sz="2000" spc="-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for</a:t>
            </a:r>
            <a:r>
              <a:rPr dirty="0" sz="20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A64626"/>
                </a:solidFill>
                <a:latin typeface="Arial"/>
                <a:cs typeface="Arial"/>
              </a:rPr>
              <a:t> Phase,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15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Vertically</a:t>
            </a:r>
            <a:r>
              <a:rPr dirty="0" sz="2000" spc="-4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A64626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A64626"/>
                </a:solidFill>
                <a:latin typeface="Arial"/>
                <a:cs typeface="Arial"/>
              </a:rPr>
              <a:t>Gain.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5"/>
              <a:t> </a:t>
            </a:r>
            <a:r>
              <a:rPr dirty="0"/>
              <a:t>Theory: Margins</a:t>
            </a:r>
            <a:r>
              <a:rPr dirty="0" spc="-10"/>
              <a:t> definitions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1268733" y="2335892"/>
            <a:ext cx="3232150" cy="2881630"/>
            <a:chOff x="1268733" y="2335892"/>
            <a:chExt cx="3232150" cy="2881630"/>
          </a:xfrm>
        </p:grpSpPr>
        <p:sp>
          <p:nvSpPr>
            <p:cNvPr id="6" name="object 6" descr=""/>
            <p:cNvSpPr/>
            <p:nvPr/>
          </p:nvSpPr>
          <p:spPr>
            <a:xfrm>
              <a:off x="2968773" y="2799174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w="0" h="718185">
                  <a:moveTo>
                    <a:pt x="0" y="0"/>
                  </a:moveTo>
                  <a:lnTo>
                    <a:pt x="0" y="717712"/>
                  </a:lnTo>
                </a:path>
              </a:pathLst>
            </a:custGeom>
            <a:ln w="50637">
              <a:solidFill>
                <a:srgbClr val="C0504D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94133" y="4091057"/>
              <a:ext cx="718185" cy="0"/>
            </a:xfrm>
            <a:custGeom>
              <a:avLst/>
              <a:gdLst/>
              <a:ahLst/>
              <a:cxnLst/>
              <a:rect l="l" t="t" r="r" b="b"/>
              <a:pathLst>
                <a:path w="718185" h="0">
                  <a:moveTo>
                    <a:pt x="717702" y="0"/>
                  </a:moveTo>
                  <a:lnTo>
                    <a:pt x="0" y="0"/>
                  </a:lnTo>
                </a:path>
              </a:pathLst>
            </a:custGeom>
            <a:ln w="50638">
              <a:solidFill>
                <a:srgbClr val="00FF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04177" y="2550261"/>
              <a:ext cx="0" cy="2641600"/>
            </a:xfrm>
            <a:custGeom>
              <a:avLst/>
              <a:gdLst/>
              <a:ahLst/>
              <a:cxnLst/>
              <a:rect l="l" t="t" r="r" b="b"/>
              <a:pathLst>
                <a:path w="0" h="2641600">
                  <a:moveTo>
                    <a:pt x="0" y="2641287"/>
                  </a:moveTo>
                  <a:lnTo>
                    <a:pt x="0" y="0"/>
                  </a:lnTo>
                </a:path>
              </a:pathLst>
            </a:custGeom>
            <a:ln w="50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7965" y="2335892"/>
              <a:ext cx="192424" cy="23968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91542" y="3228196"/>
            <a:ext cx="73469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10">
                <a:latin typeface="Times New Roman"/>
                <a:cs typeface="Times New Roman"/>
              </a:rPr>
              <a:t>Phase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36045" y="2282677"/>
            <a:ext cx="61658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0">
                <a:latin typeface="Times New Roman"/>
                <a:cs typeface="Times New Roman"/>
              </a:rPr>
              <a:t>Gain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95002" y="2265797"/>
            <a:ext cx="70421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10">
                <a:latin typeface="Times New Roman"/>
                <a:cs typeface="Times New Roman"/>
              </a:rPr>
              <a:t>-</a:t>
            </a:r>
            <a:r>
              <a:rPr dirty="0" sz="2400" spc="-20">
                <a:latin typeface="Times New Roman"/>
                <a:cs typeface="Times New Roman"/>
              </a:rPr>
              <a:t>180°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29499" y="2335892"/>
            <a:ext cx="4316730" cy="2881630"/>
            <a:chOff x="1029499" y="2335892"/>
            <a:chExt cx="4316730" cy="2881630"/>
          </a:xfrm>
        </p:grpSpPr>
        <p:sp>
          <p:nvSpPr>
            <p:cNvPr id="14" name="object 14" descr=""/>
            <p:cNvSpPr/>
            <p:nvPr/>
          </p:nvSpPr>
          <p:spPr>
            <a:xfrm>
              <a:off x="1054899" y="2559937"/>
              <a:ext cx="2870835" cy="1914525"/>
            </a:xfrm>
            <a:custGeom>
              <a:avLst/>
              <a:gdLst/>
              <a:ahLst/>
              <a:cxnLst/>
              <a:rect l="l" t="t" r="r" b="b"/>
              <a:pathLst>
                <a:path w="2870835" h="1914525">
                  <a:moveTo>
                    <a:pt x="2870810" y="0"/>
                  </a:moveTo>
                  <a:lnTo>
                    <a:pt x="2806442" y="6476"/>
                  </a:lnTo>
                  <a:lnTo>
                    <a:pt x="2745716" y="14843"/>
                  </a:lnTo>
                  <a:lnTo>
                    <a:pt x="2688452" y="25071"/>
                  </a:lnTo>
                  <a:lnTo>
                    <a:pt x="2634472" y="37132"/>
                  </a:lnTo>
                  <a:lnTo>
                    <a:pt x="2583595" y="50995"/>
                  </a:lnTo>
                  <a:lnTo>
                    <a:pt x="2535642" y="66632"/>
                  </a:lnTo>
                  <a:lnTo>
                    <a:pt x="2490433" y="84012"/>
                  </a:lnTo>
                  <a:lnTo>
                    <a:pt x="2447789" y="103106"/>
                  </a:lnTo>
                  <a:lnTo>
                    <a:pt x="2407529" y="123884"/>
                  </a:lnTo>
                  <a:lnTo>
                    <a:pt x="2369474" y="146318"/>
                  </a:lnTo>
                  <a:lnTo>
                    <a:pt x="2333445" y="170377"/>
                  </a:lnTo>
                  <a:lnTo>
                    <a:pt x="2299261" y="196032"/>
                  </a:lnTo>
                  <a:lnTo>
                    <a:pt x="2266743" y="223254"/>
                  </a:lnTo>
                  <a:lnTo>
                    <a:pt x="2235712" y="252013"/>
                  </a:lnTo>
                  <a:lnTo>
                    <a:pt x="2205988" y="282280"/>
                  </a:lnTo>
                  <a:lnTo>
                    <a:pt x="2177390" y="314025"/>
                  </a:lnTo>
                  <a:lnTo>
                    <a:pt x="2149740" y="347218"/>
                  </a:lnTo>
                  <a:lnTo>
                    <a:pt x="2122857" y="381831"/>
                  </a:lnTo>
                  <a:lnTo>
                    <a:pt x="2096563" y="417833"/>
                  </a:lnTo>
                  <a:lnTo>
                    <a:pt x="2070677" y="455195"/>
                  </a:lnTo>
                  <a:lnTo>
                    <a:pt x="2045019" y="493888"/>
                  </a:lnTo>
                  <a:lnTo>
                    <a:pt x="2019411" y="533883"/>
                  </a:lnTo>
                  <a:lnTo>
                    <a:pt x="1993672" y="575149"/>
                  </a:lnTo>
                  <a:lnTo>
                    <a:pt x="1967622" y="617657"/>
                  </a:lnTo>
                  <a:lnTo>
                    <a:pt x="1941083" y="661377"/>
                  </a:lnTo>
                  <a:lnTo>
                    <a:pt x="1913874" y="706281"/>
                  </a:lnTo>
                  <a:lnTo>
                    <a:pt x="1882480" y="737745"/>
                  </a:lnTo>
                  <a:lnTo>
                    <a:pt x="1849590" y="769410"/>
                  </a:lnTo>
                  <a:lnTo>
                    <a:pt x="1815278" y="801244"/>
                  </a:lnTo>
                  <a:lnTo>
                    <a:pt x="1779616" y="833218"/>
                  </a:lnTo>
                  <a:lnTo>
                    <a:pt x="1742675" y="865303"/>
                  </a:lnTo>
                  <a:lnTo>
                    <a:pt x="1704529" y="897467"/>
                  </a:lnTo>
                  <a:lnTo>
                    <a:pt x="1665250" y="929682"/>
                  </a:lnTo>
                  <a:lnTo>
                    <a:pt x="1624911" y="961917"/>
                  </a:lnTo>
                  <a:lnTo>
                    <a:pt x="1583583" y="994141"/>
                  </a:lnTo>
                  <a:lnTo>
                    <a:pt x="1541340" y="1026327"/>
                  </a:lnTo>
                  <a:lnTo>
                    <a:pt x="1498253" y="1058442"/>
                  </a:lnTo>
                  <a:lnTo>
                    <a:pt x="1454396" y="1090457"/>
                  </a:lnTo>
                  <a:lnTo>
                    <a:pt x="1409841" y="1122343"/>
                  </a:lnTo>
                  <a:lnTo>
                    <a:pt x="1364660" y="1154068"/>
                  </a:lnTo>
                  <a:lnTo>
                    <a:pt x="1318925" y="1185604"/>
                  </a:lnTo>
                  <a:lnTo>
                    <a:pt x="1269807" y="1218870"/>
                  </a:lnTo>
                  <a:lnTo>
                    <a:pt x="1220234" y="1251851"/>
                  </a:lnTo>
                  <a:lnTo>
                    <a:pt x="1170291" y="1284512"/>
                  </a:lnTo>
                  <a:lnTo>
                    <a:pt x="1120066" y="1316817"/>
                  </a:lnTo>
                  <a:lnTo>
                    <a:pt x="1069646" y="1348730"/>
                  </a:lnTo>
                  <a:lnTo>
                    <a:pt x="1019118" y="1380215"/>
                  </a:lnTo>
                  <a:lnTo>
                    <a:pt x="968569" y="1411236"/>
                  </a:lnTo>
                  <a:lnTo>
                    <a:pt x="918086" y="1441757"/>
                  </a:lnTo>
                  <a:lnTo>
                    <a:pt x="867755" y="1471742"/>
                  </a:lnTo>
                  <a:lnTo>
                    <a:pt x="817663" y="1501155"/>
                  </a:lnTo>
                  <a:lnTo>
                    <a:pt x="767898" y="1529960"/>
                  </a:lnTo>
                  <a:lnTo>
                    <a:pt x="718547" y="1558121"/>
                  </a:lnTo>
                  <a:lnTo>
                    <a:pt x="669695" y="1585602"/>
                  </a:lnTo>
                  <a:lnTo>
                    <a:pt x="621431" y="1612368"/>
                  </a:lnTo>
                  <a:lnTo>
                    <a:pt x="573841" y="1638381"/>
                  </a:lnTo>
                  <a:lnTo>
                    <a:pt x="527012" y="1663607"/>
                  </a:lnTo>
                  <a:lnTo>
                    <a:pt x="481032" y="1688009"/>
                  </a:lnTo>
                  <a:lnTo>
                    <a:pt x="435986" y="1711551"/>
                  </a:lnTo>
                  <a:lnTo>
                    <a:pt x="391962" y="1734197"/>
                  </a:lnTo>
                  <a:lnTo>
                    <a:pt x="349046" y="1755912"/>
                  </a:lnTo>
                  <a:lnTo>
                    <a:pt x="307327" y="1776659"/>
                  </a:lnTo>
                  <a:lnTo>
                    <a:pt x="266890" y="1796402"/>
                  </a:lnTo>
                  <a:lnTo>
                    <a:pt x="227822" y="1815106"/>
                  </a:lnTo>
                  <a:lnTo>
                    <a:pt x="190211" y="1832734"/>
                  </a:lnTo>
                  <a:lnTo>
                    <a:pt x="154144" y="1849250"/>
                  </a:lnTo>
                  <a:lnTo>
                    <a:pt x="86987" y="1878804"/>
                  </a:lnTo>
                  <a:lnTo>
                    <a:pt x="27046" y="1903480"/>
                  </a:lnTo>
                  <a:lnTo>
                    <a:pt x="0" y="1913899"/>
                  </a:lnTo>
                </a:path>
              </a:pathLst>
            </a:custGeom>
            <a:ln w="506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72601" y="2894869"/>
              <a:ext cx="967105" cy="0"/>
            </a:xfrm>
            <a:custGeom>
              <a:avLst/>
              <a:gdLst/>
              <a:ahLst/>
              <a:cxnLst/>
              <a:rect l="l" t="t" r="r" b="b"/>
              <a:pathLst>
                <a:path w="967105" h="0">
                  <a:moveTo>
                    <a:pt x="0" y="0"/>
                  </a:moveTo>
                  <a:lnTo>
                    <a:pt x="966612" y="0"/>
                  </a:lnTo>
                </a:path>
              </a:pathLst>
            </a:custGeom>
            <a:ln w="5063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3895" y="2798656"/>
              <a:ext cx="239686" cy="19242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772601" y="2550260"/>
              <a:ext cx="0" cy="2641600"/>
            </a:xfrm>
            <a:custGeom>
              <a:avLst/>
              <a:gdLst/>
              <a:ahLst/>
              <a:cxnLst/>
              <a:rect l="l" t="t" r="r" b="b"/>
              <a:pathLst>
                <a:path w="0" h="2641600">
                  <a:moveTo>
                    <a:pt x="0" y="2641288"/>
                  </a:moveTo>
                  <a:lnTo>
                    <a:pt x="0" y="0"/>
                  </a:lnTo>
                </a:path>
              </a:pathLst>
            </a:custGeom>
            <a:ln w="5063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89" y="2335892"/>
              <a:ext cx="192424" cy="23968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485520" y="3495780"/>
              <a:ext cx="0" cy="595630"/>
            </a:xfrm>
            <a:custGeom>
              <a:avLst/>
              <a:gdLst/>
              <a:ahLst/>
              <a:cxnLst/>
              <a:rect l="l" t="t" r="r" b="b"/>
              <a:pathLst>
                <a:path w="0" h="595629">
                  <a:moveTo>
                    <a:pt x="0" y="595276"/>
                  </a:moveTo>
                  <a:lnTo>
                    <a:pt x="0" y="0"/>
                  </a:lnTo>
                </a:path>
              </a:pathLst>
            </a:custGeom>
            <a:ln w="50637">
              <a:solidFill>
                <a:srgbClr val="7FF21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9308" y="3281410"/>
              <a:ext cx="192424" cy="23968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054899" y="3260770"/>
              <a:ext cx="4076700" cy="0"/>
            </a:xfrm>
            <a:custGeom>
              <a:avLst/>
              <a:gdLst/>
              <a:ahLst/>
              <a:cxnLst/>
              <a:rect l="l" t="t" r="r" b="b"/>
              <a:pathLst>
                <a:path w="4076700" h="0">
                  <a:moveTo>
                    <a:pt x="0" y="0"/>
                  </a:moveTo>
                  <a:lnTo>
                    <a:pt x="4076658" y="0"/>
                  </a:lnTo>
                </a:path>
              </a:pathLst>
            </a:custGeom>
            <a:ln w="506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6238" y="3164557"/>
              <a:ext cx="239686" cy="192426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3043326" y="3287474"/>
            <a:ext cx="915035" cy="63500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 marR="5080">
              <a:lnSpc>
                <a:spcPct val="66900"/>
              </a:lnSpc>
              <a:spcBef>
                <a:spcPts val="1045"/>
              </a:spcBef>
            </a:pPr>
            <a:r>
              <a:rPr dirty="0" sz="2400" spc="-10">
                <a:solidFill>
                  <a:srgbClr val="C0504D"/>
                </a:solidFill>
                <a:latin typeface="Times New Roman"/>
                <a:cs typeface="Times New Roman"/>
              </a:rPr>
              <a:t>Phase </a:t>
            </a:r>
            <a:r>
              <a:rPr dirty="0" sz="2400" spc="-25">
                <a:solidFill>
                  <a:srgbClr val="C0504D"/>
                </a:solidFill>
                <a:latin typeface="Times New Roman"/>
                <a:cs typeface="Times New Roman"/>
              </a:rPr>
              <a:t>Margin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799308" y="4100882"/>
            <a:ext cx="915035" cy="63500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 marR="5080">
              <a:lnSpc>
                <a:spcPct val="66900"/>
              </a:lnSpc>
              <a:spcBef>
                <a:spcPts val="1045"/>
              </a:spcBef>
            </a:pPr>
            <a:r>
              <a:rPr dirty="0" sz="2400" spc="-20">
                <a:solidFill>
                  <a:srgbClr val="7FF21A"/>
                </a:solidFill>
                <a:latin typeface="Times New Roman"/>
                <a:cs typeface="Times New Roman"/>
              </a:rPr>
              <a:t>Gain </a:t>
            </a:r>
            <a:r>
              <a:rPr dirty="0" sz="2400" spc="-25">
                <a:solidFill>
                  <a:srgbClr val="7FF21A"/>
                </a:solidFill>
                <a:latin typeface="Times New Roman"/>
                <a:cs typeface="Times New Roman"/>
              </a:rPr>
              <a:t>Margin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904567" y="2313645"/>
            <a:ext cx="22796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f</a:t>
            </a:r>
            <a:r>
              <a:rPr dirty="0" sz="1600" spc="-25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33759" y="3988307"/>
            <a:ext cx="22796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f</a:t>
            </a:r>
            <a:r>
              <a:rPr dirty="0" sz="1600" spc="-25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13119" y="2578076"/>
            <a:ext cx="255134" cy="208694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1330410" y="2864848"/>
            <a:ext cx="27876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10">
                <a:latin typeface="Times New Roman"/>
                <a:cs typeface="Times New Roman"/>
              </a:rPr>
              <a:t>-</a:t>
            </a:r>
            <a:r>
              <a:rPr dirty="0" sz="2400" spc="-5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1629061" y="3117226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0" y="0"/>
                </a:moveTo>
                <a:lnTo>
                  <a:pt x="287081" y="287085"/>
                </a:lnTo>
              </a:path>
              <a:path w="287655" h="287654">
                <a:moveTo>
                  <a:pt x="0" y="287085"/>
                </a:moveTo>
                <a:lnTo>
                  <a:pt x="287081" y="0"/>
                </a:lnTo>
              </a:path>
            </a:pathLst>
          </a:custGeom>
          <a:ln w="50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10"/>
              <a:t> </a:t>
            </a:r>
            <a:r>
              <a:rPr dirty="0"/>
              <a:t>Theory:</a:t>
            </a:r>
            <a:r>
              <a:rPr dirty="0" spc="20"/>
              <a:t> </a:t>
            </a:r>
            <a:r>
              <a:rPr dirty="0" spc="-10"/>
              <a:t>Black-</a:t>
            </a:r>
            <a:r>
              <a:rPr dirty="0"/>
              <a:t>Nichols</a:t>
            </a:r>
            <a:r>
              <a:rPr dirty="0" spc="-105"/>
              <a:t> </a:t>
            </a:r>
            <a:r>
              <a:rPr dirty="0" spc="-10"/>
              <a:t>Advantages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1129645" cy="26771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36195">
              <a:lnSpc>
                <a:spcPct val="100800"/>
              </a:lnSpc>
              <a:spcBef>
                <a:spcPts val="75"/>
              </a:spcBef>
            </a:pPr>
            <a:r>
              <a:rPr dirty="0" sz="2400" spc="-10">
                <a:latin typeface="Arial"/>
                <a:cs typeface="Arial"/>
              </a:rPr>
              <a:t>Black-</a:t>
            </a:r>
            <a:r>
              <a:rPr dirty="0" sz="2400">
                <a:latin typeface="Arial"/>
                <a:cs typeface="Arial"/>
              </a:rPr>
              <a:t>Nichols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diagrams are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very useful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gain varies (e.g.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 an </a:t>
            </a:r>
            <a:r>
              <a:rPr dirty="0" sz="2400" spc="-10">
                <a:latin typeface="Arial"/>
                <a:cs typeface="Arial"/>
              </a:rPr>
              <a:t>optocoupler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return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path).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case,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curve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shifts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up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down.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2780"/>
              </a:lnSpc>
              <a:spcBef>
                <a:spcPts val="2400"/>
              </a:spcBef>
            </a:pP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gain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changes,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easy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evaluate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how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much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phase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margin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will </a:t>
            </a:r>
            <a:r>
              <a:rPr dirty="0" sz="2400" spc="-10">
                <a:latin typeface="Arial"/>
                <a:cs typeface="Arial"/>
              </a:rPr>
              <a:t>remain.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45193" y="1103100"/>
            <a:ext cx="2900045" cy="4789805"/>
            <a:chOff x="1645193" y="1103100"/>
            <a:chExt cx="2900045" cy="4789805"/>
          </a:xfrm>
        </p:grpSpPr>
        <p:sp>
          <p:nvSpPr>
            <p:cNvPr id="3" name="object 3" descr=""/>
            <p:cNvSpPr/>
            <p:nvPr/>
          </p:nvSpPr>
          <p:spPr>
            <a:xfrm>
              <a:off x="1670593" y="1317264"/>
              <a:ext cx="2778125" cy="4550410"/>
            </a:xfrm>
            <a:custGeom>
              <a:avLst/>
              <a:gdLst/>
              <a:ahLst/>
              <a:cxnLst/>
              <a:rect l="l" t="t" r="r" b="b"/>
              <a:pathLst>
                <a:path w="2778125" h="4550410">
                  <a:moveTo>
                    <a:pt x="0" y="1539065"/>
                  </a:moveTo>
                  <a:lnTo>
                    <a:pt x="287374" y="1825826"/>
                  </a:lnTo>
                </a:path>
                <a:path w="2778125" h="4550410">
                  <a:moveTo>
                    <a:pt x="0" y="1825826"/>
                  </a:moveTo>
                  <a:lnTo>
                    <a:pt x="287374" y="1539065"/>
                  </a:lnTo>
                </a:path>
                <a:path w="2778125" h="4550410">
                  <a:moveTo>
                    <a:pt x="2778086" y="4550071"/>
                  </a:moveTo>
                  <a:lnTo>
                    <a:pt x="2778086" y="0"/>
                  </a:lnTo>
                </a:path>
              </a:pathLst>
            </a:custGeom>
            <a:ln w="50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2389" y="1103100"/>
              <a:ext cx="192581" cy="23948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810695" y="2961722"/>
            <a:ext cx="73533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-10">
                <a:latin typeface="Times New Roman"/>
                <a:cs typeface="Times New Roman"/>
              </a:rPr>
              <a:t>Phase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80693" y="1066832"/>
            <a:ext cx="61722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-20">
                <a:latin typeface="Times New Roman"/>
                <a:cs typeface="Times New Roman"/>
              </a:rPr>
              <a:t>Gain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095979" y="1103100"/>
            <a:ext cx="4535170" cy="4789805"/>
            <a:chOff x="1095979" y="1103100"/>
            <a:chExt cx="4535170" cy="4789805"/>
          </a:xfrm>
        </p:grpSpPr>
        <p:sp>
          <p:nvSpPr>
            <p:cNvPr id="8" name="object 8" descr=""/>
            <p:cNvSpPr/>
            <p:nvPr/>
          </p:nvSpPr>
          <p:spPr>
            <a:xfrm>
              <a:off x="1814413" y="1317264"/>
              <a:ext cx="0" cy="1682750"/>
            </a:xfrm>
            <a:custGeom>
              <a:avLst/>
              <a:gdLst/>
              <a:ahLst/>
              <a:cxnLst/>
              <a:rect l="l" t="t" r="r" b="b"/>
              <a:pathLst>
                <a:path w="0" h="1682750">
                  <a:moveTo>
                    <a:pt x="0" y="1615003"/>
                  </a:moveTo>
                  <a:lnTo>
                    <a:pt x="0" y="1682445"/>
                  </a:lnTo>
                </a:path>
                <a:path w="0" h="1682750">
                  <a:moveTo>
                    <a:pt x="0" y="0"/>
                  </a:moveTo>
                  <a:lnTo>
                    <a:pt x="0" y="1615003"/>
                  </a:lnTo>
                </a:path>
              </a:pathLst>
            </a:custGeom>
            <a:ln w="5068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8122" y="1103100"/>
              <a:ext cx="192581" cy="23948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95971" y="2974428"/>
              <a:ext cx="718820" cy="50800"/>
            </a:xfrm>
            <a:custGeom>
              <a:avLst/>
              <a:gdLst/>
              <a:ahLst/>
              <a:cxnLst/>
              <a:rect l="l" t="t" r="r" b="b"/>
              <a:pathLst>
                <a:path w="718819" h="50800">
                  <a:moveTo>
                    <a:pt x="718439" y="0"/>
                  </a:moveTo>
                  <a:lnTo>
                    <a:pt x="0" y="0"/>
                  </a:lnTo>
                  <a:lnTo>
                    <a:pt x="0" y="25285"/>
                  </a:lnTo>
                  <a:lnTo>
                    <a:pt x="0" y="50584"/>
                  </a:lnTo>
                  <a:lnTo>
                    <a:pt x="718439" y="50584"/>
                  </a:lnTo>
                  <a:lnTo>
                    <a:pt x="718439" y="25285"/>
                  </a:lnTo>
                  <a:lnTo>
                    <a:pt x="718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14413" y="5196734"/>
              <a:ext cx="0" cy="671195"/>
            </a:xfrm>
            <a:custGeom>
              <a:avLst/>
              <a:gdLst/>
              <a:ahLst/>
              <a:cxnLst/>
              <a:rect l="l" t="t" r="r" b="b"/>
              <a:pathLst>
                <a:path w="0" h="671195">
                  <a:moveTo>
                    <a:pt x="0" y="0"/>
                  </a:moveTo>
                  <a:lnTo>
                    <a:pt x="0" y="670600"/>
                  </a:lnTo>
                </a:path>
              </a:pathLst>
            </a:custGeom>
            <a:ln w="5068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691269" y="2974428"/>
              <a:ext cx="2725420" cy="50800"/>
            </a:xfrm>
            <a:custGeom>
              <a:avLst/>
              <a:gdLst/>
              <a:ahLst/>
              <a:cxnLst/>
              <a:rect l="l" t="t" r="r" b="b"/>
              <a:pathLst>
                <a:path w="2725420" h="50800">
                  <a:moveTo>
                    <a:pt x="2725001" y="0"/>
                  </a:moveTo>
                  <a:lnTo>
                    <a:pt x="0" y="0"/>
                  </a:lnTo>
                  <a:lnTo>
                    <a:pt x="0" y="25285"/>
                  </a:lnTo>
                  <a:lnTo>
                    <a:pt x="0" y="50584"/>
                  </a:lnTo>
                  <a:lnTo>
                    <a:pt x="2725001" y="50584"/>
                  </a:lnTo>
                  <a:lnTo>
                    <a:pt x="2725001" y="25285"/>
                  </a:lnTo>
                  <a:lnTo>
                    <a:pt x="2725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0969" y="2903585"/>
              <a:ext cx="239861" cy="192249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866129" y="4727105"/>
            <a:ext cx="128460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b="1">
                <a:solidFill>
                  <a:srgbClr val="042FAA"/>
                </a:solidFill>
                <a:latin typeface="Times New Roman"/>
                <a:cs typeface="Times New Roman"/>
              </a:rPr>
              <a:t>CTR</a:t>
            </a:r>
            <a:r>
              <a:rPr dirty="0" sz="2350" spc="50" b="1">
                <a:solidFill>
                  <a:srgbClr val="042FAA"/>
                </a:solidFill>
                <a:latin typeface="Times New Roman"/>
                <a:cs typeface="Times New Roman"/>
              </a:rPr>
              <a:t> </a:t>
            </a:r>
            <a:r>
              <a:rPr dirty="0" sz="2350" spc="-25" b="1">
                <a:solidFill>
                  <a:srgbClr val="042FAA"/>
                </a:solidFill>
                <a:latin typeface="Times New Roman"/>
                <a:cs typeface="Times New Roman"/>
              </a:rPr>
              <a:t>Min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804884" y="1671291"/>
            <a:ext cx="168402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>
                <a:solidFill>
                  <a:srgbClr val="2D86CF"/>
                </a:solidFill>
                <a:latin typeface="Times New Roman"/>
                <a:cs typeface="Times New Roman"/>
              </a:rPr>
              <a:t>CTR</a:t>
            </a:r>
            <a:r>
              <a:rPr dirty="0" sz="2350" spc="-80">
                <a:solidFill>
                  <a:srgbClr val="2D86CF"/>
                </a:solidFill>
                <a:latin typeface="Times New Roman"/>
                <a:cs typeface="Times New Roman"/>
              </a:rPr>
              <a:t> </a:t>
            </a:r>
            <a:r>
              <a:rPr dirty="0" sz="2350" spc="-10">
                <a:solidFill>
                  <a:srgbClr val="2D86CF"/>
                </a:solidFill>
                <a:latin typeface="Times New Roman"/>
                <a:cs typeface="Times New Roman"/>
              </a:rPr>
              <a:t>Average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45454" y="2124269"/>
            <a:ext cx="73533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-10">
                <a:solidFill>
                  <a:srgbClr val="F79646"/>
                </a:solidFill>
                <a:latin typeface="Times New Roman"/>
                <a:cs typeface="Times New Roman"/>
              </a:rPr>
              <a:t>Phase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45454" y="1026367"/>
            <a:ext cx="1273810" cy="123444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325"/>
              </a:spcBef>
            </a:pPr>
            <a:r>
              <a:rPr dirty="0" sz="2350">
                <a:latin typeface="Times New Roman"/>
                <a:cs typeface="Times New Roman"/>
              </a:rPr>
              <a:t>-</a:t>
            </a:r>
            <a:r>
              <a:rPr dirty="0" sz="2350" spc="-20">
                <a:latin typeface="Times New Roman"/>
                <a:cs typeface="Times New Roman"/>
              </a:rPr>
              <a:t>180°</a:t>
            </a:r>
            <a:endParaRPr sz="235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234"/>
              </a:spcBef>
            </a:pPr>
            <a:r>
              <a:rPr dirty="0" sz="2350">
                <a:solidFill>
                  <a:srgbClr val="4EA9AA"/>
                </a:solidFill>
                <a:latin typeface="Times New Roman"/>
                <a:cs typeface="Times New Roman"/>
              </a:rPr>
              <a:t>CTR</a:t>
            </a:r>
            <a:r>
              <a:rPr dirty="0" sz="2350" spc="50">
                <a:solidFill>
                  <a:srgbClr val="4EA9AA"/>
                </a:solidFill>
                <a:latin typeface="Times New Roman"/>
                <a:cs typeface="Times New Roman"/>
              </a:rPr>
              <a:t> </a:t>
            </a:r>
            <a:r>
              <a:rPr dirty="0" sz="2350" spc="-25">
                <a:solidFill>
                  <a:srgbClr val="4EA9AA"/>
                </a:solidFill>
                <a:latin typeface="Times New Roman"/>
                <a:cs typeface="Times New Roman"/>
              </a:rPr>
              <a:t>Max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350" spc="-25">
                <a:solidFill>
                  <a:srgbClr val="F79646"/>
                </a:solidFill>
                <a:latin typeface="Times New Roman"/>
                <a:cs typeface="Times New Roman"/>
              </a:rPr>
              <a:t>Min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230137" y="3074169"/>
            <a:ext cx="915669" cy="879475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12700" marR="5080">
              <a:lnSpc>
                <a:spcPct val="68300"/>
              </a:lnSpc>
              <a:spcBef>
                <a:spcPts val="1030"/>
              </a:spcBef>
            </a:pPr>
            <a:r>
              <a:rPr dirty="0" sz="2350" spc="-25">
                <a:solidFill>
                  <a:srgbClr val="C0504D"/>
                </a:solidFill>
                <a:latin typeface="Times New Roman"/>
                <a:cs typeface="Times New Roman"/>
              </a:rPr>
              <a:t>Max </a:t>
            </a:r>
            <a:r>
              <a:rPr dirty="0" sz="2350" spc="-10">
                <a:solidFill>
                  <a:srgbClr val="C0504D"/>
                </a:solidFill>
                <a:latin typeface="Times New Roman"/>
                <a:cs typeface="Times New Roman"/>
              </a:rPr>
              <a:t>Phase Margin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13431" y="2360252"/>
            <a:ext cx="1347470" cy="6089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444500">
              <a:lnSpc>
                <a:spcPts val="2275"/>
              </a:lnSpc>
              <a:spcBef>
                <a:spcPts val="140"/>
              </a:spcBef>
            </a:pPr>
            <a:r>
              <a:rPr dirty="0" sz="2350" spc="-10">
                <a:solidFill>
                  <a:srgbClr val="F79646"/>
                </a:solidFill>
                <a:latin typeface="Times New Roman"/>
                <a:cs typeface="Times New Roman"/>
              </a:rPr>
              <a:t>Margin</a:t>
            </a: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dirty="0" sz="2350">
                <a:latin typeface="Times New Roman"/>
                <a:cs typeface="Times New Roman"/>
              </a:rPr>
              <a:t>-</a:t>
            </a:r>
            <a:r>
              <a:rPr dirty="0" sz="2350" spc="-50">
                <a:latin typeface="Times New Roman"/>
                <a:cs typeface="Times New Roman"/>
              </a:rPr>
              <a:t>1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625131" y="2974308"/>
            <a:ext cx="379095" cy="2614295"/>
            <a:chOff x="1625131" y="2974308"/>
            <a:chExt cx="379095" cy="2614295"/>
          </a:xfrm>
        </p:grpSpPr>
        <p:sp>
          <p:nvSpPr>
            <p:cNvPr id="21" name="object 21" descr=""/>
            <p:cNvSpPr/>
            <p:nvPr/>
          </p:nvSpPr>
          <p:spPr>
            <a:xfrm>
              <a:off x="1746821" y="2999714"/>
              <a:ext cx="135255" cy="2197100"/>
            </a:xfrm>
            <a:custGeom>
              <a:avLst/>
              <a:gdLst/>
              <a:ahLst/>
              <a:cxnLst/>
              <a:rect l="l" t="t" r="r" b="b"/>
              <a:pathLst>
                <a:path w="135255" h="2197100">
                  <a:moveTo>
                    <a:pt x="135166" y="0"/>
                  </a:moveTo>
                  <a:lnTo>
                    <a:pt x="0" y="0"/>
                  </a:lnTo>
                  <a:lnTo>
                    <a:pt x="0" y="67449"/>
                  </a:lnTo>
                  <a:lnTo>
                    <a:pt x="0" y="2197023"/>
                  </a:lnTo>
                  <a:lnTo>
                    <a:pt x="135166" y="2197023"/>
                  </a:lnTo>
                  <a:lnTo>
                    <a:pt x="135166" y="67449"/>
                  </a:lnTo>
                  <a:lnTo>
                    <a:pt x="135166" y="0"/>
                  </a:lnTo>
                  <a:close/>
                </a:path>
              </a:pathLst>
            </a:custGeom>
            <a:solidFill>
              <a:srgbClr val="206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692757" y="5196739"/>
              <a:ext cx="243840" cy="323850"/>
            </a:xfrm>
            <a:custGeom>
              <a:avLst/>
              <a:gdLst/>
              <a:ahLst/>
              <a:cxnLst/>
              <a:rect l="l" t="t" r="r" b="b"/>
              <a:pathLst>
                <a:path w="243839" h="323850">
                  <a:moveTo>
                    <a:pt x="243309" y="0"/>
                  </a:moveTo>
                  <a:lnTo>
                    <a:pt x="0" y="0"/>
                  </a:lnTo>
                  <a:lnTo>
                    <a:pt x="121654" y="323723"/>
                  </a:lnTo>
                  <a:lnTo>
                    <a:pt x="243309" y="0"/>
                  </a:lnTo>
                  <a:close/>
                </a:path>
              </a:pathLst>
            </a:custGeom>
            <a:solidFill>
              <a:srgbClr val="206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692758" y="5196735"/>
              <a:ext cx="243840" cy="323850"/>
            </a:xfrm>
            <a:custGeom>
              <a:avLst/>
              <a:gdLst/>
              <a:ahLst/>
              <a:cxnLst/>
              <a:rect l="l" t="t" r="r" b="b"/>
              <a:pathLst>
                <a:path w="243839" h="323850">
                  <a:moveTo>
                    <a:pt x="0" y="0"/>
                  </a:moveTo>
                  <a:lnTo>
                    <a:pt x="121655" y="323722"/>
                  </a:lnTo>
                  <a:lnTo>
                    <a:pt x="243310" y="0"/>
                  </a:lnTo>
                  <a:lnTo>
                    <a:pt x="0" y="0"/>
                  </a:lnTo>
                  <a:close/>
                </a:path>
              </a:pathLst>
            </a:custGeom>
            <a:ln w="135068">
              <a:solidFill>
                <a:srgbClr val="206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814413" y="2999708"/>
              <a:ext cx="0" cy="1204595"/>
            </a:xfrm>
            <a:custGeom>
              <a:avLst/>
              <a:gdLst/>
              <a:ahLst/>
              <a:cxnLst/>
              <a:rect l="l" t="t" r="r" b="b"/>
              <a:pathLst>
                <a:path w="0" h="1204595">
                  <a:moveTo>
                    <a:pt x="0" y="0"/>
                  </a:moveTo>
                  <a:lnTo>
                    <a:pt x="0" y="67443"/>
                  </a:lnTo>
                </a:path>
                <a:path w="0" h="1204595">
                  <a:moveTo>
                    <a:pt x="0" y="67443"/>
                  </a:moveTo>
                  <a:lnTo>
                    <a:pt x="0" y="1204510"/>
                  </a:lnTo>
                </a:path>
              </a:pathLst>
            </a:custGeom>
            <a:ln w="50689">
              <a:solidFill>
                <a:srgbClr val="7FF2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122" y="4178893"/>
              <a:ext cx="192581" cy="239489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595871" y="3678627"/>
            <a:ext cx="915669" cy="879475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12700" marR="5080">
              <a:lnSpc>
                <a:spcPct val="68300"/>
              </a:lnSpc>
              <a:spcBef>
                <a:spcPts val="1030"/>
              </a:spcBef>
            </a:pPr>
            <a:r>
              <a:rPr dirty="0" sz="2350" spc="-25">
                <a:solidFill>
                  <a:srgbClr val="77F219"/>
                </a:solidFill>
                <a:latin typeface="Times New Roman"/>
                <a:cs typeface="Times New Roman"/>
              </a:rPr>
              <a:t>Min </a:t>
            </a:r>
            <a:r>
              <a:rPr dirty="0" sz="2350" spc="-20">
                <a:solidFill>
                  <a:srgbClr val="77F219"/>
                </a:solidFill>
                <a:latin typeface="Times New Roman"/>
                <a:cs typeface="Times New Roman"/>
              </a:rPr>
              <a:t>Gain </a:t>
            </a:r>
            <a:r>
              <a:rPr dirty="0" sz="2350" spc="-10">
                <a:solidFill>
                  <a:srgbClr val="77F219"/>
                </a:solidFill>
                <a:latin typeface="Times New Roman"/>
                <a:cs typeface="Times New Roman"/>
              </a:rPr>
              <a:t>Margin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56392" y="4873471"/>
            <a:ext cx="915669" cy="879475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12700" marR="5080">
              <a:lnSpc>
                <a:spcPct val="68300"/>
              </a:lnSpc>
              <a:spcBef>
                <a:spcPts val="1030"/>
              </a:spcBef>
            </a:pPr>
            <a:r>
              <a:rPr dirty="0" sz="2350" spc="-25">
                <a:solidFill>
                  <a:srgbClr val="206F00"/>
                </a:solidFill>
                <a:latin typeface="Times New Roman"/>
                <a:cs typeface="Times New Roman"/>
              </a:rPr>
              <a:t>Max </a:t>
            </a:r>
            <a:r>
              <a:rPr dirty="0" sz="2350" spc="-20">
                <a:solidFill>
                  <a:srgbClr val="206F00"/>
                </a:solidFill>
                <a:latin typeface="Times New Roman"/>
                <a:cs typeface="Times New Roman"/>
              </a:rPr>
              <a:t>Gain </a:t>
            </a:r>
            <a:r>
              <a:rPr dirty="0" sz="2350" spc="-10">
                <a:solidFill>
                  <a:srgbClr val="206F00"/>
                </a:solidFill>
                <a:latin typeface="Times New Roman"/>
                <a:cs typeface="Times New Roman"/>
              </a:rPr>
              <a:t>Margin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070657" y="1318467"/>
            <a:ext cx="2924810" cy="4574540"/>
            <a:chOff x="1070657" y="1318467"/>
            <a:chExt cx="2924810" cy="4574540"/>
          </a:xfrm>
        </p:grpSpPr>
        <p:sp>
          <p:nvSpPr>
            <p:cNvPr id="29" name="object 29" descr=""/>
            <p:cNvSpPr/>
            <p:nvPr/>
          </p:nvSpPr>
          <p:spPr>
            <a:xfrm>
              <a:off x="1814415" y="2932267"/>
              <a:ext cx="876935" cy="135255"/>
            </a:xfrm>
            <a:custGeom>
              <a:avLst/>
              <a:gdLst/>
              <a:ahLst/>
              <a:cxnLst/>
              <a:rect l="l" t="t" r="r" b="b"/>
              <a:pathLst>
                <a:path w="876935" h="135255">
                  <a:moveTo>
                    <a:pt x="0" y="0"/>
                  </a:moveTo>
                  <a:lnTo>
                    <a:pt x="876863" y="0"/>
                  </a:lnTo>
                  <a:lnTo>
                    <a:pt x="876863" y="134884"/>
                  </a:lnTo>
                  <a:lnTo>
                    <a:pt x="0" y="134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691278" y="2878317"/>
              <a:ext cx="324485" cy="243204"/>
            </a:xfrm>
            <a:custGeom>
              <a:avLst/>
              <a:gdLst/>
              <a:ahLst/>
              <a:cxnLst/>
              <a:rect l="l" t="t" r="r" b="b"/>
              <a:pathLst>
                <a:path w="324485" h="243205">
                  <a:moveTo>
                    <a:pt x="0" y="0"/>
                  </a:moveTo>
                  <a:lnTo>
                    <a:pt x="0" y="242792"/>
                  </a:lnTo>
                  <a:lnTo>
                    <a:pt x="324412" y="12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691278" y="2878313"/>
              <a:ext cx="324485" cy="243204"/>
            </a:xfrm>
            <a:custGeom>
              <a:avLst/>
              <a:gdLst/>
              <a:ahLst/>
              <a:cxnLst/>
              <a:rect l="l" t="t" r="r" b="b"/>
              <a:pathLst>
                <a:path w="324485" h="243205">
                  <a:moveTo>
                    <a:pt x="0" y="242792"/>
                  </a:moveTo>
                  <a:lnTo>
                    <a:pt x="324413" y="121396"/>
                  </a:lnTo>
                  <a:lnTo>
                    <a:pt x="0" y="0"/>
                  </a:lnTo>
                  <a:lnTo>
                    <a:pt x="0" y="242792"/>
                  </a:lnTo>
                  <a:close/>
                </a:path>
              </a:pathLst>
            </a:custGeom>
            <a:ln w="13498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95979" y="1343789"/>
              <a:ext cx="2874010" cy="3329304"/>
            </a:xfrm>
            <a:custGeom>
              <a:avLst/>
              <a:gdLst/>
              <a:ahLst/>
              <a:cxnLst/>
              <a:rect l="l" t="t" r="r" b="b"/>
              <a:pathLst>
                <a:path w="2874010" h="3329304">
                  <a:moveTo>
                    <a:pt x="2873743" y="0"/>
                  </a:moveTo>
                  <a:lnTo>
                    <a:pt x="2808614" y="7350"/>
                  </a:lnTo>
                  <a:lnTo>
                    <a:pt x="2745855" y="18210"/>
                  </a:lnTo>
                  <a:lnTo>
                    <a:pt x="2685451" y="32340"/>
                  </a:lnTo>
                  <a:lnTo>
                    <a:pt x="2627390" y="49498"/>
                  </a:lnTo>
                  <a:lnTo>
                    <a:pt x="2571658" y="69444"/>
                  </a:lnTo>
                  <a:lnTo>
                    <a:pt x="2518242" y="91936"/>
                  </a:lnTo>
                  <a:lnTo>
                    <a:pt x="2467128" y="116734"/>
                  </a:lnTo>
                  <a:lnTo>
                    <a:pt x="2418304" y="143596"/>
                  </a:lnTo>
                  <a:lnTo>
                    <a:pt x="2371756" y="172282"/>
                  </a:lnTo>
                  <a:lnTo>
                    <a:pt x="2327471" y="202551"/>
                  </a:lnTo>
                  <a:lnTo>
                    <a:pt x="2285436" y="234161"/>
                  </a:lnTo>
                  <a:lnTo>
                    <a:pt x="2245636" y="266873"/>
                  </a:lnTo>
                  <a:lnTo>
                    <a:pt x="2208060" y="300444"/>
                  </a:lnTo>
                  <a:lnTo>
                    <a:pt x="2172693" y="334634"/>
                  </a:lnTo>
                  <a:lnTo>
                    <a:pt x="2139524" y="369202"/>
                  </a:lnTo>
                  <a:lnTo>
                    <a:pt x="2108537" y="403907"/>
                  </a:lnTo>
                  <a:lnTo>
                    <a:pt x="2079720" y="438509"/>
                  </a:lnTo>
                  <a:lnTo>
                    <a:pt x="2053060" y="472765"/>
                  </a:lnTo>
                  <a:lnTo>
                    <a:pt x="2028543" y="506436"/>
                  </a:lnTo>
                  <a:lnTo>
                    <a:pt x="2006157" y="539280"/>
                  </a:lnTo>
                  <a:lnTo>
                    <a:pt x="1967721" y="601524"/>
                  </a:lnTo>
                  <a:lnTo>
                    <a:pt x="1937647" y="657570"/>
                  </a:lnTo>
                  <a:lnTo>
                    <a:pt x="1915828" y="705490"/>
                  </a:lnTo>
                  <a:lnTo>
                    <a:pt x="1892696" y="770547"/>
                  </a:lnTo>
                  <a:lnTo>
                    <a:pt x="1881068" y="809289"/>
                  </a:lnTo>
                  <a:lnTo>
                    <a:pt x="1869437" y="851687"/>
                  </a:lnTo>
                  <a:lnTo>
                    <a:pt x="1857832" y="897379"/>
                  </a:lnTo>
                  <a:lnTo>
                    <a:pt x="1846284" y="946001"/>
                  </a:lnTo>
                  <a:lnTo>
                    <a:pt x="1834820" y="997189"/>
                  </a:lnTo>
                  <a:lnTo>
                    <a:pt x="1823470" y="1050578"/>
                  </a:lnTo>
                  <a:lnTo>
                    <a:pt x="1812264" y="1105807"/>
                  </a:lnTo>
                  <a:lnTo>
                    <a:pt x="1801231" y="1162509"/>
                  </a:lnTo>
                  <a:lnTo>
                    <a:pt x="1790400" y="1220323"/>
                  </a:lnTo>
                  <a:lnTo>
                    <a:pt x="1779800" y="1278884"/>
                  </a:lnTo>
                  <a:lnTo>
                    <a:pt x="1769461" y="1337829"/>
                  </a:lnTo>
                  <a:lnTo>
                    <a:pt x="1759411" y="1396793"/>
                  </a:lnTo>
                  <a:lnTo>
                    <a:pt x="1749680" y="1455414"/>
                  </a:lnTo>
                  <a:lnTo>
                    <a:pt x="1740298" y="1513327"/>
                  </a:lnTo>
                  <a:lnTo>
                    <a:pt x="1731293" y="1570168"/>
                  </a:lnTo>
                  <a:lnTo>
                    <a:pt x="1722695" y="1625574"/>
                  </a:lnTo>
                  <a:lnTo>
                    <a:pt x="1714532" y="1679182"/>
                  </a:lnTo>
                  <a:lnTo>
                    <a:pt x="1706835" y="1730627"/>
                  </a:lnTo>
                  <a:lnTo>
                    <a:pt x="1699632" y="1779546"/>
                  </a:lnTo>
                  <a:lnTo>
                    <a:pt x="1692953" y="1825574"/>
                  </a:lnTo>
                  <a:lnTo>
                    <a:pt x="1686827" y="1868349"/>
                  </a:lnTo>
                  <a:lnTo>
                    <a:pt x="1681283" y="1907507"/>
                  </a:lnTo>
                  <a:lnTo>
                    <a:pt x="1676350" y="1942683"/>
                  </a:lnTo>
                  <a:lnTo>
                    <a:pt x="1669594" y="1984576"/>
                  </a:lnTo>
                  <a:lnTo>
                    <a:pt x="1661082" y="2026243"/>
                  </a:lnTo>
                  <a:lnTo>
                    <a:pt x="1650853" y="2067663"/>
                  </a:lnTo>
                  <a:lnTo>
                    <a:pt x="1638945" y="2108814"/>
                  </a:lnTo>
                  <a:lnTo>
                    <a:pt x="1625399" y="2149674"/>
                  </a:lnTo>
                  <a:lnTo>
                    <a:pt x="1610252" y="2190222"/>
                  </a:lnTo>
                  <a:lnTo>
                    <a:pt x="1593545" y="2230435"/>
                  </a:lnTo>
                  <a:lnTo>
                    <a:pt x="1575316" y="2270291"/>
                  </a:lnTo>
                  <a:lnTo>
                    <a:pt x="1555604" y="2309770"/>
                  </a:lnTo>
                  <a:lnTo>
                    <a:pt x="1534449" y="2348849"/>
                  </a:lnTo>
                  <a:lnTo>
                    <a:pt x="1511889" y="2387506"/>
                  </a:lnTo>
                  <a:lnTo>
                    <a:pt x="1487964" y="2425719"/>
                  </a:lnTo>
                  <a:lnTo>
                    <a:pt x="1462712" y="2463468"/>
                  </a:lnTo>
                  <a:lnTo>
                    <a:pt x="1436173" y="2500729"/>
                  </a:lnTo>
                  <a:lnTo>
                    <a:pt x="1408386" y="2537482"/>
                  </a:lnTo>
                  <a:lnTo>
                    <a:pt x="1379390" y="2573704"/>
                  </a:lnTo>
                  <a:lnTo>
                    <a:pt x="1349224" y="2609373"/>
                  </a:lnTo>
                  <a:lnTo>
                    <a:pt x="1317926" y="2644468"/>
                  </a:lnTo>
                  <a:lnTo>
                    <a:pt x="1285537" y="2678968"/>
                  </a:lnTo>
                  <a:lnTo>
                    <a:pt x="1252096" y="2712849"/>
                  </a:lnTo>
                  <a:lnTo>
                    <a:pt x="1217640" y="2746091"/>
                  </a:lnTo>
                  <a:lnTo>
                    <a:pt x="1182210" y="2778672"/>
                  </a:lnTo>
                  <a:lnTo>
                    <a:pt x="1145844" y="2810569"/>
                  </a:lnTo>
                  <a:lnTo>
                    <a:pt x="1108582" y="2841761"/>
                  </a:lnTo>
                  <a:lnTo>
                    <a:pt x="1070463" y="2872227"/>
                  </a:lnTo>
                  <a:lnTo>
                    <a:pt x="1031525" y="2901944"/>
                  </a:lnTo>
                  <a:lnTo>
                    <a:pt x="991808" y="2930891"/>
                  </a:lnTo>
                  <a:lnTo>
                    <a:pt x="951351" y="2959045"/>
                  </a:lnTo>
                  <a:lnTo>
                    <a:pt x="910193" y="2986386"/>
                  </a:lnTo>
                  <a:lnTo>
                    <a:pt x="868373" y="3012890"/>
                  </a:lnTo>
                  <a:lnTo>
                    <a:pt x="825930" y="3038538"/>
                  </a:lnTo>
                  <a:lnTo>
                    <a:pt x="782903" y="3063305"/>
                  </a:lnTo>
                  <a:lnTo>
                    <a:pt x="739332" y="3087172"/>
                  </a:lnTo>
                  <a:lnTo>
                    <a:pt x="695255" y="3110116"/>
                  </a:lnTo>
                  <a:lnTo>
                    <a:pt x="650711" y="3132115"/>
                  </a:lnTo>
                  <a:lnTo>
                    <a:pt x="605740" y="3153148"/>
                  </a:lnTo>
                  <a:lnTo>
                    <a:pt x="560380" y="3173192"/>
                  </a:lnTo>
                  <a:lnTo>
                    <a:pt x="514672" y="3192226"/>
                  </a:lnTo>
                  <a:lnTo>
                    <a:pt x="468653" y="3210228"/>
                  </a:lnTo>
                  <a:lnTo>
                    <a:pt x="422363" y="3227177"/>
                  </a:lnTo>
                  <a:lnTo>
                    <a:pt x="375840" y="3243050"/>
                  </a:lnTo>
                  <a:lnTo>
                    <a:pt x="329125" y="3257826"/>
                  </a:lnTo>
                  <a:lnTo>
                    <a:pt x="282256" y="3271482"/>
                  </a:lnTo>
                  <a:lnTo>
                    <a:pt x="235273" y="3283998"/>
                  </a:lnTo>
                  <a:lnTo>
                    <a:pt x="188213" y="3295351"/>
                  </a:lnTo>
                  <a:lnTo>
                    <a:pt x="141117" y="3305520"/>
                  </a:lnTo>
                  <a:lnTo>
                    <a:pt x="94023" y="3314482"/>
                  </a:lnTo>
                  <a:lnTo>
                    <a:pt x="46971" y="3322217"/>
                  </a:lnTo>
                  <a:lnTo>
                    <a:pt x="0" y="3328701"/>
                  </a:lnTo>
                </a:path>
              </a:pathLst>
            </a:custGeom>
            <a:ln w="50643">
              <a:solidFill>
                <a:srgbClr val="4EA9A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5505" y="1397208"/>
              <a:ext cx="304254" cy="21934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095979" y="2091628"/>
              <a:ext cx="2874010" cy="3329304"/>
            </a:xfrm>
            <a:custGeom>
              <a:avLst/>
              <a:gdLst/>
              <a:ahLst/>
              <a:cxnLst/>
              <a:rect l="l" t="t" r="r" b="b"/>
              <a:pathLst>
                <a:path w="2874010" h="3329304">
                  <a:moveTo>
                    <a:pt x="2873743" y="0"/>
                  </a:moveTo>
                  <a:lnTo>
                    <a:pt x="2808614" y="7350"/>
                  </a:lnTo>
                  <a:lnTo>
                    <a:pt x="2745855" y="18210"/>
                  </a:lnTo>
                  <a:lnTo>
                    <a:pt x="2685451" y="32340"/>
                  </a:lnTo>
                  <a:lnTo>
                    <a:pt x="2627390" y="49498"/>
                  </a:lnTo>
                  <a:lnTo>
                    <a:pt x="2571658" y="69444"/>
                  </a:lnTo>
                  <a:lnTo>
                    <a:pt x="2518242" y="91936"/>
                  </a:lnTo>
                  <a:lnTo>
                    <a:pt x="2467128" y="116734"/>
                  </a:lnTo>
                  <a:lnTo>
                    <a:pt x="2418304" y="143596"/>
                  </a:lnTo>
                  <a:lnTo>
                    <a:pt x="2371756" y="172282"/>
                  </a:lnTo>
                  <a:lnTo>
                    <a:pt x="2327471" y="202551"/>
                  </a:lnTo>
                  <a:lnTo>
                    <a:pt x="2285436" y="234161"/>
                  </a:lnTo>
                  <a:lnTo>
                    <a:pt x="2245636" y="266873"/>
                  </a:lnTo>
                  <a:lnTo>
                    <a:pt x="2208060" y="300444"/>
                  </a:lnTo>
                  <a:lnTo>
                    <a:pt x="2172693" y="334634"/>
                  </a:lnTo>
                  <a:lnTo>
                    <a:pt x="2139524" y="369202"/>
                  </a:lnTo>
                  <a:lnTo>
                    <a:pt x="2108537" y="403907"/>
                  </a:lnTo>
                  <a:lnTo>
                    <a:pt x="2079720" y="438509"/>
                  </a:lnTo>
                  <a:lnTo>
                    <a:pt x="2053060" y="472765"/>
                  </a:lnTo>
                  <a:lnTo>
                    <a:pt x="2028543" y="506436"/>
                  </a:lnTo>
                  <a:lnTo>
                    <a:pt x="2006157" y="539280"/>
                  </a:lnTo>
                  <a:lnTo>
                    <a:pt x="1967721" y="601524"/>
                  </a:lnTo>
                  <a:lnTo>
                    <a:pt x="1937647" y="657570"/>
                  </a:lnTo>
                  <a:lnTo>
                    <a:pt x="1915828" y="705490"/>
                  </a:lnTo>
                  <a:lnTo>
                    <a:pt x="1892696" y="770547"/>
                  </a:lnTo>
                  <a:lnTo>
                    <a:pt x="1881068" y="809289"/>
                  </a:lnTo>
                  <a:lnTo>
                    <a:pt x="1869437" y="851688"/>
                  </a:lnTo>
                  <a:lnTo>
                    <a:pt x="1857832" y="897380"/>
                  </a:lnTo>
                  <a:lnTo>
                    <a:pt x="1846284" y="946002"/>
                  </a:lnTo>
                  <a:lnTo>
                    <a:pt x="1834820" y="997190"/>
                  </a:lnTo>
                  <a:lnTo>
                    <a:pt x="1823470" y="1050579"/>
                  </a:lnTo>
                  <a:lnTo>
                    <a:pt x="1812264" y="1105808"/>
                  </a:lnTo>
                  <a:lnTo>
                    <a:pt x="1801231" y="1162511"/>
                  </a:lnTo>
                  <a:lnTo>
                    <a:pt x="1790400" y="1220324"/>
                  </a:lnTo>
                  <a:lnTo>
                    <a:pt x="1779800" y="1278886"/>
                  </a:lnTo>
                  <a:lnTo>
                    <a:pt x="1769461" y="1337830"/>
                  </a:lnTo>
                  <a:lnTo>
                    <a:pt x="1759411" y="1396795"/>
                  </a:lnTo>
                  <a:lnTo>
                    <a:pt x="1749680" y="1455415"/>
                  </a:lnTo>
                  <a:lnTo>
                    <a:pt x="1740298" y="1513328"/>
                  </a:lnTo>
                  <a:lnTo>
                    <a:pt x="1731293" y="1570169"/>
                  </a:lnTo>
                  <a:lnTo>
                    <a:pt x="1722695" y="1625575"/>
                  </a:lnTo>
                  <a:lnTo>
                    <a:pt x="1714532" y="1679183"/>
                  </a:lnTo>
                  <a:lnTo>
                    <a:pt x="1706835" y="1730628"/>
                  </a:lnTo>
                  <a:lnTo>
                    <a:pt x="1699632" y="1779546"/>
                  </a:lnTo>
                  <a:lnTo>
                    <a:pt x="1692953" y="1825575"/>
                  </a:lnTo>
                  <a:lnTo>
                    <a:pt x="1686827" y="1868350"/>
                  </a:lnTo>
                  <a:lnTo>
                    <a:pt x="1681283" y="1907507"/>
                  </a:lnTo>
                  <a:lnTo>
                    <a:pt x="1676350" y="1942683"/>
                  </a:lnTo>
                  <a:lnTo>
                    <a:pt x="1669594" y="1984576"/>
                  </a:lnTo>
                  <a:lnTo>
                    <a:pt x="1661082" y="2026243"/>
                  </a:lnTo>
                  <a:lnTo>
                    <a:pt x="1650853" y="2067663"/>
                  </a:lnTo>
                  <a:lnTo>
                    <a:pt x="1638945" y="2108814"/>
                  </a:lnTo>
                  <a:lnTo>
                    <a:pt x="1625399" y="2149675"/>
                  </a:lnTo>
                  <a:lnTo>
                    <a:pt x="1610252" y="2190222"/>
                  </a:lnTo>
                  <a:lnTo>
                    <a:pt x="1593545" y="2230435"/>
                  </a:lnTo>
                  <a:lnTo>
                    <a:pt x="1575316" y="2270292"/>
                  </a:lnTo>
                  <a:lnTo>
                    <a:pt x="1555604" y="2309770"/>
                  </a:lnTo>
                  <a:lnTo>
                    <a:pt x="1534449" y="2348849"/>
                  </a:lnTo>
                  <a:lnTo>
                    <a:pt x="1511889" y="2387506"/>
                  </a:lnTo>
                  <a:lnTo>
                    <a:pt x="1487964" y="2425720"/>
                  </a:lnTo>
                  <a:lnTo>
                    <a:pt x="1462712" y="2463468"/>
                  </a:lnTo>
                  <a:lnTo>
                    <a:pt x="1436173" y="2500730"/>
                  </a:lnTo>
                  <a:lnTo>
                    <a:pt x="1408386" y="2537482"/>
                  </a:lnTo>
                  <a:lnTo>
                    <a:pt x="1379390" y="2573704"/>
                  </a:lnTo>
                  <a:lnTo>
                    <a:pt x="1349224" y="2609374"/>
                  </a:lnTo>
                  <a:lnTo>
                    <a:pt x="1317926" y="2644469"/>
                  </a:lnTo>
                  <a:lnTo>
                    <a:pt x="1285537" y="2678969"/>
                  </a:lnTo>
                  <a:lnTo>
                    <a:pt x="1252096" y="2712850"/>
                  </a:lnTo>
                  <a:lnTo>
                    <a:pt x="1217640" y="2746092"/>
                  </a:lnTo>
                  <a:lnTo>
                    <a:pt x="1182210" y="2778672"/>
                  </a:lnTo>
                  <a:lnTo>
                    <a:pt x="1145844" y="2810570"/>
                  </a:lnTo>
                  <a:lnTo>
                    <a:pt x="1108582" y="2841762"/>
                  </a:lnTo>
                  <a:lnTo>
                    <a:pt x="1070463" y="2872228"/>
                  </a:lnTo>
                  <a:lnTo>
                    <a:pt x="1031525" y="2901945"/>
                  </a:lnTo>
                  <a:lnTo>
                    <a:pt x="991808" y="2930891"/>
                  </a:lnTo>
                  <a:lnTo>
                    <a:pt x="951351" y="2959046"/>
                  </a:lnTo>
                  <a:lnTo>
                    <a:pt x="910193" y="2986386"/>
                  </a:lnTo>
                  <a:lnTo>
                    <a:pt x="868373" y="3012891"/>
                  </a:lnTo>
                  <a:lnTo>
                    <a:pt x="825930" y="3038538"/>
                  </a:lnTo>
                  <a:lnTo>
                    <a:pt x="782903" y="3063306"/>
                  </a:lnTo>
                  <a:lnTo>
                    <a:pt x="739332" y="3087173"/>
                  </a:lnTo>
                  <a:lnTo>
                    <a:pt x="695255" y="3110116"/>
                  </a:lnTo>
                  <a:lnTo>
                    <a:pt x="650711" y="3132115"/>
                  </a:lnTo>
                  <a:lnTo>
                    <a:pt x="605740" y="3153148"/>
                  </a:lnTo>
                  <a:lnTo>
                    <a:pt x="560380" y="3173192"/>
                  </a:lnTo>
                  <a:lnTo>
                    <a:pt x="514672" y="3192226"/>
                  </a:lnTo>
                  <a:lnTo>
                    <a:pt x="468653" y="3210228"/>
                  </a:lnTo>
                  <a:lnTo>
                    <a:pt x="422363" y="3227177"/>
                  </a:lnTo>
                  <a:lnTo>
                    <a:pt x="375840" y="3243050"/>
                  </a:lnTo>
                  <a:lnTo>
                    <a:pt x="329125" y="3257826"/>
                  </a:lnTo>
                  <a:lnTo>
                    <a:pt x="282256" y="3271482"/>
                  </a:lnTo>
                  <a:lnTo>
                    <a:pt x="235273" y="3283998"/>
                  </a:lnTo>
                  <a:lnTo>
                    <a:pt x="188213" y="3295351"/>
                  </a:lnTo>
                  <a:lnTo>
                    <a:pt x="141117" y="3305520"/>
                  </a:lnTo>
                  <a:lnTo>
                    <a:pt x="94023" y="3314482"/>
                  </a:lnTo>
                  <a:lnTo>
                    <a:pt x="46971" y="3322217"/>
                  </a:lnTo>
                  <a:lnTo>
                    <a:pt x="0" y="3328701"/>
                  </a:lnTo>
                </a:path>
              </a:pathLst>
            </a:custGeom>
            <a:ln w="50643">
              <a:solidFill>
                <a:srgbClr val="2D86C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5505" y="2145047"/>
              <a:ext cx="304254" cy="21934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095979" y="2538632"/>
              <a:ext cx="2874010" cy="3329304"/>
            </a:xfrm>
            <a:custGeom>
              <a:avLst/>
              <a:gdLst/>
              <a:ahLst/>
              <a:cxnLst/>
              <a:rect l="l" t="t" r="r" b="b"/>
              <a:pathLst>
                <a:path w="2874010" h="3329304">
                  <a:moveTo>
                    <a:pt x="2873743" y="0"/>
                  </a:moveTo>
                  <a:lnTo>
                    <a:pt x="2808614" y="7350"/>
                  </a:lnTo>
                  <a:lnTo>
                    <a:pt x="2745855" y="18210"/>
                  </a:lnTo>
                  <a:lnTo>
                    <a:pt x="2685451" y="32340"/>
                  </a:lnTo>
                  <a:lnTo>
                    <a:pt x="2627390" y="49498"/>
                  </a:lnTo>
                  <a:lnTo>
                    <a:pt x="2571658" y="69444"/>
                  </a:lnTo>
                  <a:lnTo>
                    <a:pt x="2518242" y="91936"/>
                  </a:lnTo>
                  <a:lnTo>
                    <a:pt x="2467128" y="116734"/>
                  </a:lnTo>
                  <a:lnTo>
                    <a:pt x="2418304" y="143596"/>
                  </a:lnTo>
                  <a:lnTo>
                    <a:pt x="2371756" y="172282"/>
                  </a:lnTo>
                  <a:lnTo>
                    <a:pt x="2327471" y="202551"/>
                  </a:lnTo>
                  <a:lnTo>
                    <a:pt x="2285436" y="234161"/>
                  </a:lnTo>
                  <a:lnTo>
                    <a:pt x="2245636" y="266873"/>
                  </a:lnTo>
                  <a:lnTo>
                    <a:pt x="2208060" y="300444"/>
                  </a:lnTo>
                  <a:lnTo>
                    <a:pt x="2172693" y="334634"/>
                  </a:lnTo>
                  <a:lnTo>
                    <a:pt x="2139524" y="369202"/>
                  </a:lnTo>
                  <a:lnTo>
                    <a:pt x="2108537" y="403907"/>
                  </a:lnTo>
                  <a:lnTo>
                    <a:pt x="2079720" y="438509"/>
                  </a:lnTo>
                  <a:lnTo>
                    <a:pt x="2053060" y="472765"/>
                  </a:lnTo>
                  <a:lnTo>
                    <a:pt x="2028543" y="506436"/>
                  </a:lnTo>
                  <a:lnTo>
                    <a:pt x="2006157" y="539280"/>
                  </a:lnTo>
                  <a:lnTo>
                    <a:pt x="1967721" y="601524"/>
                  </a:lnTo>
                  <a:lnTo>
                    <a:pt x="1937647" y="657570"/>
                  </a:lnTo>
                  <a:lnTo>
                    <a:pt x="1915828" y="705490"/>
                  </a:lnTo>
                  <a:lnTo>
                    <a:pt x="1892696" y="770547"/>
                  </a:lnTo>
                  <a:lnTo>
                    <a:pt x="1881068" y="809289"/>
                  </a:lnTo>
                  <a:lnTo>
                    <a:pt x="1869437" y="851687"/>
                  </a:lnTo>
                  <a:lnTo>
                    <a:pt x="1857832" y="897379"/>
                  </a:lnTo>
                  <a:lnTo>
                    <a:pt x="1846284" y="946001"/>
                  </a:lnTo>
                  <a:lnTo>
                    <a:pt x="1834820" y="997189"/>
                  </a:lnTo>
                  <a:lnTo>
                    <a:pt x="1823470" y="1050578"/>
                  </a:lnTo>
                  <a:lnTo>
                    <a:pt x="1812264" y="1105807"/>
                  </a:lnTo>
                  <a:lnTo>
                    <a:pt x="1801231" y="1162509"/>
                  </a:lnTo>
                  <a:lnTo>
                    <a:pt x="1790400" y="1220323"/>
                  </a:lnTo>
                  <a:lnTo>
                    <a:pt x="1779800" y="1278884"/>
                  </a:lnTo>
                  <a:lnTo>
                    <a:pt x="1769461" y="1337829"/>
                  </a:lnTo>
                  <a:lnTo>
                    <a:pt x="1759411" y="1396793"/>
                  </a:lnTo>
                  <a:lnTo>
                    <a:pt x="1749680" y="1455414"/>
                  </a:lnTo>
                  <a:lnTo>
                    <a:pt x="1740298" y="1513327"/>
                  </a:lnTo>
                  <a:lnTo>
                    <a:pt x="1731293" y="1570168"/>
                  </a:lnTo>
                  <a:lnTo>
                    <a:pt x="1722695" y="1625574"/>
                  </a:lnTo>
                  <a:lnTo>
                    <a:pt x="1714532" y="1679182"/>
                  </a:lnTo>
                  <a:lnTo>
                    <a:pt x="1706835" y="1730627"/>
                  </a:lnTo>
                  <a:lnTo>
                    <a:pt x="1699632" y="1779546"/>
                  </a:lnTo>
                  <a:lnTo>
                    <a:pt x="1692953" y="1825574"/>
                  </a:lnTo>
                  <a:lnTo>
                    <a:pt x="1686827" y="1868349"/>
                  </a:lnTo>
                  <a:lnTo>
                    <a:pt x="1681283" y="1907507"/>
                  </a:lnTo>
                  <a:lnTo>
                    <a:pt x="1676350" y="1942683"/>
                  </a:lnTo>
                  <a:lnTo>
                    <a:pt x="1669594" y="1984576"/>
                  </a:lnTo>
                  <a:lnTo>
                    <a:pt x="1661082" y="2026243"/>
                  </a:lnTo>
                  <a:lnTo>
                    <a:pt x="1650853" y="2067663"/>
                  </a:lnTo>
                  <a:lnTo>
                    <a:pt x="1638945" y="2108814"/>
                  </a:lnTo>
                  <a:lnTo>
                    <a:pt x="1625399" y="2149674"/>
                  </a:lnTo>
                  <a:lnTo>
                    <a:pt x="1610252" y="2190222"/>
                  </a:lnTo>
                  <a:lnTo>
                    <a:pt x="1593545" y="2230435"/>
                  </a:lnTo>
                  <a:lnTo>
                    <a:pt x="1575316" y="2270291"/>
                  </a:lnTo>
                  <a:lnTo>
                    <a:pt x="1555604" y="2309770"/>
                  </a:lnTo>
                  <a:lnTo>
                    <a:pt x="1534449" y="2348849"/>
                  </a:lnTo>
                  <a:lnTo>
                    <a:pt x="1511889" y="2387506"/>
                  </a:lnTo>
                  <a:lnTo>
                    <a:pt x="1487964" y="2425719"/>
                  </a:lnTo>
                  <a:lnTo>
                    <a:pt x="1462712" y="2463468"/>
                  </a:lnTo>
                  <a:lnTo>
                    <a:pt x="1436173" y="2500729"/>
                  </a:lnTo>
                  <a:lnTo>
                    <a:pt x="1408386" y="2537482"/>
                  </a:lnTo>
                  <a:lnTo>
                    <a:pt x="1379390" y="2573704"/>
                  </a:lnTo>
                  <a:lnTo>
                    <a:pt x="1349224" y="2609373"/>
                  </a:lnTo>
                  <a:lnTo>
                    <a:pt x="1317926" y="2644468"/>
                  </a:lnTo>
                  <a:lnTo>
                    <a:pt x="1285537" y="2678968"/>
                  </a:lnTo>
                  <a:lnTo>
                    <a:pt x="1252096" y="2712849"/>
                  </a:lnTo>
                  <a:lnTo>
                    <a:pt x="1217640" y="2746091"/>
                  </a:lnTo>
                  <a:lnTo>
                    <a:pt x="1182210" y="2778672"/>
                  </a:lnTo>
                  <a:lnTo>
                    <a:pt x="1145844" y="2810569"/>
                  </a:lnTo>
                  <a:lnTo>
                    <a:pt x="1108582" y="2841761"/>
                  </a:lnTo>
                  <a:lnTo>
                    <a:pt x="1070463" y="2872227"/>
                  </a:lnTo>
                  <a:lnTo>
                    <a:pt x="1031525" y="2901944"/>
                  </a:lnTo>
                  <a:lnTo>
                    <a:pt x="991808" y="2930891"/>
                  </a:lnTo>
                  <a:lnTo>
                    <a:pt x="951351" y="2959045"/>
                  </a:lnTo>
                  <a:lnTo>
                    <a:pt x="910193" y="2986386"/>
                  </a:lnTo>
                  <a:lnTo>
                    <a:pt x="868373" y="3012890"/>
                  </a:lnTo>
                  <a:lnTo>
                    <a:pt x="825930" y="3038538"/>
                  </a:lnTo>
                  <a:lnTo>
                    <a:pt x="782903" y="3063305"/>
                  </a:lnTo>
                  <a:lnTo>
                    <a:pt x="739332" y="3087172"/>
                  </a:lnTo>
                  <a:lnTo>
                    <a:pt x="695255" y="3110116"/>
                  </a:lnTo>
                  <a:lnTo>
                    <a:pt x="650711" y="3132115"/>
                  </a:lnTo>
                  <a:lnTo>
                    <a:pt x="605740" y="3153148"/>
                  </a:lnTo>
                  <a:lnTo>
                    <a:pt x="560380" y="3173192"/>
                  </a:lnTo>
                  <a:lnTo>
                    <a:pt x="514672" y="3192226"/>
                  </a:lnTo>
                  <a:lnTo>
                    <a:pt x="468653" y="3210228"/>
                  </a:lnTo>
                  <a:lnTo>
                    <a:pt x="422363" y="3227177"/>
                  </a:lnTo>
                  <a:lnTo>
                    <a:pt x="375840" y="3243050"/>
                  </a:lnTo>
                  <a:lnTo>
                    <a:pt x="329125" y="3257826"/>
                  </a:lnTo>
                  <a:lnTo>
                    <a:pt x="282256" y="3271482"/>
                  </a:lnTo>
                  <a:lnTo>
                    <a:pt x="235273" y="3283998"/>
                  </a:lnTo>
                  <a:lnTo>
                    <a:pt x="188213" y="3295351"/>
                  </a:lnTo>
                  <a:lnTo>
                    <a:pt x="141117" y="3305520"/>
                  </a:lnTo>
                  <a:lnTo>
                    <a:pt x="94023" y="3314482"/>
                  </a:lnTo>
                  <a:lnTo>
                    <a:pt x="46971" y="3322217"/>
                  </a:lnTo>
                  <a:lnTo>
                    <a:pt x="0" y="3328701"/>
                  </a:lnTo>
                </a:path>
              </a:pathLst>
            </a:custGeom>
            <a:ln w="50643">
              <a:solidFill>
                <a:srgbClr val="042FA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5505" y="2592051"/>
              <a:ext cx="304254" cy="219349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805967" y="2999709"/>
              <a:ext cx="758825" cy="0"/>
            </a:xfrm>
            <a:custGeom>
              <a:avLst/>
              <a:gdLst/>
              <a:ahLst/>
              <a:cxnLst/>
              <a:rect l="l" t="t" r="r" b="b"/>
              <a:pathLst>
                <a:path w="758825" h="0">
                  <a:moveTo>
                    <a:pt x="0" y="0"/>
                  </a:moveTo>
                  <a:lnTo>
                    <a:pt x="758587" y="0"/>
                  </a:lnTo>
                </a:path>
              </a:pathLst>
            </a:custGeom>
            <a:ln w="50581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9244" y="2903585"/>
              <a:ext cx="239861" cy="192249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4955" marR="5080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955" algn="l"/>
              </a:tabLst>
            </a:pPr>
            <a:r>
              <a:rPr dirty="0" spc="-45"/>
              <a:t>You</a:t>
            </a:r>
            <a:r>
              <a:rPr dirty="0" spc="-50"/>
              <a:t> </a:t>
            </a:r>
            <a:r>
              <a:rPr dirty="0"/>
              <a:t>may</a:t>
            </a:r>
            <a:r>
              <a:rPr dirty="0" spc="-45"/>
              <a:t> </a:t>
            </a:r>
            <a:r>
              <a:rPr dirty="0"/>
              <a:t>need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select</a:t>
            </a:r>
            <a:r>
              <a:rPr dirty="0" spc="-35"/>
              <a:t> </a:t>
            </a:r>
            <a:r>
              <a:rPr dirty="0" spc="-50"/>
              <a:t>a </a:t>
            </a:r>
            <a:r>
              <a:rPr dirty="0"/>
              <a:t>different</a:t>
            </a:r>
            <a:r>
              <a:rPr dirty="0" spc="-55"/>
              <a:t> </a:t>
            </a:r>
            <a:r>
              <a:rPr dirty="0"/>
              <a:t>CTR</a:t>
            </a:r>
            <a:r>
              <a:rPr dirty="0" spc="-45"/>
              <a:t> </a:t>
            </a:r>
            <a:r>
              <a:rPr dirty="0" spc="-10"/>
              <a:t>optocoupler </a:t>
            </a:r>
            <a:r>
              <a:rPr dirty="0"/>
              <a:t>when</a:t>
            </a:r>
            <a:r>
              <a:rPr dirty="0" spc="-35"/>
              <a:t> </a:t>
            </a:r>
            <a:r>
              <a:rPr dirty="0"/>
              <a:t>you</a:t>
            </a:r>
            <a:r>
              <a:rPr dirty="0" spc="-25"/>
              <a:t> </a:t>
            </a:r>
            <a:r>
              <a:rPr dirty="0"/>
              <a:t>measure</a:t>
            </a:r>
            <a:r>
              <a:rPr dirty="0" spc="-20"/>
              <a:t> </a:t>
            </a:r>
            <a:r>
              <a:rPr dirty="0" spc="-10"/>
              <a:t>open-</a:t>
            </a:r>
            <a:r>
              <a:rPr dirty="0" spc="-20"/>
              <a:t>loop </a:t>
            </a:r>
            <a:r>
              <a:rPr dirty="0"/>
              <a:t>curves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display</a:t>
            </a:r>
            <a:r>
              <a:rPr dirty="0" spc="-20"/>
              <a:t> </a:t>
            </a:r>
            <a:r>
              <a:rPr dirty="0"/>
              <a:t>them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 spc="-50"/>
              <a:t>a </a:t>
            </a:r>
            <a:r>
              <a:rPr dirty="0" spc="-10"/>
              <a:t>Black-</a:t>
            </a:r>
            <a:r>
              <a:rPr dirty="0"/>
              <a:t>Nichols </a:t>
            </a:r>
            <a:r>
              <a:rPr dirty="0" spc="-10"/>
              <a:t>diagram.</a:t>
            </a:r>
          </a:p>
        </p:txBody>
      </p:sp>
      <p:sp>
        <p:nvSpPr>
          <p:cNvPr id="42" name="object 4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4" name="object 4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10"/>
              <a:t> </a:t>
            </a:r>
            <a:r>
              <a:rPr dirty="0"/>
              <a:t>Theory:</a:t>
            </a:r>
            <a:r>
              <a:rPr dirty="0" spc="20"/>
              <a:t> </a:t>
            </a:r>
            <a:r>
              <a:rPr dirty="0" spc="-10"/>
              <a:t>Black-</a:t>
            </a:r>
            <a:r>
              <a:rPr dirty="0"/>
              <a:t>Nichols</a:t>
            </a:r>
            <a:r>
              <a:rPr dirty="0" spc="-105"/>
              <a:t> </a:t>
            </a:r>
            <a:r>
              <a:rPr dirty="0" spc="-10"/>
              <a:t>Advantages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8369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Characterization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062355" marR="5080" indent="-1050290">
              <a:lnSpc>
                <a:spcPct val="101800"/>
              </a:lnSpc>
              <a:spcBef>
                <a:spcPts val="50"/>
              </a:spcBef>
            </a:pPr>
            <a:r>
              <a:rPr dirty="0"/>
              <a:t>How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15"/>
              <a:t> </a:t>
            </a:r>
            <a:r>
              <a:rPr dirty="0"/>
              <a:t>obtain</a:t>
            </a:r>
            <a:r>
              <a:rPr dirty="0" spc="10"/>
              <a:t> </a:t>
            </a:r>
            <a:r>
              <a:rPr dirty="0"/>
              <a:t>the</a:t>
            </a:r>
            <a:r>
              <a:rPr dirty="0" spc="10"/>
              <a:t> </a:t>
            </a:r>
            <a:r>
              <a:rPr dirty="0"/>
              <a:t>plant</a:t>
            </a:r>
            <a:r>
              <a:rPr dirty="0" spc="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 spc="-10"/>
              <a:t>system </a:t>
            </a:r>
            <a:r>
              <a:rPr dirty="0"/>
              <a:t>transfer</a:t>
            </a:r>
            <a:r>
              <a:rPr dirty="0" spc="-10"/>
              <a:t> </a:t>
            </a:r>
            <a:r>
              <a:rPr dirty="0"/>
              <a:t>function</a:t>
            </a:r>
            <a:r>
              <a:rPr dirty="0" spc="5"/>
              <a:t> </a:t>
            </a:r>
            <a:r>
              <a:rPr dirty="0" spc="-50"/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-55"/>
              <a:t> </a:t>
            </a:r>
            <a:r>
              <a:rPr dirty="0" spc="-10"/>
              <a:t>Principle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30794"/>
            <a:ext cx="10351135" cy="3856354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994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don’t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Plant</a:t>
            </a:r>
            <a:r>
              <a:rPr dirty="0" sz="2400" spc="-10">
                <a:latin typeface="Arial"/>
                <a:cs typeface="Arial"/>
              </a:rPr>
              <a:t> equation: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simulate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measure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5959"/>
                </a:solidFill>
                <a:latin typeface="Arial"/>
                <a:cs typeface="Arial"/>
              </a:rPr>
              <a:t>it.</a:t>
            </a:r>
            <a:endParaRPr sz="22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26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obvious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work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open-</a:t>
            </a:r>
            <a:r>
              <a:rPr dirty="0" sz="2400" spc="-10">
                <a:latin typeface="Arial"/>
                <a:cs typeface="Arial"/>
              </a:rPr>
              <a:t>loop.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213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Problems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(mainly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real </a:t>
            </a:r>
            <a:r>
              <a:rPr dirty="0" sz="2400" spc="-10">
                <a:latin typeface="Arial"/>
                <a:cs typeface="Arial"/>
              </a:rPr>
              <a:t>system):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0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transfer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function depends on the operating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point.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6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Any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noise (or</a:t>
            </a:r>
            <a:r>
              <a:rPr dirty="0" sz="22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self-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heating)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measurement can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change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95959"/>
                </a:solidFill>
                <a:latin typeface="Arial"/>
                <a:cs typeface="Arial"/>
              </a:rPr>
              <a:t>it…</a:t>
            </a:r>
            <a:endParaRPr sz="2200">
              <a:latin typeface="Arial"/>
              <a:cs typeface="Arial"/>
            </a:endParaRPr>
          </a:p>
          <a:p>
            <a:pPr lvl="1" marL="1346200" indent="-283845">
              <a:lnSpc>
                <a:spcPct val="100000"/>
              </a:lnSpc>
              <a:spcBef>
                <a:spcPts val="455"/>
              </a:spcBef>
              <a:buClr>
                <a:srgbClr val="A6A6A6"/>
              </a:buClr>
              <a:buSzPct val="96428"/>
              <a:buChar char="►"/>
              <a:tabLst>
                <a:tab pos="1346835" algn="l"/>
              </a:tabLst>
            </a:pP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The</a:t>
            </a:r>
            <a:r>
              <a:rPr dirty="0" sz="28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system</a:t>
            </a:r>
            <a:r>
              <a:rPr dirty="0" sz="2800" spc="1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can</a:t>
            </a:r>
            <a:r>
              <a:rPr dirty="0" sz="2800" spc="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saturate</a:t>
            </a:r>
            <a:r>
              <a:rPr dirty="0" sz="2800" spc="1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and</a:t>
            </a:r>
            <a:r>
              <a:rPr dirty="0" sz="2800" spc="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not behave</a:t>
            </a:r>
            <a:r>
              <a:rPr dirty="0" sz="2800" spc="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in</a:t>
            </a:r>
            <a:r>
              <a:rPr dirty="0" sz="2800" spc="1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linear</a:t>
            </a:r>
            <a:r>
              <a:rPr dirty="0" sz="2800" spc="1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E97D2E"/>
                </a:solidFill>
                <a:latin typeface="Arial"/>
                <a:cs typeface="Arial"/>
              </a:rPr>
              <a:t>region.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Introduction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1091545" cy="26771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1688464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objective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paper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demystify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loop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simulations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loop </a:t>
            </a:r>
            <a:r>
              <a:rPr dirty="0" sz="2400" spc="-10">
                <a:latin typeface="Arial"/>
                <a:cs typeface="Arial"/>
              </a:rPr>
              <a:t>measurements.</a:t>
            </a:r>
            <a:endParaRPr sz="2400">
              <a:latin typeface="Arial"/>
              <a:cs typeface="Arial"/>
            </a:endParaRPr>
          </a:p>
          <a:p>
            <a:pPr marL="274955" marR="5080" indent="-262255">
              <a:lnSpc>
                <a:spcPct val="100800"/>
              </a:lnSpc>
              <a:spcBef>
                <a:spcPts val="12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simple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method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introduced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applied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loop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analog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digital </a:t>
            </a:r>
            <a:r>
              <a:rPr dirty="0" sz="2400" spc="-10">
                <a:latin typeface="Arial"/>
                <a:cs typeface="Arial"/>
              </a:rPr>
              <a:t>control.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method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 use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simple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equipment.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10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paper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 not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simulation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models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only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how 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them.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-55"/>
              <a:t> </a:t>
            </a:r>
            <a:r>
              <a:rPr dirty="0" spc="-10"/>
              <a:t>Principle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1358245" cy="34010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43815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simulate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closed-loop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operating</a:t>
            </a:r>
            <a:r>
              <a:rPr dirty="0" sz="2400" spc="-10">
                <a:latin typeface="Arial"/>
                <a:cs typeface="Arial"/>
              </a:rPr>
              <a:t> point </a:t>
            </a:r>
            <a:r>
              <a:rPr dirty="0" sz="2400">
                <a:latin typeface="Arial"/>
                <a:cs typeface="Arial"/>
              </a:rPr>
              <a:t>automatically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loop.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74955" marR="233679" indent="-262255">
              <a:lnSpc>
                <a:spcPct val="100800"/>
              </a:lnSpc>
              <a:spcBef>
                <a:spcPts val="22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open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loop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obtain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transfer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function…by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simulation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 spc="-10">
                <a:latin typeface="Arial"/>
                <a:cs typeface="Arial"/>
              </a:rPr>
              <a:t>measurement.</a:t>
            </a:r>
            <a:endParaRPr sz="2400">
              <a:latin typeface="Arial"/>
              <a:cs typeface="Arial"/>
            </a:endParaRPr>
          </a:p>
          <a:p>
            <a:pPr marL="621030" marR="5080" indent="-269875">
              <a:lnSpc>
                <a:spcPct val="102699"/>
              </a:lnSpc>
              <a:spcBef>
                <a:spcPts val="63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need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kind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mux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maintain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loop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around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its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dc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operating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point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inject </a:t>
            </a:r>
            <a:r>
              <a:rPr dirty="0" sz="2200" spc="-25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ac</a:t>
            </a:r>
            <a:r>
              <a:rPr dirty="0" sz="22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measurement/simulation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signal.</a:t>
            </a:r>
            <a:endParaRPr sz="2200">
              <a:latin typeface="Arial"/>
              <a:cs typeface="Arial"/>
            </a:endParaRPr>
          </a:p>
          <a:p>
            <a:pPr lvl="1" marL="1557655" indent="-283845">
              <a:lnSpc>
                <a:spcPct val="100000"/>
              </a:lnSpc>
              <a:spcBef>
                <a:spcPts val="260"/>
              </a:spcBef>
              <a:buClr>
                <a:srgbClr val="A6A6A6"/>
              </a:buClr>
              <a:buSzPct val="96428"/>
              <a:buChar char="►"/>
              <a:tabLst>
                <a:tab pos="1558290" algn="l"/>
              </a:tabLst>
            </a:pP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We</a:t>
            </a:r>
            <a:r>
              <a:rPr dirty="0" sz="2800" spc="-2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can</a:t>
            </a:r>
            <a:r>
              <a:rPr dirty="0" sz="2800" spc="-1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use</a:t>
            </a:r>
            <a:r>
              <a:rPr dirty="0" sz="28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a</a:t>
            </a:r>
            <a:r>
              <a:rPr dirty="0" sz="2800" spc="-1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E97D2E"/>
                </a:solidFill>
                <a:latin typeface="Arial"/>
                <a:cs typeface="Arial"/>
              </a:rPr>
              <a:t>simple</a:t>
            </a:r>
            <a:r>
              <a:rPr dirty="0" sz="28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E97D2E"/>
                </a:solidFill>
                <a:latin typeface="Arial"/>
                <a:cs typeface="Arial"/>
              </a:rPr>
              <a:t>adder.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452" y="130555"/>
            <a:ext cx="11043920" cy="1674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Characterization:</a:t>
            </a:r>
            <a:r>
              <a:rPr dirty="0" sz="3000" spc="-5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Principle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274955" marR="5080" indent="-262255">
              <a:lnSpc>
                <a:spcPct val="100800"/>
              </a:lnSpc>
              <a:buClr>
                <a:srgbClr val="A6A6A6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characterize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+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modeled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block diagram: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48395" y="4179156"/>
            <a:ext cx="6988175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97D2E"/>
                </a:solidFill>
                <a:latin typeface="Arial"/>
                <a:cs typeface="Arial"/>
              </a:rPr>
              <a:t>Where</a:t>
            </a:r>
            <a:r>
              <a:rPr dirty="0" sz="22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3100" spc="-310" b="1">
                <a:solidFill>
                  <a:srgbClr val="E97D2E"/>
                </a:solidFill>
                <a:latin typeface="Symbol"/>
                <a:cs typeface="Symbol"/>
              </a:rPr>
              <a:t></a:t>
            </a:r>
            <a:r>
              <a:rPr dirty="0" sz="3100" spc="-170">
                <a:solidFill>
                  <a:srgbClr val="E97D2E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97D2E"/>
                </a:solidFill>
                <a:latin typeface="Arial"/>
                <a:cs typeface="Arial"/>
              </a:rPr>
              <a:t>is the injected</a:t>
            </a:r>
            <a:r>
              <a:rPr dirty="0" sz="22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97D2E"/>
                </a:solidFill>
                <a:latin typeface="Arial"/>
                <a:cs typeface="Arial"/>
              </a:rPr>
              <a:t>or</a:t>
            </a:r>
            <a:r>
              <a:rPr dirty="0" sz="2200" spc="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97D2E"/>
                </a:solidFill>
                <a:latin typeface="Arial"/>
                <a:cs typeface="Arial"/>
              </a:rPr>
              <a:t>added ac</a:t>
            </a:r>
            <a:r>
              <a:rPr dirty="0" sz="22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97D2E"/>
                </a:solidFill>
                <a:latin typeface="Arial"/>
                <a:cs typeface="Arial"/>
              </a:rPr>
              <a:t>signal to the</a:t>
            </a:r>
            <a:r>
              <a:rPr dirty="0" sz="22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97D2E"/>
                </a:solidFill>
                <a:latin typeface="Arial"/>
                <a:cs typeface="Arial"/>
              </a:rPr>
              <a:t>loop.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843681" y="2104149"/>
            <a:ext cx="2526665" cy="1101090"/>
            <a:chOff x="2843681" y="2104149"/>
            <a:chExt cx="2526665" cy="1101090"/>
          </a:xfrm>
        </p:grpSpPr>
        <p:sp>
          <p:nvSpPr>
            <p:cNvPr id="5" name="object 5" descr=""/>
            <p:cNvSpPr/>
            <p:nvPr/>
          </p:nvSpPr>
          <p:spPr>
            <a:xfrm>
              <a:off x="2863049" y="2484059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638" y="0"/>
                  </a:lnTo>
                </a:path>
              </a:pathLst>
            </a:custGeom>
            <a:ln w="38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0624" y="2411575"/>
              <a:ext cx="180266" cy="1449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942285" y="2123517"/>
              <a:ext cx="720090" cy="721360"/>
            </a:xfrm>
            <a:custGeom>
              <a:avLst/>
              <a:gdLst/>
              <a:ahLst/>
              <a:cxnLst/>
              <a:rect l="l" t="t" r="r" b="b"/>
              <a:pathLst>
                <a:path w="720089" h="721360">
                  <a:moveTo>
                    <a:pt x="359744" y="721083"/>
                  </a:moveTo>
                  <a:lnTo>
                    <a:pt x="310929" y="717792"/>
                  </a:lnTo>
                  <a:lnTo>
                    <a:pt x="264110" y="708204"/>
                  </a:lnTo>
                  <a:lnTo>
                    <a:pt x="219715" y="692750"/>
                  </a:lnTo>
                  <a:lnTo>
                    <a:pt x="178174" y="671859"/>
                  </a:lnTo>
                  <a:lnTo>
                    <a:pt x="139915" y="645960"/>
                  </a:lnTo>
                  <a:lnTo>
                    <a:pt x="105366" y="615483"/>
                  </a:lnTo>
                  <a:lnTo>
                    <a:pt x="74957" y="580858"/>
                  </a:lnTo>
                  <a:lnTo>
                    <a:pt x="49115" y="542514"/>
                  </a:lnTo>
                  <a:lnTo>
                    <a:pt x="28270" y="500880"/>
                  </a:lnTo>
                  <a:lnTo>
                    <a:pt x="12850" y="456388"/>
                  </a:lnTo>
                  <a:lnTo>
                    <a:pt x="3284" y="409465"/>
                  </a:lnTo>
                  <a:lnTo>
                    <a:pt x="0" y="360541"/>
                  </a:lnTo>
                  <a:lnTo>
                    <a:pt x="3284" y="311618"/>
                  </a:lnTo>
                  <a:lnTo>
                    <a:pt x="12850" y="264695"/>
                  </a:lnTo>
                  <a:lnTo>
                    <a:pt x="28270" y="220202"/>
                  </a:lnTo>
                  <a:lnTo>
                    <a:pt x="49115" y="178569"/>
                  </a:lnTo>
                  <a:lnTo>
                    <a:pt x="74957" y="140225"/>
                  </a:lnTo>
                  <a:lnTo>
                    <a:pt x="105366" y="105600"/>
                  </a:lnTo>
                  <a:lnTo>
                    <a:pt x="139915" y="75123"/>
                  </a:lnTo>
                  <a:lnTo>
                    <a:pt x="178174" y="49224"/>
                  </a:lnTo>
                  <a:lnTo>
                    <a:pt x="219715" y="28333"/>
                  </a:lnTo>
                  <a:lnTo>
                    <a:pt x="264110" y="12878"/>
                  </a:lnTo>
                  <a:lnTo>
                    <a:pt x="310929" y="3291"/>
                  </a:lnTo>
                  <a:lnTo>
                    <a:pt x="359744" y="0"/>
                  </a:lnTo>
                  <a:lnTo>
                    <a:pt x="408559" y="3291"/>
                  </a:lnTo>
                  <a:lnTo>
                    <a:pt x="455379" y="12878"/>
                  </a:lnTo>
                  <a:lnTo>
                    <a:pt x="499773" y="28333"/>
                  </a:lnTo>
                  <a:lnTo>
                    <a:pt x="541314" y="49224"/>
                  </a:lnTo>
                  <a:lnTo>
                    <a:pt x="579574" y="75123"/>
                  </a:lnTo>
                  <a:lnTo>
                    <a:pt x="614123" y="105600"/>
                  </a:lnTo>
                  <a:lnTo>
                    <a:pt x="644532" y="140225"/>
                  </a:lnTo>
                  <a:lnTo>
                    <a:pt x="670374" y="178569"/>
                  </a:lnTo>
                  <a:lnTo>
                    <a:pt x="691219" y="220202"/>
                  </a:lnTo>
                  <a:lnTo>
                    <a:pt x="706639" y="264695"/>
                  </a:lnTo>
                  <a:lnTo>
                    <a:pt x="716206" y="311618"/>
                  </a:lnTo>
                  <a:lnTo>
                    <a:pt x="719490" y="360541"/>
                  </a:lnTo>
                  <a:lnTo>
                    <a:pt x="716206" y="409465"/>
                  </a:lnTo>
                  <a:lnTo>
                    <a:pt x="706639" y="456388"/>
                  </a:lnTo>
                  <a:lnTo>
                    <a:pt x="691219" y="500880"/>
                  </a:lnTo>
                  <a:lnTo>
                    <a:pt x="670374" y="542514"/>
                  </a:lnTo>
                  <a:lnTo>
                    <a:pt x="644532" y="580858"/>
                  </a:lnTo>
                  <a:lnTo>
                    <a:pt x="614123" y="615483"/>
                  </a:lnTo>
                  <a:lnTo>
                    <a:pt x="579574" y="645960"/>
                  </a:lnTo>
                  <a:lnTo>
                    <a:pt x="541314" y="671859"/>
                  </a:lnTo>
                  <a:lnTo>
                    <a:pt x="499773" y="692750"/>
                  </a:lnTo>
                  <a:lnTo>
                    <a:pt x="455379" y="708204"/>
                  </a:lnTo>
                  <a:lnTo>
                    <a:pt x="408559" y="717792"/>
                  </a:lnTo>
                  <a:lnTo>
                    <a:pt x="359744" y="721083"/>
                  </a:lnTo>
                  <a:close/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47651" y="2229117"/>
              <a:ext cx="1161415" cy="509905"/>
            </a:xfrm>
            <a:custGeom>
              <a:avLst/>
              <a:gdLst/>
              <a:ahLst/>
              <a:cxnLst/>
              <a:rect l="l" t="t" r="r" b="b"/>
              <a:pathLst>
                <a:path w="1161414" h="509905">
                  <a:moveTo>
                    <a:pt x="0" y="0"/>
                  </a:moveTo>
                  <a:lnTo>
                    <a:pt x="508757" y="509883"/>
                  </a:lnTo>
                </a:path>
                <a:path w="1161414" h="509905">
                  <a:moveTo>
                    <a:pt x="508757" y="0"/>
                  </a:moveTo>
                  <a:lnTo>
                    <a:pt x="0" y="509883"/>
                  </a:lnTo>
                </a:path>
                <a:path w="1161414" h="509905">
                  <a:moveTo>
                    <a:pt x="614124" y="254941"/>
                  </a:moveTo>
                  <a:lnTo>
                    <a:pt x="1161017" y="254941"/>
                  </a:lnTo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9605" y="2411575"/>
              <a:ext cx="180266" cy="1449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9676" y="2856075"/>
              <a:ext cx="144707" cy="34906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014233" y="2411950"/>
              <a:ext cx="360045" cy="288925"/>
            </a:xfrm>
            <a:custGeom>
              <a:avLst/>
              <a:gdLst/>
              <a:ahLst/>
              <a:cxnLst/>
              <a:rect l="l" t="t" r="r" b="b"/>
              <a:pathLst>
                <a:path w="360045" h="288925">
                  <a:moveTo>
                    <a:pt x="0" y="72108"/>
                  </a:moveTo>
                  <a:lnTo>
                    <a:pt x="143898" y="72108"/>
                  </a:lnTo>
                </a:path>
                <a:path w="360045" h="288925">
                  <a:moveTo>
                    <a:pt x="71949" y="0"/>
                  </a:moveTo>
                  <a:lnTo>
                    <a:pt x="71949" y="144216"/>
                  </a:lnTo>
                </a:path>
                <a:path w="360045" h="288925">
                  <a:moveTo>
                    <a:pt x="215847" y="288433"/>
                  </a:moveTo>
                  <a:lnTo>
                    <a:pt x="359745" y="288433"/>
                  </a:lnTo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6460502" y="2411575"/>
            <a:ext cx="708660" cy="145415"/>
            <a:chOff x="6460502" y="2411575"/>
            <a:chExt cx="708660" cy="145415"/>
          </a:xfrm>
        </p:grpSpPr>
        <p:sp>
          <p:nvSpPr>
            <p:cNvPr id="13" name="object 13" descr=""/>
            <p:cNvSpPr/>
            <p:nvPr/>
          </p:nvSpPr>
          <p:spPr>
            <a:xfrm>
              <a:off x="6460502" y="2484059"/>
              <a:ext cx="547370" cy="0"/>
            </a:xfrm>
            <a:custGeom>
              <a:avLst/>
              <a:gdLst/>
              <a:ahLst/>
              <a:cxnLst/>
              <a:rect l="l" t="t" r="r" b="b"/>
              <a:pathLst>
                <a:path w="547370" h="0">
                  <a:moveTo>
                    <a:pt x="0" y="0"/>
                  </a:moveTo>
                  <a:lnTo>
                    <a:pt x="546892" y="0"/>
                  </a:lnTo>
                </a:path>
              </a:pathLst>
            </a:custGeom>
            <a:ln w="38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8331" y="2411575"/>
              <a:ext cx="180266" cy="144967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7551132" y="2411575"/>
            <a:ext cx="1776095" cy="1226820"/>
            <a:chOff x="7551132" y="2411575"/>
            <a:chExt cx="1776095" cy="1226820"/>
          </a:xfrm>
        </p:grpSpPr>
        <p:sp>
          <p:nvSpPr>
            <p:cNvPr id="16" name="object 16" descr=""/>
            <p:cNvSpPr/>
            <p:nvPr/>
          </p:nvSpPr>
          <p:spPr>
            <a:xfrm>
              <a:off x="8259227" y="2484059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638" y="0"/>
                  </a:lnTo>
                </a:path>
              </a:pathLst>
            </a:custGeom>
            <a:ln w="38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6802" y="2411575"/>
              <a:ext cx="180266" cy="14496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618973" y="2484059"/>
              <a:ext cx="0" cy="1082040"/>
            </a:xfrm>
            <a:custGeom>
              <a:avLst/>
              <a:gdLst/>
              <a:ahLst/>
              <a:cxnLst/>
              <a:rect l="l" t="t" r="r" b="b"/>
              <a:pathLst>
                <a:path w="0" h="1082039">
                  <a:moveTo>
                    <a:pt x="0" y="0"/>
                  </a:moveTo>
                  <a:lnTo>
                    <a:pt x="0" y="1081624"/>
                  </a:lnTo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712334" y="3565683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906638" y="0"/>
                  </a:moveTo>
                  <a:lnTo>
                    <a:pt x="0" y="0"/>
                  </a:lnTo>
                </a:path>
              </a:pathLst>
            </a:custGeom>
            <a:ln w="38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1132" y="3493200"/>
              <a:ext cx="180266" cy="144967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2879979" y="2127792"/>
            <a:ext cx="23602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4995" algn="l"/>
              </a:tabLst>
            </a:pPr>
            <a:r>
              <a:rPr dirty="0" sz="1800" spc="-10">
                <a:latin typeface="Times New Roman"/>
                <a:cs typeface="Times New Roman"/>
              </a:rPr>
              <a:t>Reference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Times New Roman"/>
                <a:cs typeface="Times New Roman"/>
              </a:rPr>
              <a:t>Error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13405" y="2127792"/>
            <a:ext cx="5461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Drive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492004" y="2127792"/>
            <a:ext cx="660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Output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381266" y="2123517"/>
            <a:ext cx="1079500" cy="721360"/>
          </a:xfrm>
          <a:prstGeom prst="rect">
            <a:avLst/>
          </a:prstGeom>
          <a:ln w="38131">
            <a:solidFill>
              <a:srgbClr val="000000"/>
            </a:solidFill>
          </a:ln>
        </p:spPr>
        <p:txBody>
          <a:bodyPr wrap="square" lIns="0" tIns="195580" rIns="0" bIns="0" rtlCol="0" vert="horz">
            <a:spAutoFit/>
          </a:bodyPr>
          <a:lstStyle/>
          <a:p>
            <a:pPr algn="ctr" marL="25400">
              <a:lnSpc>
                <a:spcPct val="100000"/>
              </a:lnSpc>
              <a:spcBef>
                <a:spcPts val="1540"/>
              </a:spcBef>
            </a:pPr>
            <a:r>
              <a:rPr dirty="0" sz="1800" spc="-5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179992" y="2123517"/>
            <a:ext cx="1079500" cy="721360"/>
          </a:xfrm>
          <a:prstGeom prst="rect">
            <a:avLst/>
          </a:prstGeom>
          <a:ln w="38131">
            <a:solidFill>
              <a:srgbClr val="000000"/>
            </a:solidFill>
          </a:ln>
        </p:spPr>
        <p:txBody>
          <a:bodyPr wrap="square" lIns="0" tIns="195580" rIns="0" bIns="0" rtlCol="0" vert="horz">
            <a:spAutoFit/>
          </a:bodyPr>
          <a:lstStyle/>
          <a:p>
            <a:pPr algn="ctr" marL="27940">
              <a:lnSpc>
                <a:spcPct val="100000"/>
              </a:lnSpc>
              <a:spcBef>
                <a:spcPts val="1540"/>
              </a:spcBef>
            </a:pPr>
            <a:r>
              <a:rPr dirty="0" sz="1800" spc="-5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460502" y="3205141"/>
            <a:ext cx="1079500" cy="721360"/>
          </a:xfrm>
          <a:prstGeom prst="rect">
            <a:avLst/>
          </a:prstGeom>
          <a:ln w="38131">
            <a:solidFill>
              <a:srgbClr val="000000"/>
            </a:solidFill>
          </a:ln>
        </p:spPr>
        <p:txBody>
          <a:bodyPr wrap="square" lIns="0" tIns="19558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1540"/>
              </a:spcBef>
            </a:pPr>
            <a:r>
              <a:rPr dirty="0" sz="1800" spc="-5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203426" y="3185774"/>
            <a:ext cx="3276600" cy="760095"/>
            <a:chOff x="3203426" y="3185774"/>
            <a:chExt cx="3276600" cy="760095"/>
          </a:xfrm>
        </p:grpSpPr>
        <p:sp>
          <p:nvSpPr>
            <p:cNvPr id="28" name="object 28" descr=""/>
            <p:cNvSpPr/>
            <p:nvPr/>
          </p:nvSpPr>
          <p:spPr>
            <a:xfrm>
              <a:off x="4834373" y="3565682"/>
              <a:ext cx="1626235" cy="0"/>
            </a:xfrm>
            <a:custGeom>
              <a:avLst/>
              <a:gdLst/>
              <a:ahLst/>
              <a:cxnLst/>
              <a:rect l="l" t="t" r="r" b="b"/>
              <a:pathLst>
                <a:path w="1626235" h="0">
                  <a:moveTo>
                    <a:pt x="1626128" y="0"/>
                  </a:moveTo>
                  <a:lnTo>
                    <a:pt x="0" y="0"/>
                  </a:lnTo>
                </a:path>
              </a:pathLst>
            </a:custGeom>
            <a:ln w="38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3170" y="3493198"/>
              <a:ext cx="180266" cy="14496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222794" y="3565682"/>
              <a:ext cx="547370" cy="0"/>
            </a:xfrm>
            <a:custGeom>
              <a:avLst/>
              <a:gdLst/>
              <a:ahLst/>
              <a:cxnLst/>
              <a:rect l="l" t="t" r="r" b="b"/>
              <a:pathLst>
                <a:path w="547370" h="0">
                  <a:moveTo>
                    <a:pt x="0" y="0"/>
                  </a:moveTo>
                  <a:lnTo>
                    <a:pt x="546893" y="0"/>
                  </a:lnTo>
                </a:path>
              </a:pathLst>
            </a:custGeom>
            <a:ln w="381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0624" y="3493198"/>
              <a:ext cx="180266" cy="144967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942285" y="3205141"/>
              <a:ext cx="720090" cy="721360"/>
            </a:xfrm>
            <a:custGeom>
              <a:avLst/>
              <a:gdLst/>
              <a:ahLst/>
              <a:cxnLst/>
              <a:rect l="l" t="t" r="r" b="b"/>
              <a:pathLst>
                <a:path w="720089" h="721360">
                  <a:moveTo>
                    <a:pt x="359744" y="721082"/>
                  </a:moveTo>
                  <a:lnTo>
                    <a:pt x="310929" y="717791"/>
                  </a:lnTo>
                  <a:lnTo>
                    <a:pt x="264110" y="708203"/>
                  </a:lnTo>
                  <a:lnTo>
                    <a:pt x="219715" y="692749"/>
                  </a:lnTo>
                  <a:lnTo>
                    <a:pt x="178174" y="671858"/>
                  </a:lnTo>
                  <a:lnTo>
                    <a:pt x="139915" y="645959"/>
                  </a:lnTo>
                  <a:lnTo>
                    <a:pt x="105366" y="615482"/>
                  </a:lnTo>
                  <a:lnTo>
                    <a:pt x="74957" y="580856"/>
                  </a:lnTo>
                  <a:lnTo>
                    <a:pt x="49115" y="542512"/>
                  </a:lnTo>
                  <a:lnTo>
                    <a:pt x="28270" y="500879"/>
                  </a:lnTo>
                  <a:lnTo>
                    <a:pt x="12850" y="456386"/>
                  </a:lnTo>
                  <a:lnTo>
                    <a:pt x="3284" y="409464"/>
                  </a:lnTo>
                  <a:lnTo>
                    <a:pt x="0" y="360540"/>
                  </a:lnTo>
                  <a:lnTo>
                    <a:pt x="3284" y="311617"/>
                  </a:lnTo>
                  <a:lnTo>
                    <a:pt x="12850" y="264694"/>
                  </a:lnTo>
                  <a:lnTo>
                    <a:pt x="28270" y="220201"/>
                  </a:lnTo>
                  <a:lnTo>
                    <a:pt x="49115" y="178568"/>
                  </a:lnTo>
                  <a:lnTo>
                    <a:pt x="74957" y="140224"/>
                  </a:lnTo>
                  <a:lnTo>
                    <a:pt x="105366" y="105599"/>
                  </a:lnTo>
                  <a:lnTo>
                    <a:pt x="139915" y="75123"/>
                  </a:lnTo>
                  <a:lnTo>
                    <a:pt x="178174" y="49224"/>
                  </a:lnTo>
                  <a:lnTo>
                    <a:pt x="219715" y="28333"/>
                  </a:lnTo>
                  <a:lnTo>
                    <a:pt x="264110" y="12878"/>
                  </a:lnTo>
                  <a:lnTo>
                    <a:pt x="310929" y="3291"/>
                  </a:lnTo>
                  <a:lnTo>
                    <a:pt x="359744" y="0"/>
                  </a:lnTo>
                  <a:lnTo>
                    <a:pt x="408559" y="3291"/>
                  </a:lnTo>
                  <a:lnTo>
                    <a:pt x="455379" y="12878"/>
                  </a:lnTo>
                  <a:lnTo>
                    <a:pt x="499773" y="28333"/>
                  </a:lnTo>
                  <a:lnTo>
                    <a:pt x="541314" y="49224"/>
                  </a:lnTo>
                  <a:lnTo>
                    <a:pt x="579574" y="75123"/>
                  </a:lnTo>
                  <a:lnTo>
                    <a:pt x="614123" y="105599"/>
                  </a:lnTo>
                  <a:lnTo>
                    <a:pt x="644532" y="140224"/>
                  </a:lnTo>
                  <a:lnTo>
                    <a:pt x="670374" y="178568"/>
                  </a:lnTo>
                  <a:lnTo>
                    <a:pt x="691219" y="220201"/>
                  </a:lnTo>
                  <a:lnTo>
                    <a:pt x="706639" y="264694"/>
                  </a:lnTo>
                  <a:lnTo>
                    <a:pt x="716206" y="311617"/>
                  </a:lnTo>
                  <a:lnTo>
                    <a:pt x="719490" y="360540"/>
                  </a:lnTo>
                  <a:lnTo>
                    <a:pt x="716206" y="409464"/>
                  </a:lnTo>
                  <a:lnTo>
                    <a:pt x="706639" y="456386"/>
                  </a:lnTo>
                  <a:lnTo>
                    <a:pt x="691219" y="500879"/>
                  </a:lnTo>
                  <a:lnTo>
                    <a:pt x="670374" y="542512"/>
                  </a:lnTo>
                  <a:lnTo>
                    <a:pt x="644532" y="580856"/>
                  </a:lnTo>
                  <a:lnTo>
                    <a:pt x="614123" y="615482"/>
                  </a:lnTo>
                  <a:lnTo>
                    <a:pt x="579574" y="645959"/>
                  </a:lnTo>
                  <a:lnTo>
                    <a:pt x="541314" y="671858"/>
                  </a:lnTo>
                  <a:lnTo>
                    <a:pt x="499773" y="692749"/>
                  </a:lnTo>
                  <a:lnTo>
                    <a:pt x="455379" y="708203"/>
                  </a:lnTo>
                  <a:lnTo>
                    <a:pt x="408559" y="717791"/>
                  </a:lnTo>
                  <a:lnTo>
                    <a:pt x="359744" y="721082"/>
                  </a:lnTo>
                  <a:close/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014233" y="3310740"/>
              <a:ext cx="542290" cy="509905"/>
            </a:xfrm>
            <a:custGeom>
              <a:avLst/>
              <a:gdLst/>
              <a:ahLst/>
              <a:cxnLst/>
              <a:rect l="l" t="t" r="r" b="b"/>
              <a:pathLst>
                <a:path w="542289" h="509904">
                  <a:moveTo>
                    <a:pt x="33417" y="0"/>
                  </a:moveTo>
                  <a:lnTo>
                    <a:pt x="542175" y="509883"/>
                  </a:lnTo>
                </a:path>
                <a:path w="542289" h="509904">
                  <a:moveTo>
                    <a:pt x="542175" y="1"/>
                  </a:moveTo>
                  <a:lnTo>
                    <a:pt x="33417" y="509883"/>
                  </a:lnTo>
                </a:path>
                <a:path w="542289" h="509904">
                  <a:moveTo>
                    <a:pt x="0" y="254941"/>
                  </a:moveTo>
                  <a:lnTo>
                    <a:pt x="143898" y="254941"/>
                  </a:lnTo>
                </a:path>
                <a:path w="542289" h="509904">
                  <a:moveTo>
                    <a:pt x="71949" y="182833"/>
                  </a:moveTo>
                  <a:lnTo>
                    <a:pt x="71949" y="327050"/>
                  </a:lnTo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3383621" y="3010117"/>
            <a:ext cx="22606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5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894552" y="3263497"/>
            <a:ext cx="83311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Return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894552" y="3543318"/>
            <a:ext cx="12687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Measurement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354934" y="2902956"/>
            <a:ext cx="838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Addition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4445928" y="3493574"/>
            <a:ext cx="144145" cy="144780"/>
          </a:xfrm>
          <a:custGeom>
            <a:avLst/>
            <a:gdLst/>
            <a:ahLst/>
            <a:cxnLst/>
            <a:rect l="l" t="t" r="r" b="b"/>
            <a:pathLst>
              <a:path w="144145" h="144779">
                <a:moveTo>
                  <a:pt x="0" y="72108"/>
                </a:moveTo>
                <a:lnTo>
                  <a:pt x="143898" y="72108"/>
                </a:lnTo>
              </a:path>
              <a:path w="144145" h="144779">
                <a:moveTo>
                  <a:pt x="71949" y="0"/>
                </a:moveTo>
                <a:lnTo>
                  <a:pt x="71949" y="144216"/>
                </a:lnTo>
              </a:path>
            </a:pathLst>
          </a:custGeom>
          <a:ln w="381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40" name="object 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1" name="object 4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48526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-55"/>
              <a:t> </a:t>
            </a:r>
            <a:r>
              <a:rPr dirty="0" spc="-10"/>
              <a:t>Principle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58305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equations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7239" y="4882388"/>
            <a:ext cx="8575040" cy="1179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6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87020" algn="l"/>
                <a:tab pos="287655" algn="l"/>
              </a:tabLst>
            </a:pPr>
            <a:r>
              <a:rPr dirty="0" sz="2400">
                <a:latin typeface="Arial"/>
                <a:cs typeface="Arial"/>
              </a:rPr>
              <a:t>After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solving,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get:</a:t>
            </a:r>
            <a:endParaRPr sz="2400">
              <a:latin typeface="Arial"/>
              <a:cs typeface="Arial"/>
            </a:endParaRPr>
          </a:p>
          <a:p>
            <a:pPr marL="2893060">
              <a:lnSpc>
                <a:spcPts val="3715"/>
              </a:lnSpc>
              <a:spcBef>
                <a:spcPts val="209"/>
              </a:spcBef>
              <a:tabLst>
                <a:tab pos="4434205" algn="l"/>
                <a:tab pos="5396230" algn="l"/>
                <a:tab pos="7325359" algn="l"/>
                <a:tab pos="8286750" algn="l"/>
              </a:tabLst>
            </a:pPr>
            <a:r>
              <a:rPr dirty="0" sz="2400">
                <a:latin typeface="Times New Roman"/>
                <a:cs typeface="Times New Roman"/>
              </a:rPr>
              <a:t>Output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u="sng" baseline="33564" sz="3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H</a:t>
            </a:r>
            <a:r>
              <a:rPr dirty="0" u="sng" baseline="33564" sz="3600" spc="-40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3564" sz="3600" spc="179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dirty="0" u="sng" baseline="33564" sz="3600" spc="179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sng" baseline="33564" sz="3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33564" sz="3600" spc="-52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Reference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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u="sng" baseline="33564" sz="3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H</a:t>
            </a:r>
            <a:r>
              <a:rPr dirty="0" u="sng" baseline="33564" sz="3600" spc="-40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3564" sz="3600" spc="179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dirty="0" u="sng" baseline="33564" sz="3600" spc="179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sng" baseline="33564" sz="3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3600" spc="-50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  <a:p>
            <a:pPr marL="4030979">
              <a:lnSpc>
                <a:spcPts val="2275"/>
              </a:lnSpc>
              <a:tabLst>
                <a:tab pos="6922134" algn="l"/>
              </a:tabLst>
            </a:pPr>
            <a:r>
              <a:rPr dirty="0" sz="2400" spc="55">
                <a:latin typeface="Times New Roman"/>
                <a:cs typeface="Times New Roman"/>
              </a:rPr>
              <a:t>1</a:t>
            </a:r>
            <a:r>
              <a:rPr dirty="0" sz="2400" spc="55">
                <a:latin typeface="Symbol"/>
                <a:cs typeface="Symbol"/>
              </a:rPr>
              <a:t>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</a:t>
            </a:r>
            <a:r>
              <a:rPr dirty="0" sz="2400" spc="-260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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120">
                <a:latin typeface="Symbol"/>
                <a:cs typeface="Symbol"/>
              </a:rPr>
              <a:t></a:t>
            </a:r>
            <a:r>
              <a:rPr dirty="0" sz="2400" spc="120">
                <a:latin typeface="Times New Roman"/>
                <a:cs typeface="Times New Roman"/>
              </a:rPr>
              <a:t>C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55">
                <a:latin typeface="Times New Roman"/>
                <a:cs typeface="Times New Roman"/>
              </a:rPr>
              <a:t>1</a:t>
            </a:r>
            <a:r>
              <a:rPr dirty="0" sz="2400" spc="55">
                <a:latin typeface="Symbol"/>
                <a:cs typeface="Symbol"/>
              </a:rPr>
              <a:t></a:t>
            </a:r>
            <a:r>
              <a:rPr dirty="0" sz="2400" spc="-20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</a:t>
            </a:r>
            <a:r>
              <a:rPr dirty="0" sz="2400" spc="-260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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120">
                <a:latin typeface="Symbol"/>
                <a:cs typeface="Symbol"/>
              </a:rPr>
              <a:t></a:t>
            </a:r>
            <a:r>
              <a:rPr dirty="0" sz="2400" spc="12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48648" y="1936484"/>
            <a:ext cx="3899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8140" algn="l"/>
              </a:tabLst>
            </a:pPr>
            <a:r>
              <a:rPr dirty="0" baseline="20833" sz="3600" spc="-75">
                <a:latin typeface="Symbol"/>
                <a:cs typeface="Symbol"/>
              </a:rPr>
              <a:t></a:t>
            </a:r>
            <a:r>
              <a:rPr dirty="0" baseline="20833" sz="36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Error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Reference</a:t>
            </a:r>
            <a:r>
              <a:rPr dirty="0" sz="2400" spc="-245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</a:t>
            </a:r>
            <a:r>
              <a:rPr dirty="0" sz="2400" spc="-2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Addition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74048" y="2118998"/>
            <a:ext cx="176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ymbol"/>
                <a:cs typeface="Symbol"/>
              </a:rPr>
              <a:t>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74048" y="2334048"/>
            <a:ext cx="2315210" cy="62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>
              <a:lnSpc>
                <a:spcPts val="2350"/>
              </a:lnSpc>
              <a:spcBef>
                <a:spcPts val="100"/>
              </a:spcBef>
            </a:pPr>
            <a:r>
              <a:rPr dirty="0" sz="2400" spc="-10">
                <a:latin typeface="Times New Roman"/>
                <a:cs typeface="Times New Roman"/>
              </a:rPr>
              <a:t>Drive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 spc="135">
                <a:latin typeface="Times New Roman"/>
                <a:cs typeface="Times New Roman"/>
              </a:rPr>
              <a:t>C</a:t>
            </a:r>
            <a:r>
              <a:rPr dirty="0" sz="2400" spc="135">
                <a:latin typeface="Symbol"/>
                <a:cs typeface="Symbol"/>
              </a:rPr>
              <a:t></a:t>
            </a:r>
            <a:r>
              <a:rPr dirty="0" sz="2400" spc="-26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Error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dirty="0" sz="2400">
                <a:latin typeface="Symbol"/>
                <a:cs typeface="Symbol"/>
              </a:rPr>
              <a:t>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48648" y="2638610"/>
            <a:ext cx="2738120" cy="94805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50"/>
              </a:spcBef>
              <a:tabLst>
                <a:tab pos="351790" algn="l"/>
              </a:tabLst>
            </a:pPr>
            <a:r>
              <a:rPr dirty="0" baseline="-11574" sz="3600" spc="-75">
                <a:latin typeface="Symbol"/>
                <a:cs typeface="Symbol"/>
              </a:rPr>
              <a:t></a:t>
            </a:r>
            <a:r>
              <a:rPr dirty="0" baseline="-11574" sz="36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Output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</a:t>
            </a:r>
            <a:r>
              <a:rPr dirty="0" sz="2400" spc="-26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Drive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50"/>
              </a:spcBef>
              <a:tabLst>
                <a:tab pos="358140" algn="l"/>
              </a:tabLst>
            </a:pPr>
            <a:r>
              <a:rPr dirty="0" baseline="17361" sz="3600" spc="-75">
                <a:latin typeface="Symbol"/>
                <a:cs typeface="Symbol"/>
              </a:rPr>
              <a:t></a:t>
            </a:r>
            <a:r>
              <a:rPr dirty="0" baseline="17361" sz="36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Return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</a:t>
            </a:r>
            <a:r>
              <a:rPr dirty="0" sz="2400" spc="-26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Symbol"/>
                <a:cs typeface="Symbol"/>
              </a:rPr>
              <a:t></a:t>
            </a:r>
            <a:r>
              <a:rPr dirty="0" sz="2400" spc="-10">
                <a:latin typeface="Times New Roman"/>
                <a:cs typeface="Times New Roman"/>
              </a:rPr>
              <a:t>Output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74048" y="3398190"/>
            <a:ext cx="176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Symbol"/>
                <a:cs typeface="Symbol"/>
              </a:rPr>
              <a:t>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48648" y="3499764"/>
            <a:ext cx="30219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8140" algn="l"/>
              </a:tabLst>
            </a:pPr>
            <a:r>
              <a:rPr dirty="0" baseline="-8101" sz="3600" spc="-930">
                <a:latin typeface="Symbol"/>
                <a:cs typeface="Symbol"/>
              </a:rPr>
              <a:t></a:t>
            </a:r>
            <a:r>
              <a:rPr dirty="0" baseline="-23148" sz="3600" spc="-930">
                <a:latin typeface="Symbol"/>
                <a:cs typeface="Symbol"/>
              </a:rPr>
              <a:t></a:t>
            </a:r>
            <a:r>
              <a:rPr dirty="0" baseline="-23148" sz="3600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Addition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-265">
                <a:latin typeface="Times New Roman"/>
                <a:cs typeface="Times New Roman"/>
              </a:rPr>
              <a:t> </a:t>
            </a:r>
            <a:r>
              <a:rPr dirty="0" sz="3600" spc="114">
                <a:latin typeface="Symbol"/>
                <a:cs typeface="Symbol"/>
              </a:rPr>
              <a:t></a:t>
            </a:r>
            <a:r>
              <a:rPr dirty="0" sz="2400" spc="114">
                <a:latin typeface="Symbol"/>
                <a:cs typeface="Symbol"/>
              </a:rPr>
              <a:t></a:t>
            </a:r>
            <a:r>
              <a:rPr dirty="0" sz="2400" spc="-2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Return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619951" y="217777"/>
            <a:ext cx="1667510" cy="727075"/>
            <a:chOff x="7619951" y="217777"/>
            <a:chExt cx="1667510" cy="727075"/>
          </a:xfrm>
        </p:grpSpPr>
        <p:sp>
          <p:nvSpPr>
            <p:cNvPr id="12" name="object 12" descr=""/>
            <p:cNvSpPr/>
            <p:nvPr/>
          </p:nvSpPr>
          <p:spPr>
            <a:xfrm>
              <a:off x="7632651" y="468435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8451" y="420596"/>
              <a:ext cx="118975" cy="9567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344947" y="230477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15"/>
                  </a:moveTo>
                  <a:lnTo>
                    <a:pt x="189580" y="471080"/>
                  </a:lnTo>
                  <a:lnTo>
                    <a:pt x="145012" y="457215"/>
                  </a:lnTo>
                  <a:lnTo>
                    <a:pt x="104681" y="435275"/>
                  </a:lnTo>
                  <a:lnTo>
                    <a:pt x="69541" y="406219"/>
                  </a:lnTo>
                  <a:lnTo>
                    <a:pt x="40549" y="371001"/>
                  </a:lnTo>
                  <a:lnTo>
                    <a:pt x="18658" y="330581"/>
                  </a:lnTo>
                  <a:lnTo>
                    <a:pt x="4823" y="285914"/>
                  </a:lnTo>
                  <a:lnTo>
                    <a:pt x="0" y="237957"/>
                  </a:lnTo>
                  <a:lnTo>
                    <a:pt x="4823" y="190000"/>
                  </a:lnTo>
                  <a:lnTo>
                    <a:pt x="18658" y="145333"/>
                  </a:lnTo>
                  <a:lnTo>
                    <a:pt x="40549" y="104913"/>
                  </a:lnTo>
                  <a:lnTo>
                    <a:pt x="69541" y="69696"/>
                  </a:lnTo>
                  <a:lnTo>
                    <a:pt x="104681" y="40639"/>
                  </a:lnTo>
                  <a:lnTo>
                    <a:pt x="145012" y="18699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699"/>
                  </a:lnTo>
                  <a:lnTo>
                    <a:pt x="370181" y="40639"/>
                  </a:lnTo>
                  <a:lnTo>
                    <a:pt x="405321" y="69696"/>
                  </a:lnTo>
                  <a:lnTo>
                    <a:pt x="434313" y="104913"/>
                  </a:lnTo>
                  <a:lnTo>
                    <a:pt x="456204" y="145333"/>
                  </a:lnTo>
                  <a:lnTo>
                    <a:pt x="470039" y="190000"/>
                  </a:lnTo>
                  <a:lnTo>
                    <a:pt x="474863" y="237957"/>
                  </a:lnTo>
                  <a:lnTo>
                    <a:pt x="470039" y="285914"/>
                  </a:lnTo>
                  <a:lnTo>
                    <a:pt x="456204" y="330581"/>
                  </a:lnTo>
                  <a:lnTo>
                    <a:pt x="434313" y="371001"/>
                  </a:lnTo>
                  <a:lnTo>
                    <a:pt x="405321" y="406219"/>
                  </a:lnTo>
                  <a:lnTo>
                    <a:pt x="370181" y="435275"/>
                  </a:lnTo>
                  <a:lnTo>
                    <a:pt x="329850" y="457215"/>
                  </a:lnTo>
                  <a:lnTo>
                    <a:pt x="285282" y="471080"/>
                  </a:lnTo>
                  <a:lnTo>
                    <a:pt x="237431" y="475915"/>
                  </a:lnTo>
                  <a:close/>
                </a:path>
              </a:pathLst>
            </a:custGeom>
            <a:ln w="251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414489" y="300173"/>
              <a:ext cx="766445" cy="336550"/>
            </a:xfrm>
            <a:custGeom>
              <a:avLst/>
              <a:gdLst/>
              <a:ahLst/>
              <a:cxnLst/>
              <a:rect l="l" t="t" r="r" b="b"/>
              <a:pathLst>
                <a:path w="766445" h="336550">
                  <a:moveTo>
                    <a:pt x="0" y="0"/>
                  </a:moveTo>
                  <a:lnTo>
                    <a:pt x="335779" y="336522"/>
                  </a:lnTo>
                </a:path>
                <a:path w="766445" h="336550">
                  <a:moveTo>
                    <a:pt x="335779" y="0"/>
                  </a:moveTo>
                  <a:lnTo>
                    <a:pt x="0" y="336522"/>
                  </a:lnTo>
                </a:path>
                <a:path w="766445" h="336550">
                  <a:moveTo>
                    <a:pt x="405322" y="168261"/>
                  </a:moveTo>
                  <a:lnTo>
                    <a:pt x="766271" y="168261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68178" y="420596"/>
              <a:ext cx="118975" cy="9567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625" y="713965"/>
              <a:ext cx="95507" cy="23038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392433" y="420843"/>
              <a:ext cx="237490" cy="190500"/>
            </a:xfrm>
            <a:custGeom>
              <a:avLst/>
              <a:gdLst/>
              <a:ahLst/>
              <a:cxnLst/>
              <a:rect l="l" t="t" r="r" b="b"/>
              <a:pathLst>
                <a:path w="237490" h="190500">
                  <a:moveTo>
                    <a:pt x="0" y="47591"/>
                  </a:moveTo>
                  <a:lnTo>
                    <a:pt x="94972" y="47591"/>
                  </a:lnTo>
                </a:path>
                <a:path w="237490" h="190500">
                  <a:moveTo>
                    <a:pt x="47486" y="0"/>
                  </a:moveTo>
                  <a:lnTo>
                    <a:pt x="47486" y="95183"/>
                  </a:lnTo>
                </a:path>
                <a:path w="237490" h="190500">
                  <a:moveTo>
                    <a:pt x="142459" y="190366"/>
                  </a:moveTo>
                  <a:lnTo>
                    <a:pt x="237432" y="190366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10006971" y="420596"/>
            <a:ext cx="467359" cy="95885"/>
            <a:chOff x="10006971" y="420596"/>
            <a:chExt cx="467359" cy="95885"/>
          </a:xfrm>
        </p:grpSpPr>
        <p:sp>
          <p:nvSpPr>
            <p:cNvPr id="20" name="object 20" descr=""/>
            <p:cNvSpPr/>
            <p:nvPr/>
          </p:nvSpPr>
          <p:spPr>
            <a:xfrm>
              <a:off x="10006971" y="468435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338" y="420596"/>
              <a:ext cx="118975" cy="95678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10726786" y="420596"/>
            <a:ext cx="1172210" cy="809625"/>
            <a:chOff x="10726786" y="420596"/>
            <a:chExt cx="1172210" cy="809625"/>
          </a:xfrm>
        </p:grpSpPr>
        <p:sp>
          <p:nvSpPr>
            <p:cNvPr id="23" name="object 23" descr=""/>
            <p:cNvSpPr/>
            <p:nvPr/>
          </p:nvSpPr>
          <p:spPr>
            <a:xfrm>
              <a:off x="11194129" y="468435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79928" y="420596"/>
              <a:ext cx="118975" cy="9567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1431561" y="468435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w="0" h="714375">
                  <a:moveTo>
                    <a:pt x="0" y="0"/>
                  </a:moveTo>
                  <a:lnTo>
                    <a:pt x="0" y="713872"/>
                  </a:lnTo>
                </a:path>
              </a:pathLst>
            </a:custGeom>
            <a:ln w="25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833180" y="1182307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598381" y="0"/>
                  </a:moveTo>
                  <a:lnTo>
                    <a:pt x="0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6786" y="1134468"/>
              <a:ext cx="118975" cy="95678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7639507" y="228982"/>
            <a:ext cx="63627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Reference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862282" y="228982"/>
            <a:ext cx="3435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Error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037569" y="228982"/>
            <a:ext cx="3689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Drive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343444" y="228982"/>
            <a:ext cx="4445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294675" y="230477"/>
            <a:ext cx="712470" cy="476250"/>
          </a:xfrm>
          <a:prstGeom prst="rect">
            <a:avLst/>
          </a:prstGeom>
          <a:ln w="25166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055"/>
              </a:spcBef>
            </a:pPr>
            <a:r>
              <a:rPr dirty="0" sz="1150" spc="2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481834" y="230477"/>
            <a:ext cx="712470" cy="476250"/>
          </a:xfrm>
          <a:prstGeom prst="rect">
            <a:avLst/>
          </a:prstGeom>
          <a:ln w="25166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006971" y="944349"/>
            <a:ext cx="712470" cy="476250"/>
          </a:xfrm>
          <a:prstGeom prst="rect">
            <a:avLst/>
          </a:prstGeom>
          <a:ln w="25166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K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7857383" y="931649"/>
            <a:ext cx="2162810" cy="501650"/>
            <a:chOff x="7857383" y="931649"/>
            <a:chExt cx="2162810" cy="501650"/>
          </a:xfrm>
        </p:grpSpPr>
        <p:sp>
          <p:nvSpPr>
            <p:cNvPr id="36" name="object 36" descr=""/>
            <p:cNvSpPr/>
            <p:nvPr/>
          </p:nvSpPr>
          <p:spPr>
            <a:xfrm>
              <a:off x="8933726" y="1182306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1073244" y="0"/>
                  </a:moveTo>
                  <a:lnTo>
                    <a:pt x="0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7332" y="1134467"/>
              <a:ext cx="118975" cy="9567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870083" y="1182306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8451" y="1134467"/>
              <a:ext cx="118975" cy="9567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8344948" y="944349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14"/>
                  </a:moveTo>
                  <a:lnTo>
                    <a:pt x="189580" y="471080"/>
                  </a:lnTo>
                  <a:lnTo>
                    <a:pt x="145012" y="457214"/>
                  </a:lnTo>
                  <a:lnTo>
                    <a:pt x="104681" y="435274"/>
                  </a:lnTo>
                  <a:lnTo>
                    <a:pt x="69541" y="406218"/>
                  </a:lnTo>
                  <a:lnTo>
                    <a:pt x="40549" y="371001"/>
                  </a:lnTo>
                  <a:lnTo>
                    <a:pt x="18658" y="330580"/>
                  </a:lnTo>
                  <a:lnTo>
                    <a:pt x="4823" y="285913"/>
                  </a:lnTo>
                  <a:lnTo>
                    <a:pt x="0" y="237956"/>
                  </a:lnTo>
                  <a:lnTo>
                    <a:pt x="4823" y="190000"/>
                  </a:lnTo>
                  <a:lnTo>
                    <a:pt x="18658" y="145333"/>
                  </a:lnTo>
                  <a:lnTo>
                    <a:pt x="40549" y="104912"/>
                  </a:lnTo>
                  <a:lnTo>
                    <a:pt x="69541" y="69695"/>
                  </a:lnTo>
                  <a:lnTo>
                    <a:pt x="104681" y="40639"/>
                  </a:lnTo>
                  <a:lnTo>
                    <a:pt x="145012" y="18699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699"/>
                  </a:lnTo>
                  <a:lnTo>
                    <a:pt x="370181" y="40639"/>
                  </a:lnTo>
                  <a:lnTo>
                    <a:pt x="405321" y="69695"/>
                  </a:lnTo>
                  <a:lnTo>
                    <a:pt x="434313" y="104912"/>
                  </a:lnTo>
                  <a:lnTo>
                    <a:pt x="456204" y="145333"/>
                  </a:lnTo>
                  <a:lnTo>
                    <a:pt x="470039" y="190000"/>
                  </a:lnTo>
                  <a:lnTo>
                    <a:pt x="474863" y="237956"/>
                  </a:lnTo>
                  <a:lnTo>
                    <a:pt x="470039" y="285913"/>
                  </a:lnTo>
                  <a:lnTo>
                    <a:pt x="456204" y="330580"/>
                  </a:lnTo>
                  <a:lnTo>
                    <a:pt x="434313" y="371001"/>
                  </a:lnTo>
                  <a:lnTo>
                    <a:pt x="405321" y="406218"/>
                  </a:lnTo>
                  <a:lnTo>
                    <a:pt x="370181" y="435274"/>
                  </a:lnTo>
                  <a:lnTo>
                    <a:pt x="329850" y="457214"/>
                  </a:lnTo>
                  <a:lnTo>
                    <a:pt x="285282" y="471080"/>
                  </a:lnTo>
                  <a:lnTo>
                    <a:pt x="237431" y="475914"/>
                  </a:lnTo>
                  <a:close/>
                </a:path>
              </a:pathLst>
            </a:custGeom>
            <a:ln w="251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392434" y="1014045"/>
              <a:ext cx="358140" cy="336550"/>
            </a:xfrm>
            <a:custGeom>
              <a:avLst/>
              <a:gdLst/>
              <a:ahLst/>
              <a:cxnLst/>
              <a:rect l="l" t="t" r="r" b="b"/>
              <a:pathLst>
                <a:path w="358140" h="336550">
                  <a:moveTo>
                    <a:pt x="22055" y="0"/>
                  </a:moveTo>
                  <a:lnTo>
                    <a:pt x="357835" y="336522"/>
                  </a:lnTo>
                </a:path>
                <a:path w="358140" h="336550">
                  <a:moveTo>
                    <a:pt x="357835" y="0"/>
                  </a:moveTo>
                  <a:lnTo>
                    <a:pt x="22055" y="336522"/>
                  </a:lnTo>
                </a:path>
                <a:path w="358140" h="336550">
                  <a:moveTo>
                    <a:pt x="0" y="168261"/>
                  </a:moveTo>
                  <a:lnTo>
                    <a:pt x="94972" y="168261"/>
                  </a:lnTo>
                </a:path>
                <a:path w="358140" h="336550">
                  <a:moveTo>
                    <a:pt x="47486" y="120669"/>
                  </a:moveTo>
                  <a:lnTo>
                    <a:pt x="47486" y="215852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7971911" y="811317"/>
            <a:ext cx="158115" cy="388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50" spc="10">
                <a:latin typeface="Symbol"/>
                <a:cs typeface="Symbol"/>
              </a:rPr>
              <a:t>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969126" y="978548"/>
            <a:ext cx="5588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>
                <a:latin typeface="Times New Roman"/>
                <a:cs typeface="Times New Roman"/>
              </a:rPr>
              <a:t>Return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-50">
                <a:latin typeface="Times New Roman"/>
                <a:cs typeface="Times New Roman"/>
              </a:rPr>
              <a:t>=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969126" y="1163228"/>
            <a:ext cx="84645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Measurement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612978" y="740590"/>
            <a:ext cx="56197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Addition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8677352" y="113471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591"/>
                </a:moveTo>
                <a:lnTo>
                  <a:pt x="94972" y="47591"/>
                </a:lnTo>
              </a:path>
              <a:path w="95250" h="95250">
                <a:moveTo>
                  <a:pt x="47486" y="0"/>
                </a:moveTo>
                <a:lnTo>
                  <a:pt x="47486" y="95183"/>
                </a:lnTo>
              </a:path>
            </a:pathLst>
          </a:custGeom>
          <a:ln w="25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48" name="object 4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9" name="object 4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452" y="130555"/>
            <a:ext cx="69303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Loop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Measurement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System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Equations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66992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Considering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signals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previous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system,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2416555"/>
            <a:ext cx="2679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70">
                <a:solidFill>
                  <a:srgbClr val="A6A6A6"/>
                </a:solidFill>
                <a:latin typeface="Arial"/>
                <a:cs typeface="Arial"/>
              </a:rPr>
              <a:t>►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34351" y="2416555"/>
            <a:ext cx="2223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“−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Closed-</a:t>
            </a:r>
            <a:r>
              <a:rPr dirty="0" sz="2400" spc="-10">
                <a:latin typeface="Arial"/>
                <a:cs typeface="Arial"/>
              </a:rPr>
              <a:t>Loop”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9939" y="3967988"/>
            <a:ext cx="2679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70">
                <a:solidFill>
                  <a:srgbClr val="A6A6A6"/>
                </a:solidFill>
                <a:latin typeface="Arial"/>
                <a:cs typeface="Arial"/>
              </a:rPr>
              <a:t>►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34351" y="3967988"/>
            <a:ext cx="2018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“−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Open-Loop”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69076" y="5211571"/>
            <a:ext cx="8111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It</a:t>
            </a:r>
            <a:r>
              <a:rPr dirty="0" sz="2400" spc="-15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almost</a:t>
            </a:r>
            <a:r>
              <a:rPr dirty="0" sz="2400" spc="-10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what</a:t>
            </a:r>
            <a:r>
              <a:rPr dirty="0" sz="2400" spc="-15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we</a:t>
            </a:r>
            <a:r>
              <a:rPr dirty="0" sz="2400" spc="-5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are</a:t>
            </a:r>
            <a:r>
              <a:rPr dirty="0" sz="2400" spc="-5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looking</a:t>
            </a:r>
            <a:r>
              <a:rPr dirty="0" sz="2400" spc="-10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for…Open-</a:t>
            </a:r>
            <a:r>
              <a:rPr dirty="0" sz="2400" spc="-5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or</a:t>
            </a:r>
            <a:r>
              <a:rPr dirty="0" sz="2400" spc="-5" i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E97D2E"/>
                </a:solidFill>
                <a:latin typeface="Arial"/>
                <a:cs typeface="Arial"/>
              </a:rPr>
              <a:t>Closed-</a:t>
            </a:r>
            <a:r>
              <a:rPr dirty="0" sz="2400" spc="-10" i="1">
                <a:solidFill>
                  <a:srgbClr val="E97D2E"/>
                </a:solidFill>
                <a:latin typeface="Arial"/>
                <a:cs typeface="Arial"/>
              </a:rPr>
              <a:t>Loop.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58871" y="2552678"/>
            <a:ext cx="233679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10" b="1">
                <a:latin typeface="Symbol"/>
                <a:cs typeface="Symbol"/>
              </a:rPr>
              <a:t>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201301" y="2627952"/>
            <a:ext cx="1149985" cy="0"/>
          </a:xfrm>
          <a:custGeom>
            <a:avLst/>
            <a:gdLst/>
            <a:ahLst/>
            <a:cxnLst/>
            <a:rect l="l" t="t" r="r" b="b"/>
            <a:pathLst>
              <a:path w="1149985" h="0">
                <a:moveTo>
                  <a:pt x="0" y="0"/>
                </a:moveTo>
                <a:lnTo>
                  <a:pt x="1149783" y="0"/>
                </a:lnTo>
              </a:path>
            </a:pathLst>
          </a:custGeom>
          <a:ln w="199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59495" y="1205661"/>
            <a:ext cx="7616190" cy="136017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735"/>
              </a:spcBef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obtain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equations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around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adder:</a:t>
            </a:r>
            <a:endParaRPr sz="2400">
              <a:latin typeface="Arial"/>
              <a:cs typeface="Arial"/>
            </a:endParaRPr>
          </a:p>
          <a:p>
            <a:pPr marL="567690">
              <a:lnSpc>
                <a:spcPct val="100000"/>
              </a:lnSpc>
              <a:spcBef>
                <a:spcPts val="2205"/>
              </a:spcBef>
              <a:tabLst>
                <a:tab pos="2240915" algn="l"/>
              </a:tabLst>
            </a:pPr>
            <a:r>
              <a:rPr dirty="0" sz="3150">
                <a:latin typeface="Times New Roman"/>
                <a:cs typeface="Times New Roman"/>
              </a:rPr>
              <a:t>Return</a:t>
            </a:r>
            <a:r>
              <a:rPr dirty="0" sz="3150" spc="155">
                <a:latin typeface="Times New Roman"/>
                <a:cs typeface="Times New Roman"/>
              </a:rPr>
              <a:t> </a:t>
            </a:r>
            <a:r>
              <a:rPr dirty="0" baseline="-33509" sz="4725" spc="-75">
                <a:latin typeface="Symbol"/>
                <a:cs typeface="Symbol"/>
              </a:rPr>
              <a:t></a:t>
            </a:r>
            <a:r>
              <a:rPr dirty="0" baseline="-33509" sz="4725">
                <a:latin typeface="Times New Roman"/>
                <a:cs typeface="Times New Roman"/>
              </a:rPr>
              <a:t>	</a:t>
            </a:r>
            <a:r>
              <a:rPr dirty="0" sz="3150" spc="50">
                <a:latin typeface="Symbol"/>
                <a:cs typeface="Symbol"/>
              </a:rPr>
              <a:t></a:t>
            </a:r>
            <a:r>
              <a:rPr dirty="0" sz="3150" spc="50">
                <a:latin typeface="Times New Roman"/>
                <a:cs typeface="Times New Roman"/>
              </a:rPr>
              <a:t>H</a:t>
            </a:r>
            <a:r>
              <a:rPr dirty="0" sz="3150" spc="-340">
                <a:latin typeface="Times New Roman"/>
                <a:cs typeface="Times New Roman"/>
              </a:rPr>
              <a:t> </a:t>
            </a:r>
            <a:r>
              <a:rPr dirty="0" sz="3150">
                <a:latin typeface="Symbol"/>
                <a:cs typeface="Symbol"/>
              </a:rPr>
              <a:t></a:t>
            </a:r>
            <a:r>
              <a:rPr dirty="0" sz="3150" spc="-320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K</a:t>
            </a:r>
            <a:r>
              <a:rPr dirty="0" sz="3150" spc="-320">
                <a:latin typeface="Times New Roman"/>
                <a:cs typeface="Times New Roman"/>
              </a:rPr>
              <a:t> </a:t>
            </a:r>
            <a:r>
              <a:rPr dirty="0" sz="3150" spc="180">
                <a:latin typeface="Symbol"/>
                <a:cs typeface="Symbol"/>
              </a:rPr>
              <a:t></a:t>
            </a:r>
            <a:r>
              <a:rPr dirty="0" sz="3150" spc="180">
                <a:latin typeface="Times New Roman"/>
                <a:cs typeface="Times New Roman"/>
              </a:rPr>
              <a:t>C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28338" y="2619984"/>
            <a:ext cx="1825625" cy="5105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150" spc="120">
                <a:latin typeface="Times New Roman"/>
                <a:cs typeface="Times New Roman"/>
              </a:rPr>
              <a:t>1</a:t>
            </a:r>
            <a:r>
              <a:rPr dirty="0" sz="3150" spc="120">
                <a:latin typeface="Symbol"/>
                <a:cs typeface="Symbol"/>
              </a:rPr>
              <a:t></a:t>
            </a:r>
            <a:r>
              <a:rPr dirty="0" sz="3150" spc="-254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</a:t>
            </a:r>
            <a:r>
              <a:rPr dirty="0" sz="3150" spc="-335">
                <a:latin typeface="Times New Roman"/>
                <a:cs typeface="Times New Roman"/>
              </a:rPr>
              <a:t> </a:t>
            </a:r>
            <a:r>
              <a:rPr dirty="0" sz="3150">
                <a:latin typeface="Symbol"/>
                <a:cs typeface="Symbol"/>
              </a:rPr>
              <a:t></a:t>
            </a:r>
            <a:r>
              <a:rPr dirty="0" sz="3150" spc="-3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K</a:t>
            </a:r>
            <a:r>
              <a:rPr dirty="0" sz="3150" spc="-320">
                <a:latin typeface="Times New Roman"/>
                <a:cs typeface="Times New Roman"/>
              </a:rPr>
              <a:t> </a:t>
            </a:r>
            <a:r>
              <a:rPr dirty="0" sz="3150" spc="170">
                <a:latin typeface="Symbol"/>
                <a:cs typeface="Symbol"/>
              </a:rPr>
              <a:t></a:t>
            </a:r>
            <a:r>
              <a:rPr dirty="0" sz="3150" spc="170">
                <a:latin typeface="Times New Roman"/>
                <a:cs typeface="Times New Roman"/>
              </a:rPr>
              <a:t>C</a:t>
            </a:r>
            <a:endParaRPr sz="315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108267" y="2049905"/>
            <a:ext cx="3568065" cy="1094105"/>
            <a:chOff x="1108267" y="2049905"/>
            <a:chExt cx="3568065" cy="1094105"/>
          </a:xfrm>
        </p:grpSpPr>
        <p:sp>
          <p:nvSpPr>
            <p:cNvPr id="14" name="object 14" descr=""/>
            <p:cNvSpPr/>
            <p:nvPr/>
          </p:nvSpPr>
          <p:spPr>
            <a:xfrm>
              <a:off x="2756890" y="2627952"/>
              <a:ext cx="1800860" cy="0"/>
            </a:xfrm>
            <a:custGeom>
              <a:avLst/>
              <a:gdLst/>
              <a:ahLst/>
              <a:cxnLst/>
              <a:rect l="l" t="t" r="r" b="b"/>
              <a:pathLst>
                <a:path w="1800860" h="0">
                  <a:moveTo>
                    <a:pt x="0" y="0"/>
                  </a:moveTo>
                  <a:lnTo>
                    <a:pt x="1800763" y="0"/>
                  </a:lnTo>
                </a:path>
              </a:pathLst>
            </a:custGeom>
            <a:ln w="199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20967" y="2062605"/>
              <a:ext cx="3542665" cy="1068705"/>
            </a:xfrm>
            <a:custGeom>
              <a:avLst/>
              <a:gdLst/>
              <a:ahLst/>
              <a:cxnLst/>
              <a:rect l="l" t="t" r="r" b="b"/>
              <a:pathLst>
                <a:path w="3542665" h="1068705">
                  <a:moveTo>
                    <a:pt x="0" y="0"/>
                  </a:moveTo>
                  <a:lnTo>
                    <a:pt x="3542384" y="0"/>
                  </a:lnTo>
                  <a:lnTo>
                    <a:pt x="3542384" y="1068645"/>
                  </a:lnTo>
                  <a:lnTo>
                    <a:pt x="0" y="106864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1201301" y="4030729"/>
            <a:ext cx="1489075" cy="0"/>
          </a:xfrm>
          <a:custGeom>
            <a:avLst/>
            <a:gdLst/>
            <a:ahLst/>
            <a:cxnLst/>
            <a:rect l="l" t="t" r="r" b="b"/>
            <a:pathLst>
              <a:path w="1489075" h="0">
                <a:moveTo>
                  <a:pt x="0" y="0"/>
                </a:moveTo>
                <a:lnTo>
                  <a:pt x="1489011" y="0"/>
                </a:lnTo>
              </a:path>
            </a:pathLst>
          </a:custGeom>
          <a:ln w="200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120967" y="3463140"/>
            <a:ext cx="3542665" cy="1073150"/>
          </a:xfrm>
          <a:prstGeom prst="rect">
            <a:avLst/>
          </a:prstGeom>
          <a:ln w="25400">
            <a:solidFill>
              <a:srgbClr val="E97D2E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106680" marR="63500" indent="168910">
              <a:lnSpc>
                <a:spcPct val="66300"/>
              </a:lnSpc>
              <a:spcBef>
                <a:spcPts val="5"/>
              </a:spcBef>
              <a:tabLst>
                <a:tab pos="1661160" algn="l"/>
              </a:tabLst>
            </a:pPr>
            <a:r>
              <a:rPr dirty="0" baseline="32986" sz="4800" spc="-15">
                <a:latin typeface="Times New Roman"/>
                <a:cs typeface="Times New Roman"/>
              </a:rPr>
              <a:t>Return</a:t>
            </a:r>
            <a:r>
              <a:rPr dirty="0" baseline="32986" sz="4800">
                <a:latin typeface="Times New Roman"/>
                <a:cs typeface="Times New Roman"/>
              </a:rPr>
              <a:t>	</a:t>
            </a:r>
            <a:r>
              <a:rPr dirty="0" sz="3200" spc="-25">
                <a:latin typeface="Symbol"/>
                <a:cs typeface="Symbol"/>
              </a:rPr>
              <a:t></a:t>
            </a:r>
            <a:r>
              <a:rPr dirty="0" sz="3200" spc="-210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</a:t>
            </a:r>
            <a:r>
              <a:rPr dirty="0" sz="3200">
                <a:latin typeface="Times New Roman"/>
                <a:cs typeface="Times New Roman"/>
              </a:rPr>
              <a:t>H</a:t>
            </a:r>
            <a:r>
              <a:rPr dirty="0" sz="3200" spc="-35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Symbol"/>
                <a:cs typeface="Symbol"/>
              </a:rPr>
              <a:t></a:t>
            </a:r>
            <a:r>
              <a:rPr dirty="0" sz="3200" spc="-335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K</a:t>
            </a:r>
            <a:r>
              <a:rPr dirty="0" sz="3200" spc="-335">
                <a:latin typeface="Times New Roman"/>
                <a:cs typeface="Times New Roman"/>
              </a:rPr>
              <a:t> </a:t>
            </a:r>
            <a:r>
              <a:rPr dirty="0" sz="3200" spc="145">
                <a:latin typeface="Symbol"/>
                <a:cs typeface="Symbol"/>
              </a:rPr>
              <a:t></a:t>
            </a:r>
            <a:r>
              <a:rPr dirty="0" sz="3200" spc="145">
                <a:latin typeface="Times New Roman"/>
                <a:cs typeface="Times New Roman"/>
              </a:rPr>
              <a:t>C </a:t>
            </a:r>
            <a:r>
              <a:rPr dirty="0" sz="3200" spc="-10">
                <a:latin typeface="Times New Roman"/>
                <a:cs typeface="Times New Roman"/>
              </a:rPr>
              <a:t>Addition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0006971" y="420596"/>
            <a:ext cx="467359" cy="95885"/>
            <a:chOff x="10006971" y="420596"/>
            <a:chExt cx="467359" cy="95885"/>
          </a:xfrm>
        </p:grpSpPr>
        <p:sp>
          <p:nvSpPr>
            <p:cNvPr id="19" name="object 19" descr=""/>
            <p:cNvSpPr/>
            <p:nvPr/>
          </p:nvSpPr>
          <p:spPr>
            <a:xfrm>
              <a:off x="10006971" y="468435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5338" y="420596"/>
              <a:ext cx="118975" cy="95678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7619951" y="217777"/>
            <a:ext cx="1667510" cy="727075"/>
            <a:chOff x="7619951" y="217777"/>
            <a:chExt cx="1667510" cy="727075"/>
          </a:xfrm>
        </p:grpSpPr>
        <p:sp>
          <p:nvSpPr>
            <p:cNvPr id="22" name="object 22" descr=""/>
            <p:cNvSpPr/>
            <p:nvPr/>
          </p:nvSpPr>
          <p:spPr>
            <a:xfrm>
              <a:off x="7632651" y="468435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8451" y="420596"/>
              <a:ext cx="118975" cy="9567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8344947" y="230477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15"/>
                  </a:moveTo>
                  <a:lnTo>
                    <a:pt x="189580" y="471080"/>
                  </a:lnTo>
                  <a:lnTo>
                    <a:pt x="145012" y="457215"/>
                  </a:lnTo>
                  <a:lnTo>
                    <a:pt x="104681" y="435275"/>
                  </a:lnTo>
                  <a:lnTo>
                    <a:pt x="69541" y="406219"/>
                  </a:lnTo>
                  <a:lnTo>
                    <a:pt x="40549" y="371001"/>
                  </a:lnTo>
                  <a:lnTo>
                    <a:pt x="18658" y="330581"/>
                  </a:lnTo>
                  <a:lnTo>
                    <a:pt x="4823" y="285914"/>
                  </a:lnTo>
                  <a:lnTo>
                    <a:pt x="0" y="237957"/>
                  </a:lnTo>
                  <a:lnTo>
                    <a:pt x="4823" y="190000"/>
                  </a:lnTo>
                  <a:lnTo>
                    <a:pt x="18658" y="145333"/>
                  </a:lnTo>
                  <a:lnTo>
                    <a:pt x="40549" y="104913"/>
                  </a:lnTo>
                  <a:lnTo>
                    <a:pt x="69541" y="69696"/>
                  </a:lnTo>
                  <a:lnTo>
                    <a:pt x="104681" y="40639"/>
                  </a:lnTo>
                  <a:lnTo>
                    <a:pt x="145012" y="18699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699"/>
                  </a:lnTo>
                  <a:lnTo>
                    <a:pt x="370181" y="40639"/>
                  </a:lnTo>
                  <a:lnTo>
                    <a:pt x="405321" y="69696"/>
                  </a:lnTo>
                  <a:lnTo>
                    <a:pt x="434313" y="104913"/>
                  </a:lnTo>
                  <a:lnTo>
                    <a:pt x="456204" y="145333"/>
                  </a:lnTo>
                  <a:lnTo>
                    <a:pt x="470039" y="190000"/>
                  </a:lnTo>
                  <a:lnTo>
                    <a:pt x="474863" y="237957"/>
                  </a:lnTo>
                  <a:lnTo>
                    <a:pt x="470039" y="285914"/>
                  </a:lnTo>
                  <a:lnTo>
                    <a:pt x="456204" y="330581"/>
                  </a:lnTo>
                  <a:lnTo>
                    <a:pt x="434313" y="371001"/>
                  </a:lnTo>
                  <a:lnTo>
                    <a:pt x="405321" y="406219"/>
                  </a:lnTo>
                  <a:lnTo>
                    <a:pt x="370181" y="435275"/>
                  </a:lnTo>
                  <a:lnTo>
                    <a:pt x="329850" y="457215"/>
                  </a:lnTo>
                  <a:lnTo>
                    <a:pt x="285282" y="471080"/>
                  </a:lnTo>
                  <a:lnTo>
                    <a:pt x="237431" y="475915"/>
                  </a:lnTo>
                  <a:close/>
                </a:path>
              </a:pathLst>
            </a:custGeom>
            <a:ln w="251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414489" y="300173"/>
              <a:ext cx="766445" cy="336550"/>
            </a:xfrm>
            <a:custGeom>
              <a:avLst/>
              <a:gdLst/>
              <a:ahLst/>
              <a:cxnLst/>
              <a:rect l="l" t="t" r="r" b="b"/>
              <a:pathLst>
                <a:path w="766445" h="336550">
                  <a:moveTo>
                    <a:pt x="0" y="0"/>
                  </a:moveTo>
                  <a:lnTo>
                    <a:pt x="335779" y="336522"/>
                  </a:lnTo>
                </a:path>
                <a:path w="766445" h="336550">
                  <a:moveTo>
                    <a:pt x="335779" y="0"/>
                  </a:moveTo>
                  <a:lnTo>
                    <a:pt x="0" y="336522"/>
                  </a:lnTo>
                </a:path>
                <a:path w="766445" h="336550">
                  <a:moveTo>
                    <a:pt x="405322" y="168261"/>
                  </a:moveTo>
                  <a:lnTo>
                    <a:pt x="766271" y="168261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68178" y="420596"/>
              <a:ext cx="118975" cy="9567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625" y="713965"/>
              <a:ext cx="95507" cy="23038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8392433" y="420843"/>
              <a:ext cx="237490" cy="190500"/>
            </a:xfrm>
            <a:custGeom>
              <a:avLst/>
              <a:gdLst/>
              <a:ahLst/>
              <a:cxnLst/>
              <a:rect l="l" t="t" r="r" b="b"/>
              <a:pathLst>
                <a:path w="237490" h="190500">
                  <a:moveTo>
                    <a:pt x="0" y="47591"/>
                  </a:moveTo>
                  <a:lnTo>
                    <a:pt x="94972" y="47591"/>
                  </a:lnTo>
                </a:path>
                <a:path w="237490" h="190500">
                  <a:moveTo>
                    <a:pt x="47486" y="0"/>
                  </a:moveTo>
                  <a:lnTo>
                    <a:pt x="47486" y="95183"/>
                  </a:lnTo>
                </a:path>
                <a:path w="237490" h="190500">
                  <a:moveTo>
                    <a:pt x="142459" y="190366"/>
                  </a:moveTo>
                  <a:lnTo>
                    <a:pt x="237432" y="190366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10726786" y="420596"/>
            <a:ext cx="1172210" cy="809625"/>
            <a:chOff x="10726786" y="420596"/>
            <a:chExt cx="1172210" cy="809625"/>
          </a:xfrm>
        </p:grpSpPr>
        <p:sp>
          <p:nvSpPr>
            <p:cNvPr id="30" name="object 30" descr=""/>
            <p:cNvSpPr/>
            <p:nvPr/>
          </p:nvSpPr>
          <p:spPr>
            <a:xfrm>
              <a:off x="11194129" y="468435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79928" y="420596"/>
              <a:ext cx="118975" cy="9567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1431561" y="468435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w="0" h="714375">
                  <a:moveTo>
                    <a:pt x="0" y="0"/>
                  </a:moveTo>
                  <a:lnTo>
                    <a:pt x="0" y="713872"/>
                  </a:lnTo>
                </a:path>
              </a:pathLst>
            </a:custGeom>
            <a:ln w="25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833180" y="1182307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598381" y="0"/>
                  </a:moveTo>
                  <a:lnTo>
                    <a:pt x="0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6786" y="1134468"/>
              <a:ext cx="118975" cy="95678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7639507" y="228982"/>
            <a:ext cx="63627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Reference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862282" y="228982"/>
            <a:ext cx="3435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Error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037569" y="228982"/>
            <a:ext cx="3689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Drive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1343444" y="228982"/>
            <a:ext cx="4445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294675" y="230477"/>
            <a:ext cx="712470" cy="476250"/>
          </a:xfrm>
          <a:prstGeom prst="rect">
            <a:avLst/>
          </a:prstGeom>
          <a:ln w="25166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055"/>
              </a:spcBef>
            </a:pPr>
            <a:r>
              <a:rPr dirty="0" sz="1150" spc="2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481834" y="230477"/>
            <a:ext cx="712470" cy="476250"/>
          </a:xfrm>
          <a:prstGeom prst="rect">
            <a:avLst/>
          </a:prstGeom>
          <a:ln w="25166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0006971" y="944349"/>
            <a:ext cx="712470" cy="476250"/>
          </a:xfrm>
          <a:prstGeom prst="rect">
            <a:avLst/>
          </a:prstGeom>
          <a:ln w="25166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K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7857383" y="931649"/>
            <a:ext cx="2162810" cy="501650"/>
            <a:chOff x="7857383" y="931649"/>
            <a:chExt cx="2162810" cy="501650"/>
          </a:xfrm>
        </p:grpSpPr>
        <p:sp>
          <p:nvSpPr>
            <p:cNvPr id="43" name="object 43" descr=""/>
            <p:cNvSpPr/>
            <p:nvPr/>
          </p:nvSpPr>
          <p:spPr>
            <a:xfrm>
              <a:off x="8933726" y="1182306"/>
              <a:ext cx="1073785" cy="0"/>
            </a:xfrm>
            <a:custGeom>
              <a:avLst/>
              <a:gdLst/>
              <a:ahLst/>
              <a:cxnLst/>
              <a:rect l="l" t="t" r="r" b="b"/>
              <a:pathLst>
                <a:path w="1073784" h="0">
                  <a:moveTo>
                    <a:pt x="1073244" y="0"/>
                  </a:moveTo>
                  <a:lnTo>
                    <a:pt x="0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7332" y="1134467"/>
              <a:ext cx="118975" cy="95678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7870083" y="1182306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8451" y="1134467"/>
              <a:ext cx="118975" cy="9567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8344948" y="944349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14"/>
                  </a:moveTo>
                  <a:lnTo>
                    <a:pt x="189580" y="471080"/>
                  </a:lnTo>
                  <a:lnTo>
                    <a:pt x="145012" y="457214"/>
                  </a:lnTo>
                  <a:lnTo>
                    <a:pt x="104681" y="435274"/>
                  </a:lnTo>
                  <a:lnTo>
                    <a:pt x="69541" y="406218"/>
                  </a:lnTo>
                  <a:lnTo>
                    <a:pt x="40549" y="371001"/>
                  </a:lnTo>
                  <a:lnTo>
                    <a:pt x="18658" y="330580"/>
                  </a:lnTo>
                  <a:lnTo>
                    <a:pt x="4823" y="285913"/>
                  </a:lnTo>
                  <a:lnTo>
                    <a:pt x="0" y="237956"/>
                  </a:lnTo>
                  <a:lnTo>
                    <a:pt x="4823" y="190000"/>
                  </a:lnTo>
                  <a:lnTo>
                    <a:pt x="18658" y="145333"/>
                  </a:lnTo>
                  <a:lnTo>
                    <a:pt x="40549" y="104912"/>
                  </a:lnTo>
                  <a:lnTo>
                    <a:pt x="69541" y="69695"/>
                  </a:lnTo>
                  <a:lnTo>
                    <a:pt x="104681" y="40639"/>
                  </a:lnTo>
                  <a:lnTo>
                    <a:pt x="145012" y="18699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699"/>
                  </a:lnTo>
                  <a:lnTo>
                    <a:pt x="370181" y="40639"/>
                  </a:lnTo>
                  <a:lnTo>
                    <a:pt x="405321" y="69695"/>
                  </a:lnTo>
                  <a:lnTo>
                    <a:pt x="434313" y="104912"/>
                  </a:lnTo>
                  <a:lnTo>
                    <a:pt x="456204" y="145333"/>
                  </a:lnTo>
                  <a:lnTo>
                    <a:pt x="470039" y="190000"/>
                  </a:lnTo>
                  <a:lnTo>
                    <a:pt x="474863" y="237956"/>
                  </a:lnTo>
                  <a:lnTo>
                    <a:pt x="470039" y="285913"/>
                  </a:lnTo>
                  <a:lnTo>
                    <a:pt x="456204" y="330580"/>
                  </a:lnTo>
                  <a:lnTo>
                    <a:pt x="434313" y="371001"/>
                  </a:lnTo>
                  <a:lnTo>
                    <a:pt x="405321" y="406218"/>
                  </a:lnTo>
                  <a:lnTo>
                    <a:pt x="370181" y="435274"/>
                  </a:lnTo>
                  <a:lnTo>
                    <a:pt x="329850" y="457214"/>
                  </a:lnTo>
                  <a:lnTo>
                    <a:pt x="285282" y="471080"/>
                  </a:lnTo>
                  <a:lnTo>
                    <a:pt x="237431" y="475914"/>
                  </a:lnTo>
                  <a:close/>
                </a:path>
              </a:pathLst>
            </a:custGeom>
            <a:ln w="251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392434" y="1014045"/>
              <a:ext cx="358140" cy="336550"/>
            </a:xfrm>
            <a:custGeom>
              <a:avLst/>
              <a:gdLst/>
              <a:ahLst/>
              <a:cxnLst/>
              <a:rect l="l" t="t" r="r" b="b"/>
              <a:pathLst>
                <a:path w="358140" h="336550">
                  <a:moveTo>
                    <a:pt x="22055" y="0"/>
                  </a:moveTo>
                  <a:lnTo>
                    <a:pt x="357835" y="336522"/>
                  </a:lnTo>
                </a:path>
                <a:path w="358140" h="336550">
                  <a:moveTo>
                    <a:pt x="357835" y="0"/>
                  </a:moveTo>
                  <a:lnTo>
                    <a:pt x="22055" y="336522"/>
                  </a:lnTo>
                </a:path>
                <a:path w="358140" h="336550">
                  <a:moveTo>
                    <a:pt x="0" y="168261"/>
                  </a:moveTo>
                  <a:lnTo>
                    <a:pt x="94972" y="168261"/>
                  </a:lnTo>
                </a:path>
                <a:path w="358140" h="336550">
                  <a:moveTo>
                    <a:pt x="47486" y="120669"/>
                  </a:moveTo>
                  <a:lnTo>
                    <a:pt x="47486" y="215852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7971911" y="811317"/>
            <a:ext cx="158115" cy="388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50" spc="10">
                <a:latin typeface="Symbol"/>
                <a:cs typeface="Symbol"/>
              </a:rPr>
              <a:t>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969126" y="978548"/>
            <a:ext cx="5588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>
                <a:latin typeface="Times New Roman"/>
                <a:cs typeface="Times New Roman"/>
              </a:rPr>
              <a:t>Return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-50">
                <a:latin typeface="Times New Roman"/>
                <a:cs typeface="Times New Roman"/>
              </a:rPr>
              <a:t>=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969126" y="1163228"/>
            <a:ext cx="84645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Measurement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612978" y="740590"/>
            <a:ext cx="56197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Addition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8677352" y="113471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47591"/>
                </a:moveTo>
                <a:lnTo>
                  <a:pt x="94972" y="47591"/>
                </a:lnTo>
              </a:path>
              <a:path w="95250" h="95250">
                <a:moveTo>
                  <a:pt x="47486" y="0"/>
                </a:moveTo>
                <a:lnTo>
                  <a:pt x="47486" y="95183"/>
                </a:lnTo>
              </a:path>
            </a:pathLst>
          </a:custGeom>
          <a:ln w="251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5" name="object 5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56" name="object 5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-60"/>
              <a:t> </a:t>
            </a:r>
            <a:r>
              <a:rPr dirty="0" spc="-10"/>
              <a:t>Discussion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0387" y="1060196"/>
            <a:ext cx="10843895" cy="21590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5080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theory,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block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diagram,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injection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point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influence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loop </a:t>
            </a:r>
            <a:r>
              <a:rPr dirty="0" sz="2400">
                <a:latin typeface="Arial"/>
                <a:cs typeface="Arial"/>
              </a:rPr>
              <a:t>being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simulation.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97D2E"/>
                </a:solidFill>
                <a:latin typeface="Arial"/>
                <a:cs typeface="Arial"/>
              </a:rPr>
              <a:t>It can</a:t>
            </a:r>
            <a:r>
              <a:rPr dirty="0" sz="22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97D2E"/>
                </a:solidFill>
                <a:latin typeface="Arial"/>
                <a:cs typeface="Arial"/>
              </a:rPr>
              <a:t>be placed anywhere</a:t>
            </a:r>
            <a:r>
              <a:rPr dirty="0" sz="2200" spc="-5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97D2E"/>
                </a:solidFill>
                <a:latin typeface="Arial"/>
                <a:cs typeface="Arial"/>
              </a:rPr>
              <a:t>in the </a:t>
            </a:r>
            <a:r>
              <a:rPr dirty="0" sz="2200" spc="-10">
                <a:solidFill>
                  <a:srgbClr val="E97D2E"/>
                </a:solidFill>
                <a:latin typeface="Arial"/>
                <a:cs typeface="Arial"/>
              </a:rPr>
              <a:t>loop.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91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There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ways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make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Mux/Adder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inject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baseline="1182" sz="3525" spc="-585" b="1">
                <a:solidFill>
                  <a:srgbClr val="F79646"/>
                </a:solidFill>
                <a:latin typeface="Symbol"/>
                <a:cs typeface="Symbol"/>
              </a:rPr>
              <a:t></a:t>
            </a:r>
            <a:r>
              <a:rPr dirty="0" baseline="1182" sz="3525" spc="112">
                <a:solidFill>
                  <a:srgbClr val="F7964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loop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65041" y="4097427"/>
            <a:ext cx="226060" cy="57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 spc="-5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475102" y="3943718"/>
            <a:ext cx="2016760" cy="1087120"/>
            <a:chOff x="6475102" y="3943718"/>
            <a:chExt cx="2016760" cy="1087120"/>
          </a:xfrm>
        </p:grpSpPr>
        <p:sp>
          <p:nvSpPr>
            <p:cNvPr id="6" name="object 6" descr=""/>
            <p:cNvSpPr/>
            <p:nvPr/>
          </p:nvSpPr>
          <p:spPr>
            <a:xfrm>
              <a:off x="7925847" y="4651820"/>
              <a:ext cx="547370" cy="0"/>
            </a:xfrm>
            <a:custGeom>
              <a:avLst/>
              <a:gdLst/>
              <a:ahLst/>
              <a:cxnLst/>
              <a:rect l="l" t="t" r="r" b="b"/>
              <a:pathLst>
                <a:path w="547370" h="0">
                  <a:moveTo>
                    <a:pt x="546888" y="0"/>
                  </a:moveTo>
                  <a:lnTo>
                    <a:pt x="0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4672" y="4579478"/>
              <a:ext cx="180212" cy="14468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1169" y="3943718"/>
              <a:ext cx="144677" cy="34833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494152" y="4651820"/>
              <a:ext cx="367030" cy="0"/>
            </a:xfrm>
            <a:custGeom>
              <a:avLst/>
              <a:gdLst/>
              <a:ahLst/>
              <a:cxnLst/>
              <a:rect l="l" t="t" r="r" b="b"/>
              <a:pathLst>
                <a:path w="367029" h="0">
                  <a:moveTo>
                    <a:pt x="0" y="1"/>
                  </a:moveTo>
                  <a:lnTo>
                    <a:pt x="367017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132" y="4579478"/>
              <a:ext cx="180212" cy="14468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033766" y="4292057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741" y="719526"/>
                  </a:moveTo>
                  <a:lnTo>
                    <a:pt x="310926" y="716242"/>
                  </a:lnTo>
                  <a:lnTo>
                    <a:pt x="264108" y="706675"/>
                  </a:lnTo>
                  <a:lnTo>
                    <a:pt x="219713" y="691254"/>
                  </a:lnTo>
                  <a:lnTo>
                    <a:pt x="178173" y="670408"/>
                  </a:lnTo>
                  <a:lnTo>
                    <a:pt x="139914" y="644565"/>
                  </a:lnTo>
                  <a:lnTo>
                    <a:pt x="105365" y="614154"/>
                  </a:lnTo>
                  <a:lnTo>
                    <a:pt x="74956" y="579604"/>
                  </a:lnTo>
                  <a:lnTo>
                    <a:pt x="49115" y="541342"/>
                  </a:lnTo>
                  <a:lnTo>
                    <a:pt x="28270" y="499799"/>
                  </a:lnTo>
                  <a:lnTo>
                    <a:pt x="12850" y="455402"/>
                  </a:lnTo>
                  <a:lnTo>
                    <a:pt x="3284" y="408580"/>
                  </a:lnTo>
                  <a:lnTo>
                    <a:pt x="0" y="359762"/>
                  </a:lnTo>
                  <a:lnTo>
                    <a:pt x="3284" y="310945"/>
                  </a:lnTo>
                  <a:lnTo>
                    <a:pt x="12850" y="264123"/>
                  </a:lnTo>
                  <a:lnTo>
                    <a:pt x="28270" y="219726"/>
                  </a:lnTo>
                  <a:lnTo>
                    <a:pt x="49115" y="178183"/>
                  </a:lnTo>
                  <a:lnTo>
                    <a:pt x="74956" y="139922"/>
                  </a:lnTo>
                  <a:lnTo>
                    <a:pt x="105365" y="105372"/>
                  </a:lnTo>
                  <a:lnTo>
                    <a:pt x="139914" y="74961"/>
                  </a:lnTo>
                  <a:lnTo>
                    <a:pt x="178173" y="49118"/>
                  </a:lnTo>
                  <a:lnTo>
                    <a:pt x="219713" y="28271"/>
                  </a:lnTo>
                  <a:lnTo>
                    <a:pt x="264108" y="12851"/>
                  </a:lnTo>
                  <a:lnTo>
                    <a:pt x="310926" y="3284"/>
                  </a:lnTo>
                  <a:lnTo>
                    <a:pt x="359741" y="0"/>
                  </a:lnTo>
                  <a:lnTo>
                    <a:pt x="408556" y="3284"/>
                  </a:lnTo>
                  <a:lnTo>
                    <a:pt x="455376" y="12851"/>
                  </a:lnTo>
                  <a:lnTo>
                    <a:pt x="499770" y="28271"/>
                  </a:lnTo>
                  <a:lnTo>
                    <a:pt x="541311" y="49118"/>
                  </a:lnTo>
                  <a:lnTo>
                    <a:pt x="579570" y="74961"/>
                  </a:lnTo>
                  <a:lnTo>
                    <a:pt x="614118" y="105372"/>
                  </a:lnTo>
                  <a:lnTo>
                    <a:pt x="644528" y="139922"/>
                  </a:lnTo>
                  <a:lnTo>
                    <a:pt x="670369" y="178183"/>
                  </a:lnTo>
                  <a:lnTo>
                    <a:pt x="691214" y="219726"/>
                  </a:lnTo>
                  <a:lnTo>
                    <a:pt x="706634" y="264123"/>
                  </a:lnTo>
                  <a:lnTo>
                    <a:pt x="716200" y="310945"/>
                  </a:lnTo>
                  <a:lnTo>
                    <a:pt x="719484" y="359762"/>
                  </a:lnTo>
                  <a:lnTo>
                    <a:pt x="716200" y="408580"/>
                  </a:lnTo>
                  <a:lnTo>
                    <a:pt x="706634" y="455402"/>
                  </a:lnTo>
                  <a:lnTo>
                    <a:pt x="691214" y="499799"/>
                  </a:lnTo>
                  <a:lnTo>
                    <a:pt x="670369" y="541342"/>
                  </a:lnTo>
                  <a:lnTo>
                    <a:pt x="644528" y="579604"/>
                  </a:lnTo>
                  <a:lnTo>
                    <a:pt x="614118" y="614154"/>
                  </a:lnTo>
                  <a:lnTo>
                    <a:pt x="579570" y="644565"/>
                  </a:lnTo>
                  <a:lnTo>
                    <a:pt x="541311" y="670408"/>
                  </a:lnTo>
                  <a:lnTo>
                    <a:pt x="499770" y="691254"/>
                  </a:lnTo>
                  <a:lnTo>
                    <a:pt x="455376" y="706675"/>
                  </a:lnTo>
                  <a:lnTo>
                    <a:pt x="408556" y="716242"/>
                  </a:lnTo>
                  <a:lnTo>
                    <a:pt x="359741" y="719526"/>
                  </a:lnTo>
                  <a:close/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05715" y="4397429"/>
              <a:ext cx="542290" cy="509270"/>
            </a:xfrm>
            <a:custGeom>
              <a:avLst/>
              <a:gdLst/>
              <a:ahLst/>
              <a:cxnLst/>
              <a:rect l="l" t="t" r="r" b="b"/>
              <a:pathLst>
                <a:path w="542290" h="509270">
                  <a:moveTo>
                    <a:pt x="33416" y="0"/>
                  </a:moveTo>
                  <a:lnTo>
                    <a:pt x="542168" y="508783"/>
                  </a:lnTo>
                </a:path>
                <a:path w="542290" h="509270">
                  <a:moveTo>
                    <a:pt x="542168" y="0"/>
                  </a:moveTo>
                  <a:lnTo>
                    <a:pt x="33416" y="508783"/>
                  </a:lnTo>
                </a:path>
                <a:path w="542290" h="509270">
                  <a:moveTo>
                    <a:pt x="0" y="254391"/>
                  </a:moveTo>
                  <a:lnTo>
                    <a:pt x="143895" y="254391"/>
                  </a:lnTo>
                </a:path>
                <a:path w="542290" h="509270">
                  <a:moveTo>
                    <a:pt x="71947" y="182438"/>
                  </a:moveTo>
                  <a:lnTo>
                    <a:pt x="71947" y="326344"/>
                  </a:lnTo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482384" y="3796943"/>
            <a:ext cx="970915" cy="78105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800" spc="-10">
                <a:latin typeface="Times New Roman"/>
                <a:cs typeface="Times New Roman"/>
              </a:rPr>
              <a:t>Addition</a:t>
            </a:r>
            <a:endParaRPr sz="1800">
              <a:latin typeface="Times New Roman"/>
              <a:cs typeface="Times New Roman"/>
            </a:endParaRPr>
          </a:p>
          <a:p>
            <a:pPr marL="335915">
              <a:lnSpc>
                <a:spcPct val="100000"/>
              </a:lnSpc>
              <a:spcBef>
                <a:spcPts val="815"/>
              </a:spcBef>
            </a:pPr>
            <a:r>
              <a:rPr dirty="0" sz="1800" spc="-10">
                <a:latin typeface="Times New Roman"/>
                <a:cs typeface="Times New Roman"/>
              </a:rPr>
              <a:t>Return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7537405" y="4579867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0" y="71952"/>
                </a:moveTo>
                <a:lnTo>
                  <a:pt x="143897" y="71952"/>
                </a:lnTo>
              </a:path>
              <a:path w="144145" h="144145">
                <a:moveTo>
                  <a:pt x="71948" y="0"/>
                </a:moveTo>
                <a:lnTo>
                  <a:pt x="71948" y="143905"/>
                </a:lnTo>
              </a:path>
            </a:pathLst>
          </a:custGeom>
          <a:ln w="380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0708" y="4579479"/>
            <a:ext cx="373702" cy="14468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575750" y="4674048"/>
            <a:ext cx="6477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Return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982843" y="3943718"/>
            <a:ext cx="144780" cy="727710"/>
            <a:chOff x="4982843" y="3943718"/>
            <a:chExt cx="144780" cy="727710"/>
          </a:xfrm>
        </p:grpSpPr>
        <p:sp>
          <p:nvSpPr>
            <p:cNvPr id="18" name="object 18" descr=""/>
            <p:cNvSpPr/>
            <p:nvPr/>
          </p:nvSpPr>
          <p:spPr>
            <a:xfrm>
              <a:off x="5055182" y="4104901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w="0" h="547370">
                  <a:moveTo>
                    <a:pt x="1" y="546919"/>
                  </a:moveTo>
                  <a:lnTo>
                    <a:pt x="0" y="0"/>
                  </a:lnTo>
                </a:path>
              </a:pathLst>
            </a:custGeom>
            <a:ln w="38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2843" y="3943718"/>
              <a:ext cx="144677" cy="18022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5144058" y="3900557"/>
            <a:ext cx="8382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Addition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721921" y="4543893"/>
            <a:ext cx="1052830" cy="215900"/>
            <a:chOff x="4721921" y="4543893"/>
            <a:chExt cx="1052830" cy="215900"/>
          </a:xfrm>
        </p:grpSpPr>
        <p:sp>
          <p:nvSpPr>
            <p:cNvPr id="22" name="object 22" descr=""/>
            <p:cNvSpPr/>
            <p:nvPr/>
          </p:nvSpPr>
          <p:spPr>
            <a:xfrm>
              <a:off x="5055182" y="4651821"/>
              <a:ext cx="720090" cy="72390"/>
            </a:xfrm>
            <a:custGeom>
              <a:avLst/>
              <a:gdLst/>
              <a:ahLst/>
              <a:cxnLst/>
              <a:rect l="l" t="t" r="r" b="b"/>
              <a:pathLst>
                <a:path w="720089" h="72389">
                  <a:moveTo>
                    <a:pt x="215845" y="0"/>
                  </a:moveTo>
                  <a:lnTo>
                    <a:pt x="210191" y="28006"/>
                  </a:lnTo>
                  <a:lnTo>
                    <a:pt x="194772" y="50877"/>
                  </a:lnTo>
                  <a:lnTo>
                    <a:pt x="171903" y="66297"/>
                  </a:lnTo>
                  <a:lnTo>
                    <a:pt x="143897" y="71951"/>
                  </a:lnTo>
                  <a:lnTo>
                    <a:pt x="115891" y="66297"/>
                  </a:lnTo>
                  <a:lnTo>
                    <a:pt x="93022" y="50877"/>
                  </a:lnTo>
                  <a:lnTo>
                    <a:pt x="77602" y="28006"/>
                  </a:lnTo>
                  <a:lnTo>
                    <a:pt x="71948" y="0"/>
                  </a:lnTo>
                </a:path>
                <a:path w="720089" h="72389">
                  <a:moveTo>
                    <a:pt x="359743" y="0"/>
                  </a:moveTo>
                  <a:lnTo>
                    <a:pt x="354089" y="28006"/>
                  </a:lnTo>
                  <a:lnTo>
                    <a:pt x="338669" y="50877"/>
                  </a:lnTo>
                  <a:lnTo>
                    <a:pt x="315800" y="66297"/>
                  </a:lnTo>
                  <a:lnTo>
                    <a:pt x="287794" y="71951"/>
                  </a:lnTo>
                  <a:lnTo>
                    <a:pt x="259788" y="66297"/>
                  </a:lnTo>
                  <a:lnTo>
                    <a:pt x="236918" y="50877"/>
                  </a:lnTo>
                  <a:lnTo>
                    <a:pt x="221499" y="28006"/>
                  </a:lnTo>
                  <a:lnTo>
                    <a:pt x="215845" y="0"/>
                  </a:lnTo>
                </a:path>
                <a:path w="720089" h="72389">
                  <a:moveTo>
                    <a:pt x="503640" y="0"/>
                  </a:moveTo>
                  <a:lnTo>
                    <a:pt x="497986" y="28006"/>
                  </a:lnTo>
                  <a:lnTo>
                    <a:pt x="482567" y="50877"/>
                  </a:lnTo>
                  <a:lnTo>
                    <a:pt x="459697" y="66297"/>
                  </a:lnTo>
                  <a:lnTo>
                    <a:pt x="431691" y="71951"/>
                  </a:lnTo>
                  <a:lnTo>
                    <a:pt x="403685" y="66297"/>
                  </a:lnTo>
                  <a:lnTo>
                    <a:pt x="380816" y="50877"/>
                  </a:lnTo>
                  <a:lnTo>
                    <a:pt x="365397" y="28006"/>
                  </a:lnTo>
                  <a:lnTo>
                    <a:pt x="359743" y="0"/>
                  </a:lnTo>
                </a:path>
                <a:path w="720089" h="72389">
                  <a:moveTo>
                    <a:pt x="647537" y="0"/>
                  </a:moveTo>
                  <a:lnTo>
                    <a:pt x="641883" y="28006"/>
                  </a:lnTo>
                  <a:lnTo>
                    <a:pt x="626464" y="50877"/>
                  </a:lnTo>
                  <a:lnTo>
                    <a:pt x="603594" y="66297"/>
                  </a:lnTo>
                  <a:lnTo>
                    <a:pt x="575588" y="71951"/>
                  </a:lnTo>
                  <a:lnTo>
                    <a:pt x="547583" y="66297"/>
                  </a:lnTo>
                  <a:lnTo>
                    <a:pt x="524713" y="50877"/>
                  </a:lnTo>
                  <a:lnTo>
                    <a:pt x="509294" y="28006"/>
                  </a:lnTo>
                  <a:lnTo>
                    <a:pt x="503640" y="0"/>
                  </a:lnTo>
                </a:path>
                <a:path w="720089" h="72389">
                  <a:moveTo>
                    <a:pt x="0" y="0"/>
                  </a:moveTo>
                  <a:lnTo>
                    <a:pt x="71948" y="0"/>
                  </a:lnTo>
                </a:path>
                <a:path w="720089" h="72389">
                  <a:moveTo>
                    <a:pt x="647537" y="0"/>
                  </a:moveTo>
                  <a:lnTo>
                    <a:pt x="719484" y="0"/>
                  </a:lnTo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721921" y="4543893"/>
              <a:ext cx="127000" cy="215900"/>
            </a:xfrm>
            <a:custGeom>
              <a:avLst/>
              <a:gdLst/>
              <a:ahLst/>
              <a:cxnLst/>
              <a:rect l="l" t="t" r="r" b="b"/>
              <a:pathLst>
                <a:path w="127000" h="215900">
                  <a:moveTo>
                    <a:pt x="0" y="0"/>
                  </a:moveTo>
                  <a:lnTo>
                    <a:pt x="126909" y="0"/>
                  </a:lnTo>
                  <a:lnTo>
                    <a:pt x="126909" y="215857"/>
                  </a:lnTo>
                  <a:lnTo>
                    <a:pt x="0" y="215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803362" y="4651821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1820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4316648" y="4543893"/>
            <a:ext cx="352425" cy="215900"/>
            <a:chOff x="4316648" y="4543893"/>
            <a:chExt cx="352425" cy="215900"/>
          </a:xfrm>
        </p:grpSpPr>
        <p:sp>
          <p:nvSpPr>
            <p:cNvPr id="26" name="object 26" descr=""/>
            <p:cNvSpPr/>
            <p:nvPr/>
          </p:nvSpPr>
          <p:spPr>
            <a:xfrm>
              <a:off x="4542050" y="4543893"/>
              <a:ext cx="127000" cy="215900"/>
            </a:xfrm>
            <a:custGeom>
              <a:avLst/>
              <a:gdLst/>
              <a:ahLst/>
              <a:cxnLst/>
              <a:rect l="l" t="t" r="r" b="b"/>
              <a:pathLst>
                <a:path w="127000" h="215900">
                  <a:moveTo>
                    <a:pt x="0" y="0"/>
                  </a:moveTo>
                  <a:lnTo>
                    <a:pt x="126909" y="0"/>
                  </a:lnTo>
                  <a:lnTo>
                    <a:pt x="126909" y="215857"/>
                  </a:lnTo>
                  <a:lnTo>
                    <a:pt x="0" y="215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335698" y="4651821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1819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4136781" y="4097428"/>
            <a:ext cx="226060" cy="57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 spc="-5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4155826" y="4579479"/>
            <a:ext cx="348615" cy="144780"/>
            <a:chOff x="4155826" y="4579479"/>
            <a:chExt cx="348615" cy="144780"/>
          </a:xfrm>
        </p:grpSpPr>
        <p:sp>
          <p:nvSpPr>
            <p:cNvPr id="30" name="object 30" descr=""/>
            <p:cNvSpPr/>
            <p:nvPr/>
          </p:nvSpPr>
          <p:spPr>
            <a:xfrm>
              <a:off x="4155826" y="4651821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 h="0">
                  <a:moveTo>
                    <a:pt x="0" y="0"/>
                  </a:moveTo>
                  <a:lnTo>
                    <a:pt x="187145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342972" y="4598516"/>
              <a:ext cx="142240" cy="106680"/>
            </a:xfrm>
            <a:custGeom>
              <a:avLst/>
              <a:gdLst/>
              <a:ahLst/>
              <a:cxnLst/>
              <a:rect l="l" t="t" r="r" b="b"/>
              <a:pathLst>
                <a:path w="142239" h="106679">
                  <a:moveTo>
                    <a:pt x="0" y="0"/>
                  </a:moveTo>
                  <a:lnTo>
                    <a:pt x="0" y="106610"/>
                  </a:lnTo>
                  <a:lnTo>
                    <a:pt x="142138" y="53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342972" y="4598516"/>
              <a:ext cx="142240" cy="106680"/>
            </a:xfrm>
            <a:custGeom>
              <a:avLst/>
              <a:gdLst/>
              <a:ahLst/>
              <a:cxnLst/>
              <a:rect l="l" t="t" r="r" b="b"/>
              <a:pathLst>
                <a:path w="142239" h="106679">
                  <a:moveTo>
                    <a:pt x="0" y="106609"/>
                  </a:moveTo>
                  <a:lnTo>
                    <a:pt x="142138" y="53303"/>
                  </a:lnTo>
                  <a:lnTo>
                    <a:pt x="0" y="0"/>
                  </a:lnTo>
                  <a:lnTo>
                    <a:pt x="0" y="106609"/>
                  </a:lnTo>
                  <a:close/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2517934" y="4093126"/>
            <a:ext cx="1297305" cy="758190"/>
            <a:chOff x="2517934" y="4093126"/>
            <a:chExt cx="1297305" cy="758190"/>
          </a:xfrm>
        </p:grpSpPr>
        <p:sp>
          <p:nvSpPr>
            <p:cNvPr id="34" name="object 34" descr=""/>
            <p:cNvSpPr/>
            <p:nvPr/>
          </p:nvSpPr>
          <p:spPr>
            <a:xfrm>
              <a:off x="2536984" y="4112176"/>
              <a:ext cx="144145" cy="720090"/>
            </a:xfrm>
            <a:custGeom>
              <a:avLst/>
              <a:gdLst/>
              <a:ahLst/>
              <a:cxnLst/>
              <a:rect l="l" t="t" r="r" b="b"/>
              <a:pathLst>
                <a:path w="144144" h="720089">
                  <a:moveTo>
                    <a:pt x="0" y="503668"/>
                  </a:moveTo>
                  <a:lnTo>
                    <a:pt x="28005" y="509322"/>
                  </a:lnTo>
                  <a:lnTo>
                    <a:pt x="50875" y="524742"/>
                  </a:lnTo>
                  <a:lnTo>
                    <a:pt x="66294" y="547613"/>
                  </a:lnTo>
                  <a:lnTo>
                    <a:pt x="71948" y="575621"/>
                  </a:lnTo>
                  <a:lnTo>
                    <a:pt x="66294" y="603628"/>
                  </a:lnTo>
                  <a:lnTo>
                    <a:pt x="50875" y="626499"/>
                  </a:lnTo>
                  <a:lnTo>
                    <a:pt x="28005" y="641919"/>
                  </a:lnTo>
                  <a:lnTo>
                    <a:pt x="0" y="647574"/>
                  </a:lnTo>
                </a:path>
                <a:path w="144144" h="720089">
                  <a:moveTo>
                    <a:pt x="0" y="359762"/>
                  </a:moveTo>
                  <a:lnTo>
                    <a:pt x="28005" y="365417"/>
                  </a:lnTo>
                  <a:lnTo>
                    <a:pt x="50875" y="380837"/>
                  </a:lnTo>
                  <a:lnTo>
                    <a:pt x="66294" y="403708"/>
                  </a:lnTo>
                  <a:lnTo>
                    <a:pt x="71948" y="431715"/>
                  </a:lnTo>
                  <a:lnTo>
                    <a:pt x="66294" y="459723"/>
                  </a:lnTo>
                  <a:lnTo>
                    <a:pt x="50875" y="482594"/>
                  </a:lnTo>
                  <a:lnTo>
                    <a:pt x="28005" y="498014"/>
                  </a:lnTo>
                  <a:lnTo>
                    <a:pt x="0" y="503668"/>
                  </a:lnTo>
                </a:path>
                <a:path w="144144" h="720089">
                  <a:moveTo>
                    <a:pt x="0" y="215857"/>
                  </a:moveTo>
                  <a:lnTo>
                    <a:pt x="28005" y="221511"/>
                  </a:lnTo>
                  <a:lnTo>
                    <a:pt x="50875" y="236931"/>
                  </a:lnTo>
                  <a:lnTo>
                    <a:pt x="66294" y="259802"/>
                  </a:lnTo>
                  <a:lnTo>
                    <a:pt x="71948" y="287809"/>
                  </a:lnTo>
                  <a:lnTo>
                    <a:pt x="66294" y="315817"/>
                  </a:lnTo>
                  <a:lnTo>
                    <a:pt x="50875" y="338688"/>
                  </a:lnTo>
                  <a:lnTo>
                    <a:pt x="28005" y="354108"/>
                  </a:lnTo>
                  <a:lnTo>
                    <a:pt x="0" y="359762"/>
                  </a:lnTo>
                </a:path>
                <a:path w="144144" h="720089">
                  <a:moveTo>
                    <a:pt x="0" y="71951"/>
                  </a:moveTo>
                  <a:lnTo>
                    <a:pt x="28005" y="77606"/>
                  </a:lnTo>
                  <a:lnTo>
                    <a:pt x="50875" y="93026"/>
                  </a:lnTo>
                  <a:lnTo>
                    <a:pt x="66294" y="115897"/>
                  </a:lnTo>
                  <a:lnTo>
                    <a:pt x="71948" y="143904"/>
                  </a:lnTo>
                  <a:lnTo>
                    <a:pt x="66294" y="171911"/>
                  </a:lnTo>
                  <a:lnTo>
                    <a:pt x="50875" y="194782"/>
                  </a:lnTo>
                  <a:lnTo>
                    <a:pt x="28005" y="210202"/>
                  </a:lnTo>
                  <a:lnTo>
                    <a:pt x="0" y="215857"/>
                  </a:lnTo>
                </a:path>
                <a:path w="144144" h="720089">
                  <a:moveTo>
                    <a:pt x="0" y="719526"/>
                  </a:moveTo>
                  <a:lnTo>
                    <a:pt x="0" y="647574"/>
                  </a:lnTo>
                </a:path>
                <a:path w="144144" h="720089">
                  <a:moveTo>
                    <a:pt x="0" y="71951"/>
                  </a:moveTo>
                  <a:lnTo>
                    <a:pt x="0" y="0"/>
                  </a:lnTo>
                </a:path>
                <a:path w="144144" h="720089">
                  <a:moveTo>
                    <a:pt x="143898" y="35985"/>
                  </a:moveTo>
                  <a:lnTo>
                    <a:pt x="143898" y="683559"/>
                  </a:lnTo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5741" y="4380960"/>
              <a:ext cx="110021" cy="18197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752831" y="4148162"/>
              <a:ext cx="1043305" cy="647700"/>
            </a:xfrm>
            <a:custGeom>
              <a:avLst/>
              <a:gdLst/>
              <a:ahLst/>
              <a:cxnLst/>
              <a:rect l="l" t="t" r="r" b="b"/>
              <a:pathLst>
                <a:path w="1043304" h="647700">
                  <a:moveTo>
                    <a:pt x="0" y="0"/>
                  </a:moveTo>
                  <a:lnTo>
                    <a:pt x="0" y="647574"/>
                  </a:lnTo>
                </a:path>
                <a:path w="1043304" h="647700">
                  <a:moveTo>
                    <a:pt x="143894" y="143906"/>
                  </a:moveTo>
                  <a:lnTo>
                    <a:pt x="143894" y="251835"/>
                  </a:lnTo>
                </a:path>
                <a:path w="1043304" h="647700">
                  <a:moveTo>
                    <a:pt x="143894" y="395741"/>
                  </a:moveTo>
                  <a:lnTo>
                    <a:pt x="143894" y="503669"/>
                  </a:lnTo>
                </a:path>
                <a:path w="1043304" h="647700">
                  <a:moveTo>
                    <a:pt x="1043251" y="503658"/>
                  </a:moveTo>
                  <a:lnTo>
                    <a:pt x="650852" y="503658"/>
                  </a:lnTo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2509" y="4579478"/>
              <a:ext cx="180212" cy="144684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3183462" y="4638071"/>
            <a:ext cx="6477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Return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24389" y="3943718"/>
            <a:ext cx="144677" cy="348339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2985603" y="3900557"/>
            <a:ext cx="8382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Addition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978324" y="4097428"/>
            <a:ext cx="226060" cy="57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 spc="-5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2177242" y="4093138"/>
            <a:ext cx="1619250" cy="758190"/>
            <a:chOff x="2177242" y="4093138"/>
            <a:chExt cx="1619250" cy="758190"/>
          </a:xfrm>
        </p:grpSpPr>
        <p:sp>
          <p:nvSpPr>
            <p:cNvPr id="43" name="object 43" descr=""/>
            <p:cNvSpPr/>
            <p:nvPr/>
          </p:nvSpPr>
          <p:spPr>
            <a:xfrm>
              <a:off x="2177242" y="4112176"/>
              <a:ext cx="360045" cy="666115"/>
            </a:xfrm>
            <a:custGeom>
              <a:avLst/>
              <a:gdLst/>
              <a:ahLst/>
              <a:cxnLst/>
              <a:rect l="l" t="t" r="r" b="b"/>
              <a:pathLst>
                <a:path w="360044" h="666114">
                  <a:moveTo>
                    <a:pt x="0" y="0"/>
                  </a:moveTo>
                  <a:lnTo>
                    <a:pt x="359742" y="0"/>
                  </a:lnTo>
                </a:path>
                <a:path w="360044" h="666114">
                  <a:moveTo>
                    <a:pt x="179871" y="665561"/>
                  </a:moveTo>
                  <a:lnTo>
                    <a:pt x="179871" y="226571"/>
                  </a:lnTo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4774" y="4177564"/>
              <a:ext cx="144677" cy="18022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2177242" y="4651821"/>
              <a:ext cx="1619250" cy="180340"/>
            </a:xfrm>
            <a:custGeom>
              <a:avLst/>
              <a:gdLst/>
              <a:ahLst/>
              <a:cxnLst/>
              <a:rect l="l" t="t" r="r" b="b"/>
              <a:pathLst>
                <a:path w="1619250" h="180339">
                  <a:moveTo>
                    <a:pt x="0" y="179881"/>
                  </a:moveTo>
                  <a:lnTo>
                    <a:pt x="359742" y="179881"/>
                  </a:lnTo>
                </a:path>
                <a:path w="1619250" h="180339">
                  <a:moveTo>
                    <a:pt x="1618841" y="0"/>
                  </a:moveTo>
                  <a:lnTo>
                    <a:pt x="719485" y="0"/>
                  </a:lnTo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8" name="object 4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452" y="130555"/>
            <a:ext cx="52724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Characterization:</a:t>
            </a:r>
            <a:r>
              <a:rPr dirty="0" sz="3000" spc="-60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Discussion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30794"/>
            <a:ext cx="8100059" cy="2673985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994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First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solution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simulation: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simple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voltage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source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6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measurement: using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 transformer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galvanic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isolation.</a:t>
            </a:r>
            <a:endParaRPr sz="22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17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Second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solution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ts val="2615"/>
              </a:lnSpc>
              <a:spcBef>
                <a:spcPts val="819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04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It is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same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principle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like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dirty="0" sz="2200" spc="-25">
                <a:solidFill>
                  <a:srgbClr val="595959"/>
                </a:solidFill>
                <a:latin typeface="Arial"/>
                <a:cs typeface="Arial"/>
              </a:rPr>
              <a:t>RF,</a:t>
            </a:r>
            <a:endParaRPr sz="2200">
              <a:latin typeface="Arial"/>
              <a:cs typeface="Arial"/>
            </a:endParaRPr>
          </a:p>
          <a:p>
            <a:pPr marL="621030">
              <a:lnSpc>
                <a:spcPts val="2615"/>
              </a:lnSpc>
            </a:pP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when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power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RF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use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same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coaxial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cable.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655237" y="1694137"/>
            <a:ext cx="1299210" cy="758190"/>
            <a:chOff x="9655237" y="1694137"/>
            <a:chExt cx="1299210" cy="758190"/>
          </a:xfrm>
        </p:grpSpPr>
        <p:sp>
          <p:nvSpPr>
            <p:cNvPr id="5" name="object 5" descr=""/>
            <p:cNvSpPr/>
            <p:nvPr/>
          </p:nvSpPr>
          <p:spPr>
            <a:xfrm>
              <a:off x="9674604" y="1713505"/>
              <a:ext cx="144145" cy="719455"/>
            </a:xfrm>
            <a:custGeom>
              <a:avLst/>
              <a:gdLst/>
              <a:ahLst/>
              <a:cxnLst/>
              <a:rect l="l" t="t" r="r" b="b"/>
              <a:pathLst>
                <a:path w="144145" h="719455">
                  <a:moveTo>
                    <a:pt x="0" y="503251"/>
                  </a:moveTo>
                  <a:lnTo>
                    <a:pt x="28035" y="508901"/>
                  </a:lnTo>
                  <a:lnTo>
                    <a:pt x="50929" y="524308"/>
                  </a:lnTo>
                  <a:lnTo>
                    <a:pt x="66364" y="547160"/>
                  </a:lnTo>
                  <a:lnTo>
                    <a:pt x="72025" y="575145"/>
                  </a:lnTo>
                  <a:lnTo>
                    <a:pt x="66364" y="603129"/>
                  </a:lnTo>
                  <a:lnTo>
                    <a:pt x="50929" y="625981"/>
                  </a:lnTo>
                  <a:lnTo>
                    <a:pt x="28035" y="641388"/>
                  </a:lnTo>
                  <a:lnTo>
                    <a:pt x="0" y="647038"/>
                  </a:lnTo>
                </a:path>
                <a:path w="144145" h="719455">
                  <a:moveTo>
                    <a:pt x="0" y="359465"/>
                  </a:moveTo>
                  <a:lnTo>
                    <a:pt x="28035" y="365114"/>
                  </a:lnTo>
                  <a:lnTo>
                    <a:pt x="50929" y="380522"/>
                  </a:lnTo>
                  <a:lnTo>
                    <a:pt x="66364" y="403374"/>
                  </a:lnTo>
                  <a:lnTo>
                    <a:pt x="72025" y="431358"/>
                  </a:lnTo>
                  <a:lnTo>
                    <a:pt x="66364" y="459342"/>
                  </a:lnTo>
                  <a:lnTo>
                    <a:pt x="50929" y="482194"/>
                  </a:lnTo>
                  <a:lnTo>
                    <a:pt x="28035" y="497602"/>
                  </a:lnTo>
                  <a:lnTo>
                    <a:pt x="0" y="503251"/>
                  </a:lnTo>
                </a:path>
                <a:path w="144145" h="719455">
                  <a:moveTo>
                    <a:pt x="0" y="215678"/>
                  </a:moveTo>
                  <a:lnTo>
                    <a:pt x="28035" y="221328"/>
                  </a:lnTo>
                  <a:lnTo>
                    <a:pt x="50929" y="236735"/>
                  </a:lnTo>
                  <a:lnTo>
                    <a:pt x="66364" y="259587"/>
                  </a:lnTo>
                  <a:lnTo>
                    <a:pt x="72025" y="287571"/>
                  </a:lnTo>
                  <a:lnTo>
                    <a:pt x="66364" y="315556"/>
                  </a:lnTo>
                  <a:lnTo>
                    <a:pt x="50929" y="338408"/>
                  </a:lnTo>
                  <a:lnTo>
                    <a:pt x="28035" y="353815"/>
                  </a:lnTo>
                  <a:lnTo>
                    <a:pt x="0" y="359465"/>
                  </a:lnTo>
                </a:path>
                <a:path w="144145" h="719455">
                  <a:moveTo>
                    <a:pt x="0" y="71892"/>
                  </a:moveTo>
                  <a:lnTo>
                    <a:pt x="28035" y="77541"/>
                  </a:lnTo>
                  <a:lnTo>
                    <a:pt x="50929" y="92949"/>
                  </a:lnTo>
                  <a:lnTo>
                    <a:pt x="66364" y="115801"/>
                  </a:lnTo>
                  <a:lnTo>
                    <a:pt x="72025" y="143785"/>
                  </a:lnTo>
                  <a:lnTo>
                    <a:pt x="66364" y="171769"/>
                  </a:lnTo>
                  <a:lnTo>
                    <a:pt x="50929" y="194621"/>
                  </a:lnTo>
                  <a:lnTo>
                    <a:pt x="28035" y="210028"/>
                  </a:lnTo>
                  <a:lnTo>
                    <a:pt x="0" y="215678"/>
                  </a:lnTo>
                </a:path>
                <a:path w="144145" h="719455">
                  <a:moveTo>
                    <a:pt x="0" y="718931"/>
                  </a:moveTo>
                  <a:lnTo>
                    <a:pt x="0" y="647038"/>
                  </a:lnTo>
                </a:path>
                <a:path w="144145" h="719455">
                  <a:moveTo>
                    <a:pt x="0" y="71892"/>
                  </a:moveTo>
                  <a:lnTo>
                    <a:pt x="0" y="0"/>
                  </a:lnTo>
                </a:path>
                <a:path w="144145" h="719455">
                  <a:moveTo>
                    <a:pt x="144051" y="35956"/>
                  </a:moveTo>
                  <a:lnTo>
                    <a:pt x="144051" y="682994"/>
                  </a:lnTo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3653" y="1982038"/>
              <a:ext cx="110124" cy="18188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890680" y="1749461"/>
              <a:ext cx="1044575" cy="647065"/>
            </a:xfrm>
            <a:custGeom>
              <a:avLst/>
              <a:gdLst/>
              <a:ahLst/>
              <a:cxnLst/>
              <a:rect l="l" t="t" r="r" b="b"/>
              <a:pathLst>
                <a:path w="1044575" h="647064">
                  <a:moveTo>
                    <a:pt x="0" y="0"/>
                  </a:moveTo>
                  <a:lnTo>
                    <a:pt x="0" y="647038"/>
                  </a:lnTo>
                </a:path>
                <a:path w="1044575" h="647064">
                  <a:moveTo>
                    <a:pt x="144047" y="143787"/>
                  </a:moveTo>
                  <a:lnTo>
                    <a:pt x="144047" y="251627"/>
                  </a:lnTo>
                </a:path>
                <a:path w="1044575" h="647064">
                  <a:moveTo>
                    <a:pt x="144047" y="395413"/>
                  </a:moveTo>
                  <a:lnTo>
                    <a:pt x="144047" y="503252"/>
                  </a:lnTo>
                </a:path>
                <a:path w="1044575" h="647064">
                  <a:moveTo>
                    <a:pt x="1044359" y="503241"/>
                  </a:moveTo>
                  <a:lnTo>
                    <a:pt x="651543" y="503241"/>
                  </a:lnTo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0900" y="2180407"/>
              <a:ext cx="180357" cy="14459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0321781" y="2238955"/>
            <a:ext cx="64833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Return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62327" y="1545163"/>
            <a:ext cx="144804" cy="34807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123713" y="1502049"/>
            <a:ext cx="83883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Addition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115365" y="1698757"/>
            <a:ext cx="226695" cy="573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9314480" y="1694483"/>
            <a:ext cx="1621155" cy="757555"/>
            <a:chOff x="9314480" y="1694483"/>
            <a:chExt cx="1621155" cy="757555"/>
          </a:xfrm>
        </p:grpSpPr>
        <p:sp>
          <p:nvSpPr>
            <p:cNvPr id="14" name="object 14" descr=""/>
            <p:cNvSpPr/>
            <p:nvPr/>
          </p:nvSpPr>
          <p:spPr>
            <a:xfrm>
              <a:off x="9314480" y="1713505"/>
              <a:ext cx="360680" cy="665480"/>
            </a:xfrm>
            <a:custGeom>
              <a:avLst/>
              <a:gdLst/>
              <a:ahLst/>
              <a:cxnLst/>
              <a:rect l="l" t="t" r="r" b="b"/>
              <a:pathLst>
                <a:path w="360679" h="665480">
                  <a:moveTo>
                    <a:pt x="0" y="0"/>
                  </a:moveTo>
                  <a:lnTo>
                    <a:pt x="360124" y="0"/>
                  </a:lnTo>
                </a:path>
                <a:path w="360679" h="665480">
                  <a:moveTo>
                    <a:pt x="180062" y="665011"/>
                  </a:moveTo>
                  <a:lnTo>
                    <a:pt x="180062" y="226384"/>
                  </a:lnTo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2140" y="1778816"/>
              <a:ext cx="144804" cy="18011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314480" y="2252704"/>
              <a:ext cx="1621155" cy="180340"/>
            </a:xfrm>
            <a:custGeom>
              <a:avLst/>
              <a:gdLst/>
              <a:ahLst/>
              <a:cxnLst/>
              <a:rect l="l" t="t" r="r" b="b"/>
              <a:pathLst>
                <a:path w="1621154" h="180339">
                  <a:moveTo>
                    <a:pt x="0" y="179732"/>
                  </a:moveTo>
                  <a:lnTo>
                    <a:pt x="360124" y="179732"/>
                  </a:lnTo>
                </a:path>
                <a:path w="1621154" h="180339">
                  <a:moveTo>
                    <a:pt x="1620560" y="0"/>
                  </a:moveTo>
                  <a:lnTo>
                    <a:pt x="720249" y="0"/>
                  </a:lnTo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92739" y="5500342"/>
            <a:ext cx="374075" cy="144827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7607610" y="5595019"/>
            <a:ext cx="6477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Return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7014098" y="4863951"/>
            <a:ext cx="145415" cy="728345"/>
            <a:chOff x="7014098" y="4863951"/>
            <a:chExt cx="145415" cy="728345"/>
          </a:xfrm>
        </p:grpSpPr>
        <p:sp>
          <p:nvSpPr>
            <p:cNvPr id="20" name="object 20" descr=""/>
            <p:cNvSpPr/>
            <p:nvPr/>
          </p:nvSpPr>
          <p:spPr>
            <a:xfrm>
              <a:off x="7086509" y="5025294"/>
              <a:ext cx="0" cy="548005"/>
            </a:xfrm>
            <a:custGeom>
              <a:avLst/>
              <a:gdLst/>
              <a:ahLst/>
              <a:cxnLst/>
              <a:rect l="l" t="t" r="r" b="b"/>
              <a:pathLst>
                <a:path w="0" h="548004">
                  <a:moveTo>
                    <a:pt x="1" y="547460"/>
                  </a:moveTo>
                  <a:lnTo>
                    <a:pt x="0" y="0"/>
                  </a:lnTo>
                </a:path>
              </a:pathLst>
            </a:custGeom>
            <a:ln w="381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4098" y="4863951"/>
              <a:ext cx="144821" cy="180398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748395" y="3688588"/>
            <a:ext cx="9983470" cy="143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15"/>
              </a:lnSpc>
              <a:spcBef>
                <a:spcPts val="10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For simulation only: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crossover frequency is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lower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than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dirty="0" sz="2200" spc="-25">
                <a:solidFill>
                  <a:srgbClr val="595959"/>
                </a:solidFill>
                <a:latin typeface="Arial"/>
                <a:cs typeface="Arial"/>
              </a:rPr>
              <a:t>RF,</a:t>
            </a:r>
            <a:endParaRPr sz="2200">
              <a:latin typeface="Arial"/>
              <a:cs typeface="Arial"/>
            </a:endParaRPr>
          </a:p>
          <a:p>
            <a:pPr marL="282575" marR="5080">
              <a:lnSpc>
                <a:spcPts val="2590"/>
              </a:lnSpc>
              <a:spcBef>
                <a:spcPts val="100"/>
              </a:spcBef>
            </a:pP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dirty="0" sz="22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can use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dirty="0" sz="2200">
                <a:solidFill>
                  <a:srgbClr val="A64626"/>
                </a:solidFill>
                <a:latin typeface="Arial"/>
                <a:cs typeface="Arial"/>
              </a:rPr>
              <a:t>1-kF</a:t>
            </a:r>
            <a:r>
              <a:rPr dirty="0" sz="2200" spc="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capacitor and </a:t>
            </a:r>
            <a:r>
              <a:rPr dirty="0" sz="2200">
                <a:solidFill>
                  <a:srgbClr val="A64626"/>
                </a:solidFill>
                <a:latin typeface="Arial"/>
                <a:cs typeface="Arial"/>
              </a:rPr>
              <a:t>1-kH</a:t>
            </a:r>
            <a:r>
              <a:rPr dirty="0" sz="22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inductor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to have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enough bandwidth </a:t>
            </a:r>
            <a:r>
              <a:rPr dirty="0" sz="2200" spc="-25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separate</a:t>
            </a:r>
            <a:r>
              <a:rPr dirty="0" sz="22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DC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200" spc="-1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AC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signals.</a:t>
            </a:r>
            <a:endParaRPr sz="2200">
              <a:latin typeface="Arial"/>
              <a:cs typeface="Arial"/>
            </a:endParaRPr>
          </a:p>
          <a:p>
            <a:pPr marL="6439535">
              <a:lnSpc>
                <a:spcPct val="100000"/>
              </a:lnSpc>
              <a:spcBef>
                <a:spcPts val="1020"/>
              </a:spcBef>
            </a:pPr>
            <a:r>
              <a:rPr dirty="0" sz="1800" spc="-10">
                <a:latin typeface="Times New Roman"/>
                <a:cs typeface="Times New Roman"/>
              </a:rPr>
              <a:t>Addition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346939" y="5464720"/>
            <a:ext cx="353060" cy="216535"/>
            <a:chOff x="6346939" y="5464720"/>
            <a:chExt cx="353060" cy="216535"/>
          </a:xfrm>
        </p:grpSpPr>
        <p:sp>
          <p:nvSpPr>
            <p:cNvPr id="24" name="object 24" descr=""/>
            <p:cNvSpPr/>
            <p:nvPr/>
          </p:nvSpPr>
          <p:spPr>
            <a:xfrm>
              <a:off x="6572865" y="5464720"/>
              <a:ext cx="127635" cy="216535"/>
            </a:xfrm>
            <a:custGeom>
              <a:avLst/>
              <a:gdLst/>
              <a:ahLst/>
              <a:cxnLst/>
              <a:rect l="l" t="t" r="r" b="b"/>
              <a:pathLst>
                <a:path w="127634" h="216535">
                  <a:moveTo>
                    <a:pt x="0" y="0"/>
                  </a:moveTo>
                  <a:lnTo>
                    <a:pt x="127035" y="0"/>
                  </a:lnTo>
                  <a:lnTo>
                    <a:pt x="127035" y="216070"/>
                  </a:lnTo>
                  <a:lnTo>
                    <a:pt x="0" y="216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366307" y="5572755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71" y="0"/>
                  </a:lnTo>
                </a:path>
              </a:pathLst>
            </a:custGeom>
            <a:ln w="38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6752915" y="5464720"/>
            <a:ext cx="1054100" cy="216535"/>
            <a:chOff x="6752915" y="5464720"/>
            <a:chExt cx="1054100" cy="216535"/>
          </a:xfrm>
        </p:grpSpPr>
        <p:sp>
          <p:nvSpPr>
            <p:cNvPr id="27" name="object 27" descr=""/>
            <p:cNvSpPr/>
            <p:nvPr/>
          </p:nvSpPr>
          <p:spPr>
            <a:xfrm>
              <a:off x="7086509" y="5572755"/>
              <a:ext cx="720725" cy="72390"/>
            </a:xfrm>
            <a:custGeom>
              <a:avLst/>
              <a:gdLst/>
              <a:ahLst/>
              <a:cxnLst/>
              <a:rect l="l" t="t" r="r" b="b"/>
              <a:pathLst>
                <a:path w="720725" h="72389">
                  <a:moveTo>
                    <a:pt x="216061" y="0"/>
                  </a:moveTo>
                  <a:lnTo>
                    <a:pt x="210401" y="28034"/>
                  </a:lnTo>
                  <a:lnTo>
                    <a:pt x="194967" y="50927"/>
                  </a:lnTo>
                  <a:lnTo>
                    <a:pt x="172074" y="66362"/>
                  </a:lnTo>
                  <a:lnTo>
                    <a:pt x="144040" y="72022"/>
                  </a:lnTo>
                  <a:lnTo>
                    <a:pt x="116007" y="66362"/>
                  </a:lnTo>
                  <a:lnTo>
                    <a:pt x="93115" y="50927"/>
                  </a:lnTo>
                  <a:lnTo>
                    <a:pt x="77680" y="28034"/>
                  </a:lnTo>
                  <a:lnTo>
                    <a:pt x="72020" y="0"/>
                  </a:lnTo>
                </a:path>
                <a:path w="720725" h="72389">
                  <a:moveTo>
                    <a:pt x="360102" y="0"/>
                  </a:moveTo>
                  <a:lnTo>
                    <a:pt x="354442" y="28034"/>
                  </a:lnTo>
                  <a:lnTo>
                    <a:pt x="339008" y="50927"/>
                  </a:lnTo>
                  <a:lnTo>
                    <a:pt x="316115" y="66362"/>
                  </a:lnTo>
                  <a:lnTo>
                    <a:pt x="288081" y="72022"/>
                  </a:lnTo>
                  <a:lnTo>
                    <a:pt x="260048" y="66362"/>
                  </a:lnTo>
                  <a:lnTo>
                    <a:pt x="237155" y="50927"/>
                  </a:lnTo>
                  <a:lnTo>
                    <a:pt x="221721" y="28034"/>
                  </a:lnTo>
                  <a:lnTo>
                    <a:pt x="216061" y="0"/>
                  </a:lnTo>
                </a:path>
                <a:path w="720725" h="72389">
                  <a:moveTo>
                    <a:pt x="504143" y="0"/>
                  </a:moveTo>
                  <a:lnTo>
                    <a:pt x="498483" y="28034"/>
                  </a:lnTo>
                  <a:lnTo>
                    <a:pt x="483049" y="50927"/>
                  </a:lnTo>
                  <a:lnTo>
                    <a:pt x="460156" y="66362"/>
                  </a:lnTo>
                  <a:lnTo>
                    <a:pt x="432122" y="72022"/>
                  </a:lnTo>
                  <a:lnTo>
                    <a:pt x="404089" y="66362"/>
                  </a:lnTo>
                  <a:lnTo>
                    <a:pt x="381196" y="50927"/>
                  </a:lnTo>
                  <a:lnTo>
                    <a:pt x="365762" y="28034"/>
                  </a:lnTo>
                  <a:lnTo>
                    <a:pt x="360102" y="0"/>
                  </a:lnTo>
                </a:path>
                <a:path w="720725" h="72389">
                  <a:moveTo>
                    <a:pt x="648184" y="0"/>
                  </a:moveTo>
                  <a:lnTo>
                    <a:pt x="642524" y="28034"/>
                  </a:lnTo>
                  <a:lnTo>
                    <a:pt x="627090" y="50927"/>
                  </a:lnTo>
                  <a:lnTo>
                    <a:pt x="604197" y="66362"/>
                  </a:lnTo>
                  <a:lnTo>
                    <a:pt x="576163" y="72022"/>
                  </a:lnTo>
                  <a:lnTo>
                    <a:pt x="548130" y="66362"/>
                  </a:lnTo>
                  <a:lnTo>
                    <a:pt x="525237" y="50927"/>
                  </a:lnTo>
                  <a:lnTo>
                    <a:pt x="509803" y="28034"/>
                  </a:lnTo>
                  <a:lnTo>
                    <a:pt x="504143" y="0"/>
                  </a:lnTo>
                </a:path>
                <a:path w="720725" h="72389">
                  <a:moveTo>
                    <a:pt x="0" y="0"/>
                  </a:moveTo>
                  <a:lnTo>
                    <a:pt x="72020" y="0"/>
                  </a:lnTo>
                </a:path>
                <a:path w="720725" h="72389">
                  <a:moveTo>
                    <a:pt x="648184" y="0"/>
                  </a:moveTo>
                  <a:lnTo>
                    <a:pt x="720203" y="0"/>
                  </a:lnTo>
                </a:path>
              </a:pathLst>
            </a:custGeom>
            <a:ln w="381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52915" y="5464720"/>
              <a:ext cx="127635" cy="216535"/>
            </a:xfrm>
            <a:custGeom>
              <a:avLst/>
              <a:gdLst/>
              <a:ahLst/>
              <a:cxnLst/>
              <a:rect l="l" t="t" r="r" b="b"/>
              <a:pathLst>
                <a:path w="127634" h="216535">
                  <a:moveTo>
                    <a:pt x="0" y="0"/>
                  </a:moveTo>
                  <a:lnTo>
                    <a:pt x="127035" y="0"/>
                  </a:lnTo>
                  <a:lnTo>
                    <a:pt x="127035" y="216070"/>
                  </a:lnTo>
                  <a:lnTo>
                    <a:pt x="0" y="216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834438" y="5572755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72" y="0"/>
                  </a:lnTo>
                </a:path>
              </a:pathLst>
            </a:custGeom>
            <a:ln w="38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167202" y="5017827"/>
            <a:ext cx="2266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186255" y="5500342"/>
            <a:ext cx="349250" cy="145415"/>
            <a:chOff x="6186255" y="5500342"/>
            <a:chExt cx="349250" cy="145415"/>
          </a:xfrm>
        </p:grpSpPr>
        <p:sp>
          <p:nvSpPr>
            <p:cNvPr id="32" name="object 32" descr=""/>
            <p:cNvSpPr/>
            <p:nvPr/>
          </p:nvSpPr>
          <p:spPr>
            <a:xfrm>
              <a:off x="6186255" y="5572755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 h="0">
                  <a:moveTo>
                    <a:pt x="0" y="0"/>
                  </a:moveTo>
                  <a:lnTo>
                    <a:pt x="187332" y="0"/>
                  </a:lnTo>
                </a:path>
              </a:pathLst>
            </a:custGeom>
            <a:ln w="38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373587" y="5519399"/>
              <a:ext cx="142875" cy="107314"/>
            </a:xfrm>
            <a:custGeom>
              <a:avLst/>
              <a:gdLst/>
              <a:ahLst/>
              <a:cxnLst/>
              <a:rect l="l" t="t" r="r" b="b"/>
              <a:pathLst>
                <a:path w="142875" h="107314">
                  <a:moveTo>
                    <a:pt x="0" y="0"/>
                  </a:moveTo>
                  <a:lnTo>
                    <a:pt x="0" y="106715"/>
                  </a:lnTo>
                  <a:lnTo>
                    <a:pt x="142280" y="53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373587" y="5519398"/>
              <a:ext cx="142875" cy="107314"/>
            </a:xfrm>
            <a:custGeom>
              <a:avLst/>
              <a:gdLst/>
              <a:ahLst/>
              <a:cxnLst/>
              <a:rect l="l" t="t" r="r" b="b"/>
              <a:pathLst>
                <a:path w="142875" h="107314">
                  <a:moveTo>
                    <a:pt x="0" y="106715"/>
                  </a:moveTo>
                  <a:lnTo>
                    <a:pt x="142280" y="53356"/>
                  </a:lnTo>
                  <a:lnTo>
                    <a:pt x="0" y="0"/>
                  </a:lnTo>
                  <a:lnTo>
                    <a:pt x="0" y="106715"/>
                  </a:lnTo>
                  <a:close/>
                </a:path>
              </a:pathLst>
            </a:custGeom>
            <a:ln w="381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7" name="object 3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-55"/>
              <a:t> </a:t>
            </a:r>
            <a:r>
              <a:rPr dirty="0" spc="-10"/>
              <a:t>Discussion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30794"/>
            <a:ext cx="11037570" cy="1719580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994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Third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solution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simulation: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adder are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available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libraries</a:t>
            </a:r>
            <a:endParaRPr sz="2200">
              <a:latin typeface="Arial"/>
              <a:cs typeface="Arial"/>
            </a:endParaRPr>
          </a:p>
          <a:p>
            <a:pPr marL="621030" marR="5080" indent="-269875">
              <a:lnSpc>
                <a:spcPts val="2590"/>
              </a:lnSpc>
              <a:spcBef>
                <a:spcPts val="99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For measurement: using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 adder with unity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gain made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with an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operational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amplifier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resistors.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091180" y="3242692"/>
            <a:ext cx="226695" cy="57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001157" y="3088970"/>
            <a:ext cx="2018664" cy="1087120"/>
            <a:chOff x="9001157" y="3088970"/>
            <a:chExt cx="2018664" cy="1087120"/>
          </a:xfrm>
        </p:grpSpPr>
        <p:sp>
          <p:nvSpPr>
            <p:cNvPr id="6" name="object 6" descr=""/>
            <p:cNvSpPr/>
            <p:nvPr/>
          </p:nvSpPr>
          <p:spPr>
            <a:xfrm>
              <a:off x="10453333" y="3797085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4" h="0">
                  <a:moveTo>
                    <a:pt x="547434" y="0"/>
                  </a:moveTo>
                  <a:lnTo>
                    <a:pt x="0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2008" y="3724736"/>
              <a:ext cx="180368" cy="14469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8057" y="3088970"/>
              <a:ext cx="144808" cy="34835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020207" y="3797085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5" h="0">
                  <a:moveTo>
                    <a:pt x="0" y="1"/>
                  </a:moveTo>
                  <a:lnTo>
                    <a:pt x="367384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8547" y="3724736"/>
              <a:ext cx="180368" cy="1446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560360" y="3437322"/>
              <a:ext cx="720725" cy="720090"/>
            </a:xfrm>
            <a:custGeom>
              <a:avLst/>
              <a:gdLst/>
              <a:ahLst/>
              <a:cxnLst/>
              <a:rect l="l" t="t" r="r" b="b"/>
              <a:pathLst>
                <a:path w="720725" h="720089">
                  <a:moveTo>
                    <a:pt x="360101" y="719526"/>
                  </a:moveTo>
                  <a:lnTo>
                    <a:pt x="311237" y="716242"/>
                  </a:lnTo>
                  <a:lnTo>
                    <a:pt x="264371" y="706675"/>
                  </a:lnTo>
                  <a:lnTo>
                    <a:pt x="219933" y="691254"/>
                  </a:lnTo>
                  <a:lnTo>
                    <a:pt x="178351" y="670408"/>
                  </a:lnTo>
                  <a:lnTo>
                    <a:pt x="140053" y="644565"/>
                  </a:lnTo>
                  <a:lnTo>
                    <a:pt x="105471" y="614154"/>
                  </a:lnTo>
                  <a:lnTo>
                    <a:pt x="75031" y="579604"/>
                  </a:lnTo>
                  <a:lnTo>
                    <a:pt x="49164" y="541342"/>
                  </a:lnTo>
                  <a:lnTo>
                    <a:pt x="28298" y="499799"/>
                  </a:lnTo>
                  <a:lnTo>
                    <a:pt x="12863" y="455402"/>
                  </a:lnTo>
                  <a:lnTo>
                    <a:pt x="3287" y="408580"/>
                  </a:lnTo>
                  <a:lnTo>
                    <a:pt x="0" y="359762"/>
                  </a:lnTo>
                  <a:lnTo>
                    <a:pt x="3287" y="310945"/>
                  </a:lnTo>
                  <a:lnTo>
                    <a:pt x="12863" y="264123"/>
                  </a:lnTo>
                  <a:lnTo>
                    <a:pt x="28298" y="219726"/>
                  </a:lnTo>
                  <a:lnTo>
                    <a:pt x="49164" y="178183"/>
                  </a:lnTo>
                  <a:lnTo>
                    <a:pt x="75031" y="139922"/>
                  </a:lnTo>
                  <a:lnTo>
                    <a:pt x="105471" y="105372"/>
                  </a:lnTo>
                  <a:lnTo>
                    <a:pt x="140053" y="74961"/>
                  </a:lnTo>
                  <a:lnTo>
                    <a:pt x="178351" y="49118"/>
                  </a:lnTo>
                  <a:lnTo>
                    <a:pt x="219933" y="28271"/>
                  </a:lnTo>
                  <a:lnTo>
                    <a:pt x="264371" y="12851"/>
                  </a:lnTo>
                  <a:lnTo>
                    <a:pt x="311237" y="3284"/>
                  </a:lnTo>
                  <a:lnTo>
                    <a:pt x="360101" y="0"/>
                  </a:lnTo>
                  <a:lnTo>
                    <a:pt x="408965" y="3284"/>
                  </a:lnTo>
                  <a:lnTo>
                    <a:pt x="455830" y="12851"/>
                  </a:lnTo>
                  <a:lnTo>
                    <a:pt x="500269" y="28271"/>
                  </a:lnTo>
                  <a:lnTo>
                    <a:pt x="541852" y="49118"/>
                  </a:lnTo>
                  <a:lnTo>
                    <a:pt x="580149" y="74961"/>
                  </a:lnTo>
                  <a:lnTo>
                    <a:pt x="614732" y="105372"/>
                  </a:lnTo>
                  <a:lnTo>
                    <a:pt x="645171" y="139922"/>
                  </a:lnTo>
                  <a:lnTo>
                    <a:pt x="671039" y="178183"/>
                  </a:lnTo>
                  <a:lnTo>
                    <a:pt x="691905" y="219726"/>
                  </a:lnTo>
                  <a:lnTo>
                    <a:pt x="707340" y="264123"/>
                  </a:lnTo>
                  <a:lnTo>
                    <a:pt x="716916" y="310945"/>
                  </a:lnTo>
                  <a:lnTo>
                    <a:pt x="720203" y="359762"/>
                  </a:lnTo>
                  <a:lnTo>
                    <a:pt x="716916" y="408580"/>
                  </a:lnTo>
                  <a:lnTo>
                    <a:pt x="707340" y="455402"/>
                  </a:lnTo>
                  <a:lnTo>
                    <a:pt x="691905" y="499799"/>
                  </a:lnTo>
                  <a:lnTo>
                    <a:pt x="671039" y="541342"/>
                  </a:lnTo>
                  <a:lnTo>
                    <a:pt x="645171" y="579604"/>
                  </a:lnTo>
                  <a:lnTo>
                    <a:pt x="614732" y="614154"/>
                  </a:lnTo>
                  <a:lnTo>
                    <a:pt x="580149" y="644565"/>
                  </a:lnTo>
                  <a:lnTo>
                    <a:pt x="541852" y="670408"/>
                  </a:lnTo>
                  <a:lnTo>
                    <a:pt x="500269" y="691254"/>
                  </a:lnTo>
                  <a:lnTo>
                    <a:pt x="455830" y="706675"/>
                  </a:lnTo>
                  <a:lnTo>
                    <a:pt x="408965" y="716242"/>
                  </a:lnTo>
                  <a:lnTo>
                    <a:pt x="360101" y="719526"/>
                  </a:lnTo>
                  <a:close/>
                </a:path>
              </a:pathLst>
            </a:custGeom>
            <a:ln w="38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632381" y="3542693"/>
              <a:ext cx="542925" cy="509270"/>
            </a:xfrm>
            <a:custGeom>
              <a:avLst/>
              <a:gdLst/>
              <a:ahLst/>
              <a:cxnLst/>
              <a:rect l="l" t="t" r="r" b="b"/>
              <a:pathLst>
                <a:path w="542925" h="509270">
                  <a:moveTo>
                    <a:pt x="33449" y="0"/>
                  </a:moveTo>
                  <a:lnTo>
                    <a:pt x="542710" y="508783"/>
                  </a:lnTo>
                </a:path>
                <a:path w="542925" h="509270">
                  <a:moveTo>
                    <a:pt x="542710" y="0"/>
                  </a:moveTo>
                  <a:lnTo>
                    <a:pt x="33449" y="508783"/>
                  </a:lnTo>
                </a:path>
                <a:path w="542925" h="509270">
                  <a:moveTo>
                    <a:pt x="0" y="254391"/>
                  </a:moveTo>
                  <a:lnTo>
                    <a:pt x="144039" y="254391"/>
                  </a:lnTo>
                </a:path>
                <a:path w="542925" h="509270">
                  <a:moveTo>
                    <a:pt x="72019" y="182438"/>
                  </a:moveTo>
                  <a:lnTo>
                    <a:pt x="72019" y="326344"/>
                  </a:lnTo>
                </a:path>
              </a:pathLst>
            </a:custGeom>
            <a:ln w="38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009440" y="2942211"/>
            <a:ext cx="972185" cy="78105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800" spc="-10">
                <a:latin typeface="Times New Roman"/>
                <a:cs typeface="Times New Roman"/>
              </a:rPr>
              <a:t>Addition</a:t>
            </a:r>
            <a:endParaRPr sz="1800">
              <a:latin typeface="Times New Roman"/>
              <a:cs typeface="Times New Roman"/>
            </a:endParaRPr>
          </a:p>
          <a:p>
            <a:pPr marL="336550">
              <a:lnSpc>
                <a:spcPct val="100000"/>
              </a:lnSpc>
              <a:spcBef>
                <a:spcPts val="815"/>
              </a:spcBef>
            </a:pPr>
            <a:r>
              <a:rPr dirty="0" sz="1800" spc="-10">
                <a:latin typeface="Times New Roman"/>
                <a:cs typeface="Times New Roman"/>
              </a:rPr>
              <a:t>Return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064502" y="3725132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0" y="71952"/>
                </a:moveTo>
                <a:lnTo>
                  <a:pt x="144040" y="71952"/>
                </a:lnTo>
              </a:path>
              <a:path w="144145" h="144145">
                <a:moveTo>
                  <a:pt x="72020" y="0"/>
                </a:moveTo>
                <a:lnTo>
                  <a:pt x="72020" y="143905"/>
                </a:lnTo>
              </a:path>
            </a:pathLst>
          </a:custGeom>
          <a:ln w="380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</a:t>
            </a:r>
            <a:r>
              <a:rPr dirty="0" spc="-35"/>
              <a:t> </a:t>
            </a:r>
            <a:r>
              <a:rPr dirty="0"/>
              <a:t>:</a:t>
            </a:r>
            <a:r>
              <a:rPr dirty="0" spc="-20"/>
              <a:t> </a:t>
            </a:r>
            <a:r>
              <a:rPr dirty="0" spc="-10"/>
              <a:t>Discussion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748495" y="2133192"/>
            <a:ext cx="5496560" cy="2054860"/>
            <a:chOff x="3748495" y="2133192"/>
            <a:chExt cx="5496560" cy="20548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1746" y="2467564"/>
              <a:ext cx="3052756" cy="172011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48494" y="2133193"/>
              <a:ext cx="3758565" cy="1587500"/>
            </a:xfrm>
            <a:custGeom>
              <a:avLst/>
              <a:gdLst/>
              <a:ahLst/>
              <a:cxnLst/>
              <a:rect l="l" t="t" r="r" b="b"/>
              <a:pathLst>
                <a:path w="3758565" h="1587500">
                  <a:moveTo>
                    <a:pt x="3758222" y="831278"/>
                  </a:moveTo>
                  <a:lnTo>
                    <a:pt x="2004923" y="554355"/>
                  </a:lnTo>
                  <a:lnTo>
                    <a:pt x="2003425" y="550379"/>
                  </a:lnTo>
                  <a:lnTo>
                    <a:pt x="1986280" y="512495"/>
                  </a:lnTo>
                  <a:lnTo>
                    <a:pt x="1966772" y="475513"/>
                  </a:lnTo>
                  <a:lnTo>
                    <a:pt x="1944941" y="439483"/>
                  </a:lnTo>
                  <a:lnTo>
                    <a:pt x="1920900" y="404469"/>
                  </a:lnTo>
                  <a:lnTo>
                    <a:pt x="1894687" y="370522"/>
                  </a:lnTo>
                  <a:lnTo>
                    <a:pt x="1866392" y="337693"/>
                  </a:lnTo>
                  <a:lnTo>
                    <a:pt x="1836077" y="306044"/>
                  </a:lnTo>
                  <a:lnTo>
                    <a:pt x="1803819" y="275628"/>
                  </a:lnTo>
                  <a:lnTo>
                    <a:pt x="1769681" y="246494"/>
                  </a:lnTo>
                  <a:lnTo>
                    <a:pt x="1733740" y="218706"/>
                  </a:lnTo>
                  <a:lnTo>
                    <a:pt x="1696059" y="192303"/>
                  </a:lnTo>
                  <a:lnTo>
                    <a:pt x="1656715" y="167360"/>
                  </a:lnTo>
                  <a:lnTo>
                    <a:pt x="1615795" y="143916"/>
                  </a:lnTo>
                  <a:lnTo>
                    <a:pt x="1573339" y="122034"/>
                  </a:lnTo>
                  <a:lnTo>
                    <a:pt x="1529435" y="101777"/>
                  </a:lnTo>
                  <a:lnTo>
                    <a:pt x="1484160" y="83185"/>
                  </a:lnTo>
                  <a:lnTo>
                    <a:pt x="1437563" y="66306"/>
                  </a:lnTo>
                  <a:lnTo>
                    <a:pt x="1389735" y="51219"/>
                  </a:lnTo>
                  <a:lnTo>
                    <a:pt x="1340739" y="37960"/>
                  </a:lnTo>
                  <a:lnTo>
                    <a:pt x="1290650" y="26593"/>
                  </a:lnTo>
                  <a:lnTo>
                    <a:pt x="1239532" y="17170"/>
                  </a:lnTo>
                  <a:lnTo>
                    <a:pt x="1187475" y="9740"/>
                  </a:lnTo>
                  <a:lnTo>
                    <a:pt x="1134516" y="4368"/>
                  </a:lnTo>
                  <a:lnTo>
                    <a:pt x="1080757" y="1104"/>
                  </a:lnTo>
                  <a:lnTo>
                    <a:pt x="1026248" y="0"/>
                  </a:lnTo>
                  <a:lnTo>
                    <a:pt x="971753" y="1104"/>
                  </a:lnTo>
                  <a:lnTo>
                    <a:pt x="917994" y="4368"/>
                  </a:lnTo>
                  <a:lnTo>
                    <a:pt x="865035" y="9740"/>
                  </a:lnTo>
                  <a:lnTo>
                    <a:pt x="812965" y="17170"/>
                  </a:lnTo>
                  <a:lnTo>
                    <a:pt x="761860" y="26593"/>
                  </a:lnTo>
                  <a:lnTo>
                    <a:pt x="711771" y="37960"/>
                  </a:lnTo>
                  <a:lnTo>
                    <a:pt x="662774" y="51219"/>
                  </a:lnTo>
                  <a:lnTo>
                    <a:pt x="614946" y="66306"/>
                  </a:lnTo>
                  <a:lnTo>
                    <a:pt x="568350" y="83185"/>
                  </a:lnTo>
                  <a:lnTo>
                    <a:pt x="523074" y="101777"/>
                  </a:lnTo>
                  <a:lnTo>
                    <a:pt x="479171" y="122034"/>
                  </a:lnTo>
                  <a:lnTo>
                    <a:pt x="436714" y="143916"/>
                  </a:lnTo>
                  <a:lnTo>
                    <a:pt x="395782" y="167360"/>
                  </a:lnTo>
                  <a:lnTo>
                    <a:pt x="356450" y="192303"/>
                  </a:lnTo>
                  <a:lnTo>
                    <a:pt x="318770" y="218706"/>
                  </a:lnTo>
                  <a:lnTo>
                    <a:pt x="282829" y="246494"/>
                  </a:lnTo>
                  <a:lnTo>
                    <a:pt x="248691" y="275628"/>
                  </a:lnTo>
                  <a:lnTo>
                    <a:pt x="216433" y="306044"/>
                  </a:lnTo>
                  <a:lnTo>
                    <a:pt x="186118" y="337693"/>
                  </a:lnTo>
                  <a:lnTo>
                    <a:pt x="157822" y="370522"/>
                  </a:lnTo>
                  <a:lnTo>
                    <a:pt x="131610" y="404469"/>
                  </a:lnTo>
                  <a:lnTo>
                    <a:pt x="107556" y="439483"/>
                  </a:lnTo>
                  <a:lnTo>
                    <a:pt x="85737" y="475513"/>
                  </a:lnTo>
                  <a:lnTo>
                    <a:pt x="66217" y="512495"/>
                  </a:lnTo>
                  <a:lnTo>
                    <a:pt x="49072" y="550379"/>
                  </a:lnTo>
                  <a:lnTo>
                    <a:pt x="34378" y="589102"/>
                  </a:lnTo>
                  <a:lnTo>
                    <a:pt x="22186" y="628624"/>
                  </a:lnTo>
                  <a:lnTo>
                    <a:pt x="12585" y="668883"/>
                  </a:lnTo>
                  <a:lnTo>
                    <a:pt x="5638" y="709828"/>
                  </a:lnTo>
                  <a:lnTo>
                    <a:pt x="1422" y="751408"/>
                  </a:lnTo>
                  <a:lnTo>
                    <a:pt x="0" y="793546"/>
                  </a:lnTo>
                  <a:lnTo>
                    <a:pt x="1422" y="835698"/>
                  </a:lnTo>
                  <a:lnTo>
                    <a:pt x="5638" y="877265"/>
                  </a:lnTo>
                  <a:lnTo>
                    <a:pt x="12585" y="918210"/>
                  </a:lnTo>
                  <a:lnTo>
                    <a:pt x="22186" y="958469"/>
                  </a:lnTo>
                  <a:lnTo>
                    <a:pt x="34378" y="997991"/>
                  </a:lnTo>
                  <a:lnTo>
                    <a:pt x="49072" y="1036726"/>
                  </a:lnTo>
                  <a:lnTo>
                    <a:pt x="66217" y="1074610"/>
                  </a:lnTo>
                  <a:lnTo>
                    <a:pt x="85737" y="1111592"/>
                  </a:lnTo>
                  <a:lnTo>
                    <a:pt x="107556" y="1147610"/>
                  </a:lnTo>
                  <a:lnTo>
                    <a:pt x="131610" y="1182624"/>
                  </a:lnTo>
                  <a:lnTo>
                    <a:pt x="157822" y="1216571"/>
                  </a:lnTo>
                  <a:lnTo>
                    <a:pt x="186118" y="1249400"/>
                  </a:lnTo>
                  <a:lnTo>
                    <a:pt x="216433" y="1281049"/>
                  </a:lnTo>
                  <a:lnTo>
                    <a:pt x="248691" y="1311465"/>
                  </a:lnTo>
                  <a:lnTo>
                    <a:pt x="282829" y="1340599"/>
                  </a:lnTo>
                  <a:lnTo>
                    <a:pt x="318770" y="1368399"/>
                  </a:lnTo>
                  <a:lnTo>
                    <a:pt x="356450" y="1394790"/>
                  </a:lnTo>
                  <a:lnTo>
                    <a:pt x="395782" y="1419733"/>
                  </a:lnTo>
                  <a:lnTo>
                    <a:pt x="436714" y="1443177"/>
                  </a:lnTo>
                  <a:lnTo>
                    <a:pt x="479171" y="1465059"/>
                  </a:lnTo>
                  <a:lnTo>
                    <a:pt x="523074" y="1485328"/>
                  </a:lnTo>
                  <a:lnTo>
                    <a:pt x="568350" y="1503921"/>
                  </a:lnTo>
                  <a:lnTo>
                    <a:pt x="614946" y="1520786"/>
                  </a:lnTo>
                  <a:lnTo>
                    <a:pt x="662774" y="1535887"/>
                  </a:lnTo>
                  <a:lnTo>
                    <a:pt x="711771" y="1549133"/>
                  </a:lnTo>
                  <a:lnTo>
                    <a:pt x="761860" y="1560512"/>
                  </a:lnTo>
                  <a:lnTo>
                    <a:pt x="812965" y="1569935"/>
                  </a:lnTo>
                  <a:lnTo>
                    <a:pt x="865035" y="1577352"/>
                  </a:lnTo>
                  <a:lnTo>
                    <a:pt x="917994" y="1582724"/>
                  </a:lnTo>
                  <a:lnTo>
                    <a:pt x="971753" y="1585988"/>
                  </a:lnTo>
                  <a:lnTo>
                    <a:pt x="1026248" y="1587093"/>
                  </a:lnTo>
                  <a:lnTo>
                    <a:pt x="1080757" y="1585988"/>
                  </a:lnTo>
                  <a:lnTo>
                    <a:pt x="1134516" y="1582724"/>
                  </a:lnTo>
                  <a:lnTo>
                    <a:pt x="1187475" y="1577352"/>
                  </a:lnTo>
                  <a:lnTo>
                    <a:pt x="1239532" y="1569935"/>
                  </a:lnTo>
                  <a:lnTo>
                    <a:pt x="1290650" y="1560512"/>
                  </a:lnTo>
                  <a:lnTo>
                    <a:pt x="1340739" y="1549133"/>
                  </a:lnTo>
                  <a:lnTo>
                    <a:pt x="1389735" y="1535887"/>
                  </a:lnTo>
                  <a:lnTo>
                    <a:pt x="1437563" y="1520786"/>
                  </a:lnTo>
                  <a:lnTo>
                    <a:pt x="1484160" y="1503921"/>
                  </a:lnTo>
                  <a:lnTo>
                    <a:pt x="1529435" y="1485328"/>
                  </a:lnTo>
                  <a:lnTo>
                    <a:pt x="1573339" y="1465059"/>
                  </a:lnTo>
                  <a:lnTo>
                    <a:pt x="1615795" y="1443177"/>
                  </a:lnTo>
                  <a:lnTo>
                    <a:pt x="1656715" y="1419733"/>
                  </a:lnTo>
                  <a:lnTo>
                    <a:pt x="1696059" y="1394790"/>
                  </a:lnTo>
                  <a:lnTo>
                    <a:pt x="1733740" y="1368399"/>
                  </a:lnTo>
                  <a:lnTo>
                    <a:pt x="1769681" y="1340599"/>
                  </a:lnTo>
                  <a:lnTo>
                    <a:pt x="1803819" y="1311465"/>
                  </a:lnTo>
                  <a:lnTo>
                    <a:pt x="1836077" y="1281049"/>
                  </a:lnTo>
                  <a:lnTo>
                    <a:pt x="1866392" y="1249400"/>
                  </a:lnTo>
                  <a:lnTo>
                    <a:pt x="1894687" y="1216571"/>
                  </a:lnTo>
                  <a:lnTo>
                    <a:pt x="1920900" y="1182624"/>
                  </a:lnTo>
                  <a:lnTo>
                    <a:pt x="1944941" y="1147610"/>
                  </a:lnTo>
                  <a:lnTo>
                    <a:pt x="1966772" y="1111592"/>
                  </a:lnTo>
                  <a:lnTo>
                    <a:pt x="1986280" y="1074610"/>
                  </a:lnTo>
                  <a:lnTo>
                    <a:pt x="2003425" y="1036726"/>
                  </a:lnTo>
                  <a:lnTo>
                    <a:pt x="2018131" y="997991"/>
                  </a:lnTo>
                  <a:lnTo>
                    <a:pt x="2030323" y="958469"/>
                  </a:lnTo>
                  <a:lnTo>
                    <a:pt x="2039924" y="918210"/>
                  </a:lnTo>
                  <a:lnTo>
                    <a:pt x="2046871" y="877265"/>
                  </a:lnTo>
                  <a:lnTo>
                    <a:pt x="2051088" y="835698"/>
                  </a:lnTo>
                  <a:lnTo>
                    <a:pt x="2052510" y="793546"/>
                  </a:lnTo>
                  <a:lnTo>
                    <a:pt x="2051088" y="751408"/>
                  </a:lnTo>
                  <a:lnTo>
                    <a:pt x="2050973" y="750316"/>
                  </a:lnTo>
                  <a:lnTo>
                    <a:pt x="3758222" y="831278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03012" y="2518290"/>
              <a:ext cx="756285" cy="721995"/>
            </a:xfrm>
            <a:custGeom>
              <a:avLst/>
              <a:gdLst/>
              <a:ahLst/>
              <a:cxnLst/>
              <a:rect l="l" t="t" r="r" b="b"/>
              <a:pathLst>
                <a:path w="756285" h="721994">
                  <a:moveTo>
                    <a:pt x="684173" y="0"/>
                  </a:moveTo>
                  <a:lnTo>
                    <a:pt x="756191" y="0"/>
                  </a:lnTo>
                  <a:lnTo>
                    <a:pt x="756191" y="180351"/>
                  </a:lnTo>
                  <a:lnTo>
                    <a:pt x="684173" y="180351"/>
                  </a:lnTo>
                  <a:lnTo>
                    <a:pt x="684173" y="0"/>
                  </a:lnTo>
                  <a:close/>
                </a:path>
                <a:path w="756285" h="721994">
                  <a:moveTo>
                    <a:pt x="684173" y="541052"/>
                  </a:moveTo>
                  <a:lnTo>
                    <a:pt x="756191" y="541052"/>
                  </a:lnTo>
                  <a:lnTo>
                    <a:pt x="756191" y="721404"/>
                  </a:lnTo>
                  <a:lnTo>
                    <a:pt x="684173" y="721404"/>
                  </a:lnTo>
                  <a:lnTo>
                    <a:pt x="684173" y="541052"/>
                  </a:lnTo>
                  <a:close/>
                </a:path>
                <a:path w="756285" h="721994">
                  <a:moveTo>
                    <a:pt x="486123" y="541052"/>
                  </a:moveTo>
                  <a:lnTo>
                    <a:pt x="594150" y="541052"/>
                  </a:lnTo>
                  <a:lnTo>
                    <a:pt x="486123" y="721403"/>
                  </a:lnTo>
                  <a:lnTo>
                    <a:pt x="594150" y="721403"/>
                  </a:lnTo>
                  <a:lnTo>
                    <a:pt x="540136" y="631227"/>
                  </a:lnTo>
                </a:path>
                <a:path w="756285" h="721994">
                  <a:moveTo>
                    <a:pt x="360091" y="541052"/>
                  </a:moveTo>
                  <a:lnTo>
                    <a:pt x="360091" y="180351"/>
                  </a:lnTo>
                  <a:lnTo>
                    <a:pt x="0" y="360702"/>
                  </a:lnTo>
                  <a:lnTo>
                    <a:pt x="360091" y="541052"/>
                  </a:lnTo>
                </a:path>
                <a:path w="756285" h="721994">
                  <a:moveTo>
                    <a:pt x="252064" y="432842"/>
                  </a:moveTo>
                  <a:lnTo>
                    <a:pt x="324083" y="432842"/>
                  </a:lnTo>
                </a:path>
                <a:path w="756285" h="721994">
                  <a:moveTo>
                    <a:pt x="288073" y="468912"/>
                  </a:moveTo>
                  <a:lnTo>
                    <a:pt x="288073" y="396773"/>
                  </a:lnTo>
                </a:path>
                <a:path w="756285" h="721994">
                  <a:moveTo>
                    <a:pt x="252064" y="288561"/>
                  </a:moveTo>
                  <a:lnTo>
                    <a:pt x="306077" y="288561"/>
                  </a:lnTo>
                </a:path>
              </a:pathLst>
            </a:custGeom>
            <a:ln w="190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11040" y="2554361"/>
              <a:ext cx="51435" cy="108585"/>
            </a:xfrm>
            <a:custGeom>
              <a:avLst/>
              <a:gdLst/>
              <a:ahLst/>
              <a:cxnLst/>
              <a:rect l="l" t="t" r="r" b="b"/>
              <a:pathLst>
                <a:path w="51435" h="108585">
                  <a:moveTo>
                    <a:pt x="0" y="108210"/>
                  </a:moveTo>
                  <a:lnTo>
                    <a:pt x="0" y="0"/>
                  </a:lnTo>
                </a:path>
                <a:path w="51435" h="108585">
                  <a:moveTo>
                    <a:pt x="50967" y="0"/>
                  </a:moveTo>
                  <a:lnTo>
                    <a:pt x="50967" y="108210"/>
                  </a:lnTo>
                </a:path>
              </a:pathLst>
            </a:custGeom>
            <a:ln w="381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35973" y="2428115"/>
              <a:ext cx="1187450" cy="902335"/>
            </a:xfrm>
            <a:custGeom>
              <a:avLst/>
              <a:gdLst/>
              <a:ahLst/>
              <a:cxnLst/>
              <a:rect l="l" t="t" r="r" b="b"/>
              <a:pathLst>
                <a:path w="1187450" h="902335">
                  <a:moveTo>
                    <a:pt x="377016" y="180351"/>
                  </a:moveTo>
                  <a:lnTo>
                    <a:pt x="575066" y="180351"/>
                  </a:lnTo>
                </a:path>
                <a:path w="1187450" h="902335">
                  <a:moveTo>
                    <a:pt x="626034" y="180351"/>
                  </a:moveTo>
                  <a:lnTo>
                    <a:pt x="917152" y="180351"/>
                  </a:lnTo>
                </a:path>
                <a:path w="1187450" h="902335">
                  <a:moveTo>
                    <a:pt x="917152" y="180351"/>
                  </a:moveTo>
                  <a:lnTo>
                    <a:pt x="917152" y="360702"/>
                  </a:lnTo>
                </a:path>
                <a:path w="1187450" h="902335">
                  <a:moveTo>
                    <a:pt x="917152" y="360702"/>
                  </a:moveTo>
                  <a:lnTo>
                    <a:pt x="827130" y="360702"/>
                  </a:lnTo>
                </a:path>
                <a:path w="1187450" h="902335">
                  <a:moveTo>
                    <a:pt x="917152" y="360702"/>
                  </a:moveTo>
                  <a:lnTo>
                    <a:pt x="1187221" y="360702"/>
                  </a:lnTo>
                </a:path>
                <a:path w="1187450" h="902335">
                  <a:moveTo>
                    <a:pt x="1187221" y="270526"/>
                  </a:moveTo>
                  <a:lnTo>
                    <a:pt x="1187221" y="631227"/>
                  </a:lnTo>
                </a:path>
                <a:path w="1187450" h="902335">
                  <a:moveTo>
                    <a:pt x="1007175" y="631227"/>
                  </a:moveTo>
                  <a:lnTo>
                    <a:pt x="1007175" y="541052"/>
                  </a:lnTo>
                </a:path>
                <a:path w="1187450" h="902335">
                  <a:moveTo>
                    <a:pt x="1007175" y="541052"/>
                  </a:moveTo>
                  <a:lnTo>
                    <a:pt x="827130" y="541052"/>
                  </a:lnTo>
                </a:path>
                <a:path w="1187450" h="902335">
                  <a:moveTo>
                    <a:pt x="467038" y="450877"/>
                  </a:moveTo>
                  <a:lnTo>
                    <a:pt x="377016" y="450877"/>
                  </a:lnTo>
                </a:path>
                <a:path w="1187450" h="902335">
                  <a:moveTo>
                    <a:pt x="377016" y="450877"/>
                  </a:moveTo>
                  <a:lnTo>
                    <a:pt x="377016" y="180351"/>
                  </a:lnTo>
                </a:path>
                <a:path w="1187450" h="902335">
                  <a:moveTo>
                    <a:pt x="1187221" y="90175"/>
                  </a:moveTo>
                  <a:lnTo>
                    <a:pt x="1187221" y="0"/>
                  </a:lnTo>
                </a:path>
                <a:path w="1187450" h="902335">
                  <a:moveTo>
                    <a:pt x="1187221" y="811579"/>
                  </a:moveTo>
                  <a:lnTo>
                    <a:pt x="1187221" y="901754"/>
                  </a:lnTo>
                </a:path>
                <a:path w="1187450" h="902335">
                  <a:moveTo>
                    <a:pt x="1007175" y="901754"/>
                  </a:moveTo>
                  <a:lnTo>
                    <a:pt x="1007175" y="811579"/>
                  </a:lnTo>
                </a:path>
                <a:path w="1187450" h="902335">
                  <a:moveTo>
                    <a:pt x="142956" y="775508"/>
                  </a:moveTo>
                  <a:lnTo>
                    <a:pt x="250984" y="775508"/>
                  </a:lnTo>
                </a:path>
                <a:path w="1187450" h="902335">
                  <a:moveTo>
                    <a:pt x="142956" y="667298"/>
                  </a:moveTo>
                  <a:lnTo>
                    <a:pt x="196970" y="775508"/>
                  </a:lnTo>
                  <a:lnTo>
                    <a:pt x="250984" y="667298"/>
                  </a:lnTo>
                  <a:lnTo>
                    <a:pt x="142956" y="667298"/>
                  </a:lnTo>
                </a:path>
                <a:path w="1187450" h="902335">
                  <a:moveTo>
                    <a:pt x="124952" y="703368"/>
                  </a:moveTo>
                  <a:lnTo>
                    <a:pt x="55016" y="775508"/>
                  </a:lnTo>
                  <a:lnTo>
                    <a:pt x="16925" y="685333"/>
                  </a:lnTo>
                  <a:lnTo>
                    <a:pt x="0" y="709068"/>
                  </a:lnTo>
                </a:path>
              </a:pathLst>
            </a:custGeom>
            <a:ln w="190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70995" y="3112777"/>
              <a:ext cx="99695" cy="115570"/>
            </a:xfrm>
            <a:custGeom>
              <a:avLst/>
              <a:gdLst/>
              <a:ahLst/>
              <a:cxnLst/>
              <a:rect l="l" t="t" r="r" b="b"/>
              <a:pathLst>
                <a:path w="99695" h="115569">
                  <a:moveTo>
                    <a:pt x="30863" y="0"/>
                  </a:moveTo>
                  <a:lnTo>
                    <a:pt x="0" y="115526"/>
                  </a:lnTo>
                  <a:lnTo>
                    <a:pt x="99087" y="48814"/>
                  </a:lnTo>
                  <a:lnTo>
                    <a:pt x="30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70997" y="3112777"/>
              <a:ext cx="99695" cy="115570"/>
            </a:xfrm>
            <a:custGeom>
              <a:avLst/>
              <a:gdLst/>
              <a:ahLst/>
              <a:cxnLst/>
              <a:rect l="l" t="t" r="r" b="b"/>
              <a:pathLst>
                <a:path w="99695" h="115569">
                  <a:moveTo>
                    <a:pt x="30863" y="0"/>
                  </a:moveTo>
                  <a:lnTo>
                    <a:pt x="0" y="115528"/>
                  </a:lnTo>
                  <a:lnTo>
                    <a:pt x="99087" y="48814"/>
                  </a:lnTo>
                  <a:lnTo>
                    <a:pt x="30863" y="0"/>
                  </a:lnTo>
                  <a:close/>
                </a:path>
              </a:pathLst>
            </a:custGeom>
            <a:ln w="190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96934" y="2428115"/>
              <a:ext cx="1386840" cy="902335"/>
            </a:xfrm>
            <a:custGeom>
              <a:avLst/>
              <a:gdLst/>
              <a:ahLst/>
              <a:cxnLst/>
              <a:rect l="l" t="t" r="r" b="b"/>
              <a:pathLst>
                <a:path w="1386839" h="902335">
                  <a:moveTo>
                    <a:pt x="0" y="270526"/>
                  </a:moveTo>
                  <a:lnTo>
                    <a:pt x="72018" y="270526"/>
                  </a:lnTo>
                  <a:lnTo>
                    <a:pt x="72018" y="450877"/>
                  </a:lnTo>
                  <a:lnTo>
                    <a:pt x="0" y="450877"/>
                  </a:lnTo>
                  <a:lnTo>
                    <a:pt x="0" y="270526"/>
                  </a:lnTo>
                  <a:close/>
                </a:path>
                <a:path w="1386839" h="902335">
                  <a:moveTo>
                    <a:pt x="36009" y="901754"/>
                  </a:moveTo>
                  <a:lnTo>
                    <a:pt x="36009" y="775508"/>
                  </a:lnTo>
                </a:path>
                <a:path w="1386839" h="902335">
                  <a:moveTo>
                    <a:pt x="36009" y="667298"/>
                  </a:moveTo>
                  <a:lnTo>
                    <a:pt x="36009" y="450877"/>
                  </a:lnTo>
                </a:path>
                <a:path w="1386839" h="902335">
                  <a:moveTo>
                    <a:pt x="36009" y="270526"/>
                  </a:moveTo>
                  <a:lnTo>
                    <a:pt x="36009" y="180351"/>
                  </a:lnTo>
                </a:path>
                <a:path w="1386839" h="902335">
                  <a:moveTo>
                    <a:pt x="36009" y="180351"/>
                  </a:moveTo>
                  <a:lnTo>
                    <a:pt x="216054" y="180351"/>
                  </a:lnTo>
                </a:path>
                <a:path w="1386839" h="902335">
                  <a:moveTo>
                    <a:pt x="36009" y="901754"/>
                  </a:moveTo>
                  <a:lnTo>
                    <a:pt x="1386351" y="901754"/>
                  </a:lnTo>
                </a:path>
                <a:path w="1386839" h="902335">
                  <a:moveTo>
                    <a:pt x="1026260" y="0"/>
                  </a:moveTo>
                  <a:lnTo>
                    <a:pt x="1386351" y="0"/>
                  </a:lnTo>
                </a:path>
                <a:path w="1386839" h="902335">
                  <a:moveTo>
                    <a:pt x="1350342" y="865683"/>
                  </a:moveTo>
                  <a:lnTo>
                    <a:pt x="1350342" y="180080"/>
                  </a:lnTo>
                </a:path>
              </a:pathLst>
            </a:custGeom>
            <a:ln w="190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823" y="2486685"/>
              <a:ext cx="102907" cy="13104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294764" y="2728537"/>
            <a:ext cx="140335" cy="343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10">
                <a:latin typeface="Times New Roman"/>
                <a:cs typeface="Times New Roman"/>
              </a:rPr>
              <a:t>Output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183368" y="257106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1" y="0"/>
                </a:moveTo>
                <a:lnTo>
                  <a:pt x="74443" y="74443"/>
                </a:lnTo>
              </a:path>
              <a:path w="74929" h="74930">
                <a:moveTo>
                  <a:pt x="74443" y="0"/>
                </a:moveTo>
                <a:lnTo>
                  <a:pt x="0" y="74443"/>
                </a:lnTo>
              </a:path>
            </a:pathLst>
          </a:custGeom>
          <a:ln w="39393">
            <a:solidFill>
              <a:srgbClr val="E93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902574" y="4506585"/>
            <a:ext cx="226695" cy="57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812550" y="4352863"/>
            <a:ext cx="2018664" cy="1087120"/>
            <a:chOff x="2812550" y="4352863"/>
            <a:chExt cx="2018664" cy="1087120"/>
          </a:xfrm>
        </p:grpSpPr>
        <p:sp>
          <p:nvSpPr>
            <p:cNvPr id="17" name="object 17" descr=""/>
            <p:cNvSpPr/>
            <p:nvPr/>
          </p:nvSpPr>
          <p:spPr>
            <a:xfrm>
              <a:off x="4264725" y="5060979"/>
              <a:ext cx="548005" cy="0"/>
            </a:xfrm>
            <a:custGeom>
              <a:avLst/>
              <a:gdLst/>
              <a:ahLst/>
              <a:cxnLst/>
              <a:rect l="l" t="t" r="r" b="b"/>
              <a:pathLst>
                <a:path w="548004" h="0">
                  <a:moveTo>
                    <a:pt x="547434" y="0"/>
                  </a:moveTo>
                  <a:lnTo>
                    <a:pt x="0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3400" y="4988630"/>
              <a:ext cx="180368" cy="14469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9450" y="4352863"/>
              <a:ext cx="144808" cy="34835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831600" y="5060979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4" h="0">
                  <a:moveTo>
                    <a:pt x="0" y="0"/>
                  </a:moveTo>
                  <a:lnTo>
                    <a:pt x="367382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9939" y="4988630"/>
              <a:ext cx="180368" cy="14469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371752" y="4701215"/>
              <a:ext cx="720725" cy="720090"/>
            </a:xfrm>
            <a:custGeom>
              <a:avLst/>
              <a:gdLst/>
              <a:ahLst/>
              <a:cxnLst/>
              <a:rect l="l" t="t" r="r" b="b"/>
              <a:pathLst>
                <a:path w="720725" h="720089">
                  <a:moveTo>
                    <a:pt x="360102" y="719526"/>
                  </a:moveTo>
                  <a:lnTo>
                    <a:pt x="311238" y="716242"/>
                  </a:lnTo>
                  <a:lnTo>
                    <a:pt x="264373" y="706675"/>
                  </a:lnTo>
                  <a:lnTo>
                    <a:pt x="219934" y="691254"/>
                  </a:lnTo>
                  <a:lnTo>
                    <a:pt x="178352" y="670408"/>
                  </a:lnTo>
                  <a:lnTo>
                    <a:pt x="140054" y="644565"/>
                  </a:lnTo>
                  <a:lnTo>
                    <a:pt x="105471" y="614154"/>
                  </a:lnTo>
                  <a:lnTo>
                    <a:pt x="75032" y="579604"/>
                  </a:lnTo>
                  <a:lnTo>
                    <a:pt x="49164" y="541342"/>
                  </a:lnTo>
                  <a:lnTo>
                    <a:pt x="28298" y="499799"/>
                  </a:lnTo>
                  <a:lnTo>
                    <a:pt x="12863" y="455402"/>
                  </a:lnTo>
                  <a:lnTo>
                    <a:pt x="3287" y="408580"/>
                  </a:lnTo>
                  <a:lnTo>
                    <a:pt x="0" y="359762"/>
                  </a:lnTo>
                  <a:lnTo>
                    <a:pt x="3287" y="310945"/>
                  </a:lnTo>
                  <a:lnTo>
                    <a:pt x="12863" y="264123"/>
                  </a:lnTo>
                  <a:lnTo>
                    <a:pt x="28298" y="219726"/>
                  </a:lnTo>
                  <a:lnTo>
                    <a:pt x="49164" y="178183"/>
                  </a:lnTo>
                  <a:lnTo>
                    <a:pt x="75032" y="139922"/>
                  </a:lnTo>
                  <a:lnTo>
                    <a:pt x="105471" y="105372"/>
                  </a:lnTo>
                  <a:lnTo>
                    <a:pt x="140054" y="74961"/>
                  </a:lnTo>
                  <a:lnTo>
                    <a:pt x="178352" y="49118"/>
                  </a:lnTo>
                  <a:lnTo>
                    <a:pt x="219934" y="28271"/>
                  </a:lnTo>
                  <a:lnTo>
                    <a:pt x="264373" y="12851"/>
                  </a:lnTo>
                  <a:lnTo>
                    <a:pt x="311238" y="3284"/>
                  </a:lnTo>
                  <a:lnTo>
                    <a:pt x="360102" y="0"/>
                  </a:lnTo>
                  <a:lnTo>
                    <a:pt x="408966" y="3284"/>
                  </a:lnTo>
                  <a:lnTo>
                    <a:pt x="455831" y="12851"/>
                  </a:lnTo>
                  <a:lnTo>
                    <a:pt x="500270" y="28271"/>
                  </a:lnTo>
                  <a:lnTo>
                    <a:pt x="541852" y="49118"/>
                  </a:lnTo>
                  <a:lnTo>
                    <a:pt x="580149" y="74961"/>
                  </a:lnTo>
                  <a:lnTo>
                    <a:pt x="614732" y="105372"/>
                  </a:lnTo>
                  <a:lnTo>
                    <a:pt x="645172" y="139922"/>
                  </a:lnTo>
                  <a:lnTo>
                    <a:pt x="671039" y="178183"/>
                  </a:lnTo>
                  <a:lnTo>
                    <a:pt x="691905" y="219726"/>
                  </a:lnTo>
                  <a:lnTo>
                    <a:pt x="707340" y="264123"/>
                  </a:lnTo>
                  <a:lnTo>
                    <a:pt x="716916" y="310945"/>
                  </a:lnTo>
                  <a:lnTo>
                    <a:pt x="720203" y="359762"/>
                  </a:lnTo>
                  <a:lnTo>
                    <a:pt x="716916" y="408580"/>
                  </a:lnTo>
                  <a:lnTo>
                    <a:pt x="707340" y="455402"/>
                  </a:lnTo>
                  <a:lnTo>
                    <a:pt x="691905" y="499799"/>
                  </a:lnTo>
                  <a:lnTo>
                    <a:pt x="671039" y="541342"/>
                  </a:lnTo>
                  <a:lnTo>
                    <a:pt x="645172" y="579604"/>
                  </a:lnTo>
                  <a:lnTo>
                    <a:pt x="614732" y="614154"/>
                  </a:lnTo>
                  <a:lnTo>
                    <a:pt x="580149" y="644565"/>
                  </a:lnTo>
                  <a:lnTo>
                    <a:pt x="541852" y="670408"/>
                  </a:lnTo>
                  <a:lnTo>
                    <a:pt x="500270" y="691254"/>
                  </a:lnTo>
                  <a:lnTo>
                    <a:pt x="455831" y="706675"/>
                  </a:lnTo>
                  <a:lnTo>
                    <a:pt x="408966" y="716242"/>
                  </a:lnTo>
                  <a:lnTo>
                    <a:pt x="360102" y="719526"/>
                  </a:lnTo>
                  <a:close/>
                </a:path>
              </a:pathLst>
            </a:custGeom>
            <a:ln w="38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443773" y="4806586"/>
              <a:ext cx="542925" cy="509270"/>
            </a:xfrm>
            <a:custGeom>
              <a:avLst/>
              <a:gdLst/>
              <a:ahLst/>
              <a:cxnLst/>
              <a:rect l="l" t="t" r="r" b="b"/>
              <a:pathLst>
                <a:path w="542925" h="509270">
                  <a:moveTo>
                    <a:pt x="33449" y="0"/>
                  </a:moveTo>
                  <a:lnTo>
                    <a:pt x="542711" y="508783"/>
                  </a:lnTo>
                </a:path>
                <a:path w="542925" h="509270">
                  <a:moveTo>
                    <a:pt x="542711" y="0"/>
                  </a:moveTo>
                  <a:lnTo>
                    <a:pt x="33449" y="508783"/>
                  </a:lnTo>
                </a:path>
                <a:path w="542925" h="509270">
                  <a:moveTo>
                    <a:pt x="0" y="254391"/>
                  </a:moveTo>
                  <a:lnTo>
                    <a:pt x="144040" y="254391"/>
                  </a:lnTo>
                </a:path>
                <a:path w="542925" h="509270">
                  <a:moveTo>
                    <a:pt x="72020" y="182438"/>
                  </a:moveTo>
                  <a:lnTo>
                    <a:pt x="72020" y="326344"/>
                  </a:lnTo>
                </a:path>
              </a:pathLst>
            </a:custGeom>
            <a:ln w="38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3820834" y="4206102"/>
            <a:ext cx="972185" cy="78105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800" spc="-10">
                <a:latin typeface="Times New Roman"/>
                <a:cs typeface="Times New Roman"/>
              </a:rPr>
              <a:t>Addition</a:t>
            </a:r>
            <a:endParaRPr sz="1800">
              <a:latin typeface="Times New Roman"/>
              <a:cs typeface="Times New Roman"/>
            </a:endParaRPr>
          </a:p>
          <a:p>
            <a:pPr marL="336550">
              <a:lnSpc>
                <a:spcPct val="100000"/>
              </a:lnSpc>
              <a:spcBef>
                <a:spcPts val="815"/>
              </a:spcBef>
            </a:pPr>
            <a:r>
              <a:rPr dirty="0" sz="1800" spc="-10">
                <a:latin typeface="Times New Roman"/>
                <a:cs typeface="Times New Roman"/>
              </a:rPr>
              <a:t>Return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245778" y="1351611"/>
            <a:ext cx="2846705" cy="3781425"/>
            <a:chOff x="3245778" y="1351611"/>
            <a:chExt cx="2846705" cy="3781425"/>
          </a:xfrm>
        </p:grpSpPr>
        <p:sp>
          <p:nvSpPr>
            <p:cNvPr id="26" name="object 26" descr=""/>
            <p:cNvSpPr/>
            <p:nvPr/>
          </p:nvSpPr>
          <p:spPr>
            <a:xfrm>
              <a:off x="3875894" y="498902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1952"/>
                  </a:moveTo>
                  <a:lnTo>
                    <a:pt x="144040" y="71952"/>
                  </a:lnTo>
                </a:path>
                <a:path w="144145" h="144145">
                  <a:moveTo>
                    <a:pt x="72020" y="0"/>
                  </a:moveTo>
                  <a:lnTo>
                    <a:pt x="72020" y="143904"/>
                  </a:lnTo>
                </a:path>
              </a:pathLst>
            </a:custGeom>
            <a:ln w="38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264796" y="2372187"/>
              <a:ext cx="876300" cy="2209165"/>
            </a:xfrm>
            <a:custGeom>
              <a:avLst/>
              <a:gdLst/>
              <a:ahLst/>
              <a:cxnLst/>
              <a:rect l="l" t="t" r="r" b="b"/>
              <a:pathLst>
                <a:path w="876300" h="2209165">
                  <a:moveTo>
                    <a:pt x="461910" y="2209013"/>
                  </a:moveTo>
                  <a:lnTo>
                    <a:pt x="462356" y="2157488"/>
                  </a:lnTo>
                  <a:lnTo>
                    <a:pt x="462289" y="2105857"/>
                  </a:lnTo>
                  <a:lnTo>
                    <a:pt x="461612" y="2054160"/>
                  </a:lnTo>
                  <a:lnTo>
                    <a:pt x="460224" y="2002437"/>
                  </a:lnTo>
                  <a:lnTo>
                    <a:pt x="458027" y="1950730"/>
                  </a:lnTo>
                  <a:lnTo>
                    <a:pt x="454921" y="1899077"/>
                  </a:lnTo>
                  <a:lnTo>
                    <a:pt x="450807" y="1847520"/>
                  </a:lnTo>
                  <a:lnTo>
                    <a:pt x="445587" y="1796100"/>
                  </a:lnTo>
                  <a:lnTo>
                    <a:pt x="439161" y="1744855"/>
                  </a:lnTo>
                  <a:lnTo>
                    <a:pt x="431431" y="1693827"/>
                  </a:lnTo>
                  <a:lnTo>
                    <a:pt x="422296" y="1643056"/>
                  </a:lnTo>
                  <a:lnTo>
                    <a:pt x="411658" y="1592583"/>
                  </a:lnTo>
                  <a:lnTo>
                    <a:pt x="399418" y="1542447"/>
                  </a:lnTo>
                  <a:lnTo>
                    <a:pt x="385476" y="1492690"/>
                  </a:lnTo>
                  <a:lnTo>
                    <a:pt x="369734" y="1443351"/>
                  </a:lnTo>
                  <a:lnTo>
                    <a:pt x="352093" y="1394471"/>
                  </a:lnTo>
                  <a:lnTo>
                    <a:pt x="334869" y="1351913"/>
                  </a:lnTo>
                  <a:lnTo>
                    <a:pt x="316345" y="1310379"/>
                  </a:lnTo>
                  <a:lnTo>
                    <a:pt x="296735" y="1269783"/>
                  </a:lnTo>
                  <a:lnTo>
                    <a:pt x="276250" y="1230039"/>
                  </a:lnTo>
                  <a:lnTo>
                    <a:pt x="255103" y="1191062"/>
                  </a:lnTo>
                  <a:lnTo>
                    <a:pt x="233505" y="1152766"/>
                  </a:lnTo>
                  <a:lnTo>
                    <a:pt x="211671" y="1115065"/>
                  </a:lnTo>
                  <a:lnTo>
                    <a:pt x="189811" y="1077874"/>
                  </a:lnTo>
                  <a:lnTo>
                    <a:pt x="168139" y="1041107"/>
                  </a:lnTo>
                  <a:lnTo>
                    <a:pt x="146867" y="1004677"/>
                  </a:lnTo>
                  <a:lnTo>
                    <a:pt x="126206" y="968500"/>
                  </a:lnTo>
                  <a:lnTo>
                    <a:pt x="106371" y="932490"/>
                  </a:lnTo>
                  <a:lnTo>
                    <a:pt x="87572" y="896561"/>
                  </a:lnTo>
                  <a:lnTo>
                    <a:pt x="70022" y="860627"/>
                  </a:lnTo>
                  <a:lnTo>
                    <a:pt x="53935" y="824602"/>
                  </a:lnTo>
                  <a:lnTo>
                    <a:pt x="39521" y="788401"/>
                  </a:lnTo>
                  <a:lnTo>
                    <a:pt x="26994" y="751939"/>
                  </a:lnTo>
                  <a:lnTo>
                    <a:pt x="16566" y="715128"/>
                  </a:lnTo>
                  <a:lnTo>
                    <a:pt x="8449" y="677884"/>
                  </a:lnTo>
                  <a:lnTo>
                    <a:pt x="2856" y="640121"/>
                  </a:lnTo>
                  <a:lnTo>
                    <a:pt x="0" y="601754"/>
                  </a:lnTo>
                  <a:lnTo>
                    <a:pt x="91" y="562695"/>
                  </a:lnTo>
                  <a:lnTo>
                    <a:pt x="3344" y="522861"/>
                  </a:lnTo>
                  <a:lnTo>
                    <a:pt x="9970" y="482164"/>
                  </a:lnTo>
                  <a:lnTo>
                    <a:pt x="20181" y="440520"/>
                  </a:lnTo>
                  <a:lnTo>
                    <a:pt x="34191" y="397842"/>
                  </a:lnTo>
                  <a:lnTo>
                    <a:pt x="52211" y="354045"/>
                  </a:lnTo>
                  <a:lnTo>
                    <a:pt x="74454" y="309043"/>
                  </a:lnTo>
                  <a:lnTo>
                    <a:pt x="101133" y="262751"/>
                  </a:lnTo>
                  <a:lnTo>
                    <a:pt x="132459" y="215082"/>
                  </a:lnTo>
                  <a:lnTo>
                    <a:pt x="158602" y="178597"/>
                  </a:lnTo>
                  <a:lnTo>
                    <a:pt x="188421" y="140266"/>
                  </a:lnTo>
                  <a:lnTo>
                    <a:pt x="221724" y="102434"/>
                  </a:lnTo>
                  <a:lnTo>
                    <a:pt x="258315" y="67444"/>
                  </a:lnTo>
                  <a:lnTo>
                    <a:pt x="298002" y="37640"/>
                  </a:lnTo>
                  <a:lnTo>
                    <a:pt x="340589" y="15365"/>
                  </a:lnTo>
                  <a:lnTo>
                    <a:pt x="385883" y="2963"/>
                  </a:lnTo>
                  <a:lnTo>
                    <a:pt x="434535" y="0"/>
                  </a:lnTo>
                  <a:lnTo>
                    <a:pt x="479092" y="4911"/>
                  </a:lnTo>
                  <a:lnTo>
                    <a:pt x="520173" y="16484"/>
                  </a:lnTo>
                  <a:lnTo>
                    <a:pt x="558396" y="33509"/>
                  </a:lnTo>
                  <a:lnTo>
                    <a:pt x="594379" y="54772"/>
                  </a:lnTo>
                  <a:lnTo>
                    <a:pt x="628742" y="79062"/>
                  </a:lnTo>
                  <a:lnTo>
                    <a:pt x="662101" y="105167"/>
                  </a:lnTo>
                  <a:lnTo>
                    <a:pt x="695077" y="131876"/>
                  </a:lnTo>
                  <a:lnTo>
                    <a:pt x="728286" y="157976"/>
                  </a:lnTo>
                  <a:lnTo>
                    <a:pt x="762349" y="182255"/>
                  </a:lnTo>
                  <a:lnTo>
                    <a:pt x="797882" y="203502"/>
                  </a:lnTo>
                  <a:lnTo>
                    <a:pt x="835505" y="220506"/>
                  </a:lnTo>
                  <a:lnTo>
                    <a:pt x="875836" y="232053"/>
                  </a:lnTo>
                </a:path>
              </a:pathLst>
            </a:custGeom>
            <a:ln w="38036">
              <a:solidFill>
                <a:srgbClr val="F59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308341" y="1370449"/>
              <a:ext cx="1765300" cy="3709670"/>
            </a:xfrm>
            <a:custGeom>
              <a:avLst/>
              <a:gdLst/>
              <a:ahLst/>
              <a:cxnLst/>
              <a:rect l="l" t="t" r="r" b="b"/>
              <a:pathLst>
                <a:path w="1765300" h="3709670">
                  <a:moveTo>
                    <a:pt x="4333" y="1271117"/>
                  </a:moveTo>
                  <a:lnTo>
                    <a:pt x="1173" y="1241028"/>
                  </a:lnTo>
                  <a:lnTo>
                    <a:pt x="0" y="1209874"/>
                  </a:lnTo>
                  <a:lnTo>
                    <a:pt x="759" y="1177734"/>
                  </a:lnTo>
                  <a:lnTo>
                    <a:pt x="7861" y="1110819"/>
                  </a:lnTo>
                  <a:lnTo>
                    <a:pt x="22053" y="1040923"/>
                  </a:lnTo>
                  <a:lnTo>
                    <a:pt x="42906" y="968690"/>
                  </a:lnTo>
                  <a:lnTo>
                    <a:pt x="55697" y="931897"/>
                  </a:lnTo>
                  <a:lnTo>
                    <a:pt x="69994" y="894760"/>
                  </a:lnTo>
                  <a:lnTo>
                    <a:pt x="85742" y="857360"/>
                  </a:lnTo>
                  <a:lnTo>
                    <a:pt x="102888" y="819775"/>
                  </a:lnTo>
                  <a:lnTo>
                    <a:pt x="121379" y="782088"/>
                  </a:lnTo>
                  <a:lnTo>
                    <a:pt x="141162" y="744377"/>
                  </a:lnTo>
                  <a:lnTo>
                    <a:pt x="162182" y="706723"/>
                  </a:lnTo>
                  <a:lnTo>
                    <a:pt x="184387" y="669206"/>
                  </a:lnTo>
                  <a:lnTo>
                    <a:pt x="207723" y="631907"/>
                  </a:lnTo>
                  <a:lnTo>
                    <a:pt x="232137" y="594905"/>
                  </a:lnTo>
                  <a:lnTo>
                    <a:pt x="257575" y="558281"/>
                  </a:lnTo>
                  <a:lnTo>
                    <a:pt x="283983" y="522114"/>
                  </a:lnTo>
                  <a:lnTo>
                    <a:pt x="311309" y="486486"/>
                  </a:lnTo>
                  <a:lnTo>
                    <a:pt x="339499" y="451477"/>
                  </a:lnTo>
                  <a:lnTo>
                    <a:pt x="368499" y="417165"/>
                  </a:lnTo>
                  <a:lnTo>
                    <a:pt x="398256" y="383633"/>
                  </a:lnTo>
                  <a:lnTo>
                    <a:pt x="428716" y="350959"/>
                  </a:lnTo>
                  <a:lnTo>
                    <a:pt x="459826" y="319225"/>
                  </a:lnTo>
                  <a:lnTo>
                    <a:pt x="491534" y="288509"/>
                  </a:lnTo>
                  <a:lnTo>
                    <a:pt x="523784" y="258893"/>
                  </a:lnTo>
                  <a:lnTo>
                    <a:pt x="556524" y="230457"/>
                  </a:lnTo>
                  <a:lnTo>
                    <a:pt x="589700" y="203281"/>
                  </a:lnTo>
                  <a:lnTo>
                    <a:pt x="623260" y="177444"/>
                  </a:lnTo>
                  <a:lnTo>
                    <a:pt x="657148" y="153028"/>
                  </a:lnTo>
                  <a:lnTo>
                    <a:pt x="691313" y="130112"/>
                  </a:lnTo>
                  <a:lnTo>
                    <a:pt x="725700" y="108777"/>
                  </a:lnTo>
                  <a:lnTo>
                    <a:pt x="760256" y="89103"/>
                  </a:lnTo>
                  <a:lnTo>
                    <a:pt x="794928" y="71169"/>
                  </a:lnTo>
                  <a:lnTo>
                    <a:pt x="829663" y="55057"/>
                  </a:lnTo>
                  <a:lnTo>
                    <a:pt x="899104" y="28617"/>
                  </a:lnTo>
                  <a:lnTo>
                    <a:pt x="968152" y="10423"/>
                  </a:lnTo>
                  <a:lnTo>
                    <a:pt x="1036381" y="1118"/>
                  </a:lnTo>
                  <a:lnTo>
                    <a:pt x="1070055" y="0"/>
                  </a:lnTo>
                  <a:lnTo>
                    <a:pt x="1103363" y="1343"/>
                  </a:lnTo>
                  <a:lnTo>
                    <a:pt x="1168669" y="11740"/>
                  </a:lnTo>
                  <a:lnTo>
                    <a:pt x="1231873" y="32949"/>
                  </a:lnTo>
                  <a:lnTo>
                    <a:pt x="1292546" y="65613"/>
                  </a:lnTo>
                  <a:lnTo>
                    <a:pt x="1350262" y="110373"/>
                  </a:lnTo>
                  <a:lnTo>
                    <a:pt x="1377878" y="137489"/>
                  </a:lnTo>
                  <a:lnTo>
                    <a:pt x="1404593" y="167870"/>
                  </a:lnTo>
                  <a:lnTo>
                    <a:pt x="1430042" y="200549"/>
                  </a:lnTo>
                  <a:lnTo>
                    <a:pt x="1454804" y="235552"/>
                  </a:lnTo>
                  <a:lnTo>
                    <a:pt x="1478850" y="272742"/>
                  </a:lnTo>
                  <a:lnTo>
                    <a:pt x="1502148" y="311981"/>
                  </a:lnTo>
                  <a:lnTo>
                    <a:pt x="1524668" y="353130"/>
                  </a:lnTo>
                  <a:lnTo>
                    <a:pt x="1546380" y="396053"/>
                  </a:lnTo>
                  <a:lnTo>
                    <a:pt x="1567253" y="440612"/>
                  </a:lnTo>
                  <a:lnTo>
                    <a:pt x="1587257" y="486667"/>
                  </a:lnTo>
                  <a:lnTo>
                    <a:pt x="1606361" y="534083"/>
                  </a:lnTo>
                  <a:lnTo>
                    <a:pt x="1624534" y="582720"/>
                  </a:lnTo>
                  <a:lnTo>
                    <a:pt x="1641746" y="632441"/>
                  </a:lnTo>
                  <a:lnTo>
                    <a:pt x="1657966" y="683109"/>
                  </a:lnTo>
                  <a:lnTo>
                    <a:pt x="1673164" y="734585"/>
                  </a:lnTo>
                  <a:lnTo>
                    <a:pt x="1687309" y="786731"/>
                  </a:lnTo>
                  <a:lnTo>
                    <a:pt x="1700371" y="839410"/>
                  </a:lnTo>
                  <a:lnTo>
                    <a:pt x="1712320" y="892484"/>
                  </a:lnTo>
                  <a:lnTo>
                    <a:pt x="1723123" y="945815"/>
                  </a:lnTo>
                  <a:lnTo>
                    <a:pt x="1732752" y="999265"/>
                  </a:lnTo>
                  <a:lnTo>
                    <a:pt x="1741175" y="1052696"/>
                  </a:lnTo>
                  <a:lnTo>
                    <a:pt x="1748363" y="1105971"/>
                  </a:lnTo>
                  <a:lnTo>
                    <a:pt x="1754283" y="1158952"/>
                  </a:lnTo>
                  <a:lnTo>
                    <a:pt x="1758907" y="1211500"/>
                  </a:lnTo>
                  <a:lnTo>
                    <a:pt x="1762203" y="1263479"/>
                  </a:lnTo>
                  <a:lnTo>
                    <a:pt x="1764140" y="1314749"/>
                  </a:lnTo>
                  <a:lnTo>
                    <a:pt x="1764689" y="1365174"/>
                  </a:lnTo>
                  <a:lnTo>
                    <a:pt x="1763819" y="1414616"/>
                  </a:lnTo>
                  <a:lnTo>
                    <a:pt x="1761498" y="1462936"/>
                  </a:lnTo>
                  <a:lnTo>
                    <a:pt x="1757697" y="1509997"/>
                  </a:lnTo>
                  <a:lnTo>
                    <a:pt x="1752385" y="1555661"/>
                  </a:lnTo>
                  <a:lnTo>
                    <a:pt x="1745532" y="1599790"/>
                  </a:lnTo>
                  <a:lnTo>
                    <a:pt x="1737107" y="1642246"/>
                  </a:lnTo>
                  <a:lnTo>
                    <a:pt x="1727079" y="1682892"/>
                  </a:lnTo>
                  <a:lnTo>
                    <a:pt x="1712597" y="1729754"/>
                  </a:lnTo>
                  <a:lnTo>
                    <a:pt x="1695401" y="1775897"/>
                  </a:lnTo>
                  <a:lnTo>
                    <a:pt x="1676129" y="1821489"/>
                  </a:lnTo>
                  <a:lnTo>
                    <a:pt x="1655423" y="1866696"/>
                  </a:lnTo>
                  <a:lnTo>
                    <a:pt x="1633921" y="1911684"/>
                  </a:lnTo>
                  <a:lnTo>
                    <a:pt x="1612264" y="1956622"/>
                  </a:lnTo>
                  <a:lnTo>
                    <a:pt x="1591093" y="2001675"/>
                  </a:lnTo>
                  <a:lnTo>
                    <a:pt x="1571047" y="2047011"/>
                  </a:lnTo>
                  <a:lnTo>
                    <a:pt x="1552766" y="2092796"/>
                  </a:lnTo>
                  <a:lnTo>
                    <a:pt x="1536891" y="2139197"/>
                  </a:lnTo>
                  <a:lnTo>
                    <a:pt x="1524061" y="2186382"/>
                  </a:lnTo>
                  <a:lnTo>
                    <a:pt x="1514917" y="2234516"/>
                  </a:lnTo>
                  <a:lnTo>
                    <a:pt x="1505352" y="2319267"/>
                  </a:lnTo>
                  <a:lnTo>
                    <a:pt x="1498890" y="2372129"/>
                  </a:lnTo>
                  <a:lnTo>
                    <a:pt x="1490085" y="2426743"/>
                  </a:lnTo>
                  <a:lnTo>
                    <a:pt x="1478019" y="2479180"/>
                  </a:lnTo>
                  <a:lnTo>
                    <a:pt x="1461775" y="2525511"/>
                  </a:lnTo>
                  <a:lnTo>
                    <a:pt x="1440435" y="2561806"/>
                  </a:lnTo>
                  <a:lnTo>
                    <a:pt x="1413080" y="2584136"/>
                  </a:lnTo>
                  <a:lnTo>
                    <a:pt x="1407331" y="2608458"/>
                  </a:lnTo>
                  <a:lnTo>
                    <a:pt x="1406612" y="2661179"/>
                  </a:lnTo>
                  <a:lnTo>
                    <a:pt x="1408768" y="2724270"/>
                  </a:lnTo>
                  <a:lnTo>
                    <a:pt x="1411643" y="2779702"/>
                  </a:lnTo>
                  <a:lnTo>
                    <a:pt x="1413080" y="2809447"/>
                  </a:lnTo>
                  <a:lnTo>
                    <a:pt x="1413287" y="2855071"/>
                  </a:lnTo>
                  <a:lnTo>
                    <a:pt x="1413700" y="2901692"/>
                  </a:lnTo>
                  <a:lnTo>
                    <a:pt x="1414008" y="2949090"/>
                  </a:lnTo>
                  <a:lnTo>
                    <a:pt x="1413897" y="2997045"/>
                  </a:lnTo>
                  <a:lnTo>
                    <a:pt x="1413057" y="3045335"/>
                  </a:lnTo>
                  <a:lnTo>
                    <a:pt x="1411175" y="3093740"/>
                  </a:lnTo>
                  <a:lnTo>
                    <a:pt x="1407939" y="3142039"/>
                  </a:lnTo>
                  <a:lnTo>
                    <a:pt x="1403038" y="3190011"/>
                  </a:lnTo>
                  <a:lnTo>
                    <a:pt x="1396160" y="3237436"/>
                  </a:lnTo>
                  <a:lnTo>
                    <a:pt x="1386993" y="3284092"/>
                  </a:lnTo>
                  <a:lnTo>
                    <a:pt x="1375224" y="3329759"/>
                  </a:lnTo>
                  <a:lnTo>
                    <a:pt x="1360542" y="3374216"/>
                  </a:lnTo>
                  <a:lnTo>
                    <a:pt x="1342635" y="3417243"/>
                  </a:lnTo>
                  <a:lnTo>
                    <a:pt x="1321191" y="3458618"/>
                  </a:lnTo>
                  <a:lnTo>
                    <a:pt x="1295899" y="3498121"/>
                  </a:lnTo>
                  <a:lnTo>
                    <a:pt x="1266445" y="3535532"/>
                  </a:lnTo>
                  <a:lnTo>
                    <a:pt x="1232519" y="3570628"/>
                  </a:lnTo>
                  <a:lnTo>
                    <a:pt x="1193808" y="3603190"/>
                  </a:lnTo>
                  <a:lnTo>
                    <a:pt x="1150001" y="3632997"/>
                  </a:lnTo>
                  <a:lnTo>
                    <a:pt x="1108668" y="3655115"/>
                  </a:lnTo>
                  <a:lnTo>
                    <a:pt x="1065044" y="3672805"/>
                  </a:lnTo>
                  <a:lnTo>
                    <a:pt x="1019405" y="3686479"/>
                  </a:lnTo>
                  <a:lnTo>
                    <a:pt x="972029" y="3696553"/>
                  </a:lnTo>
                  <a:lnTo>
                    <a:pt x="923195" y="3703441"/>
                  </a:lnTo>
                  <a:lnTo>
                    <a:pt x="873181" y="3707558"/>
                  </a:lnTo>
                  <a:lnTo>
                    <a:pt x="822264" y="3709316"/>
                  </a:lnTo>
                  <a:lnTo>
                    <a:pt x="770722" y="3709131"/>
                  </a:lnTo>
                  <a:lnTo>
                    <a:pt x="718833" y="3707416"/>
                  </a:lnTo>
                  <a:lnTo>
                    <a:pt x="666876" y="3704586"/>
                  </a:lnTo>
                  <a:lnTo>
                    <a:pt x="615128" y="3701055"/>
                  </a:lnTo>
                  <a:lnTo>
                    <a:pt x="563866" y="3697237"/>
                  </a:lnTo>
                  <a:lnTo>
                    <a:pt x="513370" y="3693547"/>
                  </a:lnTo>
                  <a:lnTo>
                    <a:pt x="463916" y="3690398"/>
                  </a:lnTo>
                  <a:lnTo>
                    <a:pt x="415784" y="3688205"/>
                  </a:lnTo>
                  <a:lnTo>
                    <a:pt x="369250" y="3687382"/>
                  </a:lnTo>
                </a:path>
              </a:pathLst>
            </a:custGeom>
            <a:ln w="37593">
              <a:solidFill>
                <a:srgbClr val="54B7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45"/>
              <a:t> </a:t>
            </a:r>
            <a:r>
              <a:rPr dirty="0" spc="-165"/>
              <a:t>Practical</a:t>
            </a:r>
            <a:r>
              <a:rPr dirty="0" spc="-305"/>
              <a:t> </a:t>
            </a:r>
            <a:r>
              <a:rPr dirty="0" spc="-165"/>
              <a:t>Measurement</a:t>
            </a:r>
            <a:r>
              <a:rPr dirty="0" spc="-425"/>
              <a:t> </a:t>
            </a:r>
            <a:r>
              <a:rPr dirty="0" spc="-140"/>
              <a:t>Aspects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0387" y="946034"/>
            <a:ext cx="10730865" cy="2666365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994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inject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signal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WITHOUT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“changing”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characteristics.</a:t>
            </a:r>
            <a:endParaRPr sz="2400">
              <a:latin typeface="Arial"/>
              <a:cs typeface="Arial"/>
            </a:endParaRPr>
          </a:p>
          <a:p>
            <a:pPr marL="621030" marR="2653665" indent="-269875">
              <a:lnSpc>
                <a:spcPct val="102699"/>
              </a:lnSpc>
              <a:spcBef>
                <a:spcPts val="75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If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measurement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simulations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depend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on 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injection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level,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injection</a:t>
            </a:r>
            <a:r>
              <a:rPr dirty="0" sz="22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setup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not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reproducible;</a:t>
            </a:r>
            <a:endParaRPr sz="2200">
              <a:latin typeface="Arial"/>
              <a:cs typeface="Arial"/>
            </a:endParaRPr>
          </a:p>
          <a:p>
            <a:pPr lvl="1" marL="927100" indent="-224790">
              <a:lnSpc>
                <a:spcPct val="100000"/>
              </a:lnSpc>
              <a:spcBef>
                <a:spcPts val="545"/>
              </a:spcBef>
              <a:buClr>
                <a:srgbClr val="A6A6A6"/>
              </a:buClr>
              <a:buChar char="■"/>
              <a:tabLst>
                <a:tab pos="927100" algn="l"/>
              </a:tabLst>
            </a:pP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results</a:t>
            </a:r>
            <a:r>
              <a:rPr dirty="0" sz="18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are</a:t>
            </a:r>
            <a:r>
              <a:rPr dirty="0" sz="18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not</a:t>
            </a:r>
            <a:r>
              <a:rPr dirty="0" sz="18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A64626"/>
                </a:solidFill>
                <a:latin typeface="Arial"/>
                <a:cs typeface="Arial"/>
              </a:rPr>
              <a:t>valid.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A6A6A6"/>
              </a:buClr>
              <a:buFont typeface="Arial"/>
              <a:buChar char="■"/>
            </a:pP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A6A6A6"/>
              </a:buClr>
              <a:buFont typeface="Arial"/>
              <a:buChar char="■"/>
            </a:pPr>
            <a:endParaRPr sz="255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practice,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impedance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matching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influence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10">
                <a:latin typeface="Arial"/>
                <a:cs typeface="Arial"/>
              </a:rPr>
              <a:t> results.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45"/>
              <a:t> </a:t>
            </a:r>
            <a:r>
              <a:rPr dirty="0" spc="-165"/>
              <a:t>Practical</a:t>
            </a:r>
            <a:r>
              <a:rPr dirty="0" spc="-305"/>
              <a:t> </a:t>
            </a:r>
            <a:r>
              <a:rPr dirty="0" spc="-165"/>
              <a:t>Measurement</a:t>
            </a:r>
            <a:r>
              <a:rPr dirty="0" spc="-425"/>
              <a:t> </a:t>
            </a:r>
            <a:r>
              <a:rPr dirty="0" spc="-140"/>
              <a:t>Aspects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6694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Impedance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matching: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practice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826795" y="2685698"/>
            <a:ext cx="3276600" cy="1837055"/>
            <a:chOff x="5826795" y="2685698"/>
            <a:chExt cx="3276600" cy="1837055"/>
          </a:xfrm>
        </p:grpSpPr>
        <p:sp>
          <p:nvSpPr>
            <p:cNvPr id="5" name="object 5" descr=""/>
            <p:cNvSpPr/>
            <p:nvPr/>
          </p:nvSpPr>
          <p:spPr>
            <a:xfrm>
              <a:off x="8724470" y="3596873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w="0" h="547370">
                  <a:moveTo>
                    <a:pt x="0" y="546916"/>
                  </a:moveTo>
                  <a:lnTo>
                    <a:pt x="0" y="0"/>
                  </a:lnTo>
                </a:path>
              </a:pathLst>
            </a:custGeom>
            <a:ln w="380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2116" y="3435688"/>
              <a:ext cx="144708" cy="1802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364642" y="270474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828" y="719520"/>
                  </a:moveTo>
                  <a:lnTo>
                    <a:pt x="311001" y="716236"/>
                  </a:lnTo>
                  <a:lnTo>
                    <a:pt x="264171" y="706669"/>
                  </a:lnTo>
                  <a:lnTo>
                    <a:pt x="219766" y="691248"/>
                  </a:lnTo>
                  <a:lnTo>
                    <a:pt x="178215" y="670402"/>
                  </a:lnTo>
                  <a:lnTo>
                    <a:pt x="139947" y="644559"/>
                  </a:lnTo>
                  <a:lnTo>
                    <a:pt x="105391" y="614149"/>
                  </a:lnTo>
                  <a:lnTo>
                    <a:pt x="74974" y="579599"/>
                  </a:lnTo>
                  <a:lnTo>
                    <a:pt x="49126" y="541338"/>
                  </a:lnTo>
                  <a:lnTo>
                    <a:pt x="28277" y="499795"/>
                  </a:lnTo>
                  <a:lnTo>
                    <a:pt x="12853" y="455399"/>
                  </a:lnTo>
                  <a:lnTo>
                    <a:pt x="3284" y="408578"/>
                  </a:lnTo>
                  <a:lnTo>
                    <a:pt x="0" y="359760"/>
                  </a:lnTo>
                  <a:lnTo>
                    <a:pt x="3284" y="310943"/>
                  </a:lnTo>
                  <a:lnTo>
                    <a:pt x="12853" y="264121"/>
                  </a:lnTo>
                  <a:lnTo>
                    <a:pt x="28277" y="219725"/>
                  </a:lnTo>
                  <a:lnTo>
                    <a:pt x="49126" y="178182"/>
                  </a:lnTo>
                  <a:lnTo>
                    <a:pt x="74974" y="139921"/>
                  </a:lnTo>
                  <a:lnTo>
                    <a:pt x="105391" y="105371"/>
                  </a:lnTo>
                  <a:lnTo>
                    <a:pt x="139947" y="74960"/>
                  </a:lnTo>
                  <a:lnTo>
                    <a:pt x="178215" y="49117"/>
                  </a:lnTo>
                  <a:lnTo>
                    <a:pt x="219766" y="28271"/>
                  </a:lnTo>
                  <a:lnTo>
                    <a:pt x="264171" y="12850"/>
                  </a:lnTo>
                  <a:lnTo>
                    <a:pt x="311001" y="3284"/>
                  </a:lnTo>
                  <a:lnTo>
                    <a:pt x="359828" y="0"/>
                  </a:lnTo>
                  <a:lnTo>
                    <a:pt x="408655" y="3284"/>
                  </a:lnTo>
                  <a:lnTo>
                    <a:pt x="455485" y="12850"/>
                  </a:lnTo>
                  <a:lnTo>
                    <a:pt x="499889" y="28271"/>
                  </a:lnTo>
                  <a:lnTo>
                    <a:pt x="541440" y="49117"/>
                  </a:lnTo>
                  <a:lnTo>
                    <a:pt x="579708" y="74960"/>
                  </a:lnTo>
                  <a:lnTo>
                    <a:pt x="614265" y="105371"/>
                  </a:lnTo>
                  <a:lnTo>
                    <a:pt x="644681" y="139921"/>
                  </a:lnTo>
                  <a:lnTo>
                    <a:pt x="670529" y="178182"/>
                  </a:lnTo>
                  <a:lnTo>
                    <a:pt x="691378" y="219725"/>
                  </a:lnTo>
                  <a:lnTo>
                    <a:pt x="706802" y="264121"/>
                  </a:lnTo>
                  <a:lnTo>
                    <a:pt x="716371" y="310943"/>
                  </a:lnTo>
                  <a:lnTo>
                    <a:pt x="719655" y="359760"/>
                  </a:lnTo>
                  <a:lnTo>
                    <a:pt x="716371" y="408578"/>
                  </a:lnTo>
                  <a:lnTo>
                    <a:pt x="706802" y="455399"/>
                  </a:lnTo>
                  <a:lnTo>
                    <a:pt x="691378" y="499795"/>
                  </a:lnTo>
                  <a:lnTo>
                    <a:pt x="670529" y="541338"/>
                  </a:lnTo>
                  <a:lnTo>
                    <a:pt x="644681" y="579599"/>
                  </a:lnTo>
                  <a:lnTo>
                    <a:pt x="614265" y="614149"/>
                  </a:lnTo>
                  <a:lnTo>
                    <a:pt x="579708" y="644559"/>
                  </a:lnTo>
                  <a:lnTo>
                    <a:pt x="541440" y="670402"/>
                  </a:lnTo>
                  <a:lnTo>
                    <a:pt x="499889" y="691248"/>
                  </a:lnTo>
                  <a:lnTo>
                    <a:pt x="455485" y="706669"/>
                  </a:lnTo>
                  <a:lnTo>
                    <a:pt x="408655" y="716236"/>
                  </a:lnTo>
                  <a:lnTo>
                    <a:pt x="359828" y="719520"/>
                  </a:lnTo>
                  <a:close/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05673" y="2810119"/>
              <a:ext cx="2773680" cy="1693545"/>
            </a:xfrm>
            <a:custGeom>
              <a:avLst/>
              <a:gdLst/>
              <a:ahLst/>
              <a:cxnLst/>
              <a:rect l="l" t="t" r="r" b="b"/>
              <a:pathLst>
                <a:path w="2773679" h="1693545">
                  <a:moveTo>
                    <a:pt x="2264359" y="0"/>
                  </a:moveTo>
                  <a:lnTo>
                    <a:pt x="2773233" y="508778"/>
                  </a:lnTo>
                </a:path>
                <a:path w="2773679" h="1693545">
                  <a:moveTo>
                    <a:pt x="2773233" y="0"/>
                  </a:moveTo>
                  <a:lnTo>
                    <a:pt x="2264360" y="508778"/>
                  </a:lnTo>
                </a:path>
                <a:path w="2773679" h="1693545">
                  <a:moveTo>
                    <a:pt x="2446832" y="466147"/>
                  </a:moveTo>
                  <a:lnTo>
                    <a:pt x="2590762" y="466147"/>
                  </a:lnTo>
                </a:path>
                <a:path w="2773679" h="1693545">
                  <a:moveTo>
                    <a:pt x="2518797" y="394195"/>
                  </a:moveTo>
                  <a:lnTo>
                    <a:pt x="2518797" y="538099"/>
                  </a:lnTo>
                </a:path>
                <a:path w="2773679" h="1693545">
                  <a:moveTo>
                    <a:pt x="2230934" y="254389"/>
                  </a:moveTo>
                  <a:lnTo>
                    <a:pt x="2374865" y="254389"/>
                  </a:lnTo>
                </a:path>
                <a:path w="2773679" h="1693545">
                  <a:moveTo>
                    <a:pt x="2302900" y="182437"/>
                  </a:moveTo>
                  <a:lnTo>
                    <a:pt x="2302900" y="326341"/>
                  </a:lnTo>
                </a:path>
                <a:path w="2773679" h="1693545">
                  <a:moveTo>
                    <a:pt x="359828" y="254387"/>
                  </a:moveTo>
                  <a:lnTo>
                    <a:pt x="303605" y="254387"/>
                  </a:lnTo>
                  <a:lnTo>
                    <a:pt x="179914" y="254387"/>
                  </a:lnTo>
                  <a:lnTo>
                    <a:pt x="56223" y="254387"/>
                  </a:lnTo>
                  <a:lnTo>
                    <a:pt x="0" y="254387"/>
                  </a:lnTo>
                  <a:lnTo>
                    <a:pt x="0" y="479238"/>
                  </a:lnTo>
                  <a:lnTo>
                    <a:pt x="0" y="973908"/>
                  </a:lnTo>
                  <a:lnTo>
                    <a:pt x="0" y="1468578"/>
                  </a:lnTo>
                  <a:lnTo>
                    <a:pt x="0" y="1693428"/>
                  </a:lnTo>
                  <a:lnTo>
                    <a:pt x="1799141" y="1693429"/>
                  </a:lnTo>
                  <a:lnTo>
                    <a:pt x="1799141" y="1333670"/>
                  </a:lnTo>
                </a:path>
                <a:path w="2773679" h="1693545">
                  <a:moveTo>
                    <a:pt x="1079484" y="254387"/>
                  </a:moveTo>
                  <a:lnTo>
                    <a:pt x="1799141" y="254387"/>
                  </a:lnTo>
                  <a:lnTo>
                    <a:pt x="1799141" y="614148"/>
                  </a:lnTo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845845" y="342426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828" y="719520"/>
                  </a:moveTo>
                  <a:lnTo>
                    <a:pt x="311001" y="716236"/>
                  </a:lnTo>
                  <a:lnTo>
                    <a:pt x="264171" y="706669"/>
                  </a:lnTo>
                  <a:lnTo>
                    <a:pt x="219766" y="691248"/>
                  </a:lnTo>
                  <a:lnTo>
                    <a:pt x="178215" y="670402"/>
                  </a:lnTo>
                  <a:lnTo>
                    <a:pt x="139947" y="644559"/>
                  </a:lnTo>
                  <a:lnTo>
                    <a:pt x="105391" y="614149"/>
                  </a:lnTo>
                  <a:lnTo>
                    <a:pt x="74974" y="579598"/>
                  </a:lnTo>
                  <a:lnTo>
                    <a:pt x="49126" y="541338"/>
                  </a:lnTo>
                  <a:lnTo>
                    <a:pt x="28277" y="499794"/>
                  </a:lnTo>
                  <a:lnTo>
                    <a:pt x="12853" y="455398"/>
                  </a:lnTo>
                  <a:lnTo>
                    <a:pt x="3284" y="408577"/>
                  </a:lnTo>
                  <a:lnTo>
                    <a:pt x="0" y="359759"/>
                  </a:lnTo>
                  <a:lnTo>
                    <a:pt x="3284" y="310942"/>
                  </a:lnTo>
                  <a:lnTo>
                    <a:pt x="12853" y="264121"/>
                  </a:lnTo>
                  <a:lnTo>
                    <a:pt x="28277" y="219724"/>
                  </a:lnTo>
                  <a:lnTo>
                    <a:pt x="49126" y="178181"/>
                  </a:lnTo>
                  <a:lnTo>
                    <a:pt x="74974" y="139921"/>
                  </a:lnTo>
                  <a:lnTo>
                    <a:pt x="105391" y="105371"/>
                  </a:lnTo>
                  <a:lnTo>
                    <a:pt x="139947" y="74960"/>
                  </a:lnTo>
                  <a:lnTo>
                    <a:pt x="178215" y="49117"/>
                  </a:lnTo>
                  <a:lnTo>
                    <a:pt x="219766" y="28271"/>
                  </a:lnTo>
                  <a:lnTo>
                    <a:pt x="264171" y="12850"/>
                  </a:lnTo>
                  <a:lnTo>
                    <a:pt x="311001" y="3284"/>
                  </a:lnTo>
                  <a:lnTo>
                    <a:pt x="359828" y="0"/>
                  </a:lnTo>
                  <a:lnTo>
                    <a:pt x="408655" y="3284"/>
                  </a:lnTo>
                  <a:lnTo>
                    <a:pt x="455485" y="12850"/>
                  </a:lnTo>
                  <a:lnTo>
                    <a:pt x="499889" y="28271"/>
                  </a:lnTo>
                  <a:lnTo>
                    <a:pt x="541440" y="49117"/>
                  </a:lnTo>
                  <a:lnTo>
                    <a:pt x="579708" y="74960"/>
                  </a:lnTo>
                  <a:lnTo>
                    <a:pt x="614265" y="105371"/>
                  </a:lnTo>
                  <a:lnTo>
                    <a:pt x="644681" y="139921"/>
                  </a:lnTo>
                  <a:lnTo>
                    <a:pt x="670529" y="178181"/>
                  </a:lnTo>
                  <a:lnTo>
                    <a:pt x="691378" y="219724"/>
                  </a:lnTo>
                  <a:lnTo>
                    <a:pt x="706802" y="264121"/>
                  </a:lnTo>
                  <a:lnTo>
                    <a:pt x="716371" y="310942"/>
                  </a:lnTo>
                  <a:lnTo>
                    <a:pt x="719655" y="359759"/>
                  </a:lnTo>
                  <a:lnTo>
                    <a:pt x="716371" y="408577"/>
                  </a:lnTo>
                  <a:lnTo>
                    <a:pt x="706802" y="455398"/>
                  </a:lnTo>
                  <a:lnTo>
                    <a:pt x="691378" y="499794"/>
                  </a:lnTo>
                  <a:lnTo>
                    <a:pt x="670529" y="541338"/>
                  </a:lnTo>
                  <a:lnTo>
                    <a:pt x="644681" y="579598"/>
                  </a:lnTo>
                  <a:lnTo>
                    <a:pt x="614265" y="614149"/>
                  </a:lnTo>
                  <a:lnTo>
                    <a:pt x="579708" y="644559"/>
                  </a:lnTo>
                  <a:lnTo>
                    <a:pt x="541440" y="670402"/>
                  </a:lnTo>
                  <a:lnTo>
                    <a:pt x="499889" y="691248"/>
                  </a:lnTo>
                  <a:lnTo>
                    <a:pt x="455485" y="706669"/>
                  </a:lnTo>
                  <a:lnTo>
                    <a:pt x="408655" y="716236"/>
                  </a:lnTo>
                  <a:lnTo>
                    <a:pt x="359828" y="719520"/>
                  </a:lnTo>
                  <a:close/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65501" y="2956579"/>
              <a:ext cx="1547495" cy="1187450"/>
            </a:xfrm>
            <a:custGeom>
              <a:avLst/>
              <a:gdLst/>
              <a:ahLst/>
              <a:cxnLst/>
              <a:rect l="l" t="t" r="r" b="b"/>
              <a:pathLst>
                <a:path w="1547495" h="1187450">
                  <a:moveTo>
                    <a:pt x="1331363" y="467688"/>
                  </a:moveTo>
                  <a:lnTo>
                    <a:pt x="1547261" y="467688"/>
                  </a:lnTo>
                  <a:lnTo>
                    <a:pt x="1547261" y="1187208"/>
                  </a:lnTo>
                  <a:lnTo>
                    <a:pt x="1331363" y="1187208"/>
                  </a:lnTo>
                  <a:lnTo>
                    <a:pt x="1331363" y="467688"/>
                  </a:lnTo>
                  <a:close/>
                </a:path>
                <a:path w="1547495" h="1187450">
                  <a:moveTo>
                    <a:pt x="0" y="0"/>
                  </a:moveTo>
                  <a:lnTo>
                    <a:pt x="719655" y="0"/>
                  </a:lnTo>
                  <a:lnTo>
                    <a:pt x="719655" y="215856"/>
                  </a:lnTo>
                  <a:lnTo>
                    <a:pt x="0" y="215856"/>
                  </a:lnTo>
                  <a:lnTo>
                    <a:pt x="0" y="0"/>
                  </a:lnTo>
                  <a:close/>
                </a:path>
                <a:path w="1547495" h="1187450">
                  <a:moveTo>
                    <a:pt x="176766" y="1187208"/>
                  </a:moveTo>
                  <a:lnTo>
                    <a:pt x="176766" y="640293"/>
                  </a:lnTo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9914" y="3435688"/>
              <a:ext cx="144708" cy="180224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6593499" y="4651692"/>
            <a:ext cx="64706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Before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504563" y="4651692"/>
            <a:ext cx="5080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After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723222" y="2583071"/>
            <a:ext cx="5543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0">
                <a:latin typeface="Times New Roman"/>
                <a:cs typeface="Times New Roman"/>
              </a:rPr>
              <a:t>Z</a:t>
            </a:r>
            <a:r>
              <a:rPr dirty="0" sz="1800" spc="-20">
                <a:latin typeface="Times New Roman"/>
                <a:cs typeface="Times New Roman"/>
              </a:rPr>
              <a:t>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31792" y="2583071"/>
            <a:ext cx="4019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latin typeface="Times New Roman"/>
                <a:cs typeface="Times New Roman"/>
              </a:rPr>
              <a:t>Z</a:t>
            </a:r>
            <a:r>
              <a:rPr dirty="0" sz="1800" spc="-25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444126" y="2956579"/>
            <a:ext cx="1439545" cy="215900"/>
          </a:xfrm>
          <a:custGeom>
            <a:avLst/>
            <a:gdLst/>
            <a:ahLst/>
            <a:cxnLst/>
            <a:rect l="l" t="t" r="r" b="b"/>
            <a:pathLst>
              <a:path w="1439545" h="215900">
                <a:moveTo>
                  <a:pt x="0" y="0"/>
                </a:moveTo>
                <a:lnTo>
                  <a:pt x="719655" y="0"/>
                </a:lnTo>
                <a:lnTo>
                  <a:pt x="719655" y="215856"/>
                </a:lnTo>
                <a:lnTo>
                  <a:pt x="0" y="215856"/>
                </a:lnTo>
                <a:lnTo>
                  <a:pt x="0" y="0"/>
                </a:lnTo>
                <a:close/>
              </a:path>
              <a:path w="1439545" h="215900">
                <a:moveTo>
                  <a:pt x="719655" y="107927"/>
                </a:moveTo>
                <a:lnTo>
                  <a:pt x="1439311" y="107927"/>
                </a:lnTo>
              </a:path>
            </a:pathLst>
          </a:custGeom>
          <a:ln w="380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9601848" y="3104723"/>
            <a:ext cx="5543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0">
                <a:latin typeface="Times New Roman"/>
                <a:cs typeface="Times New Roman"/>
              </a:rPr>
              <a:t>Z</a:t>
            </a:r>
            <a:r>
              <a:rPr dirty="0" sz="1800" spc="-20">
                <a:latin typeface="Times New Roman"/>
                <a:cs typeface="Times New Roman"/>
              </a:rPr>
              <a:t>Out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625936" y="2505818"/>
            <a:ext cx="3384550" cy="2197100"/>
            <a:chOff x="7625936" y="2505818"/>
            <a:chExt cx="3384550" cy="2197100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813" y="2992164"/>
              <a:ext cx="348401" cy="14468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9084297" y="3064507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 h="0">
                  <a:moveTo>
                    <a:pt x="0" y="0"/>
                  </a:moveTo>
                  <a:lnTo>
                    <a:pt x="359828" y="0"/>
                  </a:lnTo>
                </a:path>
              </a:pathLst>
            </a:custGeom>
            <a:ln w="38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44986" y="2524868"/>
              <a:ext cx="2698750" cy="2159000"/>
            </a:xfrm>
            <a:custGeom>
              <a:avLst/>
              <a:gdLst/>
              <a:ahLst/>
              <a:cxnLst/>
              <a:rect l="l" t="t" r="r" b="b"/>
              <a:pathLst>
                <a:path w="2698750" h="2159000">
                  <a:moveTo>
                    <a:pt x="0" y="0"/>
                  </a:moveTo>
                  <a:lnTo>
                    <a:pt x="2698710" y="0"/>
                  </a:lnTo>
                  <a:lnTo>
                    <a:pt x="2698710" y="2158560"/>
                  </a:lnTo>
                  <a:lnTo>
                    <a:pt x="0" y="2158560"/>
                  </a:lnTo>
                  <a:lnTo>
                    <a:pt x="0" y="0"/>
                  </a:lnTo>
                  <a:close/>
                </a:path>
              </a:pathLst>
            </a:custGeom>
            <a:ln w="38077">
              <a:solidFill>
                <a:srgbClr val="BF504C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775490" y="3424268"/>
              <a:ext cx="215900" cy="720090"/>
            </a:xfrm>
            <a:custGeom>
              <a:avLst/>
              <a:gdLst/>
              <a:ahLst/>
              <a:cxnLst/>
              <a:rect l="l" t="t" r="r" b="b"/>
              <a:pathLst>
                <a:path w="215900" h="720089">
                  <a:moveTo>
                    <a:pt x="0" y="0"/>
                  </a:moveTo>
                  <a:lnTo>
                    <a:pt x="215897" y="0"/>
                  </a:lnTo>
                  <a:lnTo>
                    <a:pt x="215897" y="719520"/>
                  </a:lnTo>
                  <a:lnTo>
                    <a:pt x="0" y="719520"/>
                  </a:lnTo>
                  <a:lnTo>
                    <a:pt x="0" y="0"/>
                  </a:lnTo>
                  <a:close/>
                </a:path>
              </a:pathLst>
            </a:custGeom>
            <a:ln w="380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0648494" y="2583071"/>
            <a:ext cx="4019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latin typeface="Times New Roman"/>
                <a:cs typeface="Times New Roman"/>
              </a:rPr>
              <a:t>Z</a:t>
            </a:r>
            <a:r>
              <a:rPr dirty="0" sz="1800" spc="-25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8004815" y="3064507"/>
            <a:ext cx="2879090" cy="1439545"/>
          </a:xfrm>
          <a:custGeom>
            <a:avLst/>
            <a:gdLst/>
            <a:ahLst/>
            <a:cxnLst/>
            <a:rect l="l" t="t" r="r" b="b"/>
            <a:pathLst>
              <a:path w="2879090" h="1439545">
                <a:moveTo>
                  <a:pt x="2878623" y="0"/>
                </a:moveTo>
                <a:lnTo>
                  <a:pt x="2878623" y="359760"/>
                </a:lnTo>
              </a:path>
              <a:path w="2879090" h="1439545">
                <a:moveTo>
                  <a:pt x="2878623" y="1079282"/>
                </a:moveTo>
                <a:lnTo>
                  <a:pt x="2878623" y="1439040"/>
                </a:lnTo>
              </a:path>
              <a:path w="2879090" h="1439545">
                <a:moveTo>
                  <a:pt x="2878623" y="1439040"/>
                </a:moveTo>
                <a:lnTo>
                  <a:pt x="0" y="1439041"/>
                </a:lnTo>
              </a:path>
            </a:pathLst>
          </a:custGeom>
          <a:ln w="380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8633457" y="4148028"/>
            <a:ext cx="165608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>
                <a:solidFill>
                  <a:srgbClr val="BF504C"/>
                </a:solidFill>
                <a:latin typeface="Times New Roman"/>
                <a:cs typeface="Times New Roman"/>
              </a:rPr>
              <a:t>Injection</a:t>
            </a:r>
            <a:r>
              <a:rPr dirty="0" sz="1800" spc="-95">
                <a:solidFill>
                  <a:srgbClr val="BF504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BF504C"/>
                </a:solidFill>
                <a:latin typeface="Times New Roman"/>
                <a:cs typeface="Times New Roman"/>
              </a:rPr>
              <a:t>function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759397" y="3445495"/>
            <a:ext cx="226060" cy="57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 spc="-5">
                <a:solidFill>
                  <a:srgbClr val="F59546"/>
                </a:solidFill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5845845" y="2524868"/>
            <a:ext cx="5226050" cy="2159000"/>
          </a:xfrm>
          <a:custGeom>
            <a:avLst/>
            <a:gdLst/>
            <a:ahLst/>
            <a:cxnLst/>
            <a:rect l="l" t="t" r="r" b="b"/>
            <a:pathLst>
              <a:path w="5226050" h="2159000">
                <a:moveTo>
                  <a:pt x="0" y="0"/>
                </a:moveTo>
                <a:lnTo>
                  <a:pt x="1619226" y="0"/>
                </a:lnTo>
                <a:lnTo>
                  <a:pt x="1619226" y="2158560"/>
                </a:lnTo>
                <a:lnTo>
                  <a:pt x="0" y="2158560"/>
                </a:lnTo>
              </a:path>
              <a:path w="5226050" h="2159000">
                <a:moveTo>
                  <a:pt x="5225673" y="0"/>
                </a:moveTo>
                <a:lnTo>
                  <a:pt x="4677765" y="0"/>
                </a:lnTo>
                <a:lnTo>
                  <a:pt x="4677765" y="2158560"/>
                </a:lnTo>
                <a:lnTo>
                  <a:pt x="5225673" y="2158560"/>
                </a:lnTo>
              </a:path>
            </a:pathLst>
          </a:custGeom>
          <a:ln w="3807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1149030" y="2505818"/>
            <a:ext cx="2925445" cy="2197100"/>
            <a:chOff x="1149030" y="2505818"/>
            <a:chExt cx="2925445" cy="2197100"/>
          </a:xfrm>
        </p:grpSpPr>
        <p:sp>
          <p:nvSpPr>
            <p:cNvPr id="29" name="object 29" descr=""/>
            <p:cNvSpPr/>
            <p:nvPr/>
          </p:nvSpPr>
          <p:spPr>
            <a:xfrm>
              <a:off x="1527908" y="3046521"/>
              <a:ext cx="2339340" cy="1457325"/>
            </a:xfrm>
            <a:custGeom>
              <a:avLst/>
              <a:gdLst/>
              <a:ahLst/>
              <a:cxnLst/>
              <a:rect l="l" t="t" r="r" b="b"/>
              <a:pathLst>
                <a:path w="2339340" h="1457325">
                  <a:moveTo>
                    <a:pt x="359828" y="17986"/>
                  </a:moveTo>
                  <a:lnTo>
                    <a:pt x="303605" y="17986"/>
                  </a:lnTo>
                  <a:lnTo>
                    <a:pt x="179914" y="17986"/>
                  </a:lnTo>
                  <a:lnTo>
                    <a:pt x="56223" y="17986"/>
                  </a:lnTo>
                  <a:lnTo>
                    <a:pt x="0" y="17986"/>
                  </a:lnTo>
                  <a:lnTo>
                    <a:pt x="0" y="242837"/>
                  </a:lnTo>
                  <a:lnTo>
                    <a:pt x="0" y="737508"/>
                  </a:lnTo>
                  <a:lnTo>
                    <a:pt x="0" y="1232179"/>
                  </a:lnTo>
                  <a:lnTo>
                    <a:pt x="0" y="1457029"/>
                  </a:lnTo>
                  <a:lnTo>
                    <a:pt x="2338882" y="1439040"/>
                  </a:lnTo>
                  <a:lnTo>
                    <a:pt x="2338882" y="1079279"/>
                  </a:lnTo>
                </a:path>
                <a:path w="2339340" h="1457325">
                  <a:moveTo>
                    <a:pt x="1079484" y="17986"/>
                  </a:moveTo>
                  <a:lnTo>
                    <a:pt x="2338882" y="0"/>
                  </a:lnTo>
                  <a:lnTo>
                    <a:pt x="2338882" y="359759"/>
                  </a:lnTo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68080" y="3424269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828" y="719520"/>
                  </a:moveTo>
                  <a:lnTo>
                    <a:pt x="311002" y="716236"/>
                  </a:lnTo>
                  <a:lnTo>
                    <a:pt x="264172" y="706669"/>
                  </a:lnTo>
                  <a:lnTo>
                    <a:pt x="219767" y="691248"/>
                  </a:lnTo>
                  <a:lnTo>
                    <a:pt x="178216" y="670402"/>
                  </a:lnTo>
                  <a:lnTo>
                    <a:pt x="139948" y="644559"/>
                  </a:lnTo>
                  <a:lnTo>
                    <a:pt x="105391" y="614148"/>
                  </a:lnTo>
                  <a:lnTo>
                    <a:pt x="74974" y="579598"/>
                  </a:lnTo>
                  <a:lnTo>
                    <a:pt x="49127" y="541337"/>
                  </a:lnTo>
                  <a:lnTo>
                    <a:pt x="28277" y="499794"/>
                  </a:lnTo>
                  <a:lnTo>
                    <a:pt x="12853" y="455398"/>
                  </a:lnTo>
                  <a:lnTo>
                    <a:pt x="3284" y="408576"/>
                  </a:lnTo>
                  <a:lnTo>
                    <a:pt x="0" y="359759"/>
                  </a:lnTo>
                  <a:lnTo>
                    <a:pt x="3284" y="310942"/>
                  </a:lnTo>
                  <a:lnTo>
                    <a:pt x="12853" y="264121"/>
                  </a:lnTo>
                  <a:lnTo>
                    <a:pt x="28277" y="219724"/>
                  </a:lnTo>
                  <a:lnTo>
                    <a:pt x="49127" y="178181"/>
                  </a:lnTo>
                  <a:lnTo>
                    <a:pt x="74974" y="139921"/>
                  </a:lnTo>
                  <a:lnTo>
                    <a:pt x="105391" y="105371"/>
                  </a:lnTo>
                  <a:lnTo>
                    <a:pt x="139948" y="74960"/>
                  </a:lnTo>
                  <a:lnTo>
                    <a:pt x="178216" y="49117"/>
                  </a:lnTo>
                  <a:lnTo>
                    <a:pt x="219767" y="28271"/>
                  </a:lnTo>
                  <a:lnTo>
                    <a:pt x="264172" y="12850"/>
                  </a:lnTo>
                  <a:lnTo>
                    <a:pt x="311002" y="3284"/>
                  </a:lnTo>
                  <a:lnTo>
                    <a:pt x="359828" y="0"/>
                  </a:lnTo>
                  <a:lnTo>
                    <a:pt x="408655" y="3284"/>
                  </a:lnTo>
                  <a:lnTo>
                    <a:pt x="455485" y="12850"/>
                  </a:lnTo>
                  <a:lnTo>
                    <a:pt x="499889" y="28271"/>
                  </a:lnTo>
                  <a:lnTo>
                    <a:pt x="541440" y="49117"/>
                  </a:lnTo>
                  <a:lnTo>
                    <a:pt x="579708" y="74960"/>
                  </a:lnTo>
                  <a:lnTo>
                    <a:pt x="614265" y="105371"/>
                  </a:lnTo>
                  <a:lnTo>
                    <a:pt x="644682" y="139921"/>
                  </a:lnTo>
                  <a:lnTo>
                    <a:pt x="670529" y="178181"/>
                  </a:lnTo>
                  <a:lnTo>
                    <a:pt x="691380" y="219724"/>
                  </a:lnTo>
                  <a:lnTo>
                    <a:pt x="706803" y="264121"/>
                  </a:lnTo>
                  <a:lnTo>
                    <a:pt x="716372" y="310942"/>
                  </a:lnTo>
                  <a:lnTo>
                    <a:pt x="719657" y="359759"/>
                  </a:lnTo>
                  <a:lnTo>
                    <a:pt x="716372" y="408576"/>
                  </a:lnTo>
                  <a:lnTo>
                    <a:pt x="706803" y="455398"/>
                  </a:lnTo>
                  <a:lnTo>
                    <a:pt x="691380" y="499794"/>
                  </a:lnTo>
                  <a:lnTo>
                    <a:pt x="670529" y="541337"/>
                  </a:lnTo>
                  <a:lnTo>
                    <a:pt x="644682" y="579598"/>
                  </a:lnTo>
                  <a:lnTo>
                    <a:pt x="614265" y="614148"/>
                  </a:lnTo>
                  <a:lnTo>
                    <a:pt x="579708" y="644559"/>
                  </a:lnTo>
                  <a:lnTo>
                    <a:pt x="541440" y="670402"/>
                  </a:lnTo>
                  <a:lnTo>
                    <a:pt x="499889" y="691248"/>
                  </a:lnTo>
                  <a:lnTo>
                    <a:pt x="455485" y="706669"/>
                  </a:lnTo>
                  <a:lnTo>
                    <a:pt x="408655" y="716236"/>
                  </a:lnTo>
                  <a:lnTo>
                    <a:pt x="359828" y="719520"/>
                  </a:lnTo>
                  <a:close/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887737" y="2956580"/>
              <a:ext cx="2087245" cy="1187450"/>
            </a:xfrm>
            <a:custGeom>
              <a:avLst/>
              <a:gdLst/>
              <a:ahLst/>
              <a:cxnLst/>
              <a:rect l="l" t="t" r="r" b="b"/>
              <a:pathLst>
                <a:path w="2087245" h="1187450">
                  <a:moveTo>
                    <a:pt x="1871104" y="449700"/>
                  </a:moveTo>
                  <a:lnTo>
                    <a:pt x="2087002" y="449700"/>
                  </a:lnTo>
                  <a:lnTo>
                    <a:pt x="2087002" y="1169220"/>
                  </a:lnTo>
                  <a:lnTo>
                    <a:pt x="1871104" y="1169220"/>
                  </a:lnTo>
                  <a:lnTo>
                    <a:pt x="1871104" y="449700"/>
                  </a:lnTo>
                  <a:close/>
                </a:path>
                <a:path w="2087245" h="1187450">
                  <a:moveTo>
                    <a:pt x="0" y="0"/>
                  </a:moveTo>
                  <a:lnTo>
                    <a:pt x="719654" y="0"/>
                  </a:lnTo>
                  <a:lnTo>
                    <a:pt x="719654" y="215856"/>
                  </a:lnTo>
                  <a:lnTo>
                    <a:pt x="0" y="215856"/>
                  </a:lnTo>
                  <a:lnTo>
                    <a:pt x="0" y="0"/>
                  </a:lnTo>
                  <a:close/>
                </a:path>
                <a:path w="2087245" h="1187450">
                  <a:moveTo>
                    <a:pt x="179913" y="1187208"/>
                  </a:moveTo>
                  <a:lnTo>
                    <a:pt x="179913" y="640294"/>
                  </a:lnTo>
                </a:path>
              </a:pathLst>
            </a:custGeom>
            <a:ln w="38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5297" y="3435689"/>
              <a:ext cx="144708" cy="18022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168080" y="2524868"/>
              <a:ext cx="1619250" cy="2159000"/>
            </a:xfrm>
            <a:custGeom>
              <a:avLst/>
              <a:gdLst/>
              <a:ahLst/>
              <a:cxnLst/>
              <a:rect l="l" t="t" r="r" b="b"/>
              <a:pathLst>
                <a:path w="1619250" h="2159000">
                  <a:moveTo>
                    <a:pt x="0" y="0"/>
                  </a:moveTo>
                  <a:lnTo>
                    <a:pt x="1619226" y="0"/>
                  </a:lnTo>
                  <a:lnTo>
                    <a:pt x="1619226" y="2158562"/>
                  </a:lnTo>
                  <a:lnTo>
                    <a:pt x="0" y="2158560"/>
                  </a:lnTo>
                </a:path>
              </a:pathLst>
            </a:custGeom>
            <a:ln w="3807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981529" y="2866641"/>
              <a:ext cx="346075" cy="360045"/>
            </a:xfrm>
            <a:custGeom>
              <a:avLst/>
              <a:gdLst/>
              <a:ahLst/>
              <a:cxnLst/>
              <a:rect l="l" t="t" r="r" b="b"/>
              <a:pathLst>
                <a:path w="346075" h="360044">
                  <a:moveTo>
                    <a:pt x="0" y="0"/>
                  </a:moveTo>
                  <a:lnTo>
                    <a:pt x="345520" y="359759"/>
                  </a:lnTo>
                </a:path>
                <a:path w="346075" h="360044">
                  <a:moveTo>
                    <a:pt x="0" y="359759"/>
                  </a:moveTo>
                  <a:lnTo>
                    <a:pt x="345520" y="0"/>
                  </a:lnTo>
                </a:path>
              </a:pathLst>
            </a:custGeom>
            <a:ln w="38078">
              <a:solidFill>
                <a:srgbClr val="BF50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506963" y="2524868"/>
              <a:ext cx="548005" cy="2159000"/>
            </a:xfrm>
            <a:custGeom>
              <a:avLst/>
              <a:gdLst/>
              <a:ahLst/>
              <a:cxnLst/>
              <a:rect l="l" t="t" r="r" b="b"/>
              <a:pathLst>
                <a:path w="548004" h="2159000">
                  <a:moveTo>
                    <a:pt x="547909" y="0"/>
                  </a:moveTo>
                  <a:lnTo>
                    <a:pt x="0" y="0"/>
                  </a:lnTo>
                  <a:lnTo>
                    <a:pt x="0" y="2158562"/>
                  </a:lnTo>
                  <a:lnTo>
                    <a:pt x="547909" y="2158562"/>
                  </a:lnTo>
                </a:path>
              </a:pathLst>
            </a:custGeom>
            <a:ln w="38081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1735820" y="4647411"/>
            <a:ext cx="64706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Before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487916" y="4651692"/>
            <a:ext cx="5080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After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2755572" y="3237820"/>
            <a:ext cx="783590" cy="906144"/>
            <a:chOff x="2755572" y="3237820"/>
            <a:chExt cx="783590" cy="906144"/>
          </a:xfrm>
        </p:grpSpPr>
        <p:sp>
          <p:nvSpPr>
            <p:cNvPr id="39" name="object 39" descr=""/>
            <p:cNvSpPr/>
            <p:nvPr/>
          </p:nvSpPr>
          <p:spPr>
            <a:xfrm>
              <a:off x="3147135" y="3399005"/>
              <a:ext cx="0" cy="385445"/>
            </a:xfrm>
            <a:custGeom>
              <a:avLst/>
              <a:gdLst/>
              <a:ahLst/>
              <a:cxnLst/>
              <a:rect l="l" t="t" r="r" b="b"/>
              <a:pathLst>
                <a:path w="0" h="385445">
                  <a:moveTo>
                    <a:pt x="0" y="385023"/>
                  </a:moveTo>
                  <a:lnTo>
                    <a:pt x="0" y="0"/>
                  </a:lnTo>
                </a:path>
              </a:pathLst>
            </a:custGeom>
            <a:ln w="38081">
              <a:solidFill>
                <a:srgbClr val="BF504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093821" y="3256860"/>
              <a:ext cx="106680" cy="142240"/>
            </a:xfrm>
            <a:custGeom>
              <a:avLst/>
              <a:gdLst/>
              <a:ahLst/>
              <a:cxnLst/>
              <a:rect l="l" t="t" r="r" b="b"/>
              <a:pathLst>
                <a:path w="106680" h="142239">
                  <a:moveTo>
                    <a:pt x="106629" y="142145"/>
                  </a:moveTo>
                  <a:lnTo>
                    <a:pt x="53314" y="0"/>
                  </a:lnTo>
                  <a:lnTo>
                    <a:pt x="0" y="142145"/>
                  </a:lnTo>
                </a:path>
                <a:path w="106680" h="142239">
                  <a:moveTo>
                    <a:pt x="53314" y="142145"/>
                  </a:moveTo>
                  <a:lnTo>
                    <a:pt x="53314" y="0"/>
                  </a:lnTo>
                </a:path>
              </a:pathLst>
            </a:custGeom>
            <a:ln w="38078">
              <a:solidFill>
                <a:srgbClr val="BF50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787307" y="3784029"/>
              <a:ext cx="720090" cy="360045"/>
            </a:xfrm>
            <a:custGeom>
              <a:avLst/>
              <a:gdLst/>
              <a:ahLst/>
              <a:cxnLst/>
              <a:rect l="l" t="t" r="r" b="b"/>
              <a:pathLst>
                <a:path w="720089" h="360045">
                  <a:moveTo>
                    <a:pt x="0" y="0"/>
                  </a:moveTo>
                  <a:lnTo>
                    <a:pt x="0" y="359760"/>
                  </a:lnTo>
                </a:path>
                <a:path w="720089" h="360045">
                  <a:moveTo>
                    <a:pt x="719655" y="0"/>
                  </a:moveTo>
                  <a:lnTo>
                    <a:pt x="719655" y="359760"/>
                  </a:lnTo>
                </a:path>
              </a:pathLst>
            </a:custGeom>
            <a:ln w="634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1913535" y="2583071"/>
            <a:ext cx="5543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0">
                <a:latin typeface="Times New Roman"/>
                <a:cs typeface="Times New Roman"/>
              </a:rPr>
              <a:t>Z</a:t>
            </a:r>
            <a:r>
              <a:rPr dirty="0" sz="1800" spc="-20">
                <a:latin typeface="Times New Roman"/>
                <a:cs typeface="Times New Roman"/>
              </a:rPr>
              <a:t>Out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631848" y="2583071"/>
            <a:ext cx="4019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latin typeface="Times New Roman"/>
                <a:cs typeface="Times New Roman"/>
              </a:rPr>
              <a:t>Z</a:t>
            </a:r>
            <a:r>
              <a:rPr dirty="0" sz="1800" spc="-25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740027" y="3788267"/>
            <a:ext cx="83756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solidFill>
                  <a:srgbClr val="BF504C"/>
                </a:solidFill>
                <a:latin typeface="Times New Roman"/>
                <a:cs typeface="Times New Roman"/>
              </a:rPr>
              <a:t>Injection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904813" y="4067482"/>
            <a:ext cx="5080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solidFill>
                  <a:srgbClr val="BF504C"/>
                </a:solidFill>
                <a:latin typeface="Times New Roman"/>
                <a:cs typeface="Times New Roman"/>
              </a:rPr>
              <a:t>Point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4541520" y="3096767"/>
            <a:ext cx="807720" cy="1338580"/>
            <a:chOff x="4541520" y="3096767"/>
            <a:chExt cx="807720" cy="1338580"/>
          </a:xfrm>
        </p:grpSpPr>
        <p:pic>
          <p:nvPicPr>
            <p:cNvPr id="47" name="object 4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520" y="3096767"/>
              <a:ext cx="807720" cy="133807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1515" y="3133280"/>
              <a:ext cx="711014" cy="1218883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591514" y="3133280"/>
              <a:ext cx="711200" cy="1219200"/>
            </a:xfrm>
            <a:custGeom>
              <a:avLst/>
              <a:gdLst/>
              <a:ahLst/>
              <a:cxnLst/>
              <a:rect l="l" t="t" r="r" b="b"/>
              <a:pathLst>
                <a:path w="711200" h="1219200">
                  <a:moveTo>
                    <a:pt x="0" y="304720"/>
                  </a:moveTo>
                  <a:lnTo>
                    <a:pt x="355508" y="304720"/>
                  </a:lnTo>
                  <a:lnTo>
                    <a:pt x="355508" y="0"/>
                  </a:lnTo>
                  <a:lnTo>
                    <a:pt x="711015" y="609441"/>
                  </a:lnTo>
                  <a:lnTo>
                    <a:pt x="355508" y="1218883"/>
                  </a:lnTo>
                  <a:lnTo>
                    <a:pt x="355508" y="914162"/>
                  </a:lnTo>
                  <a:lnTo>
                    <a:pt x="0" y="914162"/>
                  </a:lnTo>
                  <a:lnTo>
                    <a:pt x="177754" y="609441"/>
                  </a:lnTo>
                  <a:lnTo>
                    <a:pt x="0" y="304720"/>
                  </a:lnTo>
                  <a:close/>
                </a:path>
              </a:pathLst>
            </a:custGeom>
            <a:ln w="9525">
              <a:solidFill>
                <a:srgbClr val="E87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1" name="object 5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52" name="object 5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Content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889507"/>
            <a:ext cx="4894580" cy="365887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Introduction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(Done).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Loop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Theory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Stability</a:t>
            </a:r>
            <a:r>
              <a:rPr dirty="0" sz="2400" spc="-10">
                <a:latin typeface="Arial"/>
                <a:cs typeface="Arial"/>
              </a:rPr>
              <a:t> Criteria.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10">
                <a:latin typeface="Arial"/>
                <a:cs typeface="Arial"/>
              </a:rPr>
              <a:t>Characterization.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10">
                <a:latin typeface="Arial"/>
                <a:cs typeface="Arial"/>
              </a:rPr>
              <a:t>Simulations.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10">
                <a:latin typeface="Arial"/>
                <a:cs typeface="Arial"/>
              </a:rPr>
              <a:t> Method.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10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Loop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Optimization.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10">
                <a:latin typeface="Arial"/>
                <a:cs typeface="Arial"/>
              </a:rPr>
              <a:t>Conclusion.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45"/>
              <a:t> </a:t>
            </a:r>
            <a:r>
              <a:rPr dirty="0" spc="-165"/>
              <a:t>Practical</a:t>
            </a:r>
            <a:r>
              <a:rPr dirty="0" spc="-305"/>
              <a:t> </a:t>
            </a:r>
            <a:r>
              <a:rPr dirty="0" spc="-165"/>
              <a:t>Measurement</a:t>
            </a:r>
            <a:r>
              <a:rPr dirty="0" spc="-425"/>
              <a:t> </a:t>
            </a:r>
            <a:r>
              <a:rPr dirty="0" spc="-140"/>
              <a:t>Aspects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6832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Using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 output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impedance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point,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easier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42730" y="1798282"/>
            <a:ext cx="2388870" cy="2197100"/>
            <a:chOff x="1142730" y="1798282"/>
            <a:chExt cx="2388870" cy="2197100"/>
          </a:xfrm>
        </p:grpSpPr>
        <p:sp>
          <p:nvSpPr>
            <p:cNvPr id="5" name="object 5" descr=""/>
            <p:cNvSpPr/>
            <p:nvPr/>
          </p:nvSpPr>
          <p:spPr>
            <a:xfrm>
              <a:off x="1531690" y="2356971"/>
              <a:ext cx="1790700" cy="1439545"/>
            </a:xfrm>
            <a:custGeom>
              <a:avLst/>
              <a:gdLst/>
              <a:ahLst/>
              <a:cxnLst/>
              <a:rect l="l" t="t" r="r" b="b"/>
              <a:pathLst>
                <a:path w="1790700" h="1439545">
                  <a:moveTo>
                    <a:pt x="360077" y="1"/>
                  </a:moveTo>
                  <a:lnTo>
                    <a:pt x="303815" y="1"/>
                  </a:lnTo>
                  <a:lnTo>
                    <a:pt x="180038" y="1"/>
                  </a:lnTo>
                  <a:lnTo>
                    <a:pt x="56262" y="1"/>
                  </a:lnTo>
                  <a:lnTo>
                    <a:pt x="0" y="1"/>
                  </a:lnTo>
                  <a:lnTo>
                    <a:pt x="0" y="224851"/>
                  </a:lnTo>
                  <a:lnTo>
                    <a:pt x="0" y="719521"/>
                  </a:lnTo>
                  <a:lnTo>
                    <a:pt x="0" y="1214191"/>
                  </a:lnTo>
                  <a:lnTo>
                    <a:pt x="0" y="1439041"/>
                  </a:lnTo>
                  <a:lnTo>
                    <a:pt x="1790560" y="1439040"/>
                  </a:lnTo>
                  <a:lnTo>
                    <a:pt x="1790560" y="1079281"/>
                  </a:lnTo>
                </a:path>
                <a:path w="1790700" h="1439545">
                  <a:moveTo>
                    <a:pt x="350247" y="0"/>
                  </a:moveTo>
                  <a:lnTo>
                    <a:pt x="1790560" y="0"/>
                  </a:lnTo>
                  <a:lnTo>
                    <a:pt x="1790560" y="359760"/>
                  </a:lnTo>
                </a:path>
              </a:pathLst>
            </a:custGeom>
            <a:ln w="3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1780" y="2716732"/>
              <a:ext cx="720725" cy="720090"/>
            </a:xfrm>
            <a:custGeom>
              <a:avLst/>
              <a:gdLst/>
              <a:ahLst/>
              <a:cxnLst/>
              <a:rect l="l" t="t" r="r" b="b"/>
              <a:pathLst>
                <a:path w="720725" h="720089">
                  <a:moveTo>
                    <a:pt x="360077" y="719520"/>
                  </a:moveTo>
                  <a:lnTo>
                    <a:pt x="311217" y="716236"/>
                  </a:lnTo>
                  <a:lnTo>
                    <a:pt x="264354" y="706669"/>
                  </a:lnTo>
                  <a:lnTo>
                    <a:pt x="219919" y="691248"/>
                  </a:lnTo>
                  <a:lnTo>
                    <a:pt x="178339" y="670402"/>
                  </a:lnTo>
                  <a:lnTo>
                    <a:pt x="140044" y="644559"/>
                  </a:lnTo>
                  <a:lnTo>
                    <a:pt x="105464" y="614148"/>
                  </a:lnTo>
                  <a:lnTo>
                    <a:pt x="75026" y="579598"/>
                  </a:lnTo>
                  <a:lnTo>
                    <a:pt x="49161" y="541337"/>
                  </a:lnTo>
                  <a:lnTo>
                    <a:pt x="28296" y="499794"/>
                  </a:lnTo>
                  <a:lnTo>
                    <a:pt x="12862" y="455398"/>
                  </a:lnTo>
                  <a:lnTo>
                    <a:pt x="3287" y="408576"/>
                  </a:lnTo>
                  <a:lnTo>
                    <a:pt x="0" y="359759"/>
                  </a:lnTo>
                  <a:lnTo>
                    <a:pt x="3287" y="310942"/>
                  </a:lnTo>
                  <a:lnTo>
                    <a:pt x="12862" y="264121"/>
                  </a:lnTo>
                  <a:lnTo>
                    <a:pt x="28296" y="219724"/>
                  </a:lnTo>
                  <a:lnTo>
                    <a:pt x="49161" y="178181"/>
                  </a:lnTo>
                  <a:lnTo>
                    <a:pt x="75026" y="139921"/>
                  </a:lnTo>
                  <a:lnTo>
                    <a:pt x="105464" y="105371"/>
                  </a:lnTo>
                  <a:lnTo>
                    <a:pt x="140044" y="74960"/>
                  </a:lnTo>
                  <a:lnTo>
                    <a:pt x="178339" y="49117"/>
                  </a:lnTo>
                  <a:lnTo>
                    <a:pt x="219919" y="28271"/>
                  </a:lnTo>
                  <a:lnTo>
                    <a:pt x="264354" y="12850"/>
                  </a:lnTo>
                  <a:lnTo>
                    <a:pt x="311217" y="3284"/>
                  </a:lnTo>
                  <a:lnTo>
                    <a:pt x="360077" y="0"/>
                  </a:lnTo>
                  <a:lnTo>
                    <a:pt x="408938" y="3284"/>
                  </a:lnTo>
                  <a:lnTo>
                    <a:pt x="455800" y="12850"/>
                  </a:lnTo>
                  <a:lnTo>
                    <a:pt x="500236" y="28271"/>
                  </a:lnTo>
                  <a:lnTo>
                    <a:pt x="541816" y="49117"/>
                  </a:lnTo>
                  <a:lnTo>
                    <a:pt x="580111" y="74960"/>
                  </a:lnTo>
                  <a:lnTo>
                    <a:pt x="614691" y="105371"/>
                  </a:lnTo>
                  <a:lnTo>
                    <a:pt x="645129" y="139921"/>
                  </a:lnTo>
                  <a:lnTo>
                    <a:pt x="670995" y="178181"/>
                  </a:lnTo>
                  <a:lnTo>
                    <a:pt x="691859" y="219724"/>
                  </a:lnTo>
                  <a:lnTo>
                    <a:pt x="707294" y="264121"/>
                  </a:lnTo>
                  <a:lnTo>
                    <a:pt x="716869" y="310942"/>
                  </a:lnTo>
                  <a:lnTo>
                    <a:pt x="720156" y="359759"/>
                  </a:lnTo>
                  <a:lnTo>
                    <a:pt x="716869" y="408576"/>
                  </a:lnTo>
                  <a:lnTo>
                    <a:pt x="707294" y="455398"/>
                  </a:lnTo>
                  <a:lnTo>
                    <a:pt x="691859" y="499794"/>
                  </a:lnTo>
                  <a:lnTo>
                    <a:pt x="670995" y="541337"/>
                  </a:lnTo>
                  <a:lnTo>
                    <a:pt x="645129" y="579598"/>
                  </a:lnTo>
                  <a:lnTo>
                    <a:pt x="614691" y="614148"/>
                  </a:lnTo>
                  <a:lnTo>
                    <a:pt x="580111" y="644559"/>
                  </a:lnTo>
                  <a:lnTo>
                    <a:pt x="541816" y="670402"/>
                  </a:lnTo>
                  <a:lnTo>
                    <a:pt x="500236" y="691248"/>
                  </a:lnTo>
                  <a:lnTo>
                    <a:pt x="455800" y="706669"/>
                  </a:lnTo>
                  <a:lnTo>
                    <a:pt x="408938" y="716236"/>
                  </a:lnTo>
                  <a:lnTo>
                    <a:pt x="360077" y="719520"/>
                  </a:lnTo>
                  <a:close/>
                </a:path>
              </a:pathLst>
            </a:custGeom>
            <a:ln w="3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71808" y="2716732"/>
              <a:ext cx="1358900" cy="720090"/>
            </a:xfrm>
            <a:custGeom>
              <a:avLst/>
              <a:gdLst/>
              <a:ahLst/>
              <a:cxnLst/>
              <a:rect l="l" t="t" r="r" b="b"/>
              <a:pathLst>
                <a:path w="1358900" h="720089">
                  <a:moveTo>
                    <a:pt x="1142419" y="0"/>
                  </a:moveTo>
                  <a:lnTo>
                    <a:pt x="1358465" y="0"/>
                  </a:lnTo>
                  <a:lnTo>
                    <a:pt x="1358465" y="719520"/>
                  </a:lnTo>
                  <a:lnTo>
                    <a:pt x="1142419" y="719520"/>
                  </a:lnTo>
                  <a:lnTo>
                    <a:pt x="1142419" y="0"/>
                  </a:lnTo>
                  <a:close/>
                </a:path>
                <a:path w="1358900" h="720089">
                  <a:moveTo>
                    <a:pt x="0" y="719521"/>
                  </a:moveTo>
                  <a:lnTo>
                    <a:pt x="0" y="172604"/>
                  </a:lnTo>
                </a:path>
              </a:pathLst>
            </a:custGeom>
            <a:ln w="3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08" y="2728144"/>
              <a:ext cx="144799" cy="18024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71611" y="1817332"/>
              <a:ext cx="1080770" cy="2159000"/>
            </a:xfrm>
            <a:custGeom>
              <a:avLst/>
              <a:gdLst/>
              <a:ahLst/>
              <a:cxnLst/>
              <a:rect l="l" t="t" r="r" b="b"/>
              <a:pathLst>
                <a:path w="1080770" h="2159000">
                  <a:moveTo>
                    <a:pt x="0" y="0"/>
                  </a:moveTo>
                  <a:lnTo>
                    <a:pt x="1080235" y="0"/>
                  </a:lnTo>
                  <a:lnTo>
                    <a:pt x="1080235" y="2158560"/>
                  </a:lnTo>
                  <a:lnTo>
                    <a:pt x="0" y="2158560"/>
                  </a:lnTo>
                </a:path>
              </a:pathLst>
            </a:custGeom>
            <a:ln w="38101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31886" y="2177091"/>
              <a:ext cx="360680" cy="360045"/>
            </a:xfrm>
            <a:custGeom>
              <a:avLst/>
              <a:gdLst/>
              <a:ahLst/>
              <a:cxnLst/>
              <a:rect l="l" t="t" r="r" b="b"/>
              <a:pathLst>
                <a:path w="360680" h="360044">
                  <a:moveTo>
                    <a:pt x="4486" y="0"/>
                  </a:moveTo>
                  <a:lnTo>
                    <a:pt x="360079" y="359760"/>
                  </a:lnTo>
                </a:path>
                <a:path w="360680" h="360044">
                  <a:moveTo>
                    <a:pt x="0" y="359760"/>
                  </a:moveTo>
                  <a:lnTo>
                    <a:pt x="360079" y="0"/>
                  </a:lnTo>
                </a:path>
              </a:pathLst>
            </a:custGeom>
            <a:ln w="38091">
              <a:solidFill>
                <a:srgbClr val="BF50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72004" y="1817332"/>
              <a:ext cx="540385" cy="2159000"/>
            </a:xfrm>
            <a:custGeom>
              <a:avLst/>
              <a:gdLst/>
              <a:ahLst/>
              <a:cxnLst/>
              <a:rect l="l" t="t" r="r" b="b"/>
              <a:pathLst>
                <a:path w="540385" h="2159000">
                  <a:moveTo>
                    <a:pt x="540117" y="0"/>
                  </a:moveTo>
                  <a:lnTo>
                    <a:pt x="0" y="0"/>
                  </a:lnTo>
                  <a:lnTo>
                    <a:pt x="0" y="2158560"/>
                  </a:lnTo>
                  <a:lnTo>
                    <a:pt x="540117" y="2158560"/>
                  </a:lnTo>
                </a:path>
              </a:pathLst>
            </a:custGeom>
            <a:ln w="3810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068477" y="1889330"/>
            <a:ext cx="40259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latin typeface="Times New Roman"/>
                <a:cs typeface="Times New Roman"/>
              </a:rPr>
              <a:t>Z</a:t>
            </a:r>
            <a:r>
              <a:rPr dirty="0" sz="1800" spc="-25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220090" y="2512287"/>
            <a:ext cx="784225" cy="924560"/>
            <a:chOff x="2220090" y="2512287"/>
            <a:chExt cx="784225" cy="924560"/>
          </a:xfrm>
        </p:grpSpPr>
        <p:sp>
          <p:nvSpPr>
            <p:cNvPr id="14" name="object 14" descr=""/>
            <p:cNvSpPr/>
            <p:nvPr/>
          </p:nvSpPr>
          <p:spPr>
            <a:xfrm>
              <a:off x="2611924" y="2673480"/>
              <a:ext cx="0" cy="511175"/>
            </a:xfrm>
            <a:custGeom>
              <a:avLst/>
              <a:gdLst/>
              <a:ahLst/>
              <a:cxnLst/>
              <a:rect l="l" t="t" r="r" b="b"/>
              <a:pathLst>
                <a:path w="0" h="511175">
                  <a:moveTo>
                    <a:pt x="0" y="510939"/>
                  </a:moveTo>
                  <a:lnTo>
                    <a:pt x="0" y="0"/>
                  </a:lnTo>
                </a:path>
              </a:pathLst>
            </a:custGeom>
            <a:ln w="38108">
              <a:solidFill>
                <a:srgbClr val="BF504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58573" y="2531335"/>
              <a:ext cx="107314" cy="142240"/>
            </a:xfrm>
            <a:custGeom>
              <a:avLst/>
              <a:gdLst/>
              <a:ahLst/>
              <a:cxnLst/>
              <a:rect l="l" t="t" r="r" b="b"/>
              <a:pathLst>
                <a:path w="107314" h="142239">
                  <a:moveTo>
                    <a:pt x="106703" y="142145"/>
                  </a:moveTo>
                  <a:lnTo>
                    <a:pt x="53351" y="0"/>
                  </a:lnTo>
                  <a:lnTo>
                    <a:pt x="0" y="142145"/>
                  </a:lnTo>
                </a:path>
                <a:path w="107314" h="142239">
                  <a:moveTo>
                    <a:pt x="53351" y="142145"/>
                  </a:moveTo>
                  <a:lnTo>
                    <a:pt x="53351" y="0"/>
                  </a:lnTo>
                </a:path>
              </a:pathLst>
            </a:custGeom>
            <a:ln w="38091">
              <a:solidFill>
                <a:srgbClr val="BF50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51847" y="3076493"/>
              <a:ext cx="720725" cy="360045"/>
            </a:xfrm>
            <a:custGeom>
              <a:avLst/>
              <a:gdLst/>
              <a:ahLst/>
              <a:cxnLst/>
              <a:rect l="l" t="t" r="r" b="b"/>
              <a:pathLst>
                <a:path w="720725" h="360045">
                  <a:moveTo>
                    <a:pt x="0" y="0"/>
                  </a:moveTo>
                  <a:lnTo>
                    <a:pt x="0" y="359759"/>
                  </a:lnTo>
                </a:path>
                <a:path w="720725" h="360045">
                  <a:moveTo>
                    <a:pt x="720156" y="0"/>
                  </a:moveTo>
                  <a:lnTo>
                    <a:pt x="720156" y="359759"/>
                  </a:lnTo>
                </a:path>
              </a:pathLst>
            </a:custGeom>
            <a:ln w="6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186541" y="3098723"/>
            <a:ext cx="8382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solidFill>
                  <a:srgbClr val="BF504C"/>
                </a:solidFill>
                <a:latin typeface="Times New Roman"/>
                <a:cs typeface="Times New Roman"/>
              </a:rPr>
              <a:t>Injection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600193" y="1798282"/>
            <a:ext cx="3512820" cy="2197100"/>
            <a:chOff x="5600193" y="1798282"/>
            <a:chExt cx="3512820" cy="2197100"/>
          </a:xfrm>
        </p:grpSpPr>
        <p:sp>
          <p:nvSpPr>
            <p:cNvPr id="19" name="object 19" descr=""/>
            <p:cNvSpPr/>
            <p:nvPr/>
          </p:nvSpPr>
          <p:spPr>
            <a:xfrm>
              <a:off x="8734568" y="2889332"/>
              <a:ext cx="3175" cy="367665"/>
            </a:xfrm>
            <a:custGeom>
              <a:avLst/>
              <a:gdLst/>
              <a:ahLst/>
              <a:cxnLst/>
              <a:rect l="l" t="t" r="r" b="b"/>
              <a:pathLst>
                <a:path w="3175" h="367664">
                  <a:moveTo>
                    <a:pt x="2779" y="367040"/>
                  </a:moveTo>
                  <a:lnTo>
                    <a:pt x="0" y="0"/>
                  </a:lnTo>
                </a:path>
              </a:pathLst>
            </a:custGeom>
            <a:ln w="38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2169" y="2728144"/>
              <a:ext cx="144795" cy="18064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373181" y="1997212"/>
              <a:ext cx="720725" cy="720090"/>
            </a:xfrm>
            <a:custGeom>
              <a:avLst/>
              <a:gdLst/>
              <a:ahLst/>
              <a:cxnLst/>
              <a:rect l="l" t="t" r="r" b="b"/>
              <a:pathLst>
                <a:path w="720725" h="720089">
                  <a:moveTo>
                    <a:pt x="360079" y="719520"/>
                  </a:moveTo>
                  <a:lnTo>
                    <a:pt x="311218" y="716236"/>
                  </a:lnTo>
                  <a:lnTo>
                    <a:pt x="264355" y="706669"/>
                  </a:lnTo>
                  <a:lnTo>
                    <a:pt x="219919" y="691248"/>
                  </a:lnTo>
                  <a:lnTo>
                    <a:pt x="178339" y="670402"/>
                  </a:lnTo>
                  <a:lnTo>
                    <a:pt x="140045" y="644559"/>
                  </a:lnTo>
                  <a:lnTo>
                    <a:pt x="105464" y="614149"/>
                  </a:lnTo>
                  <a:lnTo>
                    <a:pt x="75026" y="579599"/>
                  </a:lnTo>
                  <a:lnTo>
                    <a:pt x="49161" y="541338"/>
                  </a:lnTo>
                  <a:lnTo>
                    <a:pt x="28296" y="499795"/>
                  </a:lnTo>
                  <a:lnTo>
                    <a:pt x="12862" y="455399"/>
                  </a:lnTo>
                  <a:lnTo>
                    <a:pt x="3287" y="408578"/>
                  </a:lnTo>
                  <a:lnTo>
                    <a:pt x="0" y="359760"/>
                  </a:lnTo>
                  <a:lnTo>
                    <a:pt x="3287" y="310943"/>
                  </a:lnTo>
                  <a:lnTo>
                    <a:pt x="12862" y="264121"/>
                  </a:lnTo>
                  <a:lnTo>
                    <a:pt x="28296" y="219725"/>
                  </a:lnTo>
                  <a:lnTo>
                    <a:pt x="49161" y="178182"/>
                  </a:lnTo>
                  <a:lnTo>
                    <a:pt x="75026" y="139921"/>
                  </a:lnTo>
                  <a:lnTo>
                    <a:pt x="105464" y="105371"/>
                  </a:lnTo>
                  <a:lnTo>
                    <a:pt x="140045" y="74960"/>
                  </a:lnTo>
                  <a:lnTo>
                    <a:pt x="178339" y="49117"/>
                  </a:lnTo>
                  <a:lnTo>
                    <a:pt x="219919" y="28271"/>
                  </a:lnTo>
                  <a:lnTo>
                    <a:pt x="264355" y="12850"/>
                  </a:lnTo>
                  <a:lnTo>
                    <a:pt x="311218" y="3284"/>
                  </a:lnTo>
                  <a:lnTo>
                    <a:pt x="360079" y="0"/>
                  </a:lnTo>
                  <a:lnTo>
                    <a:pt x="408939" y="3284"/>
                  </a:lnTo>
                  <a:lnTo>
                    <a:pt x="455802" y="12850"/>
                  </a:lnTo>
                  <a:lnTo>
                    <a:pt x="500237" y="28271"/>
                  </a:lnTo>
                  <a:lnTo>
                    <a:pt x="541817" y="49117"/>
                  </a:lnTo>
                  <a:lnTo>
                    <a:pt x="580111" y="74960"/>
                  </a:lnTo>
                  <a:lnTo>
                    <a:pt x="614692" y="105371"/>
                  </a:lnTo>
                  <a:lnTo>
                    <a:pt x="645130" y="139921"/>
                  </a:lnTo>
                  <a:lnTo>
                    <a:pt x="670995" y="178182"/>
                  </a:lnTo>
                  <a:lnTo>
                    <a:pt x="691860" y="219725"/>
                  </a:lnTo>
                  <a:lnTo>
                    <a:pt x="707294" y="264121"/>
                  </a:lnTo>
                  <a:lnTo>
                    <a:pt x="716869" y="310943"/>
                  </a:lnTo>
                  <a:lnTo>
                    <a:pt x="720156" y="359760"/>
                  </a:lnTo>
                  <a:lnTo>
                    <a:pt x="716869" y="408578"/>
                  </a:lnTo>
                  <a:lnTo>
                    <a:pt x="707294" y="455399"/>
                  </a:lnTo>
                  <a:lnTo>
                    <a:pt x="691860" y="499795"/>
                  </a:lnTo>
                  <a:lnTo>
                    <a:pt x="670995" y="541338"/>
                  </a:lnTo>
                  <a:lnTo>
                    <a:pt x="645130" y="579599"/>
                  </a:lnTo>
                  <a:lnTo>
                    <a:pt x="614692" y="614149"/>
                  </a:lnTo>
                  <a:lnTo>
                    <a:pt x="580111" y="644559"/>
                  </a:lnTo>
                  <a:lnTo>
                    <a:pt x="541817" y="670402"/>
                  </a:lnTo>
                  <a:lnTo>
                    <a:pt x="500237" y="691248"/>
                  </a:lnTo>
                  <a:lnTo>
                    <a:pt x="455802" y="706669"/>
                  </a:lnTo>
                  <a:lnTo>
                    <a:pt x="408939" y="716236"/>
                  </a:lnTo>
                  <a:lnTo>
                    <a:pt x="360079" y="719520"/>
                  </a:lnTo>
                  <a:close/>
                </a:path>
              </a:pathLst>
            </a:custGeom>
            <a:ln w="3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212711" y="2102583"/>
              <a:ext cx="2775585" cy="1693545"/>
            </a:xfrm>
            <a:custGeom>
              <a:avLst/>
              <a:gdLst/>
              <a:ahLst/>
              <a:cxnLst/>
              <a:rect l="l" t="t" r="r" b="b"/>
              <a:pathLst>
                <a:path w="2775584" h="1693545">
                  <a:moveTo>
                    <a:pt x="2265933" y="0"/>
                  </a:moveTo>
                  <a:lnTo>
                    <a:pt x="2775162" y="508778"/>
                  </a:lnTo>
                </a:path>
                <a:path w="2775584" h="1693545">
                  <a:moveTo>
                    <a:pt x="2775162" y="0"/>
                  </a:moveTo>
                  <a:lnTo>
                    <a:pt x="2265935" y="508778"/>
                  </a:lnTo>
                </a:path>
                <a:path w="2775584" h="1693545">
                  <a:moveTo>
                    <a:pt x="2448533" y="466147"/>
                  </a:moveTo>
                  <a:lnTo>
                    <a:pt x="2592564" y="466147"/>
                  </a:lnTo>
                </a:path>
                <a:path w="2775584" h="1693545">
                  <a:moveTo>
                    <a:pt x="2520548" y="394195"/>
                  </a:moveTo>
                  <a:lnTo>
                    <a:pt x="2520548" y="538099"/>
                  </a:lnTo>
                </a:path>
                <a:path w="2775584" h="1693545">
                  <a:moveTo>
                    <a:pt x="2232486" y="254389"/>
                  </a:moveTo>
                  <a:lnTo>
                    <a:pt x="2376516" y="254389"/>
                  </a:lnTo>
                </a:path>
                <a:path w="2775584" h="1693545">
                  <a:moveTo>
                    <a:pt x="2304502" y="182437"/>
                  </a:moveTo>
                  <a:lnTo>
                    <a:pt x="2304502" y="326341"/>
                  </a:lnTo>
                </a:path>
                <a:path w="2775584" h="1693545">
                  <a:moveTo>
                    <a:pt x="360077" y="254387"/>
                  </a:moveTo>
                  <a:lnTo>
                    <a:pt x="303815" y="254387"/>
                  </a:lnTo>
                  <a:lnTo>
                    <a:pt x="180038" y="254387"/>
                  </a:lnTo>
                  <a:lnTo>
                    <a:pt x="56262" y="254387"/>
                  </a:lnTo>
                  <a:lnTo>
                    <a:pt x="0" y="254387"/>
                  </a:lnTo>
                  <a:lnTo>
                    <a:pt x="0" y="479238"/>
                  </a:lnTo>
                  <a:lnTo>
                    <a:pt x="0" y="973908"/>
                  </a:lnTo>
                  <a:lnTo>
                    <a:pt x="0" y="1468579"/>
                  </a:lnTo>
                  <a:lnTo>
                    <a:pt x="0" y="1693429"/>
                  </a:lnTo>
                  <a:lnTo>
                    <a:pt x="1800392" y="1693428"/>
                  </a:lnTo>
                </a:path>
                <a:path w="2775584" h="1693545">
                  <a:moveTo>
                    <a:pt x="360077" y="254387"/>
                  </a:moveTo>
                  <a:lnTo>
                    <a:pt x="1800391" y="254387"/>
                  </a:lnTo>
                </a:path>
              </a:pathLst>
            </a:custGeom>
            <a:ln w="3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852632" y="2716732"/>
              <a:ext cx="720725" cy="720090"/>
            </a:xfrm>
            <a:custGeom>
              <a:avLst/>
              <a:gdLst/>
              <a:ahLst/>
              <a:cxnLst/>
              <a:rect l="l" t="t" r="r" b="b"/>
              <a:pathLst>
                <a:path w="720725" h="720089">
                  <a:moveTo>
                    <a:pt x="360079" y="719520"/>
                  </a:moveTo>
                  <a:lnTo>
                    <a:pt x="311218" y="716236"/>
                  </a:lnTo>
                  <a:lnTo>
                    <a:pt x="264355" y="706669"/>
                  </a:lnTo>
                  <a:lnTo>
                    <a:pt x="219920" y="691248"/>
                  </a:lnTo>
                  <a:lnTo>
                    <a:pt x="178340" y="670402"/>
                  </a:lnTo>
                  <a:lnTo>
                    <a:pt x="140045" y="644559"/>
                  </a:lnTo>
                  <a:lnTo>
                    <a:pt x="105464" y="614149"/>
                  </a:lnTo>
                  <a:lnTo>
                    <a:pt x="75027" y="579599"/>
                  </a:lnTo>
                  <a:lnTo>
                    <a:pt x="49161" y="541338"/>
                  </a:lnTo>
                  <a:lnTo>
                    <a:pt x="28296" y="499795"/>
                  </a:lnTo>
                  <a:lnTo>
                    <a:pt x="12862" y="455399"/>
                  </a:lnTo>
                  <a:lnTo>
                    <a:pt x="3287" y="408578"/>
                  </a:lnTo>
                  <a:lnTo>
                    <a:pt x="0" y="359760"/>
                  </a:lnTo>
                  <a:lnTo>
                    <a:pt x="3287" y="310943"/>
                  </a:lnTo>
                  <a:lnTo>
                    <a:pt x="12862" y="264122"/>
                  </a:lnTo>
                  <a:lnTo>
                    <a:pt x="28296" y="219725"/>
                  </a:lnTo>
                  <a:lnTo>
                    <a:pt x="49161" y="178182"/>
                  </a:lnTo>
                  <a:lnTo>
                    <a:pt x="75027" y="139921"/>
                  </a:lnTo>
                  <a:lnTo>
                    <a:pt x="105464" y="105371"/>
                  </a:lnTo>
                  <a:lnTo>
                    <a:pt x="140045" y="74960"/>
                  </a:lnTo>
                  <a:lnTo>
                    <a:pt x="178340" y="49118"/>
                  </a:lnTo>
                  <a:lnTo>
                    <a:pt x="219920" y="28271"/>
                  </a:lnTo>
                  <a:lnTo>
                    <a:pt x="264355" y="12851"/>
                  </a:lnTo>
                  <a:lnTo>
                    <a:pt x="311218" y="3284"/>
                  </a:lnTo>
                  <a:lnTo>
                    <a:pt x="360079" y="0"/>
                  </a:lnTo>
                  <a:lnTo>
                    <a:pt x="408939" y="3284"/>
                  </a:lnTo>
                  <a:lnTo>
                    <a:pt x="455802" y="12851"/>
                  </a:lnTo>
                  <a:lnTo>
                    <a:pt x="500237" y="28271"/>
                  </a:lnTo>
                  <a:lnTo>
                    <a:pt x="541817" y="49118"/>
                  </a:lnTo>
                  <a:lnTo>
                    <a:pt x="580112" y="74960"/>
                  </a:lnTo>
                  <a:lnTo>
                    <a:pt x="614693" y="105371"/>
                  </a:lnTo>
                  <a:lnTo>
                    <a:pt x="645130" y="139921"/>
                  </a:lnTo>
                  <a:lnTo>
                    <a:pt x="670996" y="178182"/>
                  </a:lnTo>
                  <a:lnTo>
                    <a:pt x="691861" y="219725"/>
                  </a:lnTo>
                  <a:lnTo>
                    <a:pt x="707295" y="264122"/>
                  </a:lnTo>
                  <a:lnTo>
                    <a:pt x="716870" y="310943"/>
                  </a:lnTo>
                  <a:lnTo>
                    <a:pt x="720158" y="359760"/>
                  </a:lnTo>
                  <a:lnTo>
                    <a:pt x="716870" y="408578"/>
                  </a:lnTo>
                  <a:lnTo>
                    <a:pt x="707295" y="455399"/>
                  </a:lnTo>
                  <a:lnTo>
                    <a:pt x="691861" y="499795"/>
                  </a:lnTo>
                  <a:lnTo>
                    <a:pt x="670996" y="541338"/>
                  </a:lnTo>
                  <a:lnTo>
                    <a:pt x="645130" y="579599"/>
                  </a:lnTo>
                  <a:lnTo>
                    <a:pt x="614693" y="614149"/>
                  </a:lnTo>
                  <a:lnTo>
                    <a:pt x="580112" y="644559"/>
                  </a:lnTo>
                  <a:lnTo>
                    <a:pt x="541817" y="670402"/>
                  </a:lnTo>
                  <a:lnTo>
                    <a:pt x="500237" y="691248"/>
                  </a:lnTo>
                  <a:lnTo>
                    <a:pt x="455802" y="706669"/>
                  </a:lnTo>
                  <a:lnTo>
                    <a:pt x="408939" y="716236"/>
                  </a:lnTo>
                  <a:lnTo>
                    <a:pt x="360079" y="719520"/>
                  </a:lnTo>
                  <a:close/>
                </a:path>
              </a:pathLst>
            </a:custGeom>
            <a:ln w="3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672593" y="2889337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w="0" h="547370">
                  <a:moveTo>
                    <a:pt x="0" y="546915"/>
                  </a:moveTo>
                  <a:lnTo>
                    <a:pt x="0" y="0"/>
                  </a:lnTo>
                </a:path>
              </a:pathLst>
            </a:custGeom>
            <a:ln w="38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0193" y="2728144"/>
              <a:ext cx="144799" cy="18024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676680" y="1817332"/>
              <a:ext cx="1256665" cy="2159000"/>
            </a:xfrm>
            <a:custGeom>
              <a:avLst/>
              <a:gdLst/>
              <a:ahLst/>
              <a:cxnLst/>
              <a:rect l="l" t="t" r="r" b="b"/>
              <a:pathLst>
                <a:path w="1256665" h="2159000">
                  <a:moveTo>
                    <a:pt x="0" y="0"/>
                  </a:moveTo>
                  <a:lnTo>
                    <a:pt x="1256188" y="0"/>
                  </a:lnTo>
                  <a:lnTo>
                    <a:pt x="1256188" y="2158560"/>
                  </a:lnTo>
                  <a:lnTo>
                    <a:pt x="0" y="2158560"/>
                  </a:lnTo>
                </a:path>
              </a:pathLst>
            </a:custGeom>
            <a:ln w="3809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09939" y="3377936"/>
            <a:ext cx="6118225" cy="2564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53895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solidFill>
                  <a:srgbClr val="BF504C"/>
                </a:solidFill>
                <a:latin typeface="Times New Roman"/>
                <a:cs typeface="Times New Roman"/>
              </a:rPr>
              <a:t>Point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935355">
              <a:lnSpc>
                <a:spcPct val="100000"/>
              </a:lnSpc>
              <a:tabLst>
                <a:tab pos="2555240" algn="l"/>
                <a:tab pos="5483225" algn="l"/>
              </a:tabLst>
            </a:pPr>
            <a:r>
              <a:rPr dirty="0" baseline="1543" sz="2700" spc="-15">
                <a:latin typeface="Times New Roman"/>
                <a:cs typeface="Times New Roman"/>
              </a:rPr>
              <a:t>Before</a:t>
            </a:r>
            <a:r>
              <a:rPr dirty="0" baseline="1543" sz="2700">
                <a:latin typeface="Times New Roman"/>
                <a:cs typeface="Times New Roman"/>
              </a:rPr>
              <a:t>	</a:t>
            </a:r>
            <a:r>
              <a:rPr dirty="0" sz="1800" spc="-20">
                <a:latin typeface="Times New Roman"/>
                <a:cs typeface="Times New Roman"/>
              </a:rPr>
              <a:t>After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Times New Roman"/>
                <a:cs typeface="Times New Roman"/>
              </a:rPr>
              <a:t>Before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74955" indent="-262255">
              <a:lnSpc>
                <a:spcPct val="100000"/>
              </a:lnSpc>
              <a:spcBef>
                <a:spcPts val="155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10">
                <a:latin typeface="Arial"/>
                <a:cs typeface="Arial"/>
              </a:rPr>
              <a:t>Valid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output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impedance is lower than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1 </a:t>
            </a:r>
            <a:r>
              <a:rPr dirty="0" sz="2200" spc="240">
                <a:solidFill>
                  <a:srgbClr val="276990"/>
                </a:solidFill>
                <a:latin typeface="Symbol"/>
                <a:cs typeface="Symbol"/>
              </a:rPr>
              <a:t></a:t>
            </a:r>
            <a:r>
              <a:rPr dirty="0" sz="2200" spc="240">
                <a:solidFill>
                  <a:srgbClr val="595959"/>
                </a:solidFill>
                <a:latin typeface="Symbol"/>
                <a:cs typeface="Symbol"/>
              </a:rPr>
              <a:t></a:t>
            </a:r>
            <a:endParaRPr sz="2200">
              <a:latin typeface="Symbol"/>
              <a:cs typeface="Symbol"/>
            </a:endParaRPr>
          </a:p>
          <a:p>
            <a:pPr marL="351155">
              <a:lnSpc>
                <a:spcPct val="100000"/>
              </a:lnSpc>
              <a:spcBef>
                <a:spcPts val="77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input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impedance is higher than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1 </a:t>
            </a:r>
            <a:r>
              <a:rPr dirty="0" sz="2200" spc="150">
                <a:solidFill>
                  <a:srgbClr val="276990"/>
                </a:solidFill>
                <a:latin typeface="Arial"/>
                <a:cs typeface="Arial"/>
              </a:rPr>
              <a:t>k</a:t>
            </a:r>
            <a:r>
              <a:rPr dirty="0" sz="2200" spc="150">
                <a:solidFill>
                  <a:srgbClr val="276990"/>
                </a:solidFill>
                <a:latin typeface="Symbol"/>
                <a:cs typeface="Symbol"/>
              </a:rPr>
              <a:t></a:t>
            </a:r>
            <a:r>
              <a:rPr dirty="0" sz="2200" spc="15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518685" y="3944160"/>
            <a:ext cx="5080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Times New Roman"/>
                <a:cs typeface="Times New Roman"/>
              </a:rPr>
              <a:t>After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8013103" y="2284623"/>
            <a:ext cx="3004185" cy="1170940"/>
            <a:chOff x="8013103" y="2284623"/>
            <a:chExt cx="3004185" cy="1170940"/>
          </a:xfrm>
        </p:grpSpPr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3103" y="2284623"/>
              <a:ext cx="348634" cy="144695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9093338" y="2356971"/>
              <a:ext cx="1904364" cy="1079500"/>
            </a:xfrm>
            <a:custGeom>
              <a:avLst/>
              <a:gdLst/>
              <a:ahLst/>
              <a:cxnLst/>
              <a:rect l="l" t="t" r="r" b="b"/>
              <a:pathLst>
                <a:path w="1904365" h="1079500">
                  <a:moveTo>
                    <a:pt x="355992" y="0"/>
                  </a:moveTo>
                  <a:lnTo>
                    <a:pt x="1796307" y="0"/>
                  </a:lnTo>
                </a:path>
                <a:path w="1904365" h="1079500">
                  <a:moveTo>
                    <a:pt x="0" y="0"/>
                  </a:moveTo>
                  <a:lnTo>
                    <a:pt x="360079" y="0"/>
                  </a:lnTo>
                </a:path>
                <a:path w="1904365" h="1079500">
                  <a:moveTo>
                    <a:pt x="1688283" y="359760"/>
                  </a:moveTo>
                  <a:lnTo>
                    <a:pt x="1904330" y="359760"/>
                  </a:lnTo>
                  <a:lnTo>
                    <a:pt x="1904330" y="1079281"/>
                  </a:lnTo>
                  <a:lnTo>
                    <a:pt x="1688283" y="1079281"/>
                  </a:lnTo>
                  <a:lnTo>
                    <a:pt x="1688283" y="359760"/>
                  </a:lnTo>
                  <a:close/>
                </a:path>
              </a:pathLst>
            </a:custGeom>
            <a:ln w="3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0644713" y="1893526"/>
            <a:ext cx="40259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latin typeface="Times New Roman"/>
                <a:cs typeface="Times New Roman"/>
              </a:rPr>
              <a:t>Z</a:t>
            </a:r>
            <a:r>
              <a:rPr dirty="0" sz="1800" spc="-25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7269811" y="1798282"/>
            <a:ext cx="3827145" cy="2197100"/>
            <a:chOff x="7269811" y="1798282"/>
            <a:chExt cx="3827145" cy="2197100"/>
          </a:xfrm>
        </p:grpSpPr>
        <p:sp>
          <p:nvSpPr>
            <p:cNvPr id="34" name="object 34" descr=""/>
            <p:cNvSpPr/>
            <p:nvPr/>
          </p:nvSpPr>
          <p:spPr>
            <a:xfrm>
              <a:off x="7288861" y="2356971"/>
              <a:ext cx="3601085" cy="1439545"/>
            </a:xfrm>
            <a:custGeom>
              <a:avLst/>
              <a:gdLst/>
              <a:ahLst/>
              <a:cxnLst/>
              <a:rect l="l" t="t" r="r" b="b"/>
              <a:pathLst>
                <a:path w="3601084" h="1439545">
                  <a:moveTo>
                    <a:pt x="3600785" y="0"/>
                  </a:moveTo>
                  <a:lnTo>
                    <a:pt x="3600785" y="359760"/>
                  </a:lnTo>
                </a:path>
                <a:path w="3601084" h="1439545">
                  <a:moveTo>
                    <a:pt x="3600785" y="1079282"/>
                  </a:moveTo>
                  <a:lnTo>
                    <a:pt x="3600785" y="1439040"/>
                  </a:lnTo>
                </a:path>
                <a:path w="3601084" h="1439545">
                  <a:moveTo>
                    <a:pt x="3600785" y="1439040"/>
                  </a:moveTo>
                  <a:lnTo>
                    <a:pt x="0" y="1439040"/>
                  </a:lnTo>
                </a:path>
              </a:pathLst>
            </a:custGeom>
            <a:ln w="3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529567" y="1817332"/>
              <a:ext cx="548640" cy="2159000"/>
            </a:xfrm>
            <a:custGeom>
              <a:avLst/>
              <a:gdLst/>
              <a:ahLst/>
              <a:cxnLst/>
              <a:rect l="l" t="t" r="r" b="b"/>
              <a:pathLst>
                <a:path w="548640" h="2159000">
                  <a:moveTo>
                    <a:pt x="548290" y="0"/>
                  </a:moveTo>
                  <a:lnTo>
                    <a:pt x="0" y="0"/>
                  </a:lnTo>
                  <a:lnTo>
                    <a:pt x="0" y="2158560"/>
                  </a:lnTo>
                  <a:lnTo>
                    <a:pt x="548290" y="2158560"/>
                  </a:lnTo>
                </a:path>
              </a:pathLst>
            </a:custGeom>
            <a:ln w="3810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7908115" y="3332567"/>
            <a:ext cx="165735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>
                <a:solidFill>
                  <a:srgbClr val="BF504C"/>
                </a:solidFill>
                <a:latin typeface="Times New Roman"/>
                <a:cs typeface="Times New Roman"/>
              </a:rPr>
              <a:t>Injection</a:t>
            </a:r>
            <a:r>
              <a:rPr dirty="0" sz="1800" spc="-25">
                <a:solidFill>
                  <a:srgbClr val="BF504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BF504C"/>
                </a:solidFill>
                <a:latin typeface="Times New Roman"/>
                <a:cs typeface="Times New Roman"/>
              </a:rPr>
              <a:t>function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772305" y="2737964"/>
            <a:ext cx="226695" cy="574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00">
                <a:solidFill>
                  <a:srgbClr val="F59546"/>
                </a:solidFill>
                <a:latin typeface="Symbol"/>
                <a:cs typeface="Symbol"/>
              </a:rPr>
              <a:t>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7653025" y="1817332"/>
            <a:ext cx="2160905" cy="2159000"/>
          </a:xfrm>
          <a:custGeom>
            <a:avLst/>
            <a:gdLst/>
            <a:ahLst/>
            <a:cxnLst/>
            <a:rect l="l" t="t" r="r" b="b"/>
            <a:pathLst>
              <a:path w="2160904" h="2159000">
                <a:moveTo>
                  <a:pt x="0" y="0"/>
                </a:moveTo>
                <a:lnTo>
                  <a:pt x="2160471" y="0"/>
                </a:lnTo>
                <a:lnTo>
                  <a:pt x="2160471" y="2158560"/>
                </a:lnTo>
                <a:lnTo>
                  <a:pt x="0" y="2158560"/>
                </a:lnTo>
                <a:lnTo>
                  <a:pt x="0" y="0"/>
                </a:lnTo>
                <a:close/>
              </a:path>
            </a:pathLst>
          </a:custGeom>
          <a:ln w="38091">
            <a:solidFill>
              <a:srgbClr val="BF504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4172711" y="2673095"/>
            <a:ext cx="807720" cy="1338580"/>
            <a:chOff x="4172711" y="2673095"/>
            <a:chExt cx="807720" cy="1338580"/>
          </a:xfrm>
        </p:grpSpPr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2711" y="2673095"/>
              <a:ext cx="807720" cy="133807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2691" y="2709107"/>
              <a:ext cx="711014" cy="1218882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4222691" y="2709106"/>
              <a:ext cx="711200" cy="1219200"/>
            </a:xfrm>
            <a:custGeom>
              <a:avLst/>
              <a:gdLst/>
              <a:ahLst/>
              <a:cxnLst/>
              <a:rect l="l" t="t" r="r" b="b"/>
              <a:pathLst>
                <a:path w="711200" h="1219200">
                  <a:moveTo>
                    <a:pt x="0" y="304720"/>
                  </a:moveTo>
                  <a:lnTo>
                    <a:pt x="355508" y="304720"/>
                  </a:lnTo>
                  <a:lnTo>
                    <a:pt x="355508" y="0"/>
                  </a:lnTo>
                  <a:lnTo>
                    <a:pt x="711015" y="609441"/>
                  </a:lnTo>
                  <a:lnTo>
                    <a:pt x="355508" y="1218883"/>
                  </a:lnTo>
                  <a:lnTo>
                    <a:pt x="355508" y="914162"/>
                  </a:lnTo>
                  <a:lnTo>
                    <a:pt x="0" y="914162"/>
                  </a:lnTo>
                  <a:lnTo>
                    <a:pt x="177754" y="609441"/>
                  </a:lnTo>
                  <a:lnTo>
                    <a:pt x="0" y="304720"/>
                  </a:lnTo>
                  <a:close/>
                </a:path>
              </a:pathLst>
            </a:custGeom>
            <a:ln w="9525">
              <a:solidFill>
                <a:srgbClr val="E879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44" name="object 4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5" name="object 4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55"/>
              <a:t> </a:t>
            </a:r>
            <a:r>
              <a:rPr dirty="0" spc="-145"/>
              <a:t>Practical</a:t>
            </a:r>
            <a:r>
              <a:rPr dirty="0" spc="-300"/>
              <a:t> </a:t>
            </a:r>
            <a:r>
              <a:rPr dirty="0" spc="-170"/>
              <a:t>Measurement</a:t>
            </a:r>
            <a:r>
              <a:rPr dirty="0" spc="-425"/>
              <a:t> </a:t>
            </a:r>
            <a:r>
              <a:rPr dirty="0" spc="-130"/>
              <a:t>Aspects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16412" y="1276603"/>
            <a:ext cx="4561205" cy="25247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395605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best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injection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point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is </a:t>
            </a:r>
            <a:r>
              <a:rPr dirty="0" sz="2400">
                <a:latin typeface="Arial"/>
                <a:cs typeface="Arial"/>
              </a:rPr>
              <a:t>between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: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op-amp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output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opto-coupler.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74955" marR="5080" indent="-262255">
              <a:lnSpc>
                <a:spcPts val="2810"/>
              </a:lnSpc>
              <a:spcBef>
                <a:spcPts val="235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output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impedance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could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be </a:t>
            </a:r>
            <a:r>
              <a:rPr dirty="0" sz="2400">
                <a:latin typeface="Arial"/>
                <a:cs typeface="Arial"/>
              </a:rPr>
              <a:t>considered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equal 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zero.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03569" y="2523397"/>
            <a:ext cx="4303395" cy="2443480"/>
            <a:chOff x="1103569" y="2523397"/>
            <a:chExt cx="4303395" cy="2443480"/>
          </a:xfrm>
        </p:grpSpPr>
        <p:sp>
          <p:nvSpPr>
            <p:cNvPr id="5" name="object 5" descr=""/>
            <p:cNvSpPr/>
            <p:nvPr/>
          </p:nvSpPr>
          <p:spPr>
            <a:xfrm>
              <a:off x="2538969" y="2787951"/>
              <a:ext cx="2007235" cy="1913889"/>
            </a:xfrm>
            <a:custGeom>
              <a:avLst/>
              <a:gdLst/>
              <a:ahLst/>
              <a:cxnLst/>
              <a:rect l="l" t="t" r="r" b="b"/>
              <a:pathLst>
                <a:path w="2007235" h="1913889">
                  <a:moveTo>
                    <a:pt x="1815914" y="0"/>
                  </a:moveTo>
                  <a:lnTo>
                    <a:pt x="2007061" y="0"/>
                  </a:lnTo>
                  <a:lnTo>
                    <a:pt x="2007061" y="478470"/>
                  </a:lnTo>
                  <a:lnTo>
                    <a:pt x="1815914" y="478470"/>
                  </a:lnTo>
                  <a:lnTo>
                    <a:pt x="1815914" y="0"/>
                  </a:lnTo>
                  <a:close/>
                </a:path>
                <a:path w="2007235" h="1913889">
                  <a:moveTo>
                    <a:pt x="1815914" y="1435411"/>
                  </a:moveTo>
                  <a:lnTo>
                    <a:pt x="2007061" y="1435411"/>
                  </a:lnTo>
                  <a:lnTo>
                    <a:pt x="2007061" y="1913880"/>
                  </a:lnTo>
                  <a:lnTo>
                    <a:pt x="1815914" y="1913880"/>
                  </a:lnTo>
                  <a:lnTo>
                    <a:pt x="1815914" y="1435411"/>
                  </a:lnTo>
                  <a:close/>
                </a:path>
                <a:path w="2007235" h="1913889">
                  <a:moveTo>
                    <a:pt x="955745" y="1435411"/>
                  </a:moveTo>
                  <a:lnTo>
                    <a:pt x="955745" y="478470"/>
                  </a:lnTo>
                  <a:lnTo>
                    <a:pt x="0" y="956941"/>
                  </a:lnTo>
                  <a:lnTo>
                    <a:pt x="955745" y="1435411"/>
                  </a:lnTo>
                </a:path>
                <a:path w="2007235" h="1913889">
                  <a:moveTo>
                    <a:pt x="669021" y="1148328"/>
                  </a:moveTo>
                  <a:lnTo>
                    <a:pt x="860170" y="1148328"/>
                  </a:lnTo>
                </a:path>
                <a:path w="2007235" h="1913889">
                  <a:moveTo>
                    <a:pt x="764596" y="1244022"/>
                  </a:moveTo>
                  <a:lnTo>
                    <a:pt x="764596" y="1052636"/>
                  </a:lnTo>
                </a:path>
                <a:path w="2007235" h="1913889">
                  <a:moveTo>
                    <a:pt x="669021" y="765553"/>
                  </a:moveTo>
                  <a:lnTo>
                    <a:pt x="812382" y="765553"/>
                  </a:lnTo>
                </a:path>
              </a:pathLst>
            </a:custGeom>
            <a:ln w="50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25692" y="2883645"/>
              <a:ext cx="135890" cy="287655"/>
            </a:xfrm>
            <a:custGeom>
              <a:avLst/>
              <a:gdLst/>
              <a:ahLst/>
              <a:cxnLst/>
              <a:rect l="l" t="t" r="r" b="b"/>
              <a:pathLst>
                <a:path w="135889" h="287655">
                  <a:moveTo>
                    <a:pt x="0" y="287082"/>
                  </a:moveTo>
                  <a:lnTo>
                    <a:pt x="0" y="0"/>
                  </a:lnTo>
                </a:path>
                <a:path w="135889" h="287655">
                  <a:moveTo>
                    <a:pt x="135279" y="0"/>
                  </a:moveTo>
                  <a:lnTo>
                    <a:pt x="135279" y="287082"/>
                  </a:lnTo>
                </a:path>
              </a:pathLst>
            </a:custGeom>
            <a:ln w="1012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38615" y="2548716"/>
              <a:ext cx="3212465" cy="2392680"/>
            </a:xfrm>
            <a:custGeom>
              <a:avLst/>
              <a:gdLst/>
              <a:ahLst/>
              <a:cxnLst/>
              <a:rect l="l" t="t" r="r" b="b"/>
              <a:pathLst>
                <a:path w="3212465" h="2392679">
                  <a:moveTo>
                    <a:pt x="1061416" y="478470"/>
                  </a:moveTo>
                  <a:lnTo>
                    <a:pt x="1587077" y="478470"/>
                  </a:lnTo>
                </a:path>
                <a:path w="3212465" h="2392679">
                  <a:moveTo>
                    <a:pt x="1722354" y="478470"/>
                  </a:moveTo>
                  <a:lnTo>
                    <a:pt x="2495032" y="478470"/>
                  </a:lnTo>
                </a:path>
                <a:path w="3212465" h="2392679">
                  <a:moveTo>
                    <a:pt x="2495032" y="478470"/>
                  </a:moveTo>
                  <a:lnTo>
                    <a:pt x="2495032" y="956940"/>
                  </a:lnTo>
                </a:path>
                <a:path w="3212465" h="2392679">
                  <a:moveTo>
                    <a:pt x="2495032" y="956940"/>
                  </a:moveTo>
                  <a:lnTo>
                    <a:pt x="2256097" y="956940"/>
                  </a:lnTo>
                </a:path>
                <a:path w="3212465" h="2392679">
                  <a:moveTo>
                    <a:pt x="2495034" y="956940"/>
                  </a:moveTo>
                  <a:lnTo>
                    <a:pt x="3211842" y="956940"/>
                  </a:lnTo>
                </a:path>
                <a:path w="3212465" h="2392679">
                  <a:moveTo>
                    <a:pt x="3211842" y="717705"/>
                  </a:moveTo>
                  <a:lnTo>
                    <a:pt x="3211842" y="1674645"/>
                  </a:lnTo>
                </a:path>
                <a:path w="3212465" h="2392679">
                  <a:moveTo>
                    <a:pt x="2590608" y="1674645"/>
                  </a:moveTo>
                  <a:lnTo>
                    <a:pt x="2877332" y="1674645"/>
                  </a:lnTo>
                  <a:lnTo>
                    <a:pt x="2590608" y="2153115"/>
                  </a:lnTo>
                  <a:lnTo>
                    <a:pt x="2877332" y="2153115"/>
                  </a:lnTo>
                  <a:lnTo>
                    <a:pt x="2733969" y="1913880"/>
                  </a:lnTo>
                </a:path>
                <a:path w="3212465" h="2392679">
                  <a:moveTo>
                    <a:pt x="2733969" y="1674645"/>
                  </a:moveTo>
                  <a:lnTo>
                    <a:pt x="2733969" y="1435411"/>
                  </a:lnTo>
                </a:path>
                <a:path w="3212465" h="2392679">
                  <a:moveTo>
                    <a:pt x="2733969" y="1435411"/>
                  </a:moveTo>
                  <a:lnTo>
                    <a:pt x="2256097" y="1435411"/>
                  </a:lnTo>
                </a:path>
                <a:path w="3212465" h="2392679">
                  <a:moveTo>
                    <a:pt x="1300353" y="1196174"/>
                  </a:moveTo>
                  <a:lnTo>
                    <a:pt x="1061417" y="1196174"/>
                  </a:lnTo>
                </a:path>
                <a:path w="3212465" h="2392679">
                  <a:moveTo>
                    <a:pt x="1061416" y="1196174"/>
                  </a:moveTo>
                  <a:lnTo>
                    <a:pt x="1061417" y="478470"/>
                  </a:lnTo>
                </a:path>
                <a:path w="3212465" h="2392679">
                  <a:moveTo>
                    <a:pt x="3211842" y="239234"/>
                  </a:moveTo>
                  <a:lnTo>
                    <a:pt x="3211842" y="0"/>
                  </a:lnTo>
                </a:path>
                <a:path w="3212465" h="2392679">
                  <a:moveTo>
                    <a:pt x="3211842" y="2153116"/>
                  </a:moveTo>
                  <a:lnTo>
                    <a:pt x="3211842" y="2392351"/>
                  </a:lnTo>
                </a:path>
                <a:path w="3212465" h="2392679">
                  <a:moveTo>
                    <a:pt x="2733969" y="2392351"/>
                  </a:moveTo>
                  <a:lnTo>
                    <a:pt x="2733969" y="2153116"/>
                  </a:lnTo>
                </a:path>
                <a:path w="3212465" h="2392679">
                  <a:moveTo>
                    <a:pt x="440184" y="2057422"/>
                  </a:moveTo>
                  <a:lnTo>
                    <a:pt x="726907" y="2057422"/>
                  </a:lnTo>
                </a:path>
                <a:path w="3212465" h="2392679">
                  <a:moveTo>
                    <a:pt x="440184" y="1770340"/>
                  </a:moveTo>
                  <a:lnTo>
                    <a:pt x="583546" y="2057422"/>
                  </a:lnTo>
                  <a:lnTo>
                    <a:pt x="726907" y="1770340"/>
                  </a:lnTo>
                  <a:lnTo>
                    <a:pt x="440184" y="1770340"/>
                  </a:lnTo>
                </a:path>
                <a:path w="3212465" h="2392679">
                  <a:moveTo>
                    <a:pt x="392396" y="1866034"/>
                  </a:moveTo>
                  <a:lnTo>
                    <a:pt x="206773" y="2057422"/>
                  </a:lnTo>
                  <a:lnTo>
                    <a:pt x="105674" y="1818186"/>
                  </a:lnTo>
                  <a:lnTo>
                    <a:pt x="0" y="1966316"/>
                  </a:lnTo>
                </a:path>
              </a:pathLst>
            </a:custGeom>
            <a:ln w="50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569" y="4448525"/>
              <a:ext cx="217963" cy="24564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726586" y="2548716"/>
              <a:ext cx="3679825" cy="2392680"/>
            </a:xfrm>
            <a:custGeom>
              <a:avLst/>
              <a:gdLst/>
              <a:ahLst/>
              <a:cxnLst/>
              <a:rect l="l" t="t" r="r" b="b"/>
              <a:pathLst>
                <a:path w="3679825" h="2392679">
                  <a:moveTo>
                    <a:pt x="95574" y="2392351"/>
                  </a:moveTo>
                  <a:lnTo>
                    <a:pt x="95574" y="2057422"/>
                  </a:lnTo>
                </a:path>
                <a:path w="3679825" h="2392679">
                  <a:moveTo>
                    <a:pt x="0" y="717705"/>
                  </a:moveTo>
                  <a:lnTo>
                    <a:pt x="191149" y="717705"/>
                  </a:lnTo>
                  <a:lnTo>
                    <a:pt x="191149" y="1196176"/>
                  </a:lnTo>
                  <a:lnTo>
                    <a:pt x="0" y="1196176"/>
                  </a:lnTo>
                  <a:lnTo>
                    <a:pt x="0" y="717705"/>
                  </a:lnTo>
                  <a:close/>
                </a:path>
                <a:path w="3679825" h="2392679">
                  <a:moveTo>
                    <a:pt x="95574" y="1770340"/>
                  </a:moveTo>
                  <a:lnTo>
                    <a:pt x="95574" y="1196176"/>
                  </a:lnTo>
                </a:path>
                <a:path w="3679825" h="2392679">
                  <a:moveTo>
                    <a:pt x="95574" y="717705"/>
                  </a:moveTo>
                  <a:lnTo>
                    <a:pt x="95574" y="478470"/>
                  </a:lnTo>
                </a:path>
                <a:path w="3679825" h="2392679">
                  <a:moveTo>
                    <a:pt x="95574" y="478470"/>
                  </a:moveTo>
                  <a:lnTo>
                    <a:pt x="573445" y="478470"/>
                  </a:lnTo>
                </a:path>
                <a:path w="3679825" h="2392679">
                  <a:moveTo>
                    <a:pt x="95574" y="2392351"/>
                  </a:moveTo>
                  <a:lnTo>
                    <a:pt x="3679615" y="2392351"/>
                  </a:lnTo>
                </a:path>
                <a:path w="3679825" h="2392679">
                  <a:moveTo>
                    <a:pt x="2723871" y="0"/>
                  </a:moveTo>
                  <a:lnTo>
                    <a:pt x="3679615" y="0"/>
                  </a:lnTo>
                </a:path>
              </a:pathLst>
            </a:custGeom>
            <a:ln w="506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65521" y="2931493"/>
              <a:ext cx="191770" cy="191770"/>
            </a:xfrm>
            <a:custGeom>
              <a:avLst/>
              <a:gdLst/>
              <a:ahLst/>
              <a:cxnLst/>
              <a:rect l="l" t="t" r="r" b="b"/>
              <a:pathLst>
                <a:path w="191769" h="191769">
                  <a:moveTo>
                    <a:pt x="1" y="0"/>
                  </a:moveTo>
                  <a:lnTo>
                    <a:pt x="191149" y="191386"/>
                  </a:lnTo>
                </a:path>
                <a:path w="191769" h="191769">
                  <a:moveTo>
                    <a:pt x="191149" y="0"/>
                  </a:moveTo>
                  <a:lnTo>
                    <a:pt x="0" y="191388"/>
                  </a:lnTo>
                </a:path>
              </a:pathLst>
            </a:custGeom>
            <a:ln w="101212">
              <a:solidFill>
                <a:srgbClr val="BF50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310627" y="2921817"/>
              <a:ext cx="0" cy="1924050"/>
            </a:xfrm>
            <a:custGeom>
              <a:avLst/>
              <a:gdLst/>
              <a:ahLst/>
              <a:cxnLst/>
              <a:rect l="l" t="t" r="r" b="b"/>
              <a:pathLst>
                <a:path w="0" h="1924050">
                  <a:moveTo>
                    <a:pt x="0" y="1923555"/>
                  </a:moveTo>
                  <a:lnTo>
                    <a:pt x="0" y="0"/>
                  </a:lnTo>
                </a:path>
              </a:pathLst>
            </a:custGeom>
            <a:ln w="50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523" y="2707470"/>
              <a:ext cx="192206" cy="23964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918423" y="3375166"/>
            <a:ext cx="328930" cy="8699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60"/>
              </a:lnSpc>
            </a:pPr>
            <a:r>
              <a:rPr dirty="0" sz="2350" spc="-10">
                <a:latin typeface="Times New Roman"/>
                <a:cs typeface="Times New Roman"/>
              </a:rPr>
              <a:t>Output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45"/>
              <a:t> </a:t>
            </a:r>
            <a:r>
              <a:rPr dirty="0" spc="-165"/>
              <a:t>Practical</a:t>
            </a:r>
            <a:r>
              <a:rPr dirty="0" spc="-305"/>
              <a:t> </a:t>
            </a:r>
            <a:r>
              <a:rPr dirty="0" spc="-165"/>
              <a:t>Measurement</a:t>
            </a:r>
            <a:r>
              <a:rPr dirty="0" spc="-425"/>
              <a:t> </a:t>
            </a:r>
            <a:r>
              <a:rPr dirty="0" spc="-140"/>
              <a:t>Aspects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16412" y="1276603"/>
            <a:ext cx="4609465" cy="36385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715010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point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relatively </a:t>
            </a:r>
            <a:r>
              <a:rPr dirty="0" sz="2400">
                <a:latin typeface="Arial"/>
                <a:cs typeface="Arial"/>
              </a:rPr>
              <a:t>close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zero-ohm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output </a:t>
            </a:r>
            <a:r>
              <a:rPr dirty="0" sz="2400">
                <a:latin typeface="Arial"/>
                <a:cs typeface="Arial"/>
              </a:rPr>
              <a:t>impedance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also.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400">
                <a:latin typeface="Arial"/>
                <a:cs typeface="Arial"/>
              </a:rPr>
              <a:t>So,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used.</a:t>
            </a:r>
            <a:endParaRPr sz="2400">
              <a:latin typeface="Arial"/>
              <a:cs typeface="Arial"/>
            </a:endParaRPr>
          </a:p>
          <a:p>
            <a:pPr marL="274955" marR="5080" indent="-262255">
              <a:lnSpc>
                <a:spcPts val="2810"/>
              </a:lnSpc>
              <a:spcBef>
                <a:spcPts val="135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60">
                <a:latin typeface="Arial"/>
                <a:cs typeface="Arial"/>
              </a:rPr>
              <a:t>In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theory,</a:t>
            </a:r>
            <a:r>
              <a:rPr dirty="0" sz="2400" spc="-18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it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depends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on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impedance </a:t>
            </a:r>
            <a:r>
              <a:rPr dirty="0" sz="2400" spc="-10">
                <a:latin typeface="Arial"/>
                <a:cs typeface="Arial"/>
              </a:rPr>
              <a:t>ratio.</a:t>
            </a:r>
            <a:endParaRPr sz="2400">
              <a:latin typeface="Arial"/>
              <a:cs typeface="Arial"/>
            </a:endParaRPr>
          </a:p>
          <a:p>
            <a:pPr marL="698500" marR="1600835" indent="-347980">
              <a:lnSpc>
                <a:spcPct val="101800"/>
              </a:lnSpc>
              <a:spcBef>
                <a:spcPts val="69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If 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ratio is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bigger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than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1/1000,</a:t>
            </a:r>
            <a:endParaRPr sz="2200">
              <a:latin typeface="Arial"/>
              <a:cs typeface="Arial"/>
            </a:endParaRPr>
          </a:p>
          <a:p>
            <a:pPr marL="621030">
              <a:lnSpc>
                <a:spcPts val="2615"/>
              </a:lnSpc>
            </a:pP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dirty="0" sz="22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get less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than 0.1%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error.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03552" y="2388473"/>
            <a:ext cx="4303395" cy="2569845"/>
            <a:chOff x="1103552" y="2388473"/>
            <a:chExt cx="4303395" cy="2569845"/>
          </a:xfrm>
        </p:grpSpPr>
        <p:sp>
          <p:nvSpPr>
            <p:cNvPr id="5" name="object 5" descr=""/>
            <p:cNvSpPr/>
            <p:nvPr/>
          </p:nvSpPr>
          <p:spPr>
            <a:xfrm>
              <a:off x="2538976" y="2774786"/>
              <a:ext cx="2007235" cy="1918335"/>
            </a:xfrm>
            <a:custGeom>
              <a:avLst/>
              <a:gdLst/>
              <a:ahLst/>
              <a:cxnLst/>
              <a:rect l="l" t="t" r="r" b="b"/>
              <a:pathLst>
                <a:path w="2007235" h="1918335">
                  <a:moveTo>
                    <a:pt x="1815916" y="0"/>
                  </a:moveTo>
                  <a:lnTo>
                    <a:pt x="2007055" y="0"/>
                  </a:lnTo>
                  <a:lnTo>
                    <a:pt x="2007055" y="479504"/>
                  </a:lnTo>
                  <a:lnTo>
                    <a:pt x="1815916" y="479504"/>
                  </a:lnTo>
                  <a:lnTo>
                    <a:pt x="1815916" y="0"/>
                  </a:lnTo>
                  <a:close/>
                </a:path>
                <a:path w="2007235" h="1918335">
                  <a:moveTo>
                    <a:pt x="1815916" y="1438510"/>
                  </a:moveTo>
                  <a:lnTo>
                    <a:pt x="2007055" y="1438510"/>
                  </a:lnTo>
                  <a:lnTo>
                    <a:pt x="2007055" y="1918015"/>
                  </a:lnTo>
                  <a:lnTo>
                    <a:pt x="1815916" y="1918015"/>
                  </a:lnTo>
                  <a:lnTo>
                    <a:pt x="1815916" y="1438510"/>
                  </a:lnTo>
                  <a:close/>
                </a:path>
                <a:path w="2007235" h="1918335">
                  <a:moveTo>
                    <a:pt x="955743" y="1438510"/>
                  </a:moveTo>
                  <a:lnTo>
                    <a:pt x="955743" y="479504"/>
                  </a:lnTo>
                  <a:lnTo>
                    <a:pt x="0" y="959006"/>
                  </a:lnTo>
                  <a:lnTo>
                    <a:pt x="955743" y="1438510"/>
                  </a:lnTo>
                </a:path>
                <a:path w="2007235" h="1918335">
                  <a:moveTo>
                    <a:pt x="669021" y="1150808"/>
                  </a:moveTo>
                  <a:lnTo>
                    <a:pt x="860170" y="1150808"/>
                  </a:lnTo>
                </a:path>
                <a:path w="2007235" h="1918335">
                  <a:moveTo>
                    <a:pt x="764594" y="1246709"/>
                  </a:moveTo>
                  <a:lnTo>
                    <a:pt x="764594" y="1054907"/>
                  </a:lnTo>
                </a:path>
                <a:path w="2007235" h="1918335">
                  <a:moveTo>
                    <a:pt x="669021" y="767204"/>
                  </a:moveTo>
                  <a:lnTo>
                    <a:pt x="812382" y="767204"/>
                  </a:lnTo>
                </a:path>
              </a:pathLst>
            </a:custGeom>
            <a:ln w="50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25699" y="2870687"/>
              <a:ext cx="135890" cy="288290"/>
            </a:xfrm>
            <a:custGeom>
              <a:avLst/>
              <a:gdLst/>
              <a:ahLst/>
              <a:cxnLst/>
              <a:rect l="l" t="t" r="r" b="b"/>
              <a:pathLst>
                <a:path w="135889" h="288289">
                  <a:moveTo>
                    <a:pt x="0" y="287702"/>
                  </a:moveTo>
                  <a:lnTo>
                    <a:pt x="0" y="0"/>
                  </a:lnTo>
                </a:path>
                <a:path w="135889" h="288289">
                  <a:moveTo>
                    <a:pt x="135277" y="0"/>
                  </a:moveTo>
                  <a:lnTo>
                    <a:pt x="135277" y="287702"/>
                  </a:lnTo>
                </a:path>
              </a:pathLst>
            </a:custGeom>
            <a:ln w="1013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38622" y="2535035"/>
              <a:ext cx="3212465" cy="2397760"/>
            </a:xfrm>
            <a:custGeom>
              <a:avLst/>
              <a:gdLst/>
              <a:ahLst/>
              <a:cxnLst/>
              <a:rect l="l" t="t" r="r" b="b"/>
              <a:pathLst>
                <a:path w="3212465" h="2397760">
                  <a:moveTo>
                    <a:pt x="1061416" y="479504"/>
                  </a:moveTo>
                  <a:lnTo>
                    <a:pt x="1587077" y="479504"/>
                  </a:lnTo>
                </a:path>
                <a:path w="3212465" h="2397760">
                  <a:moveTo>
                    <a:pt x="1722354" y="479504"/>
                  </a:moveTo>
                  <a:lnTo>
                    <a:pt x="2495025" y="479504"/>
                  </a:lnTo>
                </a:path>
                <a:path w="3212465" h="2397760">
                  <a:moveTo>
                    <a:pt x="2495025" y="479504"/>
                  </a:moveTo>
                  <a:lnTo>
                    <a:pt x="2495025" y="959006"/>
                  </a:lnTo>
                </a:path>
                <a:path w="3212465" h="2397760">
                  <a:moveTo>
                    <a:pt x="2495025" y="959006"/>
                  </a:moveTo>
                  <a:lnTo>
                    <a:pt x="2256097" y="959006"/>
                  </a:lnTo>
                </a:path>
                <a:path w="3212465" h="2397760">
                  <a:moveTo>
                    <a:pt x="2495025" y="959006"/>
                  </a:moveTo>
                  <a:lnTo>
                    <a:pt x="3211839" y="959006"/>
                  </a:lnTo>
                </a:path>
                <a:path w="3212465" h="2397760">
                  <a:moveTo>
                    <a:pt x="3211839" y="719255"/>
                  </a:moveTo>
                  <a:lnTo>
                    <a:pt x="3211839" y="1678262"/>
                  </a:lnTo>
                </a:path>
                <a:path w="3212465" h="2397760">
                  <a:moveTo>
                    <a:pt x="2590612" y="1678262"/>
                  </a:moveTo>
                  <a:lnTo>
                    <a:pt x="2877337" y="1678262"/>
                  </a:lnTo>
                  <a:lnTo>
                    <a:pt x="2590612" y="2157764"/>
                  </a:lnTo>
                  <a:lnTo>
                    <a:pt x="2877337" y="2157764"/>
                  </a:lnTo>
                  <a:lnTo>
                    <a:pt x="2733974" y="1918013"/>
                  </a:lnTo>
                </a:path>
                <a:path w="3212465" h="2397760">
                  <a:moveTo>
                    <a:pt x="2733974" y="1678262"/>
                  </a:moveTo>
                  <a:lnTo>
                    <a:pt x="2733974" y="1438510"/>
                  </a:lnTo>
                </a:path>
                <a:path w="3212465" h="2397760">
                  <a:moveTo>
                    <a:pt x="2733974" y="1438510"/>
                  </a:moveTo>
                  <a:lnTo>
                    <a:pt x="2256097" y="1438510"/>
                  </a:lnTo>
                </a:path>
                <a:path w="3212465" h="2397760">
                  <a:moveTo>
                    <a:pt x="1300353" y="1198757"/>
                  </a:moveTo>
                  <a:lnTo>
                    <a:pt x="1061416" y="1198757"/>
                  </a:lnTo>
                </a:path>
                <a:path w="3212465" h="2397760">
                  <a:moveTo>
                    <a:pt x="1061416" y="1198757"/>
                  </a:moveTo>
                  <a:lnTo>
                    <a:pt x="1061416" y="479504"/>
                  </a:lnTo>
                </a:path>
                <a:path w="3212465" h="2397760">
                  <a:moveTo>
                    <a:pt x="3211839" y="239751"/>
                  </a:moveTo>
                  <a:lnTo>
                    <a:pt x="3211839" y="0"/>
                  </a:lnTo>
                </a:path>
                <a:path w="3212465" h="2397760">
                  <a:moveTo>
                    <a:pt x="3211839" y="2157766"/>
                  </a:moveTo>
                  <a:lnTo>
                    <a:pt x="3211839" y="2397517"/>
                  </a:lnTo>
                </a:path>
                <a:path w="3212465" h="2397760">
                  <a:moveTo>
                    <a:pt x="2733974" y="2397517"/>
                  </a:moveTo>
                  <a:lnTo>
                    <a:pt x="2733974" y="2157766"/>
                  </a:lnTo>
                </a:path>
                <a:path w="3212465" h="2397760">
                  <a:moveTo>
                    <a:pt x="440184" y="2061865"/>
                  </a:moveTo>
                  <a:lnTo>
                    <a:pt x="726906" y="2061865"/>
                  </a:lnTo>
                </a:path>
                <a:path w="3212465" h="2397760">
                  <a:moveTo>
                    <a:pt x="440184" y="1774162"/>
                  </a:moveTo>
                  <a:lnTo>
                    <a:pt x="583545" y="2061865"/>
                  </a:lnTo>
                  <a:lnTo>
                    <a:pt x="726906" y="1774162"/>
                  </a:lnTo>
                  <a:lnTo>
                    <a:pt x="440184" y="1774162"/>
                  </a:lnTo>
                </a:path>
                <a:path w="3212465" h="2397760">
                  <a:moveTo>
                    <a:pt x="392396" y="1870063"/>
                  </a:moveTo>
                  <a:lnTo>
                    <a:pt x="206773" y="2061865"/>
                  </a:lnTo>
                  <a:lnTo>
                    <a:pt x="105674" y="1822114"/>
                  </a:lnTo>
                  <a:lnTo>
                    <a:pt x="0" y="1970562"/>
                  </a:lnTo>
                </a:path>
              </a:pathLst>
            </a:custGeom>
            <a:ln w="50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552" y="4438978"/>
              <a:ext cx="218008" cy="24611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726593" y="2535035"/>
              <a:ext cx="3679825" cy="2397760"/>
            </a:xfrm>
            <a:custGeom>
              <a:avLst/>
              <a:gdLst/>
              <a:ahLst/>
              <a:cxnLst/>
              <a:rect l="l" t="t" r="r" b="b"/>
              <a:pathLst>
                <a:path w="3679825" h="2397760">
                  <a:moveTo>
                    <a:pt x="95574" y="2397517"/>
                  </a:moveTo>
                  <a:lnTo>
                    <a:pt x="95574" y="2061865"/>
                  </a:lnTo>
                </a:path>
                <a:path w="3679825" h="2397760">
                  <a:moveTo>
                    <a:pt x="0" y="719255"/>
                  </a:moveTo>
                  <a:lnTo>
                    <a:pt x="191147" y="719255"/>
                  </a:lnTo>
                  <a:lnTo>
                    <a:pt x="191147" y="1198759"/>
                  </a:lnTo>
                  <a:lnTo>
                    <a:pt x="0" y="1198759"/>
                  </a:lnTo>
                  <a:lnTo>
                    <a:pt x="0" y="719255"/>
                  </a:lnTo>
                  <a:close/>
                </a:path>
                <a:path w="3679825" h="2397760">
                  <a:moveTo>
                    <a:pt x="95574" y="1774162"/>
                  </a:moveTo>
                  <a:lnTo>
                    <a:pt x="95574" y="1198759"/>
                  </a:lnTo>
                </a:path>
                <a:path w="3679825" h="2397760">
                  <a:moveTo>
                    <a:pt x="95574" y="719255"/>
                  </a:moveTo>
                  <a:lnTo>
                    <a:pt x="95574" y="479504"/>
                  </a:lnTo>
                </a:path>
                <a:path w="3679825" h="2397760">
                  <a:moveTo>
                    <a:pt x="95574" y="479504"/>
                  </a:moveTo>
                  <a:lnTo>
                    <a:pt x="573445" y="479504"/>
                  </a:lnTo>
                </a:path>
                <a:path w="3679825" h="2397760">
                  <a:moveTo>
                    <a:pt x="95572" y="2397517"/>
                  </a:moveTo>
                  <a:lnTo>
                    <a:pt x="3679613" y="2397517"/>
                  </a:lnTo>
                </a:path>
                <a:path w="3679825" h="2397760">
                  <a:moveTo>
                    <a:pt x="2723868" y="0"/>
                  </a:moveTo>
                  <a:lnTo>
                    <a:pt x="3679613" y="0"/>
                  </a:lnTo>
                </a:path>
              </a:pathLst>
            </a:custGeom>
            <a:ln w="50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832756" y="2439134"/>
              <a:ext cx="191770" cy="192405"/>
            </a:xfrm>
            <a:custGeom>
              <a:avLst/>
              <a:gdLst/>
              <a:ahLst/>
              <a:cxnLst/>
              <a:rect l="l" t="t" r="r" b="b"/>
              <a:pathLst>
                <a:path w="191770" h="192405">
                  <a:moveTo>
                    <a:pt x="0" y="0"/>
                  </a:moveTo>
                  <a:lnTo>
                    <a:pt x="191155" y="191801"/>
                  </a:lnTo>
                </a:path>
                <a:path w="191770" h="192405">
                  <a:moveTo>
                    <a:pt x="191155" y="0"/>
                  </a:moveTo>
                  <a:lnTo>
                    <a:pt x="0" y="191801"/>
                  </a:lnTo>
                </a:path>
              </a:pathLst>
            </a:custGeom>
            <a:ln w="101322">
              <a:solidFill>
                <a:srgbClr val="BF504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310637" y="2908942"/>
              <a:ext cx="0" cy="1927860"/>
            </a:xfrm>
            <a:custGeom>
              <a:avLst/>
              <a:gdLst/>
              <a:ahLst/>
              <a:cxnLst/>
              <a:rect l="l" t="t" r="r" b="b"/>
              <a:pathLst>
                <a:path w="0" h="1927860">
                  <a:moveTo>
                    <a:pt x="0" y="1927709"/>
                  </a:moveTo>
                  <a:lnTo>
                    <a:pt x="0" y="0"/>
                  </a:lnTo>
                </a:path>
              </a:pathLst>
            </a:custGeom>
            <a:ln w="50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514" y="2694166"/>
              <a:ext cx="192246" cy="24009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918423" y="3363298"/>
            <a:ext cx="328930" cy="87121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60"/>
              </a:lnSpc>
            </a:pPr>
            <a:r>
              <a:rPr dirty="0" sz="2350" spc="-10">
                <a:latin typeface="Times New Roman"/>
                <a:cs typeface="Times New Roman"/>
              </a:rPr>
              <a:t>Output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Characterization:</a:t>
            </a:r>
            <a:r>
              <a:rPr dirty="0" spc="-60"/>
              <a:t> </a:t>
            </a:r>
            <a:r>
              <a:rPr dirty="0" spc="-10"/>
              <a:t>Discussion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0387" y="973267"/>
            <a:ext cx="11093450" cy="289941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78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measurements,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keep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linear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region.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93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injected signal </a:t>
            </a:r>
            <a:r>
              <a:rPr dirty="0" sz="3100" spc="-310" b="1">
                <a:solidFill>
                  <a:srgbClr val="F79646"/>
                </a:solidFill>
                <a:latin typeface="Symbol"/>
                <a:cs typeface="Symbol"/>
              </a:rPr>
              <a:t></a:t>
            </a:r>
            <a:r>
              <a:rPr dirty="0" sz="3100" spc="-170">
                <a:solidFill>
                  <a:srgbClr val="F79646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should be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small.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7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04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BUT</a:t>
            </a:r>
            <a:r>
              <a:rPr dirty="0" sz="2200" spc="-3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should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be large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enough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limit noise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impact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measurement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accuracy.</a:t>
            </a:r>
            <a:endParaRPr sz="2200">
              <a:latin typeface="Arial"/>
              <a:cs typeface="Arial"/>
            </a:endParaRPr>
          </a:p>
          <a:p>
            <a:pPr lvl="1" marL="1499870" marR="5080" indent="-225425">
              <a:lnSpc>
                <a:spcPts val="3379"/>
              </a:lnSpc>
              <a:spcBef>
                <a:spcPts val="770"/>
              </a:spcBef>
              <a:buClr>
                <a:srgbClr val="A6A6A6"/>
              </a:buClr>
              <a:buSzPct val="96428"/>
              <a:buChar char="►"/>
              <a:tabLst>
                <a:tab pos="1558290" algn="l"/>
              </a:tabLst>
            </a:pP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If</a:t>
            </a:r>
            <a:r>
              <a:rPr dirty="0" sz="28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results</a:t>
            </a:r>
            <a:r>
              <a:rPr dirty="0" sz="2800" spc="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depend</a:t>
            </a:r>
            <a:r>
              <a:rPr dirty="0" sz="2800" spc="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on</a:t>
            </a:r>
            <a:r>
              <a:rPr dirty="0" sz="2800" spc="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3100" spc="-310" b="1">
                <a:solidFill>
                  <a:srgbClr val="A64626"/>
                </a:solidFill>
                <a:latin typeface="Symbol"/>
                <a:cs typeface="Symbol"/>
              </a:rPr>
              <a:t></a:t>
            </a:r>
            <a:r>
              <a:rPr dirty="0" sz="3100" spc="5">
                <a:solidFill>
                  <a:srgbClr val="A646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amplitude, the</a:t>
            </a:r>
            <a:r>
              <a:rPr dirty="0" sz="2800" spc="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system</a:t>
            </a:r>
            <a:r>
              <a:rPr dirty="0" sz="2800" spc="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doesn’t </a:t>
            </a:r>
            <a:r>
              <a:rPr dirty="0" sz="2800" spc="-10">
                <a:solidFill>
                  <a:srgbClr val="A64626"/>
                </a:solidFill>
                <a:latin typeface="Arial"/>
                <a:cs typeface="Arial"/>
              </a:rPr>
              <a:t>operate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in</a:t>
            </a:r>
            <a:r>
              <a:rPr dirty="0" sz="2800" spc="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the</a:t>
            </a:r>
            <a:r>
              <a:rPr dirty="0" sz="2800" spc="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64626"/>
                </a:solidFill>
                <a:latin typeface="Arial"/>
                <a:cs typeface="Arial"/>
              </a:rPr>
              <a:t>linear</a:t>
            </a:r>
            <a:r>
              <a:rPr dirty="0" sz="2800" spc="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A64626"/>
                </a:solidFill>
                <a:latin typeface="Arial"/>
                <a:cs typeface="Arial"/>
              </a:rPr>
              <a:t>region.</a:t>
            </a:r>
            <a:endParaRPr sz="28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Averaging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(on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digital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scope)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implemented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filter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noise.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945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Simulations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34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99430" y="4481067"/>
            <a:ext cx="299085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With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SIMetrix/SIMPLIS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5"/>
              <a:t> </a:t>
            </a:r>
            <a:r>
              <a:rPr dirty="0" spc="-10"/>
              <a:t>Setup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539" y="889507"/>
            <a:ext cx="11029950" cy="4098925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300355" indent="-262255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Char char="•"/>
              <a:tabLst>
                <a:tab pos="299720" algn="l"/>
                <a:tab pos="300355" algn="l"/>
              </a:tabLst>
            </a:pP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SIMetrix/SIMPLIS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free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version</a:t>
            </a:r>
            <a:r>
              <a:rPr dirty="0" sz="2400" spc="-10">
                <a:latin typeface="Arial"/>
                <a:cs typeface="Arial"/>
              </a:rPr>
              <a:t> works).</a:t>
            </a:r>
            <a:endParaRPr sz="2400">
              <a:latin typeface="Arial"/>
              <a:cs typeface="Arial"/>
            </a:endParaRPr>
          </a:p>
          <a:p>
            <a:pPr marL="300355" indent="-262255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Char char="•"/>
              <a:tabLst>
                <a:tab pos="299720" algn="l"/>
                <a:tab pos="300355" algn="l"/>
              </a:tabLst>
            </a:pPr>
            <a:r>
              <a:rPr dirty="0" sz="2400">
                <a:latin typeface="Arial"/>
                <a:cs typeface="Arial"/>
              </a:rPr>
              <a:t>Models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explained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papers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books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like:</a:t>
            </a:r>
            <a:endParaRPr sz="2400">
              <a:latin typeface="Arial"/>
              <a:cs typeface="Arial"/>
            </a:endParaRPr>
          </a:p>
          <a:p>
            <a:pPr marL="646430" marR="254000" indent="-269875">
              <a:lnSpc>
                <a:spcPct val="100800"/>
              </a:lnSpc>
              <a:spcBef>
                <a:spcPts val="795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5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“Switch-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Mode Power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Supplies: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SPICE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Simulations and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Practical</a:t>
            </a:r>
            <a:r>
              <a:rPr dirty="0" sz="24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Designs” </a:t>
            </a:r>
            <a:r>
              <a:rPr dirty="0" sz="2400" spc="-50">
                <a:solidFill>
                  <a:srgbClr val="595959"/>
                </a:solidFill>
                <a:latin typeface="Arial"/>
                <a:cs typeface="Arial"/>
              </a:rPr>
              <a:t>/ 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McGraw-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Hill, 2014,</a:t>
            </a:r>
            <a:r>
              <a:rPr dirty="0" sz="24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dirty="0" baseline="24305" sz="2400">
                <a:solidFill>
                  <a:srgbClr val="595959"/>
                </a:solidFill>
                <a:latin typeface="Arial"/>
                <a:cs typeface="Arial"/>
              </a:rPr>
              <a:t>nd</a:t>
            </a:r>
            <a:r>
              <a:rPr dirty="0" baseline="24305" sz="2400" spc="359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edition</a:t>
            </a:r>
            <a:endParaRPr sz="2400">
              <a:latin typeface="Arial"/>
              <a:cs typeface="Arial"/>
            </a:endParaRPr>
          </a:p>
          <a:p>
            <a:pPr marL="646430" marR="30480" indent="-269875">
              <a:lnSpc>
                <a:spcPts val="2810"/>
              </a:lnSpc>
              <a:spcBef>
                <a:spcPts val="965"/>
              </a:spcBef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400" spc="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“Designing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Control Loops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Linear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Switching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Power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Supplies:</a:t>
            </a:r>
            <a:r>
              <a:rPr dirty="0" sz="2400" spc="-1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400" spc="-1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tutorial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Guide”</a:t>
            </a:r>
            <a:r>
              <a:rPr dirty="0" sz="2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dirty="0" sz="2400" spc="-1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Artech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95959"/>
                </a:solidFill>
                <a:latin typeface="Arial"/>
                <a:cs typeface="Arial"/>
              </a:rPr>
              <a:t>House</a:t>
            </a:r>
            <a:r>
              <a:rPr dirty="0" sz="24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95959"/>
                </a:solidFill>
                <a:latin typeface="Arial"/>
                <a:cs typeface="Arial"/>
              </a:rPr>
              <a:t>Publishers</a:t>
            </a:r>
            <a:endParaRPr sz="2400">
              <a:latin typeface="Arial"/>
              <a:cs typeface="Arial"/>
            </a:endParaRPr>
          </a:p>
          <a:p>
            <a:pPr lvl="1" marL="1625600" indent="-326390">
              <a:lnSpc>
                <a:spcPct val="100000"/>
              </a:lnSpc>
              <a:spcBef>
                <a:spcPts val="229"/>
              </a:spcBef>
              <a:buClr>
                <a:srgbClr val="A6A6A6"/>
              </a:buClr>
              <a:buChar char="►"/>
              <a:tabLst>
                <a:tab pos="1626235" algn="l"/>
              </a:tabLst>
            </a:pPr>
            <a:r>
              <a:rPr dirty="0" sz="2400">
                <a:solidFill>
                  <a:srgbClr val="3880F6"/>
                </a:solidFill>
                <a:latin typeface="Arial"/>
                <a:cs typeface="Arial"/>
              </a:rPr>
              <a:t>from</a:t>
            </a:r>
            <a:r>
              <a:rPr dirty="0" sz="2400" spc="-10">
                <a:solidFill>
                  <a:srgbClr val="3880F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880F6"/>
                </a:solidFill>
                <a:latin typeface="Arial"/>
                <a:cs typeface="Arial"/>
              </a:rPr>
              <a:t>Christophe</a:t>
            </a:r>
            <a:r>
              <a:rPr dirty="0" sz="2400" spc="-10">
                <a:solidFill>
                  <a:srgbClr val="3880F6"/>
                </a:solidFill>
                <a:latin typeface="Arial"/>
                <a:cs typeface="Arial"/>
              </a:rPr>
              <a:t> Basso</a:t>
            </a:r>
            <a:endParaRPr sz="2400">
              <a:latin typeface="Arial"/>
              <a:cs typeface="Arial"/>
            </a:endParaRPr>
          </a:p>
          <a:p>
            <a:pPr marL="300355" indent="-262255">
              <a:lnSpc>
                <a:spcPct val="100000"/>
              </a:lnSpc>
              <a:spcBef>
                <a:spcPts val="1225"/>
              </a:spcBef>
              <a:buClr>
                <a:srgbClr val="A6A6A6"/>
              </a:buClr>
              <a:buChar char="•"/>
              <a:tabLst>
                <a:tab pos="299720" algn="l"/>
                <a:tab pos="300355" algn="l"/>
              </a:tabLst>
            </a:pPr>
            <a:r>
              <a:rPr dirty="0" sz="2400">
                <a:latin typeface="Arial"/>
                <a:cs typeface="Arial"/>
              </a:rPr>
              <a:t>Models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available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libraries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web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sites,</a:t>
            </a:r>
            <a:r>
              <a:rPr dirty="0" sz="2400" spc="-10">
                <a:latin typeface="Arial"/>
                <a:cs typeface="Arial"/>
              </a:rPr>
              <a:t> like:</a:t>
            </a:r>
            <a:endParaRPr sz="2400">
              <a:latin typeface="Arial"/>
              <a:cs typeface="Arial"/>
            </a:endParaRPr>
          </a:p>
          <a:p>
            <a:pPr marL="3765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u="heavy" sz="2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http://cbasso.pagesperso-</a:t>
            </a:r>
            <a:r>
              <a:rPr dirty="0" u="heavy" sz="2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orange.fr/Spice.htm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070" y="2523132"/>
            <a:ext cx="451484" cy="36283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415"/>
              </a:lnSpc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Simulations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:</a:t>
            </a:r>
            <a:r>
              <a:rPr dirty="0" sz="3000" spc="10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Model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98279" y="170179"/>
            <a:ext cx="991362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320" marR="5080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Here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schematic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average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Voltage-</a:t>
            </a:r>
            <a:r>
              <a:rPr dirty="0" sz="2400">
                <a:latin typeface="Arial"/>
                <a:cs typeface="Arial"/>
              </a:rPr>
              <a:t>Mode PWM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Switch </a:t>
            </a:r>
            <a:r>
              <a:rPr dirty="0" sz="2400" spc="-10">
                <a:latin typeface="Arial"/>
                <a:cs typeface="Arial"/>
              </a:rPr>
              <a:t>auto- </a:t>
            </a:r>
            <a:r>
              <a:rPr dirty="0" sz="2400">
                <a:latin typeface="Arial"/>
                <a:cs typeface="Arial"/>
              </a:rPr>
              <a:t>toggling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between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CCM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DCM: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66354" y="1322261"/>
            <a:ext cx="7525384" cy="4610100"/>
            <a:chOff x="2266354" y="1322261"/>
            <a:chExt cx="7525384" cy="4610100"/>
          </a:xfrm>
        </p:grpSpPr>
        <p:sp>
          <p:nvSpPr>
            <p:cNvPr id="5" name="object 5" descr=""/>
            <p:cNvSpPr/>
            <p:nvPr/>
          </p:nvSpPr>
          <p:spPr>
            <a:xfrm>
              <a:off x="2285404" y="1341311"/>
              <a:ext cx="7487284" cy="4572000"/>
            </a:xfrm>
            <a:custGeom>
              <a:avLst/>
              <a:gdLst/>
              <a:ahLst/>
              <a:cxnLst/>
              <a:rect l="l" t="t" r="r" b="b"/>
              <a:pathLst>
                <a:path w="7487284" h="4572000">
                  <a:moveTo>
                    <a:pt x="0" y="0"/>
                  </a:moveTo>
                  <a:lnTo>
                    <a:pt x="5234078" y="0"/>
                  </a:lnTo>
                  <a:lnTo>
                    <a:pt x="5234078" y="1915967"/>
                  </a:lnTo>
                  <a:lnTo>
                    <a:pt x="6343945" y="1915967"/>
                  </a:lnTo>
                  <a:lnTo>
                    <a:pt x="6343945" y="1463643"/>
                  </a:lnTo>
                  <a:lnTo>
                    <a:pt x="7486881" y="2285873"/>
                  </a:lnTo>
                  <a:lnTo>
                    <a:pt x="6343945" y="3108095"/>
                  </a:lnTo>
                  <a:lnTo>
                    <a:pt x="6343945" y="2655771"/>
                  </a:lnTo>
                  <a:lnTo>
                    <a:pt x="5234078" y="2655771"/>
                  </a:lnTo>
                  <a:lnTo>
                    <a:pt x="5234078" y="4571738"/>
                  </a:lnTo>
                  <a:lnTo>
                    <a:pt x="0" y="457173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65E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58978" y="1631679"/>
              <a:ext cx="768985" cy="3336925"/>
            </a:xfrm>
            <a:custGeom>
              <a:avLst/>
              <a:gdLst/>
              <a:ahLst/>
              <a:cxnLst/>
              <a:rect l="l" t="t" r="r" b="b"/>
              <a:pathLst>
                <a:path w="768985" h="3336925">
                  <a:moveTo>
                    <a:pt x="0" y="0"/>
                  </a:moveTo>
                  <a:lnTo>
                    <a:pt x="0" y="256684"/>
                  </a:lnTo>
                </a:path>
                <a:path w="768985" h="3336925">
                  <a:moveTo>
                    <a:pt x="0" y="0"/>
                  </a:moveTo>
                  <a:lnTo>
                    <a:pt x="768975" y="0"/>
                  </a:lnTo>
                </a:path>
                <a:path w="768985" h="3336925">
                  <a:moveTo>
                    <a:pt x="0" y="898330"/>
                  </a:moveTo>
                  <a:lnTo>
                    <a:pt x="768975" y="898330"/>
                  </a:lnTo>
                </a:path>
                <a:path w="768985" h="3336925">
                  <a:moveTo>
                    <a:pt x="0" y="1539977"/>
                  </a:moveTo>
                  <a:lnTo>
                    <a:pt x="256320" y="1539977"/>
                  </a:lnTo>
                </a:path>
                <a:path w="768985" h="3336925">
                  <a:moveTo>
                    <a:pt x="0" y="2438307"/>
                  </a:moveTo>
                  <a:lnTo>
                    <a:pt x="384493" y="2438307"/>
                  </a:lnTo>
                </a:path>
                <a:path w="768985" h="3336925">
                  <a:moveTo>
                    <a:pt x="0" y="3079954"/>
                  </a:moveTo>
                  <a:lnTo>
                    <a:pt x="0" y="3336600"/>
                  </a:lnTo>
                </a:path>
                <a:path w="768985" h="3336925">
                  <a:moveTo>
                    <a:pt x="0" y="641646"/>
                  </a:moveTo>
                  <a:lnTo>
                    <a:pt x="0" y="898330"/>
                  </a:lnTo>
                </a:path>
                <a:path w="768985" h="3336925">
                  <a:moveTo>
                    <a:pt x="0" y="2181623"/>
                  </a:moveTo>
                  <a:lnTo>
                    <a:pt x="0" y="2438307"/>
                  </a:lnTo>
                </a:path>
                <a:path w="768985" h="3336925">
                  <a:moveTo>
                    <a:pt x="0" y="1539977"/>
                  </a:moveTo>
                  <a:lnTo>
                    <a:pt x="0" y="1796661"/>
                  </a:lnTo>
                </a:path>
              </a:pathLst>
            </a:custGeom>
            <a:ln w="1905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831952" y="2493009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70" h="74930">
                  <a:moveTo>
                    <a:pt x="191223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4930"/>
                  </a:lnTo>
                  <a:lnTo>
                    <a:pt x="191223" y="74930"/>
                  </a:lnTo>
                  <a:lnTo>
                    <a:pt x="191223" y="36830"/>
                  </a:lnTo>
                  <a:lnTo>
                    <a:pt x="19122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831964" y="2492505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70" h="74930">
                  <a:moveTo>
                    <a:pt x="0" y="37504"/>
                  </a:moveTo>
                  <a:lnTo>
                    <a:pt x="0" y="74882"/>
                  </a:lnTo>
                  <a:lnTo>
                    <a:pt x="191212" y="74882"/>
                  </a:lnTo>
                  <a:lnTo>
                    <a:pt x="191212" y="0"/>
                  </a:lnTo>
                  <a:lnTo>
                    <a:pt x="0" y="0"/>
                  </a:lnTo>
                  <a:lnTo>
                    <a:pt x="0" y="37504"/>
                  </a:lnTo>
                </a:path>
              </a:pathLst>
            </a:custGeom>
            <a:ln w="9533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831963" y="2481953"/>
              <a:ext cx="192405" cy="19685"/>
            </a:xfrm>
            <a:custGeom>
              <a:avLst/>
              <a:gdLst/>
              <a:ahLst/>
              <a:cxnLst/>
              <a:rect l="l" t="t" r="r" b="b"/>
              <a:pathLst>
                <a:path w="192404" h="19685">
                  <a:moveTo>
                    <a:pt x="0" y="19070"/>
                  </a:moveTo>
                  <a:lnTo>
                    <a:pt x="192228" y="19070"/>
                  </a:lnTo>
                  <a:lnTo>
                    <a:pt x="192228" y="0"/>
                  </a:lnTo>
                  <a:lnTo>
                    <a:pt x="0" y="0"/>
                  </a:lnTo>
                  <a:lnTo>
                    <a:pt x="0" y="1907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03854" y="2491488"/>
              <a:ext cx="320675" cy="77470"/>
            </a:xfrm>
            <a:custGeom>
              <a:avLst/>
              <a:gdLst/>
              <a:ahLst/>
              <a:cxnLst/>
              <a:rect l="l" t="t" r="r" b="b"/>
              <a:pathLst>
                <a:path w="320675" h="77469">
                  <a:moveTo>
                    <a:pt x="128109" y="0"/>
                  </a:moveTo>
                  <a:lnTo>
                    <a:pt x="128109" y="77043"/>
                  </a:lnTo>
                </a:path>
                <a:path w="320675" h="77469">
                  <a:moveTo>
                    <a:pt x="320337" y="0"/>
                  </a:moveTo>
                  <a:lnTo>
                    <a:pt x="320337" y="77043"/>
                  </a:lnTo>
                </a:path>
                <a:path w="320675" h="77469">
                  <a:moveTo>
                    <a:pt x="0" y="38521"/>
                  </a:moveTo>
                  <a:lnTo>
                    <a:pt x="128109" y="38521"/>
                  </a:lnTo>
                </a:path>
                <a:path w="320675" h="77469">
                  <a:moveTo>
                    <a:pt x="128109" y="77043"/>
                  </a:moveTo>
                  <a:lnTo>
                    <a:pt x="320337" y="77043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064820" y="2506618"/>
              <a:ext cx="52705" cy="69215"/>
            </a:xfrm>
            <a:custGeom>
              <a:avLst/>
              <a:gdLst/>
              <a:ahLst/>
              <a:cxnLst/>
              <a:rect l="l" t="t" r="r" b="b"/>
              <a:pathLst>
                <a:path w="52704" h="69214">
                  <a:moveTo>
                    <a:pt x="30599" y="0"/>
                  </a:moveTo>
                  <a:lnTo>
                    <a:pt x="0" y="0"/>
                  </a:lnTo>
                  <a:lnTo>
                    <a:pt x="0" y="69033"/>
                  </a:lnTo>
                  <a:lnTo>
                    <a:pt x="9141" y="69033"/>
                  </a:lnTo>
                  <a:lnTo>
                    <a:pt x="9141" y="40937"/>
                  </a:lnTo>
                  <a:lnTo>
                    <a:pt x="36567" y="40937"/>
                  </a:lnTo>
                  <a:lnTo>
                    <a:pt x="43295" y="38902"/>
                  </a:lnTo>
                  <a:lnTo>
                    <a:pt x="46978" y="34834"/>
                  </a:lnTo>
                  <a:lnTo>
                    <a:pt x="48882" y="32800"/>
                  </a:lnTo>
                  <a:lnTo>
                    <a:pt x="9141" y="32800"/>
                  </a:lnTo>
                  <a:lnTo>
                    <a:pt x="9141" y="8136"/>
                  </a:lnTo>
                  <a:lnTo>
                    <a:pt x="49379" y="8136"/>
                  </a:lnTo>
                  <a:lnTo>
                    <a:pt x="49136" y="7627"/>
                  </a:lnTo>
                  <a:lnTo>
                    <a:pt x="36440" y="634"/>
                  </a:lnTo>
                  <a:lnTo>
                    <a:pt x="34027" y="126"/>
                  </a:lnTo>
                  <a:lnTo>
                    <a:pt x="30599" y="0"/>
                  </a:lnTo>
                  <a:close/>
                </a:path>
                <a:path w="52704" h="69214">
                  <a:moveTo>
                    <a:pt x="49379" y="8136"/>
                  </a:moveTo>
                  <a:lnTo>
                    <a:pt x="30853" y="8136"/>
                  </a:lnTo>
                  <a:lnTo>
                    <a:pt x="33773" y="8263"/>
                  </a:lnTo>
                  <a:lnTo>
                    <a:pt x="35297" y="8771"/>
                  </a:lnTo>
                  <a:lnTo>
                    <a:pt x="37581" y="9408"/>
                  </a:lnTo>
                  <a:lnTo>
                    <a:pt x="39613" y="10679"/>
                  </a:lnTo>
                  <a:lnTo>
                    <a:pt x="41010" y="12839"/>
                  </a:lnTo>
                  <a:lnTo>
                    <a:pt x="42533" y="14874"/>
                  </a:lnTo>
                  <a:lnTo>
                    <a:pt x="43168" y="17289"/>
                  </a:lnTo>
                  <a:lnTo>
                    <a:pt x="43168" y="24155"/>
                  </a:lnTo>
                  <a:lnTo>
                    <a:pt x="42026" y="27332"/>
                  </a:lnTo>
                  <a:lnTo>
                    <a:pt x="39486" y="29494"/>
                  </a:lnTo>
                  <a:lnTo>
                    <a:pt x="37075" y="31656"/>
                  </a:lnTo>
                  <a:lnTo>
                    <a:pt x="32884" y="32800"/>
                  </a:lnTo>
                  <a:lnTo>
                    <a:pt x="48882" y="32800"/>
                  </a:lnTo>
                  <a:lnTo>
                    <a:pt x="50787" y="30765"/>
                  </a:lnTo>
                  <a:lnTo>
                    <a:pt x="52564" y="25807"/>
                  </a:lnTo>
                  <a:lnTo>
                    <a:pt x="52564" y="16527"/>
                  </a:lnTo>
                  <a:lnTo>
                    <a:pt x="51930" y="13348"/>
                  </a:lnTo>
                  <a:lnTo>
                    <a:pt x="50533" y="10552"/>
                  </a:lnTo>
                  <a:lnTo>
                    <a:pt x="49379" y="8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703854" y="3107453"/>
              <a:ext cx="256540" cy="128905"/>
            </a:xfrm>
            <a:custGeom>
              <a:avLst/>
              <a:gdLst/>
              <a:ahLst/>
              <a:cxnLst/>
              <a:rect l="l" t="t" r="r" b="b"/>
              <a:pathLst>
                <a:path w="256540" h="128905">
                  <a:moveTo>
                    <a:pt x="128109" y="0"/>
                  </a:moveTo>
                  <a:lnTo>
                    <a:pt x="256346" y="0"/>
                  </a:lnTo>
                </a:path>
                <a:path w="256540" h="128905">
                  <a:moveTo>
                    <a:pt x="128109" y="0"/>
                  </a:moveTo>
                  <a:lnTo>
                    <a:pt x="128109" y="128405"/>
                  </a:lnTo>
                </a:path>
                <a:path w="256540" h="128905">
                  <a:moveTo>
                    <a:pt x="256346" y="0"/>
                  </a:moveTo>
                  <a:lnTo>
                    <a:pt x="256346" y="128405"/>
                  </a:lnTo>
                </a:path>
                <a:path w="256540" h="128905">
                  <a:moveTo>
                    <a:pt x="0" y="64202"/>
                  </a:moveTo>
                  <a:lnTo>
                    <a:pt x="128109" y="64202"/>
                  </a:lnTo>
                </a:path>
                <a:path w="256540" h="128905">
                  <a:moveTo>
                    <a:pt x="128109" y="128405"/>
                  </a:moveTo>
                  <a:lnTo>
                    <a:pt x="256346" y="128405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0702" y="3121311"/>
              <a:ext cx="129760" cy="7132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831952" y="3390899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70" h="74929">
                  <a:moveTo>
                    <a:pt x="191223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4930"/>
                  </a:lnTo>
                  <a:lnTo>
                    <a:pt x="191223" y="74930"/>
                  </a:lnTo>
                  <a:lnTo>
                    <a:pt x="191223" y="36830"/>
                  </a:lnTo>
                  <a:lnTo>
                    <a:pt x="19122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31964" y="3390835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70" h="74929">
                  <a:moveTo>
                    <a:pt x="0" y="37504"/>
                  </a:moveTo>
                  <a:lnTo>
                    <a:pt x="0" y="74882"/>
                  </a:lnTo>
                  <a:lnTo>
                    <a:pt x="191212" y="74882"/>
                  </a:lnTo>
                  <a:lnTo>
                    <a:pt x="191212" y="0"/>
                  </a:lnTo>
                  <a:lnTo>
                    <a:pt x="0" y="0"/>
                  </a:lnTo>
                  <a:lnTo>
                    <a:pt x="0" y="37504"/>
                  </a:lnTo>
                </a:path>
              </a:pathLst>
            </a:custGeom>
            <a:ln w="9533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31963" y="3380283"/>
              <a:ext cx="192405" cy="19685"/>
            </a:xfrm>
            <a:custGeom>
              <a:avLst/>
              <a:gdLst/>
              <a:ahLst/>
              <a:cxnLst/>
              <a:rect l="l" t="t" r="r" b="b"/>
              <a:pathLst>
                <a:path w="192404" h="19685">
                  <a:moveTo>
                    <a:pt x="0" y="19070"/>
                  </a:moveTo>
                  <a:lnTo>
                    <a:pt x="192228" y="19070"/>
                  </a:lnTo>
                  <a:lnTo>
                    <a:pt x="192228" y="0"/>
                  </a:lnTo>
                  <a:lnTo>
                    <a:pt x="0" y="0"/>
                  </a:lnTo>
                  <a:lnTo>
                    <a:pt x="0" y="1907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703854" y="3389818"/>
              <a:ext cx="320675" cy="77470"/>
            </a:xfrm>
            <a:custGeom>
              <a:avLst/>
              <a:gdLst/>
              <a:ahLst/>
              <a:cxnLst/>
              <a:rect l="l" t="t" r="r" b="b"/>
              <a:pathLst>
                <a:path w="320675" h="77470">
                  <a:moveTo>
                    <a:pt x="128109" y="0"/>
                  </a:moveTo>
                  <a:lnTo>
                    <a:pt x="128109" y="77043"/>
                  </a:lnTo>
                </a:path>
                <a:path w="320675" h="77470">
                  <a:moveTo>
                    <a:pt x="320337" y="0"/>
                  </a:moveTo>
                  <a:lnTo>
                    <a:pt x="320337" y="77043"/>
                  </a:lnTo>
                </a:path>
                <a:path w="320675" h="77470">
                  <a:moveTo>
                    <a:pt x="0" y="38521"/>
                  </a:moveTo>
                  <a:lnTo>
                    <a:pt x="128109" y="38521"/>
                  </a:lnTo>
                </a:path>
                <a:path w="320675" h="77470">
                  <a:moveTo>
                    <a:pt x="128109" y="77043"/>
                  </a:moveTo>
                  <a:lnTo>
                    <a:pt x="320337" y="77043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8571" y="3280864"/>
              <a:ext cx="236030" cy="7043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703854" y="4647430"/>
              <a:ext cx="256540" cy="128905"/>
            </a:xfrm>
            <a:custGeom>
              <a:avLst/>
              <a:gdLst/>
              <a:ahLst/>
              <a:cxnLst/>
              <a:rect l="l" t="t" r="r" b="b"/>
              <a:pathLst>
                <a:path w="256540" h="128904">
                  <a:moveTo>
                    <a:pt x="128109" y="0"/>
                  </a:moveTo>
                  <a:lnTo>
                    <a:pt x="256346" y="0"/>
                  </a:lnTo>
                </a:path>
                <a:path w="256540" h="128904">
                  <a:moveTo>
                    <a:pt x="128109" y="0"/>
                  </a:moveTo>
                  <a:lnTo>
                    <a:pt x="128109" y="128405"/>
                  </a:lnTo>
                </a:path>
                <a:path w="256540" h="128904">
                  <a:moveTo>
                    <a:pt x="256346" y="0"/>
                  </a:moveTo>
                  <a:lnTo>
                    <a:pt x="256346" y="128405"/>
                  </a:lnTo>
                </a:path>
                <a:path w="256540" h="128904">
                  <a:moveTo>
                    <a:pt x="0" y="64202"/>
                  </a:moveTo>
                  <a:lnTo>
                    <a:pt x="128109" y="64202"/>
                  </a:lnTo>
                </a:path>
                <a:path w="256540" h="128904">
                  <a:moveTo>
                    <a:pt x="128109" y="128405"/>
                  </a:moveTo>
                  <a:lnTo>
                    <a:pt x="256346" y="128405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0702" y="4661288"/>
              <a:ext cx="196037" cy="7144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1521" y="1888363"/>
              <a:ext cx="172903" cy="39449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474158" y="2016641"/>
              <a:ext cx="154305" cy="385445"/>
            </a:xfrm>
            <a:custGeom>
              <a:avLst/>
              <a:gdLst/>
              <a:ahLst/>
              <a:cxnLst/>
              <a:rect l="l" t="t" r="r" b="b"/>
              <a:pathLst>
                <a:path w="154304" h="385444">
                  <a:moveTo>
                    <a:pt x="25634" y="0"/>
                  </a:moveTo>
                  <a:lnTo>
                    <a:pt x="25634" y="256684"/>
                  </a:lnTo>
                </a:path>
                <a:path w="154304" h="385444">
                  <a:moveTo>
                    <a:pt x="25634" y="256684"/>
                  </a:moveTo>
                  <a:lnTo>
                    <a:pt x="0" y="192481"/>
                  </a:lnTo>
                </a:path>
                <a:path w="154304" h="385444">
                  <a:moveTo>
                    <a:pt x="25634" y="256684"/>
                  </a:moveTo>
                  <a:lnTo>
                    <a:pt x="51269" y="192481"/>
                  </a:lnTo>
                </a:path>
                <a:path w="154304" h="385444">
                  <a:moveTo>
                    <a:pt x="153795" y="256684"/>
                  </a:moveTo>
                  <a:lnTo>
                    <a:pt x="153795" y="384962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4352" y="1914171"/>
              <a:ext cx="123537" cy="6903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4714" y="2647609"/>
              <a:ext cx="1665095" cy="9064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525102" y="1888363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39" h="513714">
                  <a:moveTo>
                    <a:pt x="256346" y="256684"/>
                  </a:moveTo>
                  <a:lnTo>
                    <a:pt x="246272" y="306602"/>
                  </a:lnTo>
                  <a:lnTo>
                    <a:pt x="218795" y="347378"/>
                  </a:lnTo>
                  <a:lnTo>
                    <a:pt x="178035" y="374877"/>
                  </a:lnTo>
                  <a:lnTo>
                    <a:pt x="128109" y="384962"/>
                  </a:lnTo>
                  <a:lnTo>
                    <a:pt x="78257" y="374877"/>
                  </a:lnTo>
                  <a:lnTo>
                    <a:pt x="37534" y="347378"/>
                  </a:lnTo>
                  <a:lnTo>
                    <a:pt x="10072" y="306602"/>
                  </a:lnTo>
                  <a:lnTo>
                    <a:pt x="0" y="256684"/>
                  </a:lnTo>
                  <a:lnTo>
                    <a:pt x="10072" y="206692"/>
                  </a:lnTo>
                  <a:lnTo>
                    <a:pt x="37534" y="165878"/>
                  </a:lnTo>
                  <a:lnTo>
                    <a:pt x="78257" y="138365"/>
                  </a:lnTo>
                  <a:lnTo>
                    <a:pt x="128109" y="128278"/>
                  </a:lnTo>
                  <a:lnTo>
                    <a:pt x="178035" y="138365"/>
                  </a:lnTo>
                  <a:lnTo>
                    <a:pt x="218795" y="165878"/>
                  </a:lnTo>
                  <a:lnTo>
                    <a:pt x="246272" y="206692"/>
                  </a:lnTo>
                  <a:lnTo>
                    <a:pt x="256346" y="256684"/>
                  </a:lnTo>
                  <a:close/>
                </a:path>
                <a:path w="256539" h="513714">
                  <a:moveTo>
                    <a:pt x="128109" y="0"/>
                  </a:moveTo>
                  <a:lnTo>
                    <a:pt x="128109" y="128278"/>
                  </a:lnTo>
                </a:path>
                <a:path w="256539" h="513714">
                  <a:moveTo>
                    <a:pt x="128109" y="166800"/>
                  </a:moveTo>
                  <a:lnTo>
                    <a:pt x="128109" y="218162"/>
                  </a:lnTo>
                </a:path>
                <a:path w="256539" h="513714">
                  <a:moveTo>
                    <a:pt x="102462" y="192481"/>
                  </a:moveTo>
                  <a:lnTo>
                    <a:pt x="153756" y="192481"/>
                  </a:lnTo>
                </a:path>
                <a:path w="256539" h="513714">
                  <a:moveTo>
                    <a:pt x="128109" y="384962"/>
                  </a:moveTo>
                  <a:lnTo>
                    <a:pt x="128109" y="51324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0904" y="1912900"/>
              <a:ext cx="124807" cy="7145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6046" y="2808052"/>
              <a:ext cx="1561693" cy="9052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191162" y="3171656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39" h="513714">
                  <a:moveTo>
                    <a:pt x="256346" y="256684"/>
                  </a:moveTo>
                  <a:lnTo>
                    <a:pt x="246274" y="306602"/>
                  </a:lnTo>
                  <a:lnTo>
                    <a:pt x="218811" y="347378"/>
                  </a:lnTo>
                  <a:lnTo>
                    <a:pt x="178088" y="374877"/>
                  </a:lnTo>
                  <a:lnTo>
                    <a:pt x="128236" y="384962"/>
                  </a:lnTo>
                  <a:lnTo>
                    <a:pt x="78310" y="374877"/>
                  </a:lnTo>
                  <a:lnTo>
                    <a:pt x="37550" y="347378"/>
                  </a:lnTo>
                  <a:lnTo>
                    <a:pt x="10074" y="306602"/>
                  </a:lnTo>
                  <a:lnTo>
                    <a:pt x="0" y="256684"/>
                  </a:lnTo>
                  <a:lnTo>
                    <a:pt x="10074" y="206692"/>
                  </a:lnTo>
                  <a:lnTo>
                    <a:pt x="37550" y="165878"/>
                  </a:lnTo>
                  <a:lnTo>
                    <a:pt x="78310" y="138365"/>
                  </a:lnTo>
                  <a:lnTo>
                    <a:pt x="128236" y="128278"/>
                  </a:lnTo>
                  <a:lnTo>
                    <a:pt x="178088" y="138365"/>
                  </a:lnTo>
                  <a:lnTo>
                    <a:pt x="218811" y="165878"/>
                  </a:lnTo>
                  <a:lnTo>
                    <a:pt x="246274" y="206692"/>
                  </a:lnTo>
                  <a:lnTo>
                    <a:pt x="256346" y="256684"/>
                  </a:lnTo>
                  <a:close/>
                </a:path>
                <a:path w="256539" h="513714">
                  <a:moveTo>
                    <a:pt x="128236" y="0"/>
                  </a:moveTo>
                  <a:lnTo>
                    <a:pt x="128236" y="128278"/>
                  </a:lnTo>
                </a:path>
                <a:path w="256539" h="513714">
                  <a:moveTo>
                    <a:pt x="128236" y="166800"/>
                  </a:moveTo>
                  <a:lnTo>
                    <a:pt x="128236" y="218162"/>
                  </a:lnTo>
                </a:path>
                <a:path w="256539" h="513714">
                  <a:moveTo>
                    <a:pt x="102589" y="192481"/>
                  </a:moveTo>
                  <a:lnTo>
                    <a:pt x="153756" y="192481"/>
                  </a:lnTo>
                </a:path>
                <a:path w="256539" h="513714">
                  <a:moveTo>
                    <a:pt x="128236" y="384962"/>
                  </a:moveTo>
                  <a:lnTo>
                    <a:pt x="128236" y="513368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2411" y="2954638"/>
              <a:ext cx="1454786" cy="9090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76964" y="3196193"/>
              <a:ext cx="196416" cy="7132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730818" y="4968279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39" h="513714">
                  <a:moveTo>
                    <a:pt x="256320" y="256658"/>
                  </a:moveTo>
                  <a:lnTo>
                    <a:pt x="246249" y="306611"/>
                  </a:lnTo>
                  <a:lnTo>
                    <a:pt x="218784" y="347402"/>
                  </a:lnTo>
                  <a:lnTo>
                    <a:pt x="178047" y="374903"/>
                  </a:lnTo>
                  <a:lnTo>
                    <a:pt x="128160" y="384987"/>
                  </a:lnTo>
                  <a:lnTo>
                    <a:pt x="78273" y="374903"/>
                  </a:lnTo>
                  <a:lnTo>
                    <a:pt x="37536" y="347402"/>
                  </a:lnTo>
                  <a:lnTo>
                    <a:pt x="10071" y="306611"/>
                  </a:lnTo>
                  <a:lnTo>
                    <a:pt x="0" y="256658"/>
                  </a:lnTo>
                  <a:lnTo>
                    <a:pt x="10071" y="206705"/>
                  </a:lnTo>
                  <a:lnTo>
                    <a:pt x="37536" y="165914"/>
                  </a:lnTo>
                  <a:lnTo>
                    <a:pt x="78273" y="138413"/>
                  </a:lnTo>
                  <a:lnTo>
                    <a:pt x="128160" y="128329"/>
                  </a:lnTo>
                  <a:lnTo>
                    <a:pt x="178047" y="138413"/>
                  </a:lnTo>
                  <a:lnTo>
                    <a:pt x="218784" y="165914"/>
                  </a:lnTo>
                  <a:lnTo>
                    <a:pt x="246249" y="206705"/>
                  </a:lnTo>
                  <a:lnTo>
                    <a:pt x="256320" y="256658"/>
                  </a:lnTo>
                  <a:close/>
                </a:path>
                <a:path w="256539" h="513714">
                  <a:moveTo>
                    <a:pt x="128160" y="0"/>
                  </a:moveTo>
                  <a:lnTo>
                    <a:pt x="128160" y="128329"/>
                  </a:lnTo>
                </a:path>
                <a:path w="256539" h="513714">
                  <a:moveTo>
                    <a:pt x="128160" y="166825"/>
                  </a:moveTo>
                  <a:lnTo>
                    <a:pt x="128160" y="218162"/>
                  </a:lnTo>
                </a:path>
                <a:path w="256539" h="513714">
                  <a:moveTo>
                    <a:pt x="102525" y="192493"/>
                  </a:moveTo>
                  <a:lnTo>
                    <a:pt x="153795" y="192493"/>
                  </a:lnTo>
                </a:path>
                <a:path w="256539" h="513714">
                  <a:moveTo>
                    <a:pt x="128160" y="384987"/>
                  </a:moveTo>
                  <a:lnTo>
                    <a:pt x="128160" y="513317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57900" y="4337350"/>
              <a:ext cx="2526083" cy="9064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16620" y="4994037"/>
              <a:ext cx="190831" cy="6904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447508" y="4839912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40" h="513714">
                  <a:moveTo>
                    <a:pt x="256346" y="256696"/>
                  </a:moveTo>
                  <a:lnTo>
                    <a:pt x="246272" y="306644"/>
                  </a:lnTo>
                  <a:lnTo>
                    <a:pt x="218795" y="347435"/>
                  </a:lnTo>
                  <a:lnTo>
                    <a:pt x="178035" y="374939"/>
                  </a:lnTo>
                  <a:lnTo>
                    <a:pt x="128109" y="385026"/>
                  </a:lnTo>
                  <a:lnTo>
                    <a:pt x="78257" y="374939"/>
                  </a:lnTo>
                  <a:lnTo>
                    <a:pt x="37534" y="347435"/>
                  </a:lnTo>
                  <a:lnTo>
                    <a:pt x="10072" y="306644"/>
                  </a:lnTo>
                  <a:lnTo>
                    <a:pt x="0" y="256696"/>
                  </a:lnTo>
                  <a:lnTo>
                    <a:pt x="10072" y="206743"/>
                  </a:lnTo>
                  <a:lnTo>
                    <a:pt x="37534" y="165953"/>
                  </a:lnTo>
                  <a:lnTo>
                    <a:pt x="78257" y="138451"/>
                  </a:lnTo>
                  <a:lnTo>
                    <a:pt x="128109" y="128367"/>
                  </a:lnTo>
                  <a:lnTo>
                    <a:pt x="178035" y="138451"/>
                  </a:lnTo>
                  <a:lnTo>
                    <a:pt x="218795" y="165953"/>
                  </a:lnTo>
                  <a:lnTo>
                    <a:pt x="246272" y="206743"/>
                  </a:lnTo>
                  <a:lnTo>
                    <a:pt x="256346" y="256696"/>
                  </a:lnTo>
                  <a:close/>
                </a:path>
                <a:path w="256540" h="513714">
                  <a:moveTo>
                    <a:pt x="128109" y="0"/>
                  </a:moveTo>
                  <a:lnTo>
                    <a:pt x="128109" y="128367"/>
                  </a:lnTo>
                </a:path>
                <a:path w="256540" h="513714">
                  <a:moveTo>
                    <a:pt x="128109" y="166863"/>
                  </a:moveTo>
                  <a:lnTo>
                    <a:pt x="128109" y="218187"/>
                  </a:lnTo>
                </a:path>
                <a:path w="256540" h="513714">
                  <a:moveTo>
                    <a:pt x="102589" y="192532"/>
                  </a:moveTo>
                  <a:lnTo>
                    <a:pt x="153756" y="192532"/>
                  </a:lnTo>
                </a:path>
                <a:path w="256540" h="513714">
                  <a:moveTo>
                    <a:pt x="128109" y="385026"/>
                  </a:moveTo>
                  <a:lnTo>
                    <a:pt x="128109" y="513355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38152" y="4499955"/>
              <a:ext cx="1741985" cy="9090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733309" y="4864576"/>
              <a:ext cx="262890" cy="71755"/>
            </a:xfrm>
            <a:custGeom>
              <a:avLst/>
              <a:gdLst/>
              <a:ahLst/>
              <a:cxnLst/>
              <a:rect l="l" t="t" r="r" b="b"/>
              <a:pathLst>
                <a:path w="262890" h="71754">
                  <a:moveTo>
                    <a:pt x="31107" y="1144"/>
                  </a:moveTo>
                  <a:lnTo>
                    <a:pt x="0" y="1144"/>
                  </a:lnTo>
                  <a:lnTo>
                    <a:pt x="0" y="70152"/>
                  </a:lnTo>
                  <a:lnTo>
                    <a:pt x="30726" y="70152"/>
                  </a:lnTo>
                  <a:lnTo>
                    <a:pt x="34408" y="69771"/>
                  </a:lnTo>
                  <a:lnTo>
                    <a:pt x="40375" y="68233"/>
                  </a:lnTo>
                  <a:lnTo>
                    <a:pt x="42914" y="67089"/>
                  </a:lnTo>
                  <a:lnTo>
                    <a:pt x="46978" y="64075"/>
                  </a:lnTo>
                  <a:lnTo>
                    <a:pt x="48578" y="62003"/>
                  </a:lnTo>
                  <a:lnTo>
                    <a:pt x="9141" y="62003"/>
                  </a:lnTo>
                  <a:lnTo>
                    <a:pt x="9141" y="38267"/>
                  </a:lnTo>
                  <a:lnTo>
                    <a:pt x="47657" y="38267"/>
                  </a:lnTo>
                  <a:lnTo>
                    <a:pt x="46470" y="36728"/>
                  </a:lnTo>
                  <a:lnTo>
                    <a:pt x="43295" y="34644"/>
                  </a:lnTo>
                  <a:lnTo>
                    <a:pt x="39105" y="33423"/>
                  </a:lnTo>
                  <a:lnTo>
                    <a:pt x="42280" y="31821"/>
                  </a:lnTo>
                  <a:lnTo>
                    <a:pt x="44225" y="30130"/>
                  </a:lnTo>
                  <a:lnTo>
                    <a:pt x="9141" y="30130"/>
                  </a:lnTo>
                  <a:lnTo>
                    <a:pt x="9141" y="9281"/>
                  </a:lnTo>
                  <a:lnTo>
                    <a:pt x="45730" y="9281"/>
                  </a:lnTo>
                  <a:lnTo>
                    <a:pt x="44184" y="6738"/>
                  </a:lnTo>
                  <a:lnTo>
                    <a:pt x="41772" y="4577"/>
                  </a:lnTo>
                  <a:lnTo>
                    <a:pt x="38597" y="3178"/>
                  </a:lnTo>
                  <a:lnTo>
                    <a:pt x="35297" y="1779"/>
                  </a:lnTo>
                  <a:lnTo>
                    <a:pt x="31107" y="1144"/>
                  </a:lnTo>
                  <a:close/>
                </a:path>
                <a:path w="262890" h="71754">
                  <a:moveTo>
                    <a:pt x="47657" y="38267"/>
                  </a:moveTo>
                  <a:lnTo>
                    <a:pt x="29456" y="38267"/>
                  </a:lnTo>
                  <a:lnTo>
                    <a:pt x="32757" y="38661"/>
                  </a:lnTo>
                  <a:lnTo>
                    <a:pt x="35170" y="39424"/>
                  </a:lnTo>
                  <a:lnTo>
                    <a:pt x="37456" y="40199"/>
                  </a:lnTo>
                  <a:lnTo>
                    <a:pt x="39359" y="41534"/>
                  </a:lnTo>
                  <a:lnTo>
                    <a:pt x="41899" y="45323"/>
                  </a:lnTo>
                  <a:lnTo>
                    <a:pt x="42660" y="47561"/>
                  </a:lnTo>
                  <a:lnTo>
                    <a:pt x="42660" y="52340"/>
                  </a:lnTo>
                  <a:lnTo>
                    <a:pt x="42153" y="54273"/>
                  </a:lnTo>
                  <a:lnTo>
                    <a:pt x="40375" y="57630"/>
                  </a:lnTo>
                  <a:lnTo>
                    <a:pt x="39232" y="58914"/>
                  </a:lnTo>
                  <a:lnTo>
                    <a:pt x="37708" y="59791"/>
                  </a:lnTo>
                  <a:lnTo>
                    <a:pt x="36313" y="60667"/>
                  </a:lnTo>
                  <a:lnTo>
                    <a:pt x="34535" y="61291"/>
                  </a:lnTo>
                  <a:lnTo>
                    <a:pt x="31361" y="61888"/>
                  </a:lnTo>
                  <a:lnTo>
                    <a:pt x="29202" y="62003"/>
                  </a:lnTo>
                  <a:lnTo>
                    <a:pt x="48578" y="62003"/>
                  </a:lnTo>
                  <a:lnTo>
                    <a:pt x="51422" y="56371"/>
                  </a:lnTo>
                  <a:lnTo>
                    <a:pt x="52057" y="53370"/>
                  </a:lnTo>
                  <a:lnTo>
                    <a:pt x="52057" y="46123"/>
                  </a:lnTo>
                  <a:lnTo>
                    <a:pt x="50914" y="42640"/>
                  </a:lnTo>
                  <a:lnTo>
                    <a:pt x="48755" y="39691"/>
                  </a:lnTo>
                  <a:lnTo>
                    <a:pt x="47657" y="38267"/>
                  </a:lnTo>
                  <a:close/>
                </a:path>
                <a:path w="262890" h="71754">
                  <a:moveTo>
                    <a:pt x="45730" y="9281"/>
                  </a:moveTo>
                  <a:lnTo>
                    <a:pt x="27805" y="9281"/>
                  </a:lnTo>
                  <a:lnTo>
                    <a:pt x="31361" y="9535"/>
                  </a:lnTo>
                  <a:lnTo>
                    <a:pt x="33392" y="10170"/>
                  </a:lnTo>
                  <a:lnTo>
                    <a:pt x="35424" y="10933"/>
                  </a:lnTo>
                  <a:lnTo>
                    <a:pt x="36948" y="12077"/>
                  </a:lnTo>
                  <a:lnTo>
                    <a:pt x="38089" y="13856"/>
                  </a:lnTo>
                  <a:lnTo>
                    <a:pt x="39232" y="15510"/>
                  </a:lnTo>
                  <a:lnTo>
                    <a:pt x="39740" y="17545"/>
                  </a:lnTo>
                  <a:lnTo>
                    <a:pt x="39740" y="22247"/>
                  </a:lnTo>
                  <a:lnTo>
                    <a:pt x="28059" y="30130"/>
                  </a:lnTo>
                  <a:lnTo>
                    <a:pt x="44225" y="30130"/>
                  </a:lnTo>
                  <a:lnTo>
                    <a:pt x="44692" y="29724"/>
                  </a:lnTo>
                  <a:lnTo>
                    <a:pt x="46343" y="27078"/>
                  </a:lnTo>
                  <a:lnTo>
                    <a:pt x="47866" y="24536"/>
                  </a:lnTo>
                  <a:lnTo>
                    <a:pt x="48755" y="21739"/>
                  </a:lnTo>
                  <a:lnTo>
                    <a:pt x="48718" y="15510"/>
                  </a:lnTo>
                  <a:lnTo>
                    <a:pt x="47866" y="12585"/>
                  </a:lnTo>
                  <a:lnTo>
                    <a:pt x="45730" y="9281"/>
                  </a:lnTo>
                  <a:close/>
                </a:path>
                <a:path w="262890" h="71754">
                  <a:moveTo>
                    <a:pt x="95606" y="1144"/>
                  </a:moveTo>
                  <a:lnTo>
                    <a:pt x="66531" y="1144"/>
                  </a:lnTo>
                  <a:lnTo>
                    <a:pt x="66531" y="70152"/>
                  </a:lnTo>
                  <a:lnTo>
                    <a:pt x="95606" y="70152"/>
                  </a:lnTo>
                  <a:lnTo>
                    <a:pt x="99288" y="69758"/>
                  </a:lnTo>
                  <a:lnTo>
                    <a:pt x="105763" y="68182"/>
                  </a:lnTo>
                  <a:lnTo>
                    <a:pt x="108430" y="67038"/>
                  </a:lnTo>
                  <a:lnTo>
                    <a:pt x="113000" y="63986"/>
                  </a:lnTo>
                  <a:lnTo>
                    <a:pt x="114932" y="62003"/>
                  </a:lnTo>
                  <a:lnTo>
                    <a:pt x="75672" y="62003"/>
                  </a:lnTo>
                  <a:lnTo>
                    <a:pt x="75672" y="9281"/>
                  </a:lnTo>
                  <a:lnTo>
                    <a:pt x="115271" y="9281"/>
                  </a:lnTo>
                  <a:lnTo>
                    <a:pt x="112619" y="6992"/>
                  </a:lnTo>
                  <a:lnTo>
                    <a:pt x="109827" y="4704"/>
                  </a:lnTo>
                  <a:lnTo>
                    <a:pt x="106525" y="3050"/>
                  </a:lnTo>
                  <a:lnTo>
                    <a:pt x="102589" y="2161"/>
                  </a:lnTo>
                  <a:lnTo>
                    <a:pt x="99796" y="1398"/>
                  </a:lnTo>
                  <a:lnTo>
                    <a:pt x="95606" y="1144"/>
                  </a:lnTo>
                  <a:close/>
                </a:path>
                <a:path w="262890" h="71754">
                  <a:moveTo>
                    <a:pt x="115271" y="9281"/>
                  </a:moveTo>
                  <a:lnTo>
                    <a:pt x="95606" y="9281"/>
                  </a:lnTo>
                  <a:lnTo>
                    <a:pt x="99542" y="9789"/>
                  </a:lnTo>
                  <a:lnTo>
                    <a:pt x="105383" y="11950"/>
                  </a:lnTo>
                  <a:lnTo>
                    <a:pt x="108176" y="14620"/>
                  </a:lnTo>
                  <a:lnTo>
                    <a:pt x="110587" y="18434"/>
                  </a:lnTo>
                  <a:lnTo>
                    <a:pt x="113000" y="22376"/>
                  </a:lnTo>
                  <a:lnTo>
                    <a:pt x="114143" y="27842"/>
                  </a:lnTo>
                  <a:lnTo>
                    <a:pt x="114118" y="40505"/>
                  </a:lnTo>
                  <a:lnTo>
                    <a:pt x="94971" y="62003"/>
                  </a:lnTo>
                  <a:lnTo>
                    <a:pt x="114932" y="62003"/>
                  </a:lnTo>
                  <a:lnTo>
                    <a:pt x="116936" y="59244"/>
                  </a:lnTo>
                  <a:lnTo>
                    <a:pt x="118968" y="56600"/>
                  </a:lnTo>
                  <a:lnTo>
                    <a:pt x="120491" y="53243"/>
                  </a:lnTo>
                  <a:lnTo>
                    <a:pt x="121761" y="49201"/>
                  </a:lnTo>
                  <a:lnTo>
                    <a:pt x="122904" y="45144"/>
                  </a:lnTo>
                  <a:lnTo>
                    <a:pt x="123539" y="40505"/>
                  </a:lnTo>
                  <a:lnTo>
                    <a:pt x="123539" y="29113"/>
                  </a:lnTo>
                  <a:lnTo>
                    <a:pt x="122650" y="23647"/>
                  </a:lnTo>
                  <a:lnTo>
                    <a:pt x="120872" y="18816"/>
                  </a:lnTo>
                  <a:lnTo>
                    <a:pt x="118968" y="14112"/>
                  </a:lnTo>
                  <a:lnTo>
                    <a:pt x="116301" y="10170"/>
                  </a:lnTo>
                  <a:lnTo>
                    <a:pt x="115271" y="9281"/>
                  </a:lnTo>
                  <a:close/>
                </a:path>
                <a:path w="262890" h="71754">
                  <a:moveTo>
                    <a:pt x="168739" y="1144"/>
                  </a:moveTo>
                  <a:lnTo>
                    <a:pt x="138140" y="1144"/>
                  </a:lnTo>
                  <a:lnTo>
                    <a:pt x="138140" y="70152"/>
                  </a:lnTo>
                  <a:lnTo>
                    <a:pt x="147281" y="70152"/>
                  </a:lnTo>
                  <a:lnTo>
                    <a:pt x="147281" y="42081"/>
                  </a:lnTo>
                  <a:lnTo>
                    <a:pt x="174706" y="42081"/>
                  </a:lnTo>
                  <a:lnTo>
                    <a:pt x="181436" y="40059"/>
                  </a:lnTo>
                  <a:lnTo>
                    <a:pt x="185244" y="35991"/>
                  </a:lnTo>
                  <a:lnTo>
                    <a:pt x="187097" y="33944"/>
                  </a:lnTo>
                  <a:lnTo>
                    <a:pt x="147281" y="33944"/>
                  </a:lnTo>
                  <a:lnTo>
                    <a:pt x="147281" y="9281"/>
                  </a:lnTo>
                  <a:lnTo>
                    <a:pt x="187519" y="9281"/>
                  </a:lnTo>
                  <a:lnTo>
                    <a:pt x="187276" y="8771"/>
                  </a:lnTo>
                  <a:lnTo>
                    <a:pt x="172294" y="1398"/>
                  </a:lnTo>
                  <a:lnTo>
                    <a:pt x="168739" y="1144"/>
                  </a:lnTo>
                  <a:close/>
                </a:path>
                <a:path w="262890" h="71754">
                  <a:moveTo>
                    <a:pt x="187519" y="9281"/>
                  </a:moveTo>
                  <a:lnTo>
                    <a:pt x="168993" y="9281"/>
                  </a:lnTo>
                  <a:lnTo>
                    <a:pt x="171913" y="9535"/>
                  </a:lnTo>
                  <a:lnTo>
                    <a:pt x="175849" y="10552"/>
                  </a:lnTo>
                  <a:lnTo>
                    <a:pt x="177754" y="11950"/>
                  </a:lnTo>
                  <a:lnTo>
                    <a:pt x="179150" y="13985"/>
                  </a:lnTo>
                  <a:lnTo>
                    <a:pt x="180674" y="16018"/>
                  </a:lnTo>
                  <a:lnTo>
                    <a:pt x="181436" y="18434"/>
                  </a:lnTo>
                  <a:lnTo>
                    <a:pt x="181436" y="25299"/>
                  </a:lnTo>
                  <a:lnTo>
                    <a:pt x="180166" y="28478"/>
                  </a:lnTo>
                  <a:lnTo>
                    <a:pt x="177627" y="30638"/>
                  </a:lnTo>
                  <a:lnTo>
                    <a:pt x="175214" y="32838"/>
                  </a:lnTo>
                  <a:lnTo>
                    <a:pt x="171024" y="33944"/>
                  </a:lnTo>
                  <a:lnTo>
                    <a:pt x="187097" y="33944"/>
                  </a:lnTo>
                  <a:lnTo>
                    <a:pt x="188926" y="31923"/>
                  </a:lnTo>
                  <a:lnTo>
                    <a:pt x="190831" y="26951"/>
                  </a:lnTo>
                  <a:lnTo>
                    <a:pt x="190831" y="17672"/>
                  </a:lnTo>
                  <a:lnTo>
                    <a:pt x="190069" y="14493"/>
                  </a:lnTo>
                  <a:lnTo>
                    <a:pt x="188672" y="11696"/>
                  </a:lnTo>
                  <a:lnTo>
                    <a:pt x="187519" y="9281"/>
                  </a:lnTo>
                  <a:close/>
                </a:path>
                <a:path w="262890" h="71754">
                  <a:moveTo>
                    <a:pt x="241110" y="0"/>
                  </a:moveTo>
                  <a:lnTo>
                    <a:pt x="228159" y="0"/>
                  </a:lnTo>
                  <a:lnTo>
                    <a:pt x="222573" y="1271"/>
                  </a:lnTo>
                  <a:lnTo>
                    <a:pt x="212416" y="6865"/>
                  </a:lnTo>
                  <a:lnTo>
                    <a:pt x="208606" y="10933"/>
                  </a:lnTo>
                  <a:lnTo>
                    <a:pt x="203020" y="21612"/>
                  </a:lnTo>
                  <a:lnTo>
                    <a:pt x="201750" y="27969"/>
                  </a:lnTo>
                  <a:lnTo>
                    <a:pt x="201750" y="41713"/>
                  </a:lnTo>
                  <a:lnTo>
                    <a:pt x="226636" y="71321"/>
                  </a:lnTo>
                  <a:lnTo>
                    <a:pt x="241237" y="71321"/>
                  </a:lnTo>
                  <a:lnTo>
                    <a:pt x="247331" y="69352"/>
                  </a:lnTo>
                  <a:lnTo>
                    <a:pt x="254674" y="63516"/>
                  </a:lnTo>
                  <a:lnTo>
                    <a:pt x="229175" y="63516"/>
                  </a:lnTo>
                  <a:lnTo>
                    <a:pt x="225239" y="62423"/>
                  </a:lnTo>
                  <a:lnTo>
                    <a:pt x="221684" y="60261"/>
                  </a:lnTo>
                  <a:lnTo>
                    <a:pt x="218001" y="58099"/>
                  </a:lnTo>
                  <a:lnTo>
                    <a:pt x="215336" y="54820"/>
                  </a:lnTo>
                  <a:lnTo>
                    <a:pt x="213685" y="50446"/>
                  </a:lnTo>
                  <a:lnTo>
                    <a:pt x="211908" y="46060"/>
                  </a:lnTo>
                  <a:lnTo>
                    <a:pt x="211261" y="41713"/>
                  </a:lnTo>
                  <a:lnTo>
                    <a:pt x="211146" y="30524"/>
                  </a:lnTo>
                  <a:lnTo>
                    <a:pt x="211781" y="26062"/>
                  </a:lnTo>
                  <a:lnTo>
                    <a:pt x="213386" y="21612"/>
                  </a:lnTo>
                  <a:lnTo>
                    <a:pt x="214701" y="17545"/>
                  </a:lnTo>
                  <a:lnTo>
                    <a:pt x="217241" y="14112"/>
                  </a:lnTo>
                  <a:lnTo>
                    <a:pt x="224350" y="9025"/>
                  </a:lnTo>
                  <a:lnTo>
                    <a:pt x="228794" y="7754"/>
                  </a:lnTo>
                  <a:lnTo>
                    <a:pt x="255004" y="7754"/>
                  </a:lnTo>
                  <a:lnTo>
                    <a:pt x="246951" y="1652"/>
                  </a:lnTo>
                  <a:lnTo>
                    <a:pt x="241110" y="0"/>
                  </a:lnTo>
                  <a:close/>
                </a:path>
                <a:path w="262890" h="71754">
                  <a:moveTo>
                    <a:pt x="253552" y="45946"/>
                  </a:moveTo>
                  <a:lnTo>
                    <a:pt x="252282" y="51756"/>
                  </a:lnTo>
                  <a:lnTo>
                    <a:pt x="249871" y="56130"/>
                  </a:lnTo>
                  <a:lnTo>
                    <a:pt x="242760" y="62042"/>
                  </a:lnTo>
                  <a:lnTo>
                    <a:pt x="238443" y="63516"/>
                  </a:lnTo>
                  <a:lnTo>
                    <a:pt x="254674" y="63516"/>
                  </a:lnTo>
                  <a:lnTo>
                    <a:pt x="257234" y="61481"/>
                  </a:lnTo>
                  <a:lnTo>
                    <a:pt x="260663" y="55760"/>
                  </a:lnTo>
                  <a:lnTo>
                    <a:pt x="262694" y="48259"/>
                  </a:lnTo>
                  <a:lnTo>
                    <a:pt x="253552" y="45946"/>
                  </a:lnTo>
                  <a:close/>
                </a:path>
                <a:path w="262890" h="71754">
                  <a:moveTo>
                    <a:pt x="255004" y="7754"/>
                  </a:moveTo>
                  <a:lnTo>
                    <a:pt x="238697" y="7754"/>
                  </a:lnTo>
                  <a:lnTo>
                    <a:pt x="242506" y="8898"/>
                  </a:lnTo>
                  <a:lnTo>
                    <a:pt x="248601" y="13475"/>
                  </a:lnTo>
                  <a:lnTo>
                    <a:pt x="250887" y="17162"/>
                  </a:lnTo>
                  <a:lnTo>
                    <a:pt x="252536" y="22120"/>
                  </a:lnTo>
                  <a:lnTo>
                    <a:pt x="261425" y="20087"/>
                  </a:lnTo>
                  <a:lnTo>
                    <a:pt x="259647" y="13729"/>
                  </a:lnTo>
                  <a:lnTo>
                    <a:pt x="256346" y="8771"/>
                  </a:lnTo>
                  <a:lnTo>
                    <a:pt x="255004" y="77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653211" y="5096608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39" h="513714">
                  <a:moveTo>
                    <a:pt x="256346" y="256658"/>
                  </a:moveTo>
                  <a:lnTo>
                    <a:pt x="246274" y="306611"/>
                  </a:lnTo>
                  <a:lnTo>
                    <a:pt x="218811" y="347402"/>
                  </a:lnTo>
                  <a:lnTo>
                    <a:pt x="178088" y="374903"/>
                  </a:lnTo>
                  <a:lnTo>
                    <a:pt x="128236" y="384987"/>
                  </a:lnTo>
                  <a:lnTo>
                    <a:pt x="78310" y="374903"/>
                  </a:lnTo>
                  <a:lnTo>
                    <a:pt x="37550" y="347402"/>
                  </a:lnTo>
                  <a:lnTo>
                    <a:pt x="10074" y="306611"/>
                  </a:lnTo>
                  <a:lnTo>
                    <a:pt x="0" y="256658"/>
                  </a:lnTo>
                  <a:lnTo>
                    <a:pt x="10074" y="206705"/>
                  </a:lnTo>
                  <a:lnTo>
                    <a:pt x="37550" y="165914"/>
                  </a:lnTo>
                  <a:lnTo>
                    <a:pt x="78310" y="138413"/>
                  </a:lnTo>
                  <a:lnTo>
                    <a:pt x="128236" y="128329"/>
                  </a:lnTo>
                  <a:lnTo>
                    <a:pt x="178088" y="138413"/>
                  </a:lnTo>
                  <a:lnTo>
                    <a:pt x="218811" y="165914"/>
                  </a:lnTo>
                  <a:lnTo>
                    <a:pt x="246274" y="206705"/>
                  </a:lnTo>
                  <a:lnTo>
                    <a:pt x="256346" y="256658"/>
                  </a:lnTo>
                  <a:close/>
                </a:path>
                <a:path w="256539" h="513714">
                  <a:moveTo>
                    <a:pt x="128236" y="0"/>
                  </a:moveTo>
                  <a:lnTo>
                    <a:pt x="128236" y="128329"/>
                  </a:lnTo>
                </a:path>
                <a:path w="256539" h="513714">
                  <a:moveTo>
                    <a:pt x="128236" y="166825"/>
                  </a:moveTo>
                  <a:lnTo>
                    <a:pt x="128236" y="218162"/>
                  </a:lnTo>
                </a:path>
                <a:path w="256539" h="513714">
                  <a:moveTo>
                    <a:pt x="102589" y="192493"/>
                  </a:moveTo>
                  <a:lnTo>
                    <a:pt x="153883" y="192493"/>
                  </a:lnTo>
                </a:path>
                <a:path w="256539" h="513714">
                  <a:moveTo>
                    <a:pt x="128236" y="384987"/>
                  </a:moveTo>
                  <a:lnTo>
                    <a:pt x="128236" y="513317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514812" y="5122354"/>
              <a:ext cx="687070" cy="676910"/>
            </a:xfrm>
            <a:custGeom>
              <a:avLst/>
              <a:gdLst/>
              <a:ahLst/>
              <a:cxnLst/>
              <a:rect l="l" t="t" r="r" b="b"/>
              <a:pathLst>
                <a:path w="687070" h="676910">
                  <a:moveTo>
                    <a:pt x="63106" y="587133"/>
                  </a:moveTo>
                  <a:lnTo>
                    <a:pt x="53835" y="587133"/>
                  </a:lnTo>
                  <a:lnTo>
                    <a:pt x="33680" y="641337"/>
                  </a:lnTo>
                  <a:lnTo>
                    <a:pt x="32499" y="644855"/>
                  </a:lnTo>
                  <a:lnTo>
                    <a:pt x="31483" y="648614"/>
                  </a:lnTo>
                  <a:lnTo>
                    <a:pt x="30391" y="644855"/>
                  </a:lnTo>
                  <a:lnTo>
                    <a:pt x="29108" y="641083"/>
                  </a:lnTo>
                  <a:lnTo>
                    <a:pt x="27800" y="637311"/>
                  </a:lnTo>
                  <a:lnTo>
                    <a:pt x="9906" y="587133"/>
                  </a:lnTo>
                  <a:lnTo>
                    <a:pt x="0" y="587133"/>
                  </a:lnTo>
                  <a:lnTo>
                    <a:pt x="26784" y="656209"/>
                  </a:lnTo>
                  <a:lnTo>
                    <a:pt x="36055" y="656209"/>
                  </a:lnTo>
                  <a:lnTo>
                    <a:pt x="39027" y="648614"/>
                  </a:lnTo>
                  <a:lnTo>
                    <a:pt x="63106" y="587133"/>
                  </a:lnTo>
                  <a:close/>
                </a:path>
                <a:path w="687070" h="676910">
                  <a:moveTo>
                    <a:pt x="116687" y="628650"/>
                  </a:moveTo>
                  <a:lnTo>
                    <a:pt x="71107" y="628650"/>
                  </a:lnTo>
                  <a:lnTo>
                    <a:pt x="71107" y="636549"/>
                  </a:lnTo>
                  <a:lnTo>
                    <a:pt x="116687" y="636549"/>
                  </a:lnTo>
                  <a:lnTo>
                    <a:pt x="116687" y="628650"/>
                  </a:lnTo>
                  <a:close/>
                </a:path>
                <a:path w="687070" h="676910">
                  <a:moveTo>
                    <a:pt x="116687" y="607682"/>
                  </a:moveTo>
                  <a:lnTo>
                    <a:pt x="71107" y="607682"/>
                  </a:lnTo>
                  <a:lnTo>
                    <a:pt x="71107" y="615594"/>
                  </a:lnTo>
                  <a:lnTo>
                    <a:pt x="116687" y="615594"/>
                  </a:lnTo>
                  <a:lnTo>
                    <a:pt x="116687" y="607682"/>
                  </a:lnTo>
                  <a:close/>
                </a:path>
                <a:path w="687070" h="676910">
                  <a:moveTo>
                    <a:pt x="153631" y="585952"/>
                  </a:moveTo>
                  <a:lnTo>
                    <a:pt x="148297" y="585952"/>
                  </a:lnTo>
                  <a:lnTo>
                    <a:pt x="146392" y="586117"/>
                  </a:lnTo>
                  <a:lnTo>
                    <a:pt x="136105" y="614426"/>
                  </a:lnTo>
                  <a:lnTo>
                    <a:pt x="135851" y="618134"/>
                  </a:lnTo>
                  <a:lnTo>
                    <a:pt x="126453" y="627380"/>
                  </a:lnTo>
                  <a:lnTo>
                    <a:pt x="126453" y="635050"/>
                  </a:lnTo>
                  <a:lnTo>
                    <a:pt x="136359" y="663625"/>
                  </a:lnTo>
                  <a:lnTo>
                    <a:pt x="136867" y="666102"/>
                  </a:lnTo>
                  <a:lnTo>
                    <a:pt x="137248" y="668578"/>
                  </a:lnTo>
                  <a:lnTo>
                    <a:pt x="138010" y="670623"/>
                  </a:lnTo>
                  <a:lnTo>
                    <a:pt x="139407" y="672249"/>
                  </a:lnTo>
                  <a:lnTo>
                    <a:pt x="140677" y="673862"/>
                  </a:lnTo>
                  <a:lnTo>
                    <a:pt x="142328" y="675043"/>
                  </a:lnTo>
                  <a:lnTo>
                    <a:pt x="145757" y="676262"/>
                  </a:lnTo>
                  <a:lnTo>
                    <a:pt x="147916" y="676516"/>
                  </a:lnTo>
                  <a:lnTo>
                    <a:pt x="153631" y="676516"/>
                  </a:lnTo>
                  <a:lnTo>
                    <a:pt x="153631" y="669112"/>
                  </a:lnTo>
                  <a:lnTo>
                    <a:pt x="149186" y="669112"/>
                  </a:lnTo>
                  <a:lnTo>
                    <a:pt x="147281" y="668693"/>
                  </a:lnTo>
                  <a:lnTo>
                    <a:pt x="145249" y="666991"/>
                  </a:lnTo>
                  <a:lnTo>
                    <a:pt x="144614" y="665505"/>
                  </a:lnTo>
                  <a:lnTo>
                    <a:pt x="144233" y="662203"/>
                  </a:lnTo>
                  <a:lnTo>
                    <a:pt x="144106" y="645680"/>
                  </a:lnTo>
                  <a:lnTo>
                    <a:pt x="143344" y="640829"/>
                  </a:lnTo>
                  <a:lnTo>
                    <a:pt x="140296" y="634885"/>
                  </a:lnTo>
                  <a:lnTo>
                    <a:pt x="137756" y="632675"/>
                  </a:lnTo>
                  <a:lnTo>
                    <a:pt x="134327" y="631240"/>
                  </a:lnTo>
                  <a:lnTo>
                    <a:pt x="137248" y="629818"/>
                  </a:lnTo>
                  <a:lnTo>
                    <a:pt x="139407" y="628205"/>
                  </a:lnTo>
                  <a:lnTo>
                    <a:pt x="140677" y="626376"/>
                  </a:lnTo>
                  <a:lnTo>
                    <a:pt x="142074" y="624560"/>
                  </a:lnTo>
                  <a:lnTo>
                    <a:pt x="143090" y="621969"/>
                  </a:lnTo>
                  <a:lnTo>
                    <a:pt x="143687" y="618134"/>
                  </a:lnTo>
                  <a:lnTo>
                    <a:pt x="143979" y="616445"/>
                  </a:lnTo>
                  <a:lnTo>
                    <a:pt x="144106" y="598932"/>
                  </a:lnTo>
                  <a:lnTo>
                    <a:pt x="144614" y="596303"/>
                  </a:lnTo>
                  <a:lnTo>
                    <a:pt x="145757" y="595122"/>
                  </a:lnTo>
                  <a:lnTo>
                    <a:pt x="146773" y="593940"/>
                  </a:lnTo>
                  <a:lnTo>
                    <a:pt x="148932" y="593356"/>
                  </a:lnTo>
                  <a:lnTo>
                    <a:pt x="153631" y="593356"/>
                  </a:lnTo>
                  <a:lnTo>
                    <a:pt x="153631" y="585952"/>
                  </a:lnTo>
                  <a:close/>
                </a:path>
                <a:path w="687070" h="676910">
                  <a:moveTo>
                    <a:pt x="192862" y="586854"/>
                  </a:moveTo>
                  <a:lnTo>
                    <a:pt x="187401" y="586854"/>
                  </a:lnTo>
                  <a:lnTo>
                    <a:pt x="185877" y="589826"/>
                  </a:lnTo>
                  <a:lnTo>
                    <a:pt x="183337" y="592912"/>
                  </a:lnTo>
                  <a:lnTo>
                    <a:pt x="179781" y="596087"/>
                  </a:lnTo>
                  <a:lnTo>
                    <a:pt x="176352" y="599262"/>
                  </a:lnTo>
                  <a:lnTo>
                    <a:pt x="172161" y="601954"/>
                  </a:lnTo>
                  <a:lnTo>
                    <a:pt x="167474" y="604189"/>
                  </a:lnTo>
                  <a:lnTo>
                    <a:pt x="167474" y="612381"/>
                  </a:lnTo>
                  <a:lnTo>
                    <a:pt x="184353" y="602157"/>
                  </a:lnTo>
                  <a:lnTo>
                    <a:pt x="184353" y="656209"/>
                  </a:lnTo>
                  <a:lnTo>
                    <a:pt x="192862" y="656209"/>
                  </a:lnTo>
                  <a:lnTo>
                    <a:pt x="192862" y="602157"/>
                  </a:lnTo>
                  <a:lnTo>
                    <a:pt x="192862" y="586854"/>
                  </a:lnTo>
                  <a:close/>
                </a:path>
                <a:path w="687070" h="676910">
                  <a:moveTo>
                    <a:pt x="241236" y="626948"/>
                  </a:moveTo>
                  <a:lnTo>
                    <a:pt x="215214" y="626948"/>
                  </a:lnTo>
                  <a:lnTo>
                    <a:pt x="215214" y="635469"/>
                  </a:lnTo>
                  <a:lnTo>
                    <a:pt x="241236" y="635469"/>
                  </a:lnTo>
                  <a:lnTo>
                    <a:pt x="241236" y="626948"/>
                  </a:lnTo>
                  <a:close/>
                </a:path>
                <a:path w="687070" h="676910">
                  <a:moveTo>
                    <a:pt x="308660" y="587133"/>
                  </a:moveTo>
                  <a:lnTo>
                    <a:pt x="299389" y="587133"/>
                  </a:lnTo>
                  <a:lnTo>
                    <a:pt x="279234" y="641337"/>
                  </a:lnTo>
                  <a:lnTo>
                    <a:pt x="278053" y="644855"/>
                  </a:lnTo>
                  <a:lnTo>
                    <a:pt x="277037" y="648614"/>
                  </a:lnTo>
                  <a:lnTo>
                    <a:pt x="275958" y="644855"/>
                  </a:lnTo>
                  <a:lnTo>
                    <a:pt x="274878" y="641337"/>
                  </a:lnTo>
                  <a:lnTo>
                    <a:pt x="273354" y="637311"/>
                  </a:lnTo>
                  <a:lnTo>
                    <a:pt x="255460" y="587133"/>
                  </a:lnTo>
                  <a:lnTo>
                    <a:pt x="245554" y="587133"/>
                  </a:lnTo>
                  <a:lnTo>
                    <a:pt x="272338" y="656209"/>
                  </a:lnTo>
                  <a:lnTo>
                    <a:pt x="281609" y="656209"/>
                  </a:lnTo>
                  <a:lnTo>
                    <a:pt x="284581" y="648614"/>
                  </a:lnTo>
                  <a:lnTo>
                    <a:pt x="308660" y="587133"/>
                  </a:lnTo>
                  <a:close/>
                </a:path>
                <a:path w="687070" h="676910">
                  <a:moveTo>
                    <a:pt x="340017" y="585952"/>
                  </a:moveTo>
                  <a:lnTo>
                    <a:pt x="333921" y="585952"/>
                  </a:lnTo>
                  <a:lnTo>
                    <a:pt x="329755" y="591870"/>
                  </a:lnTo>
                  <a:lnTo>
                    <a:pt x="317157" y="623709"/>
                  </a:lnTo>
                  <a:lnTo>
                    <a:pt x="317157" y="639673"/>
                  </a:lnTo>
                  <a:lnTo>
                    <a:pt x="333921" y="676516"/>
                  </a:lnTo>
                  <a:lnTo>
                    <a:pt x="340017" y="676516"/>
                  </a:lnTo>
                  <a:lnTo>
                    <a:pt x="333857" y="665200"/>
                  </a:lnTo>
                  <a:lnTo>
                    <a:pt x="329450" y="653884"/>
                  </a:lnTo>
                  <a:lnTo>
                    <a:pt x="326809" y="642569"/>
                  </a:lnTo>
                  <a:lnTo>
                    <a:pt x="325920" y="631240"/>
                  </a:lnTo>
                  <a:lnTo>
                    <a:pt x="325920" y="625297"/>
                  </a:lnTo>
                  <a:lnTo>
                    <a:pt x="326555" y="619391"/>
                  </a:lnTo>
                  <a:lnTo>
                    <a:pt x="327952" y="613511"/>
                  </a:lnTo>
                  <a:lnTo>
                    <a:pt x="328968" y="608812"/>
                  </a:lnTo>
                  <a:lnTo>
                    <a:pt x="330492" y="604291"/>
                  </a:lnTo>
                  <a:lnTo>
                    <a:pt x="332397" y="599948"/>
                  </a:lnTo>
                  <a:lnTo>
                    <a:pt x="333667" y="597154"/>
                  </a:lnTo>
                  <a:lnTo>
                    <a:pt x="336207" y="592493"/>
                  </a:lnTo>
                  <a:lnTo>
                    <a:pt x="340017" y="585952"/>
                  </a:lnTo>
                  <a:close/>
                </a:path>
                <a:path w="687070" h="676910">
                  <a:moveTo>
                    <a:pt x="408838" y="615137"/>
                  </a:moveTo>
                  <a:lnTo>
                    <a:pt x="399440" y="594296"/>
                  </a:lnTo>
                  <a:lnTo>
                    <a:pt x="399440" y="613918"/>
                  </a:lnTo>
                  <a:lnTo>
                    <a:pt x="399415" y="626541"/>
                  </a:lnTo>
                  <a:lnTo>
                    <a:pt x="386359" y="646785"/>
                  </a:lnTo>
                  <a:lnTo>
                    <a:pt x="383819" y="647623"/>
                  </a:lnTo>
                  <a:lnTo>
                    <a:pt x="380263" y="648055"/>
                  </a:lnTo>
                  <a:lnTo>
                    <a:pt x="360972" y="648055"/>
                  </a:lnTo>
                  <a:lnTo>
                    <a:pt x="360972" y="595287"/>
                  </a:lnTo>
                  <a:lnTo>
                    <a:pt x="380898" y="595287"/>
                  </a:lnTo>
                  <a:lnTo>
                    <a:pt x="399440" y="613918"/>
                  </a:lnTo>
                  <a:lnTo>
                    <a:pt x="399440" y="594296"/>
                  </a:lnTo>
                  <a:lnTo>
                    <a:pt x="395249" y="590689"/>
                  </a:lnTo>
                  <a:lnTo>
                    <a:pt x="391820" y="589026"/>
                  </a:lnTo>
                  <a:lnTo>
                    <a:pt x="385089" y="587463"/>
                  </a:lnTo>
                  <a:lnTo>
                    <a:pt x="380898" y="587133"/>
                  </a:lnTo>
                  <a:lnTo>
                    <a:pt x="351828" y="587133"/>
                  </a:lnTo>
                  <a:lnTo>
                    <a:pt x="351828" y="656209"/>
                  </a:lnTo>
                  <a:lnTo>
                    <a:pt x="380898" y="656209"/>
                  </a:lnTo>
                  <a:lnTo>
                    <a:pt x="400342" y="648055"/>
                  </a:lnTo>
                  <a:lnTo>
                    <a:pt x="408838" y="626541"/>
                  </a:lnTo>
                  <a:lnTo>
                    <a:pt x="408838" y="615137"/>
                  </a:lnTo>
                  <a:close/>
                </a:path>
                <a:path w="687070" h="676910">
                  <a:moveTo>
                    <a:pt x="476250" y="45008"/>
                  </a:moveTo>
                  <a:lnTo>
                    <a:pt x="466852" y="33350"/>
                  </a:lnTo>
                  <a:lnTo>
                    <a:pt x="466852" y="46443"/>
                  </a:lnTo>
                  <a:lnTo>
                    <a:pt x="466852" y="51231"/>
                  </a:lnTo>
                  <a:lnTo>
                    <a:pt x="456704" y="60553"/>
                  </a:lnTo>
                  <a:lnTo>
                    <a:pt x="455561" y="60782"/>
                  </a:lnTo>
                  <a:lnTo>
                    <a:pt x="453529" y="60883"/>
                  </a:lnTo>
                  <a:lnTo>
                    <a:pt x="433336" y="60883"/>
                  </a:lnTo>
                  <a:lnTo>
                    <a:pt x="433336" y="37160"/>
                  </a:lnTo>
                  <a:lnTo>
                    <a:pt x="453656" y="37160"/>
                  </a:lnTo>
                  <a:lnTo>
                    <a:pt x="457085" y="37541"/>
                  </a:lnTo>
                  <a:lnTo>
                    <a:pt x="459371" y="38315"/>
                  </a:lnTo>
                  <a:lnTo>
                    <a:pt x="461784" y="39090"/>
                  </a:lnTo>
                  <a:lnTo>
                    <a:pt x="463550" y="40424"/>
                  </a:lnTo>
                  <a:lnTo>
                    <a:pt x="464820" y="42316"/>
                  </a:lnTo>
                  <a:lnTo>
                    <a:pt x="466217" y="44221"/>
                  </a:lnTo>
                  <a:lnTo>
                    <a:pt x="466852" y="46443"/>
                  </a:lnTo>
                  <a:lnTo>
                    <a:pt x="466852" y="33350"/>
                  </a:lnTo>
                  <a:lnTo>
                    <a:pt x="463296" y="32308"/>
                  </a:lnTo>
                  <a:lnTo>
                    <a:pt x="466471" y="30708"/>
                  </a:lnTo>
                  <a:lnTo>
                    <a:pt x="468426" y="29019"/>
                  </a:lnTo>
                  <a:lnTo>
                    <a:pt x="468884" y="28613"/>
                  </a:lnTo>
                  <a:lnTo>
                    <a:pt x="472186" y="23393"/>
                  </a:lnTo>
                  <a:lnTo>
                    <a:pt x="472948" y="20612"/>
                  </a:lnTo>
                  <a:lnTo>
                    <a:pt x="472935" y="14452"/>
                  </a:lnTo>
                  <a:lnTo>
                    <a:pt x="463931" y="2616"/>
                  </a:lnTo>
                  <a:lnTo>
                    <a:pt x="463931" y="16459"/>
                  </a:lnTo>
                  <a:lnTo>
                    <a:pt x="463931" y="21170"/>
                  </a:lnTo>
                  <a:lnTo>
                    <a:pt x="463423" y="23177"/>
                  </a:lnTo>
                  <a:lnTo>
                    <a:pt x="462165" y="24777"/>
                  </a:lnTo>
                  <a:lnTo>
                    <a:pt x="461022" y="26377"/>
                  </a:lnTo>
                  <a:lnTo>
                    <a:pt x="459244" y="27533"/>
                  </a:lnTo>
                  <a:lnTo>
                    <a:pt x="455180" y="28752"/>
                  </a:lnTo>
                  <a:lnTo>
                    <a:pt x="452259" y="29019"/>
                  </a:lnTo>
                  <a:lnTo>
                    <a:pt x="433336" y="29019"/>
                  </a:lnTo>
                  <a:lnTo>
                    <a:pt x="433336" y="8153"/>
                  </a:lnTo>
                  <a:lnTo>
                    <a:pt x="452132" y="8153"/>
                  </a:lnTo>
                  <a:lnTo>
                    <a:pt x="455561" y="8470"/>
                  </a:lnTo>
                  <a:lnTo>
                    <a:pt x="459625" y="9766"/>
                  </a:lnTo>
                  <a:lnTo>
                    <a:pt x="461276" y="10960"/>
                  </a:lnTo>
                  <a:lnTo>
                    <a:pt x="462292" y="12700"/>
                  </a:lnTo>
                  <a:lnTo>
                    <a:pt x="463423" y="14452"/>
                  </a:lnTo>
                  <a:lnTo>
                    <a:pt x="463931" y="16459"/>
                  </a:lnTo>
                  <a:lnTo>
                    <a:pt x="463931" y="2616"/>
                  </a:lnTo>
                  <a:lnTo>
                    <a:pt x="459625" y="698"/>
                  </a:lnTo>
                  <a:lnTo>
                    <a:pt x="455307" y="0"/>
                  </a:lnTo>
                  <a:lnTo>
                    <a:pt x="424192" y="0"/>
                  </a:lnTo>
                  <a:lnTo>
                    <a:pt x="424192" y="69037"/>
                  </a:lnTo>
                  <a:lnTo>
                    <a:pt x="454926" y="69037"/>
                  </a:lnTo>
                  <a:lnTo>
                    <a:pt x="458609" y="68656"/>
                  </a:lnTo>
                  <a:lnTo>
                    <a:pt x="464693" y="67119"/>
                  </a:lnTo>
                  <a:lnTo>
                    <a:pt x="467233" y="65976"/>
                  </a:lnTo>
                  <a:lnTo>
                    <a:pt x="469138" y="64477"/>
                  </a:lnTo>
                  <a:lnTo>
                    <a:pt x="471170" y="62966"/>
                  </a:lnTo>
                  <a:lnTo>
                    <a:pt x="472770" y="60883"/>
                  </a:lnTo>
                  <a:lnTo>
                    <a:pt x="472960" y="60553"/>
                  </a:lnTo>
                  <a:lnTo>
                    <a:pt x="475615" y="55270"/>
                  </a:lnTo>
                  <a:lnTo>
                    <a:pt x="476250" y="52260"/>
                  </a:lnTo>
                  <a:lnTo>
                    <a:pt x="476250" y="45008"/>
                  </a:lnTo>
                  <a:close/>
                </a:path>
                <a:path w="687070" h="676910">
                  <a:moveTo>
                    <a:pt x="481838" y="634288"/>
                  </a:moveTo>
                  <a:lnTo>
                    <a:pt x="472694" y="631990"/>
                  </a:lnTo>
                  <a:lnTo>
                    <a:pt x="471424" y="637794"/>
                  </a:lnTo>
                  <a:lnTo>
                    <a:pt x="469011" y="642188"/>
                  </a:lnTo>
                  <a:lnTo>
                    <a:pt x="461911" y="648081"/>
                  </a:lnTo>
                  <a:lnTo>
                    <a:pt x="457593" y="649554"/>
                  </a:lnTo>
                  <a:lnTo>
                    <a:pt x="448322" y="649554"/>
                  </a:lnTo>
                  <a:lnTo>
                    <a:pt x="444385" y="648474"/>
                  </a:lnTo>
                  <a:lnTo>
                    <a:pt x="440829" y="646315"/>
                  </a:lnTo>
                  <a:lnTo>
                    <a:pt x="437146" y="644144"/>
                  </a:lnTo>
                  <a:lnTo>
                    <a:pt x="434479" y="640867"/>
                  </a:lnTo>
                  <a:lnTo>
                    <a:pt x="431177" y="632104"/>
                  </a:lnTo>
                  <a:lnTo>
                    <a:pt x="430288" y="626986"/>
                  </a:lnTo>
                  <a:lnTo>
                    <a:pt x="430288" y="616559"/>
                  </a:lnTo>
                  <a:lnTo>
                    <a:pt x="430923" y="612127"/>
                  </a:lnTo>
                  <a:lnTo>
                    <a:pt x="432498" y="607682"/>
                  </a:lnTo>
                  <a:lnTo>
                    <a:pt x="433844" y="603554"/>
                  </a:lnTo>
                  <a:lnTo>
                    <a:pt x="436384" y="600138"/>
                  </a:lnTo>
                  <a:lnTo>
                    <a:pt x="443496" y="595045"/>
                  </a:lnTo>
                  <a:lnTo>
                    <a:pt x="447941" y="593775"/>
                  </a:lnTo>
                  <a:lnTo>
                    <a:pt x="457847" y="593775"/>
                  </a:lnTo>
                  <a:lnTo>
                    <a:pt x="461657" y="594931"/>
                  </a:lnTo>
                  <a:lnTo>
                    <a:pt x="467741" y="599503"/>
                  </a:lnTo>
                  <a:lnTo>
                    <a:pt x="470027" y="603173"/>
                  </a:lnTo>
                  <a:lnTo>
                    <a:pt x="471678" y="608190"/>
                  </a:lnTo>
                  <a:lnTo>
                    <a:pt x="480695" y="606082"/>
                  </a:lnTo>
                  <a:lnTo>
                    <a:pt x="478790" y="599694"/>
                  </a:lnTo>
                  <a:lnTo>
                    <a:pt x="475488" y="594753"/>
                  </a:lnTo>
                  <a:lnTo>
                    <a:pt x="474179" y="593775"/>
                  </a:lnTo>
                  <a:lnTo>
                    <a:pt x="466090" y="587717"/>
                  </a:lnTo>
                  <a:lnTo>
                    <a:pt x="460260" y="585952"/>
                  </a:lnTo>
                  <a:lnTo>
                    <a:pt x="447306" y="585952"/>
                  </a:lnTo>
                  <a:lnTo>
                    <a:pt x="420890" y="613956"/>
                  </a:lnTo>
                  <a:lnTo>
                    <a:pt x="420890" y="627748"/>
                  </a:lnTo>
                  <a:lnTo>
                    <a:pt x="445782" y="657377"/>
                  </a:lnTo>
                  <a:lnTo>
                    <a:pt x="460514" y="657377"/>
                  </a:lnTo>
                  <a:lnTo>
                    <a:pt x="466471" y="655408"/>
                  </a:lnTo>
                  <a:lnTo>
                    <a:pt x="471551" y="651471"/>
                  </a:lnTo>
                  <a:lnTo>
                    <a:pt x="473951" y="649554"/>
                  </a:lnTo>
                  <a:lnTo>
                    <a:pt x="476504" y="647522"/>
                  </a:lnTo>
                  <a:lnTo>
                    <a:pt x="479933" y="641807"/>
                  </a:lnTo>
                  <a:lnTo>
                    <a:pt x="481838" y="634288"/>
                  </a:lnTo>
                  <a:close/>
                </a:path>
                <a:path w="687070" h="676910">
                  <a:moveTo>
                    <a:pt x="516369" y="623709"/>
                  </a:moveTo>
                  <a:lnTo>
                    <a:pt x="499618" y="585952"/>
                  </a:lnTo>
                  <a:lnTo>
                    <a:pt x="493522" y="585952"/>
                  </a:lnTo>
                  <a:lnTo>
                    <a:pt x="497332" y="592556"/>
                  </a:lnTo>
                  <a:lnTo>
                    <a:pt x="499872" y="597268"/>
                  </a:lnTo>
                  <a:lnTo>
                    <a:pt x="501142" y="600087"/>
                  </a:lnTo>
                  <a:lnTo>
                    <a:pt x="503047" y="604431"/>
                  </a:lnTo>
                  <a:lnTo>
                    <a:pt x="504571" y="608952"/>
                  </a:lnTo>
                  <a:lnTo>
                    <a:pt x="505587" y="613651"/>
                  </a:lnTo>
                  <a:lnTo>
                    <a:pt x="506984" y="619467"/>
                  </a:lnTo>
                  <a:lnTo>
                    <a:pt x="507619" y="625322"/>
                  </a:lnTo>
                  <a:lnTo>
                    <a:pt x="507619" y="631240"/>
                  </a:lnTo>
                  <a:lnTo>
                    <a:pt x="506730" y="642569"/>
                  </a:lnTo>
                  <a:lnTo>
                    <a:pt x="504088" y="653884"/>
                  </a:lnTo>
                  <a:lnTo>
                    <a:pt x="499681" y="665200"/>
                  </a:lnTo>
                  <a:lnTo>
                    <a:pt x="493522" y="676516"/>
                  </a:lnTo>
                  <a:lnTo>
                    <a:pt x="499618" y="676516"/>
                  </a:lnTo>
                  <a:lnTo>
                    <a:pt x="504317" y="670610"/>
                  </a:lnTo>
                  <a:lnTo>
                    <a:pt x="508254" y="663702"/>
                  </a:lnTo>
                  <a:lnTo>
                    <a:pt x="511416" y="655777"/>
                  </a:lnTo>
                  <a:lnTo>
                    <a:pt x="514718" y="647865"/>
                  </a:lnTo>
                  <a:lnTo>
                    <a:pt x="516369" y="639673"/>
                  </a:lnTo>
                  <a:lnTo>
                    <a:pt x="516369" y="623709"/>
                  </a:lnTo>
                  <a:close/>
                </a:path>
                <a:path w="687070" h="676910">
                  <a:moveTo>
                    <a:pt x="545071" y="0"/>
                  </a:moveTo>
                  <a:lnTo>
                    <a:pt x="536054" y="0"/>
                  </a:lnTo>
                  <a:lnTo>
                    <a:pt x="536054" y="28359"/>
                  </a:lnTo>
                  <a:lnTo>
                    <a:pt x="500126" y="28359"/>
                  </a:lnTo>
                  <a:lnTo>
                    <a:pt x="500126" y="0"/>
                  </a:lnTo>
                  <a:lnTo>
                    <a:pt x="491109" y="0"/>
                  </a:lnTo>
                  <a:lnTo>
                    <a:pt x="491109" y="69037"/>
                  </a:lnTo>
                  <a:lnTo>
                    <a:pt x="500126" y="69037"/>
                  </a:lnTo>
                  <a:lnTo>
                    <a:pt x="500126" y="36499"/>
                  </a:lnTo>
                  <a:lnTo>
                    <a:pt x="536054" y="36499"/>
                  </a:lnTo>
                  <a:lnTo>
                    <a:pt x="536054" y="69037"/>
                  </a:lnTo>
                  <a:lnTo>
                    <a:pt x="545071" y="69037"/>
                  </a:lnTo>
                  <a:lnTo>
                    <a:pt x="545071" y="36499"/>
                  </a:lnTo>
                  <a:lnTo>
                    <a:pt x="545071" y="28359"/>
                  </a:lnTo>
                  <a:lnTo>
                    <a:pt x="545071" y="0"/>
                  </a:lnTo>
                  <a:close/>
                </a:path>
                <a:path w="687070" h="676910">
                  <a:moveTo>
                    <a:pt x="550151" y="627380"/>
                  </a:moveTo>
                  <a:lnTo>
                    <a:pt x="540372" y="602919"/>
                  </a:lnTo>
                  <a:lnTo>
                    <a:pt x="540245" y="598843"/>
                  </a:lnTo>
                  <a:lnTo>
                    <a:pt x="532244" y="586714"/>
                  </a:lnTo>
                  <a:lnTo>
                    <a:pt x="530847" y="586206"/>
                  </a:lnTo>
                  <a:lnTo>
                    <a:pt x="528688" y="585952"/>
                  </a:lnTo>
                  <a:lnTo>
                    <a:pt x="522973" y="585952"/>
                  </a:lnTo>
                  <a:lnTo>
                    <a:pt x="522973" y="593356"/>
                  </a:lnTo>
                  <a:lnTo>
                    <a:pt x="527418" y="593356"/>
                  </a:lnTo>
                  <a:lnTo>
                    <a:pt x="529450" y="593775"/>
                  </a:lnTo>
                  <a:lnTo>
                    <a:pt x="531482" y="595439"/>
                  </a:lnTo>
                  <a:lnTo>
                    <a:pt x="531990" y="596900"/>
                  </a:lnTo>
                  <a:lnTo>
                    <a:pt x="532371" y="600202"/>
                  </a:lnTo>
                  <a:lnTo>
                    <a:pt x="532498" y="616737"/>
                  </a:lnTo>
                  <a:lnTo>
                    <a:pt x="533260" y="621538"/>
                  </a:lnTo>
                  <a:lnTo>
                    <a:pt x="534657" y="624370"/>
                  </a:lnTo>
                  <a:lnTo>
                    <a:pt x="536181" y="627227"/>
                  </a:lnTo>
                  <a:lnTo>
                    <a:pt x="538721" y="629513"/>
                  </a:lnTo>
                  <a:lnTo>
                    <a:pt x="542404" y="631240"/>
                  </a:lnTo>
                  <a:lnTo>
                    <a:pt x="539610" y="632396"/>
                  </a:lnTo>
                  <a:lnTo>
                    <a:pt x="532485" y="663613"/>
                  </a:lnTo>
                  <a:lnTo>
                    <a:pt x="531990" y="666178"/>
                  </a:lnTo>
                  <a:lnTo>
                    <a:pt x="530847" y="667346"/>
                  </a:lnTo>
                  <a:lnTo>
                    <a:pt x="529831" y="668528"/>
                  </a:lnTo>
                  <a:lnTo>
                    <a:pt x="527672" y="669112"/>
                  </a:lnTo>
                  <a:lnTo>
                    <a:pt x="522973" y="669112"/>
                  </a:lnTo>
                  <a:lnTo>
                    <a:pt x="522973" y="676516"/>
                  </a:lnTo>
                  <a:lnTo>
                    <a:pt x="528307" y="676516"/>
                  </a:lnTo>
                  <a:lnTo>
                    <a:pt x="530212" y="676338"/>
                  </a:lnTo>
                  <a:lnTo>
                    <a:pt x="540131" y="663524"/>
                  </a:lnTo>
                  <a:lnTo>
                    <a:pt x="540372" y="661936"/>
                  </a:lnTo>
                  <a:lnTo>
                    <a:pt x="550151" y="635050"/>
                  </a:lnTo>
                  <a:lnTo>
                    <a:pt x="550151" y="627380"/>
                  </a:lnTo>
                  <a:close/>
                </a:path>
                <a:path w="687070" h="676910">
                  <a:moveTo>
                    <a:pt x="619340" y="28003"/>
                  </a:moveTo>
                  <a:lnTo>
                    <a:pt x="609942" y="7162"/>
                  </a:lnTo>
                  <a:lnTo>
                    <a:pt x="609942" y="26797"/>
                  </a:lnTo>
                  <a:lnTo>
                    <a:pt x="609917" y="39395"/>
                  </a:lnTo>
                  <a:lnTo>
                    <a:pt x="596874" y="59613"/>
                  </a:lnTo>
                  <a:lnTo>
                    <a:pt x="594334" y="60464"/>
                  </a:lnTo>
                  <a:lnTo>
                    <a:pt x="590778" y="60883"/>
                  </a:lnTo>
                  <a:lnTo>
                    <a:pt x="571474" y="60883"/>
                  </a:lnTo>
                  <a:lnTo>
                    <a:pt x="571474" y="8153"/>
                  </a:lnTo>
                  <a:lnTo>
                    <a:pt x="591413" y="8153"/>
                  </a:lnTo>
                  <a:lnTo>
                    <a:pt x="595350" y="8623"/>
                  </a:lnTo>
                  <a:lnTo>
                    <a:pt x="601192" y="10883"/>
                  </a:lnTo>
                  <a:lnTo>
                    <a:pt x="604113" y="13474"/>
                  </a:lnTo>
                  <a:lnTo>
                    <a:pt x="606399" y="17360"/>
                  </a:lnTo>
                  <a:lnTo>
                    <a:pt x="608799" y="21234"/>
                  </a:lnTo>
                  <a:lnTo>
                    <a:pt x="591540" y="0"/>
                  </a:lnTo>
                  <a:lnTo>
                    <a:pt x="562330" y="0"/>
                  </a:lnTo>
                  <a:lnTo>
                    <a:pt x="562330" y="69037"/>
                  </a:lnTo>
                  <a:lnTo>
                    <a:pt x="591413" y="69037"/>
                  </a:lnTo>
                  <a:lnTo>
                    <a:pt x="619340" y="39395"/>
                  </a:lnTo>
                  <a:lnTo>
                    <a:pt x="619340" y="28003"/>
                  </a:lnTo>
                  <a:close/>
                </a:path>
                <a:path w="687070" h="676910">
                  <a:moveTo>
                    <a:pt x="686638" y="16560"/>
                  </a:moveTo>
                  <a:lnTo>
                    <a:pt x="685876" y="13411"/>
                  </a:lnTo>
                  <a:lnTo>
                    <a:pt x="683298" y="8153"/>
                  </a:lnTo>
                  <a:lnTo>
                    <a:pt x="683082" y="7696"/>
                  </a:lnTo>
                  <a:lnTo>
                    <a:pt x="681304" y="5486"/>
                  </a:lnTo>
                  <a:lnTo>
                    <a:pt x="677240" y="2667"/>
                  </a:lnTo>
                  <a:lnTo>
                    <a:pt x="677240" y="17373"/>
                  </a:lnTo>
                  <a:lnTo>
                    <a:pt x="677240" y="24244"/>
                  </a:lnTo>
                  <a:lnTo>
                    <a:pt x="675970" y="27343"/>
                  </a:lnTo>
                  <a:lnTo>
                    <a:pt x="673557" y="29540"/>
                  </a:lnTo>
                  <a:lnTo>
                    <a:pt x="671017" y="31724"/>
                  </a:lnTo>
                  <a:lnTo>
                    <a:pt x="666826" y="32829"/>
                  </a:lnTo>
                  <a:lnTo>
                    <a:pt x="643089" y="32829"/>
                  </a:lnTo>
                  <a:lnTo>
                    <a:pt x="643089" y="8153"/>
                  </a:lnTo>
                  <a:lnTo>
                    <a:pt x="664921" y="8153"/>
                  </a:lnTo>
                  <a:lnTo>
                    <a:pt x="677240" y="17373"/>
                  </a:lnTo>
                  <a:lnTo>
                    <a:pt x="677240" y="2667"/>
                  </a:lnTo>
                  <a:lnTo>
                    <a:pt x="676732" y="2311"/>
                  </a:lnTo>
                  <a:lnTo>
                    <a:pt x="673938" y="1231"/>
                  </a:lnTo>
                  <a:lnTo>
                    <a:pt x="670509" y="660"/>
                  </a:lnTo>
                  <a:lnTo>
                    <a:pt x="668096" y="228"/>
                  </a:lnTo>
                  <a:lnTo>
                    <a:pt x="664540" y="0"/>
                  </a:lnTo>
                  <a:lnTo>
                    <a:pt x="633945" y="0"/>
                  </a:lnTo>
                  <a:lnTo>
                    <a:pt x="633945" y="69037"/>
                  </a:lnTo>
                  <a:lnTo>
                    <a:pt x="643089" y="69037"/>
                  </a:lnTo>
                  <a:lnTo>
                    <a:pt x="643089" y="40982"/>
                  </a:lnTo>
                  <a:lnTo>
                    <a:pt x="670509" y="40982"/>
                  </a:lnTo>
                  <a:lnTo>
                    <a:pt x="686638" y="25857"/>
                  </a:lnTo>
                  <a:lnTo>
                    <a:pt x="686638" y="16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575618" y="3556618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40" h="513714">
                  <a:moveTo>
                    <a:pt x="256346" y="256684"/>
                  </a:moveTo>
                  <a:lnTo>
                    <a:pt x="246274" y="306602"/>
                  </a:lnTo>
                  <a:lnTo>
                    <a:pt x="218811" y="347378"/>
                  </a:lnTo>
                  <a:lnTo>
                    <a:pt x="178088" y="374877"/>
                  </a:lnTo>
                  <a:lnTo>
                    <a:pt x="128236" y="384962"/>
                  </a:lnTo>
                  <a:lnTo>
                    <a:pt x="78310" y="374877"/>
                  </a:lnTo>
                  <a:lnTo>
                    <a:pt x="37550" y="347378"/>
                  </a:lnTo>
                  <a:lnTo>
                    <a:pt x="10074" y="306602"/>
                  </a:lnTo>
                  <a:lnTo>
                    <a:pt x="0" y="256684"/>
                  </a:lnTo>
                  <a:lnTo>
                    <a:pt x="10074" y="206712"/>
                  </a:lnTo>
                  <a:lnTo>
                    <a:pt x="37550" y="165941"/>
                  </a:lnTo>
                  <a:lnTo>
                    <a:pt x="78310" y="138473"/>
                  </a:lnTo>
                  <a:lnTo>
                    <a:pt x="128236" y="128405"/>
                  </a:lnTo>
                  <a:lnTo>
                    <a:pt x="178088" y="138473"/>
                  </a:lnTo>
                  <a:lnTo>
                    <a:pt x="218811" y="165941"/>
                  </a:lnTo>
                  <a:lnTo>
                    <a:pt x="246274" y="206712"/>
                  </a:lnTo>
                  <a:lnTo>
                    <a:pt x="256346" y="256684"/>
                  </a:lnTo>
                  <a:close/>
                </a:path>
                <a:path w="256540" h="513714">
                  <a:moveTo>
                    <a:pt x="128236" y="0"/>
                  </a:moveTo>
                  <a:lnTo>
                    <a:pt x="128236" y="128405"/>
                  </a:lnTo>
                </a:path>
                <a:path w="256540" h="513714">
                  <a:moveTo>
                    <a:pt x="128236" y="166800"/>
                  </a:moveTo>
                  <a:lnTo>
                    <a:pt x="128236" y="218162"/>
                  </a:lnTo>
                </a:path>
                <a:path w="256540" h="513714">
                  <a:moveTo>
                    <a:pt x="102589" y="192481"/>
                  </a:moveTo>
                  <a:lnTo>
                    <a:pt x="153883" y="192481"/>
                  </a:lnTo>
                </a:path>
                <a:path w="256540" h="513714">
                  <a:moveTo>
                    <a:pt x="128236" y="384962"/>
                  </a:moveTo>
                  <a:lnTo>
                    <a:pt x="128236" y="513368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94520" y="4108508"/>
              <a:ext cx="1186633" cy="90774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861547" y="3582427"/>
              <a:ext cx="302895" cy="70485"/>
            </a:xfrm>
            <a:custGeom>
              <a:avLst/>
              <a:gdLst/>
              <a:ahLst/>
              <a:cxnLst/>
              <a:rect l="l" t="t" r="r" b="b"/>
              <a:pathLst>
                <a:path w="302895" h="70485">
                  <a:moveTo>
                    <a:pt x="31106" y="0"/>
                  </a:moveTo>
                  <a:lnTo>
                    <a:pt x="0" y="0"/>
                  </a:lnTo>
                  <a:lnTo>
                    <a:pt x="0" y="69161"/>
                  </a:lnTo>
                  <a:lnTo>
                    <a:pt x="30726" y="69161"/>
                  </a:lnTo>
                  <a:lnTo>
                    <a:pt x="34408" y="68779"/>
                  </a:lnTo>
                  <a:lnTo>
                    <a:pt x="40502" y="67254"/>
                  </a:lnTo>
                  <a:lnTo>
                    <a:pt x="43041" y="66109"/>
                  </a:lnTo>
                  <a:lnTo>
                    <a:pt x="45073" y="64584"/>
                  </a:lnTo>
                  <a:lnTo>
                    <a:pt x="46977" y="63186"/>
                  </a:lnTo>
                  <a:lnTo>
                    <a:pt x="48755" y="61024"/>
                  </a:lnTo>
                  <a:lnTo>
                    <a:pt x="9141" y="61024"/>
                  </a:lnTo>
                  <a:lnTo>
                    <a:pt x="9141" y="37250"/>
                  </a:lnTo>
                  <a:lnTo>
                    <a:pt x="47661" y="37250"/>
                  </a:lnTo>
                  <a:lnTo>
                    <a:pt x="46469" y="35725"/>
                  </a:lnTo>
                  <a:lnTo>
                    <a:pt x="43295" y="33563"/>
                  </a:lnTo>
                  <a:lnTo>
                    <a:pt x="39105" y="32419"/>
                  </a:lnTo>
                  <a:lnTo>
                    <a:pt x="42406" y="30767"/>
                  </a:lnTo>
                  <a:lnTo>
                    <a:pt x="44367" y="29113"/>
                  </a:lnTo>
                  <a:lnTo>
                    <a:pt x="9141" y="29113"/>
                  </a:lnTo>
                  <a:lnTo>
                    <a:pt x="9141" y="8136"/>
                  </a:lnTo>
                  <a:lnTo>
                    <a:pt x="45846" y="8136"/>
                  </a:lnTo>
                  <a:lnTo>
                    <a:pt x="44311" y="5721"/>
                  </a:lnTo>
                  <a:lnTo>
                    <a:pt x="41771" y="3559"/>
                  </a:lnTo>
                  <a:lnTo>
                    <a:pt x="35424" y="763"/>
                  </a:lnTo>
                  <a:lnTo>
                    <a:pt x="31106" y="0"/>
                  </a:lnTo>
                  <a:close/>
                </a:path>
                <a:path w="302895" h="70485">
                  <a:moveTo>
                    <a:pt x="47661" y="37250"/>
                  </a:moveTo>
                  <a:lnTo>
                    <a:pt x="29456" y="37250"/>
                  </a:lnTo>
                  <a:lnTo>
                    <a:pt x="32884" y="37631"/>
                  </a:lnTo>
                  <a:lnTo>
                    <a:pt x="35170" y="38394"/>
                  </a:lnTo>
                  <a:lnTo>
                    <a:pt x="37581" y="39157"/>
                  </a:lnTo>
                  <a:lnTo>
                    <a:pt x="39359" y="40556"/>
                  </a:lnTo>
                  <a:lnTo>
                    <a:pt x="40629" y="42462"/>
                  </a:lnTo>
                  <a:lnTo>
                    <a:pt x="42025" y="44369"/>
                  </a:lnTo>
                  <a:lnTo>
                    <a:pt x="42660" y="46531"/>
                  </a:lnTo>
                  <a:lnTo>
                    <a:pt x="42660" y="51362"/>
                  </a:lnTo>
                  <a:lnTo>
                    <a:pt x="29202" y="61024"/>
                  </a:lnTo>
                  <a:lnTo>
                    <a:pt x="48755" y="61024"/>
                  </a:lnTo>
                  <a:lnTo>
                    <a:pt x="50025" y="58228"/>
                  </a:lnTo>
                  <a:lnTo>
                    <a:pt x="51421" y="55430"/>
                  </a:lnTo>
                  <a:lnTo>
                    <a:pt x="52183" y="52379"/>
                  </a:lnTo>
                  <a:lnTo>
                    <a:pt x="52183" y="45133"/>
                  </a:lnTo>
                  <a:lnTo>
                    <a:pt x="51040" y="41573"/>
                  </a:lnTo>
                  <a:lnTo>
                    <a:pt x="47661" y="37250"/>
                  </a:lnTo>
                  <a:close/>
                </a:path>
                <a:path w="302895" h="70485">
                  <a:moveTo>
                    <a:pt x="45846" y="8136"/>
                  </a:moveTo>
                  <a:lnTo>
                    <a:pt x="27932" y="8136"/>
                  </a:lnTo>
                  <a:lnTo>
                    <a:pt x="31360" y="8517"/>
                  </a:lnTo>
                  <a:lnTo>
                    <a:pt x="35424" y="9789"/>
                  </a:lnTo>
                  <a:lnTo>
                    <a:pt x="37073" y="10933"/>
                  </a:lnTo>
                  <a:lnTo>
                    <a:pt x="38089" y="12713"/>
                  </a:lnTo>
                  <a:lnTo>
                    <a:pt x="39232" y="14493"/>
                  </a:lnTo>
                  <a:lnTo>
                    <a:pt x="39740" y="16527"/>
                  </a:lnTo>
                  <a:lnTo>
                    <a:pt x="39740" y="21231"/>
                  </a:lnTo>
                  <a:lnTo>
                    <a:pt x="39232" y="23265"/>
                  </a:lnTo>
                  <a:lnTo>
                    <a:pt x="37962" y="24791"/>
                  </a:lnTo>
                  <a:lnTo>
                    <a:pt x="36819" y="26443"/>
                  </a:lnTo>
                  <a:lnTo>
                    <a:pt x="35043" y="27588"/>
                  </a:lnTo>
                  <a:lnTo>
                    <a:pt x="32757" y="28351"/>
                  </a:lnTo>
                  <a:lnTo>
                    <a:pt x="30980" y="28859"/>
                  </a:lnTo>
                  <a:lnTo>
                    <a:pt x="28059" y="29113"/>
                  </a:lnTo>
                  <a:lnTo>
                    <a:pt x="44367" y="29113"/>
                  </a:lnTo>
                  <a:lnTo>
                    <a:pt x="44819" y="28732"/>
                  </a:lnTo>
                  <a:lnTo>
                    <a:pt x="46342" y="26062"/>
                  </a:lnTo>
                  <a:lnTo>
                    <a:pt x="47993" y="23520"/>
                  </a:lnTo>
                  <a:lnTo>
                    <a:pt x="48755" y="20722"/>
                  </a:lnTo>
                  <a:lnTo>
                    <a:pt x="48755" y="14493"/>
                  </a:lnTo>
                  <a:lnTo>
                    <a:pt x="47866" y="11442"/>
                  </a:lnTo>
                  <a:lnTo>
                    <a:pt x="45846" y="8136"/>
                  </a:lnTo>
                  <a:close/>
                </a:path>
                <a:path w="302895" h="70485">
                  <a:moveTo>
                    <a:pt x="80115" y="0"/>
                  </a:moveTo>
                  <a:lnTo>
                    <a:pt x="66403" y="0"/>
                  </a:lnTo>
                  <a:lnTo>
                    <a:pt x="66403" y="69161"/>
                  </a:lnTo>
                  <a:lnTo>
                    <a:pt x="75163" y="69161"/>
                  </a:lnTo>
                  <a:lnTo>
                    <a:pt x="75163" y="10298"/>
                  </a:lnTo>
                  <a:lnTo>
                    <a:pt x="83552" y="10298"/>
                  </a:lnTo>
                  <a:lnTo>
                    <a:pt x="80115" y="0"/>
                  </a:lnTo>
                  <a:close/>
                </a:path>
                <a:path w="302895" h="70485">
                  <a:moveTo>
                    <a:pt x="83552" y="10298"/>
                  </a:moveTo>
                  <a:lnTo>
                    <a:pt x="75163" y="10298"/>
                  </a:lnTo>
                  <a:lnTo>
                    <a:pt x="95224" y="69161"/>
                  </a:lnTo>
                  <a:lnTo>
                    <a:pt x="103478" y="69161"/>
                  </a:lnTo>
                  <a:lnTo>
                    <a:pt x="106917" y="59244"/>
                  </a:lnTo>
                  <a:lnTo>
                    <a:pt x="99795" y="59244"/>
                  </a:lnTo>
                  <a:lnTo>
                    <a:pt x="99076" y="56701"/>
                  </a:lnTo>
                  <a:lnTo>
                    <a:pt x="98018" y="53524"/>
                  </a:lnTo>
                  <a:lnTo>
                    <a:pt x="96494" y="49074"/>
                  </a:lnTo>
                  <a:lnTo>
                    <a:pt x="83552" y="10298"/>
                  </a:lnTo>
                  <a:close/>
                </a:path>
                <a:path w="302895" h="70485">
                  <a:moveTo>
                    <a:pt x="132299" y="11315"/>
                  </a:moveTo>
                  <a:lnTo>
                    <a:pt x="123539" y="11315"/>
                  </a:lnTo>
                  <a:lnTo>
                    <a:pt x="123539" y="69161"/>
                  </a:lnTo>
                  <a:lnTo>
                    <a:pt x="132299" y="69161"/>
                  </a:lnTo>
                  <a:lnTo>
                    <a:pt x="132299" y="11315"/>
                  </a:lnTo>
                  <a:close/>
                </a:path>
                <a:path w="302895" h="70485">
                  <a:moveTo>
                    <a:pt x="132299" y="0"/>
                  </a:moveTo>
                  <a:lnTo>
                    <a:pt x="119983" y="0"/>
                  </a:lnTo>
                  <a:lnTo>
                    <a:pt x="100481" y="56955"/>
                  </a:lnTo>
                  <a:lnTo>
                    <a:pt x="99795" y="59244"/>
                  </a:lnTo>
                  <a:lnTo>
                    <a:pt x="106917" y="59244"/>
                  </a:lnTo>
                  <a:lnTo>
                    <a:pt x="123539" y="11315"/>
                  </a:lnTo>
                  <a:lnTo>
                    <a:pt x="132299" y="11315"/>
                  </a:lnTo>
                  <a:lnTo>
                    <a:pt x="132299" y="0"/>
                  </a:lnTo>
                  <a:close/>
                </a:path>
                <a:path w="302895" h="70485">
                  <a:moveTo>
                    <a:pt x="175595" y="17926"/>
                  </a:moveTo>
                  <a:lnTo>
                    <a:pt x="162518" y="17926"/>
                  </a:lnTo>
                  <a:lnTo>
                    <a:pt x="157312" y="19833"/>
                  </a:lnTo>
                  <a:lnTo>
                    <a:pt x="147789" y="27969"/>
                  </a:lnTo>
                  <a:lnTo>
                    <a:pt x="145249" y="34834"/>
                  </a:lnTo>
                  <a:lnTo>
                    <a:pt x="145249" y="52633"/>
                  </a:lnTo>
                  <a:lnTo>
                    <a:pt x="147408" y="59117"/>
                  </a:lnTo>
                  <a:lnTo>
                    <a:pt x="151725" y="63567"/>
                  </a:lnTo>
                  <a:lnTo>
                    <a:pt x="156042" y="68144"/>
                  </a:lnTo>
                  <a:lnTo>
                    <a:pt x="161756" y="70305"/>
                  </a:lnTo>
                  <a:lnTo>
                    <a:pt x="173055" y="70305"/>
                  </a:lnTo>
                  <a:lnTo>
                    <a:pt x="177119" y="69288"/>
                  </a:lnTo>
                  <a:lnTo>
                    <a:pt x="184482" y="65219"/>
                  </a:lnTo>
                  <a:lnTo>
                    <a:pt x="186386" y="63313"/>
                  </a:lnTo>
                  <a:lnTo>
                    <a:pt x="164548" y="63313"/>
                  </a:lnTo>
                  <a:lnTo>
                    <a:pt x="160994" y="61786"/>
                  </a:lnTo>
                  <a:lnTo>
                    <a:pt x="155407" y="55430"/>
                  </a:lnTo>
                  <a:lnTo>
                    <a:pt x="154010" y="50599"/>
                  </a:lnTo>
                  <a:lnTo>
                    <a:pt x="154047" y="37631"/>
                  </a:lnTo>
                  <a:lnTo>
                    <a:pt x="155407" y="32927"/>
                  </a:lnTo>
                  <a:lnTo>
                    <a:pt x="160994" y="26570"/>
                  </a:lnTo>
                  <a:lnTo>
                    <a:pt x="164548" y="25045"/>
                  </a:lnTo>
                  <a:lnTo>
                    <a:pt x="185985" y="25045"/>
                  </a:lnTo>
                  <a:lnTo>
                    <a:pt x="185625" y="24664"/>
                  </a:lnTo>
                  <a:lnTo>
                    <a:pt x="181182" y="20214"/>
                  </a:lnTo>
                  <a:lnTo>
                    <a:pt x="175595" y="17926"/>
                  </a:lnTo>
                  <a:close/>
                </a:path>
                <a:path w="302895" h="70485">
                  <a:moveTo>
                    <a:pt x="185985" y="25045"/>
                  </a:moveTo>
                  <a:lnTo>
                    <a:pt x="172928" y="25045"/>
                  </a:lnTo>
                  <a:lnTo>
                    <a:pt x="176357" y="26570"/>
                  </a:lnTo>
                  <a:lnTo>
                    <a:pt x="179277" y="29749"/>
                  </a:lnTo>
                  <a:lnTo>
                    <a:pt x="182071" y="32927"/>
                  </a:lnTo>
                  <a:lnTo>
                    <a:pt x="183466" y="37631"/>
                  </a:lnTo>
                  <a:lnTo>
                    <a:pt x="183430" y="50599"/>
                  </a:lnTo>
                  <a:lnTo>
                    <a:pt x="182071" y="55303"/>
                  </a:lnTo>
                  <a:lnTo>
                    <a:pt x="179277" y="58609"/>
                  </a:lnTo>
                  <a:lnTo>
                    <a:pt x="176484" y="61786"/>
                  </a:lnTo>
                  <a:lnTo>
                    <a:pt x="172928" y="63313"/>
                  </a:lnTo>
                  <a:lnTo>
                    <a:pt x="186386" y="63313"/>
                  </a:lnTo>
                  <a:lnTo>
                    <a:pt x="192100" y="35471"/>
                  </a:lnTo>
                  <a:lnTo>
                    <a:pt x="189942" y="29240"/>
                  </a:lnTo>
                  <a:lnTo>
                    <a:pt x="185985" y="25045"/>
                  </a:lnTo>
                  <a:close/>
                </a:path>
                <a:path w="302895" h="70485">
                  <a:moveTo>
                    <a:pt x="224858" y="17926"/>
                  </a:moveTo>
                  <a:lnTo>
                    <a:pt x="217747" y="17926"/>
                  </a:lnTo>
                  <a:lnTo>
                    <a:pt x="213939" y="19070"/>
                  </a:lnTo>
                  <a:lnTo>
                    <a:pt x="207336" y="23393"/>
                  </a:lnTo>
                  <a:lnTo>
                    <a:pt x="204797" y="26443"/>
                  </a:lnTo>
                  <a:lnTo>
                    <a:pt x="203146" y="30640"/>
                  </a:lnTo>
                  <a:lnTo>
                    <a:pt x="201496" y="34707"/>
                  </a:lnTo>
                  <a:lnTo>
                    <a:pt x="200607" y="39157"/>
                  </a:lnTo>
                  <a:lnTo>
                    <a:pt x="200607" y="49328"/>
                  </a:lnTo>
                  <a:lnTo>
                    <a:pt x="211146" y="67000"/>
                  </a:lnTo>
                  <a:lnTo>
                    <a:pt x="214574" y="69288"/>
                  </a:lnTo>
                  <a:lnTo>
                    <a:pt x="218255" y="70305"/>
                  </a:lnTo>
                  <a:lnTo>
                    <a:pt x="228413" y="70305"/>
                  </a:lnTo>
                  <a:lnTo>
                    <a:pt x="232984" y="67890"/>
                  </a:lnTo>
                  <a:lnTo>
                    <a:pt x="235913" y="63313"/>
                  </a:lnTo>
                  <a:lnTo>
                    <a:pt x="219271" y="63313"/>
                  </a:lnTo>
                  <a:lnTo>
                    <a:pt x="216098" y="61786"/>
                  </a:lnTo>
                  <a:lnTo>
                    <a:pt x="210765" y="55430"/>
                  </a:lnTo>
                  <a:lnTo>
                    <a:pt x="209368" y="50599"/>
                  </a:lnTo>
                  <a:lnTo>
                    <a:pt x="209368" y="37504"/>
                  </a:lnTo>
                  <a:lnTo>
                    <a:pt x="210638" y="32673"/>
                  </a:lnTo>
                  <a:lnTo>
                    <a:pt x="215717" y="26570"/>
                  </a:lnTo>
                  <a:lnTo>
                    <a:pt x="218890" y="25045"/>
                  </a:lnTo>
                  <a:lnTo>
                    <a:pt x="244030" y="25045"/>
                  </a:lnTo>
                  <a:lnTo>
                    <a:pt x="244030" y="24791"/>
                  </a:lnTo>
                  <a:lnTo>
                    <a:pt x="235651" y="24791"/>
                  </a:lnTo>
                  <a:lnTo>
                    <a:pt x="234127" y="22757"/>
                  </a:lnTo>
                  <a:lnTo>
                    <a:pt x="232222" y="21104"/>
                  </a:lnTo>
                  <a:lnTo>
                    <a:pt x="229937" y="19833"/>
                  </a:lnTo>
                  <a:lnTo>
                    <a:pt x="227524" y="18562"/>
                  </a:lnTo>
                  <a:lnTo>
                    <a:pt x="224858" y="17926"/>
                  </a:lnTo>
                  <a:close/>
                </a:path>
                <a:path w="302895" h="70485">
                  <a:moveTo>
                    <a:pt x="244030" y="62931"/>
                  </a:moveTo>
                  <a:lnTo>
                    <a:pt x="236157" y="62931"/>
                  </a:lnTo>
                  <a:lnTo>
                    <a:pt x="236157" y="69161"/>
                  </a:lnTo>
                  <a:lnTo>
                    <a:pt x="244030" y="69161"/>
                  </a:lnTo>
                  <a:lnTo>
                    <a:pt x="244030" y="62931"/>
                  </a:lnTo>
                  <a:close/>
                </a:path>
                <a:path w="302895" h="70485">
                  <a:moveTo>
                    <a:pt x="244030" y="25045"/>
                  </a:moveTo>
                  <a:lnTo>
                    <a:pt x="226508" y="25045"/>
                  </a:lnTo>
                  <a:lnTo>
                    <a:pt x="229683" y="26570"/>
                  </a:lnTo>
                  <a:lnTo>
                    <a:pt x="232349" y="29749"/>
                  </a:lnTo>
                  <a:lnTo>
                    <a:pt x="235016" y="33055"/>
                  </a:lnTo>
                  <a:lnTo>
                    <a:pt x="236284" y="38013"/>
                  </a:lnTo>
                  <a:lnTo>
                    <a:pt x="236284" y="51108"/>
                  </a:lnTo>
                  <a:lnTo>
                    <a:pt x="235016" y="55811"/>
                  </a:lnTo>
                  <a:lnTo>
                    <a:pt x="232476" y="58863"/>
                  </a:lnTo>
                  <a:lnTo>
                    <a:pt x="229810" y="61786"/>
                  </a:lnTo>
                  <a:lnTo>
                    <a:pt x="226762" y="63313"/>
                  </a:lnTo>
                  <a:lnTo>
                    <a:pt x="235913" y="63313"/>
                  </a:lnTo>
                  <a:lnTo>
                    <a:pt x="236157" y="62931"/>
                  </a:lnTo>
                  <a:lnTo>
                    <a:pt x="244030" y="62931"/>
                  </a:lnTo>
                  <a:lnTo>
                    <a:pt x="244030" y="25045"/>
                  </a:lnTo>
                  <a:close/>
                </a:path>
                <a:path w="302895" h="70485">
                  <a:moveTo>
                    <a:pt x="244030" y="0"/>
                  </a:moveTo>
                  <a:lnTo>
                    <a:pt x="235651" y="0"/>
                  </a:lnTo>
                  <a:lnTo>
                    <a:pt x="235651" y="24791"/>
                  </a:lnTo>
                  <a:lnTo>
                    <a:pt x="244030" y="24791"/>
                  </a:lnTo>
                  <a:lnTo>
                    <a:pt x="244030" y="0"/>
                  </a:lnTo>
                  <a:close/>
                </a:path>
                <a:path w="302895" h="70485">
                  <a:moveTo>
                    <a:pt x="286310" y="17926"/>
                  </a:moveTo>
                  <a:lnTo>
                    <a:pt x="272597" y="17926"/>
                  </a:lnTo>
                  <a:lnTo>
                    <a:pt x="267011" y="20341"/>
                  </a:lnTo>
                  <a:lnTo>
                    <a:pt x="262694" y="24918"/>
                  </a:lnTo>
                  <a:lnTo>
                    <a:pt x="258377" y="29622"/>
                  </a:lnTo>
                  <a:lnTo>
                    <a:pt x="256345" y="35725"/>
                  </a:lnTo>
                  <a:lnTo>
                    <a:pt x="256304" y="53014"/>
                  </a:lnTo>
                  <a:lnTo>
                    <a:pt x="258377" y="59117"/>
                  </a:lnTo>
                  <a:lnTo>
                    <a:pt x="266884" y="68144"/>
                  </a:lnTo>
                  <a:lnTo>
                    <a:pt x="272724" y="70305"/>
                  </a:lnTo>
                  <a:lnTo>
                    <a:pt x="285802" y="70305"/>
                  </a:lnTo>
                  <a:lnTo>
                    <a:pt x="290626" y="68906"/>
                  </a:lnTo>
                  <a:lnTo>
                    <a:pt x="294435" y="66109"/>
                  </a:lnTo>
                  <a:lnTo>
                    <a:pt x="298118" y="63313"/>
                  </a:lnTo>
                  <a:lnTo>
                    <a:pt x="275898" y="63313"/>
                  </a:lnTo>
                  <a:lnTo>
                    <a:pt x="272470" y="61915"/>
                  </a:lnTo>
                  <a:lnTo>
                    <a:pt x="266884" y="56066"/>
                  </a:lnTo>
                  <a:lnTo>
                    <a:pt x="265233" y="51870"/>
                  </a:lnTo>
                  <a:lnTo>
                    <a:pt x="264980" y="46277"/>
                  </a:lnTo>
                  <a:lnTo>
                    <a:pt x="302308" y="46277"/>
                  </a:lnTo>
                  <a:lnTo>
                    <a:pt x="302308" y="39284"/>
                  </a:lnTo>
                  <a:lnTo>
                    <a:pt x="265487" y="39284"/>
                  </a:lnTo>
                  <a:lnTo>
                    <a:pt x="265741" y="34961"/>
                  </a:lnTo>
                  <a:lnTo>
                    <a:pt x="267138" y="31529"/>
                  </a:lnTo>
                  <a:lnTo>
                    <a:pt x="272470" y="26189"/>
                  </a:lnTo>
                  <a:lnTo>
                    <a:pt x="275771" y="24918"/>
                  </a:lnTo>
                  <a:lnTo>
                    <a:pt x="296079" y="24918"/>
                  </a:lnTo>
                  <a:lnTo>
                    <a:pt x="291769" y="20214"/>
                  </a:lnTo>
                  <a:lnTo>
                    <a:pt x="286310" y="17926"/>
                  </a:lnTo>
                  <a:close/>
                </a:path>
                <a:path w="302895" h="70485">
                  <a:moveTo>
                    <a:pt x="293293" y="53014"/>
                  </a:moveTo>
                  <a:lnTo>
                    <a:pt x="283263" y="63313"/>
                  </a:lnTo>
                  <a:lnTo>
                    <a:pt x="298118" y="63313"/>
                  </a:lnTo>
                  <a:lnTo>
                    <a:pt x="300657" y="59244"/>
                  </a:lnTo>
                  <a:lnTo>
                    <a:pt x="302054" y="54159"/>
                  </a:lnTo>
                  <a:lnTo>
                    <a:pt x="293293" y="53014"/>
                  </a:lnTo>
                  <a:close/>
                </a:path>
                <a:path w="302895" h="70485">
                  <a:moveTo>
                    <a:pt x="296079" y="24918"/>
                  </a:moveTo>
                  <a:lnTo>
                    <a:pt x="284025" y="24918"/>
                  </a:lnTo>
                  <a:lnTo>
                    <a:pt x="287453" y="26570"/>
                  </a:lnTo>
                  <a:lnTo>
                    <a:pt x="290118" y="29876"/>
                  </a:lnTo>
                  <a:lnTo>
                    <a:pt x="291896" y="31911"/>
                  </a:lnTo>
                  <a:lnTo>
                    <a:pt x="293039" y="35088"/>
                  </a:lnTo>
                  <a:lnTo>
                    <a:pt x="293420" y="39284"/>
                  </a:lnTo>
                  <a:lnTo>
                    <a:pt x="302308" y="39284"/>
                  </a:lnTo>
                  <a:lnTo>
                    <a:pt x="302308" y="35725"/>
                  </a:lnTo>
                  <a:lnTo>
                    <a:pt x="300276" y="29368"/>
                  </a:lnTo>
                  <a:lnTo>
                    <a:pt x="296079" y="249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909558" y="1503400"/>
              <a:ext cx="513080" cy="257175"/>
            </a:xfrm>
            <a:custGeom>
              <a:avLst/>
              <a:gdLst/>
              <a:ahLst/>
              <a:cxnLst/>
              <a:rect l="l" t="t" r="r" b="b"/>
              <a:pathLst>
                <a:path w="513079" h="257175">
                  <a:moveTo>
                    <a:pt x="384455" y="128278"/>
                  </a:moveTo>
                  <a:lnTo>
                    <a:pt x="374383" y="178196"/>
                  </a:lnTo>
                  <a:lnTo>
                    <a:pt x="346921" y="218972"/>
                  </a:lnTo>
                  <a:lnTo>
                    <a:pt x="306198" y="246471"/>
                  </a:lnTo>
                  <a:lnTo>
                    <a:pt x="256346" y="256556"/>
                  </a:lnTo>
                  <a:lnTo>
                    <a:pt x="206420" y="246471"/>
                  </a:lnTo>
                  <a:lnTo>
                    <a:pt x="165660" y="218972"/>
                  </a:lnTo>
                  <a:lnTo>
                    <a:pt x="138183" y="178196"/>
                  </a:lnTo>
                  <a:lnTo>
                    <a:pt x="128109" y="128278"/>
                  </a:lnTo>
                  <a:lnTo>
                    <a:pt x="138183" y="78360"/>
                  </a:lnTo>
                  <a:lnTo>
                    <a:pt x="165660" y="37584"/>
                  </a:lnTo>
                  <a:lnTo>
                    <a:pt x="206420" y="10085"/>
                  </a:lnTo>
                  <a:lnTo>
                    <a:pt x="256346" y="0"/>
                  </a:lnTo>
                  <a:lnTo>
                    <a:pt x="306198" y="10085"/>
                  </a:lnTo>
                  <a:lnTo>
                    <a:pt x="346921" y="37584"/>
                  </a:lnTo>
                  <a:lnTo>
                    <a:pt x="374383" y="78360"/>
                  </a:lnTo>
                  <a:lnTo>
                    <a:pt x="384455" y="128278"/>
                  </a:lnTo>
                  <a:close/>
                </a:path>
                <a:path w="513079" h="257175">
                  <a:moveTo>
                    <a:pt x="0" y="128278"/>
                  </a:moveTo>
                  <a:lnTo>
                    <a:pt x="128109" y="128278"/>
                  </a:lnTo>
                </a:path>
                <a:path w="513079" h="257175">
                  <a:moveTo>
                    <a:pt x="166580" y="128278"/>
                  </a:moveTo>
                  <a:lnTo>
                    <a:pt x="217875" y="128278"/>
                  </a:lnTo>
                </a:path>
                <a:path w="513079" h="257175">
                  <a:moveTo>
                    <a:pt x="192227" y="153959"/>
                  </a:moveTo>
                  <a:lnTo>
                    <a:pt x="192227" y="102597"/>
                  </a:lnTo>
                </a:path>
                <a:path w="513079" h="257175">
                  <a:moveTo>
                    <a:pt x="384455" y="128278"/>
                  </a:moveTo>
                  <a:lnTo>
                    <a:pt x="512692" y="128278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999958" y="1406143"/>
              <a:ext cx="336550" cy="71755"/>
            </a:xfrm>
            <a:custGeom>
              <a:avLst/>
              <a:gdLst/>
              <a:ahLst/>
              <a:cxnLst/>
              <a:rect l="l" t="t" r="r" b="b"/>
              <a:pathLst>
                <a:path w="336550" h="71755">
                  <a:moveTo>
                    <a:pt x="31360" y="1144"/>
                  </a:moveTo>
                  <a:lnTo>
                    <a:pt x="0" y="1144"/>
                  </a:lnTo>
                  <a:lnTo>
                    <a:pt x="0" y="70559"/>
                  </a:lnTo>
                  <a:lnTo>
                    <a:pt x="30853" y="70559"/>
                  </a:lnTo>
                  <a:lnTo>
                    <a:pt x="34535" y="70177"/>
                  </a:lnTo>
                  <a:lnTo>
                    <a:pt x="40629" y="68652"/>
                  </a:lnTo>
                  <a:lnTo>
                    <a:pt x="43168" y="67508"/>
                  </a:lnTo>
                  <a:lnTo>
                    <a:pt x="47231" y="64457"/>
                  </a:lnTo>
                  <a:lnTo>
                    <a:pt x="48882" y="62296"/>
                  </a:lnTo>
                  <a:lnTo>
                    <a:pt x="9141" y="62296"/>
                  </a:lnTo>
                  <a:lnTo>
                    <a:pt x="9141" y="38521"/>
                  </a:lnTo>
                  <a:lnTo>
                    <a:pt x="47915" y="38521"/>
                  </a:lnTo>
                  <a:lnTo>
                    <a:pt x="46723" y="36996"/>
                  </a:lnTo>
                  <a:lnTo>
                    <a:pt x="43422" y="34834"/>
                  </a:lnTo>
                  <a:lnTo>
                    <a:pt x="39232" y="33563"/>
                  </a:lnTo>
                  <a:lnTo>
                    <a:pt x="42533" y="32038"/>
                  </a:lnTo>
                  <a:lnTo>
                    <a:pt x="44521" y="30257"/>
                  </a:lnTo>
                  <a:lnTo>
                    <a:pt x="9141" y="30257"/>
                  </a:lnTo>
                  <a:lnTo>
                    <a:pt x="9141" y="9281"/>
                  </a:lnTo>
                  <a:lnTo>
                    <a:pt x="45906" y="9281"/>
                  </a:lnTo>
                  <a:lnTo>
                    <a:pt x="44438" y="6865"/>
                  </a:lnTo>
                  <a:lnTo>
                    <a:pt x="41898" y="4704"/>
                  </a:lnTo>
                  <a:lnTo>
                    <a:pt x="35551" y="1907"/>
                  </a:lnTo>
                  <a:lnTo>
                    <a:pt x="31360" y="1144"/>
                  </a:lnTo>
                  <a:close/>
                </a:path>
                <a:path w="336550" h="71755">
                  <a:moveTo>
                    <a:pt x="47915" y="38521"/>
                  </a:moveTo>
                  <a:lnTo>
                    <a:pt x="29583" y="38521"/>
                  </a:lnTo>
                  <a:lnTo>
                    <a:pt x="33011" y="38902"/>
                  </a:lnTo>
                  <a:lnTo>
                    <a:pt x="35297" y="39665"/>
                  </a:lnTo>
                  <a:lnTo>
                    <a:pt x="42787" y="47802"/>
                  </a:lnTo>
                  <a:lnTo>
                    <a:pt x="42787" y="52633"/>
                  </a:lnTo>
                  <a:lnTo>
                    <a:pt x="29329" y="62296"/>
                  </a:lnTo>
                  <a:lnTo>
                    <a:pt x="48882" y="62296"/>
                  </a:lnTo>
                  <a:lnTo>
                    <a:pt x="51675" y="56701"/>
                  </a:lnTo>
                  <a:lnTo>
                    <a:pt x="52310" y="53651"/>
                  </a:lnTo>
                  <a:lnTo>
                    <a:pt x="52310" y="46404"/>
                  </a:lnTo>
                  <a:lnTo>
                    <a:pt x="51167" y="42844"/>
                  </a:lnTo>
                  <a:lnTo>
                    <a:pt x="49009" y="39919"/>
                  </a:lnTo>
                  <a:lnTo>
                    <a:pt x="47915" y="38521"/>
                  </a:lnTo>
                  <a:close/>
                </a:path>
                <a:path w="336550" h="71755">
                  <a:moveTo>
                    <a:pt x="45906" y="9281"/>
                  </a:moveTo>
                  <a:lnTo>
                    <a:pt x="28059" y="9281"/>
                  </a:lnTo>
                  <a:lnTo>
                    <a:pt x="31487" y="9662"/>
                  </a:lnTo>
                  <a:lnTo>
                    <a:pt x="33519" y="10297"/>
                  </a:lnTo>
                  <a:lnTo>
                    <a:pt x="39994" y="17672"/>
                  </a:lnTo>
                  <a:lnTo>
                    <a:pt x="39994" y="22376"/>
                  </a:lnTo>
                  <a:lnTo>
                    <a:pt x="32884" y="29494"/>
                  </a:lnTo>
                  <a:lnTo>
                    <a:pt x="31106" y="30003"/>
                  </a:lnTo>
                  <a:lnTo>
                    <a:pt x="28186" y="30257"/>
                  </a:lnTo>
                  <a:lnTo>
                    <a:pt x="44521" y="30257"/>
                  </a:lnTo>
                  <a:lnTo>
                    <a:pt x="44946" y="29876"/>
                  </a:lnTo>
                  <a:lnTo>
                    <a:pt x="46596" y="27207"/>
                  </a:lnTo>
                  <a:lnTo>
                    <a:pt x="48120" y="24663"/>
                  </a:lnTo>
                  <a:lnTo>
                    <a:pt x="49009" y="21866"/>
                  </a:lnTo>
                  <a:lnTo>
                    <a:pt x="48972" y="15637"/>
                  </a:lnTo>
                  <a:lnTo>
                    <a:pt x="48120" y="12712"/>
                  </a:lnTo>
                  <a:lnTo>
                    <a:pt x="45906" y="9281"/>
                  </a:lnTo>
                  <a:close/>
                </a:path>
                <a:path w="336550" h="71755">
                  <a:moveTo>
                    <a:pt x="72370" y="47420"/>
                  </a:moveTo>
                  <a:lnTo>
                    <a:pt x="63737" y="48183"/>
                  </a:lnTo>
                  <a:lnTo>
                    <a:pt x="63864" y="52887"/>
                  </a:lnTo>
                  <a:lnTo>
                    <a:pt x="65133" y="57082"/>
                  </a:lnTo>
                  <a:lnTo>
                    <a:pt x="67633" y="60897"/>
                  </a:lnTo>
                  <a:lnTo>
                    <a:pt x="69959" y="64329"/>
                  </a:lnTo>
                  <a:lnTo>
                    <a:pt x="73259" y="67127"/>
                  </a:lnTo>
                  <a:lnTo>
                    <a:pt x="77576" y="68906"/>
                  </a:lnTo>
                  <a:lnTo>
                    <a:pt x="81766" y="70813"/>
                  </a:lnTo>
                  <a:lnTo>
                    <a:pt x="87099" y="71704"/>
                  </a:lnTo>
                  <a:lnTo>
                    <a:pt x="98272" y="71704"/>
                  </a:lnTo>
                  <a:lnTo>
                    <a:pt x="114412" y="63440"/>
                  </a:lnTo>
                  <a:lnTo>
                    <a:pt x="89004" y="63440"/>
                  </a:lnTo>
                  <a:lnTo>
                    <a:pt x="85448" y="62804"/>
                  </a:lnTo>
                  <a:lnTo>
                    <a:pt x="72878" y="50980"/>
                  </a:lnTo>
                  <a:lnTo>
                    <a:pt x="72370" y="47420"/>
                  </a:lnTo>
                  <a:close/>
                </a:path>
                <a:path w="336550" h="71755">
                  <a:moveTo>
                    <a:pt x="95986" y="0"/>
                  </a:moveTo>
                  <a:lnTo>
                    <a:pt x="86083" y="0"/>
                  </a:lnTo>
                  <a:lnTo>
                    <a:pt x="81893" y="763"/>
                  </a:lnTo>
                  <a:lnTo>
                    <a:pt x="78084" y="2288"/>
                  </a:lnTo>
                  <a:lnTo>
                    <a:pt x="74275" y="3940"/>
                  </a:lnTo>
                  <a:lnTo>
                    <a:pt x="71354" y="6229"/>
                  </a:lnTo>
                  <a:lnTo>
                    <a:pt x="69451" y="9281"/>
                  </a:lnTo>
                  <a:lnTo>
                    <a:pt x="67419" y="12331"/>
                  </a:lnTo>
                  <a:lnTo>
                    <a:pt x="66403" y="15637"/>
                  </a:lnTo>
                  <a:lnTo>
                    <a:pt x="66403" y="22247"/>
                  </a:lnTo>
                  <a:lnTo>
                    <a:pt x="76306" y="34198"/>
                  </a:lnTo>
                  <a:lnTo>
                    <a:pt x="78846" y="35598"/>
                  </a:lnTo>
                  <a:lnTo>
                    <a:pt x="83290" y="36996"/>
                  </a:lnTo>
                  <a:lnTo>
                    <a:pt x="95986" y="40046"/>
                  </a:lnTo>
                  <a:lnTo>
                    <a:pt x="100049" y="41191"/>
                  </a:lnTo>
                  <a:lnTo>
                    <a:pt x="101954" y="41954"/>
                  </a:lnTo>
                  <a:lnTo>
                    <a:pt x="104874" y="42971"/>
                  </a:lnTo>
                  <a:lnTo>
                    <a:pt x="106906" y="44369"/>
                  </a:lnTo>
                  <a:lnTo>
                    <a:pt x="109444" y="47675"/>
                  </a:lnTo>
                  <a:lnTo>
                    <a:pt x="110079" y="49455"/>
                  </a:lnTo>
                  <a:lnTo>
                    <a:pt x="110079" y="53778"/>
                  </a:lnTo>
                  <a:lnTo>
                    <a:pt x="96367" y="63440"/>
                  </a:lnTo>
                  <a:lnTo>
                    <a:pt x="114412" y="63440"/>
                  </a:lnTo>
                  <a:lnTo>
                    <a:pt x="115793" y="61405"/>
                  </a:lnTo>
                  <a:lnTo>
                    <a:pt x="117825" y="58099"/>
                  </a:lnTo>
                  <a:lnTo>
                    <a:pt x="118967" y="54667"/>
                  </a:lnTo>
                  <a:lnTo>
                    <a:pt x="118967" y="47166"/>
                  </a:lnTo>
                  <a:lnTo>
                    <a:pt x="91796" y="29622"/>
                  </a:lnTo>
                  <a:lnTo>
                    <a:pt x="84306" y="27842"/>
                  </a:lnTo>
                  <a:lnTo>
                    <a:pt x="79734" y="26189"/>
                  </a:lnTo>
                  <a:lnTo>
                    <a:pt x="77957" y="24663"/>
                  </a:lnTo>
                  <a:lnTo>
                    <a:pt x="76179" y="23011"/>
                  </a:lnTo>
                  <a:lnTo>
                    <a:pt x="75290" y="20976"/>
                  </a:lnTo>
                  <a:lnTo>
                    <a:pt x="75290" y="15637"/>
                  </a:lnTo>
                  <a:lnTo>
                    <a:pt x="76560" y="13094"/>
                  </a:lnTo>
                  <a:lnTo>
                    <a:pt x="81639" y="9025"/>
                  </a:lnTo>
                  <a:lnTo>
                    <a:pt x="85702" y="8009"/>
                  </a:lnTo>
                  <a:lnTo>
                    <a:pt x="112346" y="8009"/>
                  </a:lnTo>
                  <a:lnTo>
                    <a:pt x="111349" y="6483"/>
                  </a:lnTo>
                  <a:lnTo>
                    <a:pt x="108303" y="4067"/>
                  </a:lnTo>
                  <a:lnTo>
                    <a:pt x="100430" y="763"/>
                  </a:lnTo>
                  <a:lnTo>
                    <a:pt x="95986" y="0"/>
                  </a:lnTo>
                  <a:close/>
                </a:path>
                <a:path w="336550" h="71755">
                  <a:moveTo>
                    <a:pt x="112346" y="8009"/>
                  </a:moveTo>
                  <a:lnTo>
                    <a:pt x="96494" y="8009"/>
                  </a:lnTo>
                  <a:lnTo>
                    <a:pt x="100557" y="9154"/>
                  </a:lnTo>
                  <a:lnTo>
                    <a:pt x="103224" y="11441"/>
                  </a:lnTo>
                  <a:lnTo>
                    <a:pt x="106017" y="13602"/>
                  </a:lnTo>
                  <a:lnTo>
                    <a:pt x="107541" y="16908"/>
                  </a:lnTo>
                  <a:lnTo>
                    <a:pt x="108049" y="21358"/>
                  </a:lnTo>
                  <a:lnTo>
                    <a:pt x="116809" y="20722"/>
                  </a:lnTo>
                  <a:lnTo>
                    <a:pt x="116682" y="16654"/>
                  </a:lnTo>
                  <a:lnTo>
                    <a:pt x="115539" y="12967"/>
                  </a:lnTo>
                  <a:lnTo>
                    <a:pt x="112346" y="8009"/>
                  </a:lnTo>
                  <a:close/>
                </a:path>
                <a:path w="336550" h="71755">
                  <a:moveTo>
                    <a:pt x="159597" y="19070"/>
                  </a:moveTo>
                  <a:lnTo>
                    <a:pt x="146011" y="19070"/>
                  </a:lnTo>
                  <a:lnTo>
                    <a:pt x="140298" y="21485"/>
                  </a:lnTo>
                  <a:lnTo>
                    <a:pt x="135981" y="26189"/>
                  </a:lnTo>
                  <a:lnTo>
                    <a:pt x="131664" y="30767"/>
                  </a:lnTo>
                  <a:lnTo>
                    <a:pt x="129630" y="36996"/>
                  </a:lnTo>
                  <a:lnTo>
                    <a:pt x="129591" y="54286"/>
                  </a:lnTo>
                  <a:lnTo>
                    <a:pt x="131664" y="60388"/>
                  </a:lnTo>
                  <a:lnTo>
                    <a:pt x="135981" y="64838"/>
                  </a:lnTo>
                  <a:lnTo>
                    <a:pt x="140171" y="69415"/>
                  </a:lnTo>
                  <a:lnTo>
                    <a:pt x="146011" y="71704"/>
                  </a:lnTo>
                  <a:lnTo>
                    <a:pt x="159216" y="71704"/>
                  </a:lnTo>
                  <a:lnTo>
                    <a:pt x="164040" y="70304"/>
                  </a:lnTo>
                  <a:lnTo>
                    <a:pt x="167722" y="67381"/>
                  </a:lnTo>
                  <a:lnTo>
                    <a:pt x="171359" y="64711"/>
                  </a:lnTo>
                  <a:lnTo>
                    <a:pt x="149312" y="64711"/>
                  </a:lnTo>
                  <a:lnTo>
                    <a:pt x="145757" y="63185"/>
                  </a:lnTo>
                  <a:lnTo>
                    <a:pt x="140171" y="57337"/>
                  </a:lnTo>
                  <a:lnTo>
                    <a:pt x="138647" y="53141"/>
                  </a:lnTo>
                  <a:lnTo>
                    <a:pt x="138266" y="47547"/>
                  </a:lnTo>
                  <a:lnTo>
                    <a:pt x="175722" y="47547"/>
                  </a:lnTo>
                  <a:lnTo>
                    <a:pt x="175722" y="40556"/>
                  </a:lnTo>
                  <a:lnTo>
                    <a:pt x="138774" y="40556"/>
                  </a:lnTo>
                  <a:lnTo>
                    <a:pt x="139028" y="36233"/>
                  </a:lnTo>
                  <a:lnTo>
                    <a:pt x="140552" y="32673"/>
                  </a:lnTo>
                  <a:lnTo>
                    <a:pt x="143217" y="30003"/>
                  </a:lnTo>
                  <a:lnTo>
                    <a:pt x="145884" y="27461"/>
                  </a:lnTo>
                  <a:lnTo>
                    <a:pt x="149058" y="26189"/>
                  </a:lnTo>
                  <a:lnTo>
                    <a:pt x="169613" y="26189"/>
                  </a:lnTo>
                  <a:lnTo>
                    <a:pt x="165056" y="21358"/>
                  </a:lnTo>
                  <a:lnTo>
                    <a:pt x="159597" y="19070"/>
                  </a:lnTo>
                  <a:close/>
                </a:path>
                <a:path w="336550" h="71755">
                  <a:moveTo>
                    <a:pt x="166707" y="54286"/>
                  </a:moveTo>
                  <a:lnTo>
                    <a:pt x="165437" y="57972"/>
                  </a:lnTo>
                  <a:lnTo>
                    <a:pt x="163659" y="60515"/>
                  </a:lnTo>
                  <a:lnTo>
                    <a:pt x="161375" y="62169"/>
                  </a:lnTo>
                  <a:lnTo>
                    <a:pt x="159216" y="63821"/>
                  </a:lnTo>
                  <a:lnTo>
                    <a:pt x="156550" y="64711"/>
                  </a:lnTo>
                  <a:lnTo>
                    <a:pt x="171359" y="64711"/>
                  </a:lnTo>
                  <a:lnTo>
                    <a:pt x="171532" y="64584"/>
                  </a:lnTo>
                  <a:lnTo>
                    <a:pt x="174071" y="60515"/>
                  </a:lnTo>
                  <a:lnTo>
                    <a:pt x="175468" y="55430"/>
                  </a:lnTo>
                  <a:lnTo>
                    <a:pt x="166707" y="54286"/>
                  </a:lnTo>
                  <a:close/>
                </a:path>
                <a:path w="336550" h="71755">
                  <a:moveTo>
                    <a:pt x="169613" y="26189"/>
                  </a:moveTo>
                  <a:lnTo>
                    <a:pt x="157312" y="26189"/>
                  </a:lnTo>
                  <a:lnTo>
                    <a:pt x="160867" y="27715"/>
                  </a:lnTo>
                  <a:lnTo>
                    <a:pt x="163532" y="31021"/>
                  </a:lnTo>
                  <a:lnTo>
                    <a:pt x="165310" y="33182"/>
                  </a:lnTo>
                  <a:lnTo>
                    <a:pt x="166453" y="36360"/>
                  </a:lnTo>
                  <a:lnTo>
                    <a:pt x="166834" y="40556"/>
                  </a:lnTo>
                  <a:lnTo>
                    <a:pt x="175722" y="40556"/>
                  </a:lnTo>
                  <a:lnTo>
                    <a:pt x="175722" y="36996"/>
                  </a:lnTo>
                  <a:lnTo>
                    <a:pt x="173690" y="30511"/>
                  </a:lnTo>
                  <a:lnTo>
                    <a:pt x="169613" y="26189"/>
                  </a:lnTo>
                  <a:close/>
                </a:path>
                <a:path w="336550" h="71755">
                  <a:moveTo>
                    <a:pt x="195402" y="20214"/>
                  </a:moveTo>
                  <a:lnTo>
                    <a:pt x="187783" y="20214"/>
                  </a:lnTo>
                  <a:lnTo>
                    <a:pt x="187783" y="70559"/>
                  </a:lnTo>
                  <a:lnTo>
                    <a:pt x="196291" y="70559"/>
                  </a:lnTo>
                  <a:lnTo>
                    <a:pt x="196328" y="36487"/>
                  </a:lnTo>
                  <a:lnTo>
                    <a:pt x="197559" y="32292"/>
                  </a:lnTo>
                  <a:lnTo>
                    <a:pt x="202892" y="27715"/>
                  </a:lnTo>
                  <a:lnTo>
                    <a:pt x="203569" y="27461"/>
                  </a:lnTo>
                  <a:lnTo>
                    <a:pt x="195402" y="27461"/>
                  </a:lnTo>
                  <a:lnTo>
                    <a:pt x="195402" y="20214"/>
                  </a:lnTo>
                  <a:close/>
                </a:path>
                <a:path w="336550" h="71755">
                  <a:moveTo>
                    <a:pt x="226472" y="26570"/>
                  </a:moveTo>
                  <a:lnTo>
                    <a:pt x="211907" y="26570"/>
                  </a:lnTo>
                  <a:lnTo>
                    <a:pt x="213812" y="27078"/>
                  </a:lnTo>
                  <a:lnTo>
                    <a:pt x="215590" y="28096"/>
                  </a:lnTo>
                  <a:lnTo>
                    <a:pt x="220033" y="70559"/>
                  </a:lnTo>
                  <a:lnTo>
                    <a:pt x="228540" y="70559"/>
                  </a:lnTo>
                  <a:lnTo>
                    <a:pt x="228413" y="32927"/>
                  </a:lnTo>
                  <a:lnTo>
                    <a:pt x="228032" y="31402"/>
                  </a:lnTo>
                  <a:lnTo>
                    <a:pt x="227524" y="28859"/>
                  </a:lnTo>
                  <a:lnTo>
                    <a:pt x="226635" y="26824"/>
                  </a:lnTo>
                  <a:lnTo>
                    <a:pt x="226472" y="26570"/>
                  </a:lnTo>
                  <a:close/>
                </a:path>
                <a:path w="336550" h="71755">
                  <a:moveTo>
                    <a:pt x="214447" y="19070"/>
                  </a:moveTo>
                  <a:lnTo>
                    <a:pt x="204416" y="19070"/>
                  </a:lnTo>
                  <a:lnTo>
                    <a:pt x="199083" y="21866"/>
                  </a:lnTo>
                  <a:lnTo>
                    <a:pt x="195402" y="27461"/>
                  </a:lnTo>
                  <a:lnTo>
                    <a:pt x="203569" y="27461"/>
                  </a:lnTo>
                  <a:lnTo>
                    <a:pt x="205940" y="26570"/>
                  </a:lnTo>
                  <a:lnTo>
                    <a:pt x="226472" y="26570"/>
                  </a:lnTo>
                  <a:lnTo>
                    <a:pt x="217239" y="19705"/>
                  </a:lnTo>
                  <a:lnTo>
                    <a:pt x="214447" y="19070"/>
                  </a:lnTo>
                  <a:close/>
                </a:path>
                <a:path w="336550" h="71755">
                  <a:moveTo>
                    <a:pt x="248220" y="54159"/>
                  </a:moveTo>
                  <a:lnTo>
                    <a:pt x="239840" y="55557"/>
                  </a:lnTo>
                  <a:lnTo>
                    <a:pt x="240728" y="60897"/>
                  </a:lnTo>
                  <a:lnTo>
                    <a:pt x="242887" y="64838"/>
                  </a:lnTo>
                  <a:lnTo>
                    <a:pt x="246315" y="67635"/>
                  </a:lnTo>
                  <a:lnTo>
                    <a:pt x="249744" y="70304"/>
                  </a:lnTo>
                  <a:lnTo>
                    <a:pt x="254695" y="71704"/>
                  </a:lnTo>
                  <a:lnTo>
                    <a:pt x="265233" y="71704"/>
                  </a:lnTo>
                  <a:lnTo>
                    <a:pt x="278465" y="64711"/>
                  </a:lnTo>
                  <a:lnTo>
                    <a:pt x="257361" y="64711"/>
                  </a:lnTo>
                  <a:lnTo>
                    <a:pt x="254314" y="63821"/>
                  </a:lnTo>
                  <a:lnTo>
                    <a:pt x="252155" y="61913"/>
                  </a:lnTo>
                  <a:lnTo>
                    <a:pt x="249998" y="60134"/>
                  </a:lnTo>
                  <a:lnTo>
                    <a:pt x="248728" y="57591"/>
                  </a:lnTo>
                  <a:lnTo>
                    <a:pt x="248220" y="54159"/>
                  </a:lnTo>
                  <a:close/>
                </a:path>
                <a:path w="336550" h="71755">
                  <a:moveTo>
                    <a:pt x="263583" y="19070"/>
                  </a:moveTo>
                  <a:lnTo>
                    <a:pt x="257107" y="19070"/>
                  </a:lnTo>
                  <a:lnTo>
                    <a:pt x="254695" y="19451"/>
                  </a:lnTo>
                  <a:lnTo>
                    <a:pt x="252409" y="20087"/>
                  </a:lnTo>
                  <a:lnTo>
                    <a:pt x="250125" y="20849"/>
                  </a:lnTo>
                  <a:lnTo>
                    <a:pt x="248220" y="21612"/>
                  </a:lnTo>
                  <a:lnTo>
                    <a:pt x="246950" y="22630"/>
                  </a:lnTo>
                  <a:lnTo>
                    <a:pt x="245173" y="23901"/>
                  </a:lnTo>
                  <a:lnTo>
                    <a:pt x="243776" y="25426"/>
                  </a:lnTo>
                  <a:lnTo>
                    <a:pt x="241744" y="29240"/>
                  </a:lnTo>
                  <a:lnTo>
                    <a:pt x="241355" y="30894"/>
                  </a:lnTo>
                  <a:lnTo>
                    <a:pt x="241348" y="36487"/>
                  </a:lnTo>
                  <a:lnTo>
                    <a:pt x="241871" y="38267"/>
                  </a:lnTo>
                  <a:lnTo>
                    <a:pt x="243141" y="40300"/>
                  </a:lnTo>
                  <a:lnTo>
                    <a:pt x="244284" y="42335"/>
                  </a:lnTo>
                  <a:lnTo>
                    <a:pt x="246188" y="43987"/>
                  </a:lnTo>
                  <a:lnTo>
                    <a:pt x="251012" y="46276"/>
                  </a:lnTo>
                  <a:lnTo>
                    <a:pt x="255329" y="47675"/>
                  </a:lnTo>
                  <a:lnTo>
                    <a:pt x="266122" y="50345"/>
                  </a:lnTo>
                  <a:lnTo>
                    <a:pt x="269043" y="51362"/>
                  </a:lnTo>
                  <a:lnTo>
                    <a:pt x="270184" y="52124"/>
                  </a:lnTo>
                  <a:lnTo>
                    <a:pt x="271962" y="53268"/>
                  </a:lnTo>
                  <a:lnTo>
                    <a:pt x="272724" y="54794"/>
                  </a:lnTo>
                  <a:lnTo>
                    <a:pt x="272724" y="58863"/>
                  </a:lnTo>
                  <a:lnTo>
                    <a:pt x="271835" y="60642"/>
                  </a:lnTo>
                  <a:lnTo>
                    <a:pt x="269930" y="62296"/>
                  </a:lnTo>
                  <a:lnTo>
                    <a:pt x="268027" y="63821"/>
                  </a:lnTo>
                  <a:lnTo>
                    <a:pt x="265106" y="64711"/>
                  </a:lnTo>
                  <a:lnTo>
                    <a:pt x="278465" y="64711"/>
                  </a:lnTo>
                  <a:lnTo>
                    <a:pt x="279073" y="63821"/>
                  </a:lnTo>
                  <a:lnTo>
                    <a:pt x="280723" y="61278"/>
                  </a:lnTo>
                  <a:lnTo>
                    <a:pt x="281412" y="58863"/>
                  </a:lnTo>
                  <a:lnTo>
                    <a:pt x="281485" y="52887"/>
                  </a:lnTo>
                  <a:lnTo>
                    <a:pt x="280850" y="50472"/>
                  </a:lnTo>
                  <a:lnTo>
                    <a:pt x="257107" y="38902"/>
                  </a:lnTo>
                  <a:lnTo>
                    <a:pt x="254568" y="38140"/>
                  </a:lnTo>
                  <a:lnTo>
                    <a:pt x="253806" y="37885"/>
                  </a:lnTo>
                  <a:lnTo>
                    <a:pt x="252282" y="37250"/>
                  </a:lnTo>
                  <a:lnTo>
                    <a:pt x="251139" y="36487"/>
                  </a:lnTo>
                  <a:lnTo>
                    <a:pt x="250504" y="35598"/>
                  </a:lnTo>
                  <a:lnTo>
                    <a:pt x="249744" y="34707"/>
                  </a:lnTo>
                  <a:lnTo>
                    <a:pt x="249490" y="33690"/>
                  </a:lnTo>
                  <a:lnTo>
                    <a:pt x="249490" y="30894"/>
                  </a:lnTo>
                  <a:lnTo>
                    <a:pt x="250252" y="29367"/>
                  </a:lnTo>
                  <a:lnTo>
                    <a:pt x="251901" y="28096"/>
                  </a:lnTo>
                  <a:lnTo>
                    <a:pt x="253679" y="26824"/>
                  </a:lnTo>
                  <a:lnTo>
                    <a:pt x="256472" y="26189"/>
                  </a:lnTo>
                  <a:lnTo>
                    <a:pt x="277219" y="26189"/>
                  </a:lnTo>
                  <a:lnTo>
                    <a:pt x="275263" y="23519"/>
                  </a:lnTo>
                  <a:lnTo>
                    <a:pt x="273105" y="21993"/>
                  </a:lnTo>
                  <a:lnTo>
                    <a:pt x="270057" y="20849"/>
                  </a:lnTo>
                  <a:lnTo>
                    <a:pt x="267138" y="19705"/>
                  </a:lnTo>
                  <a:lnTo>
                    <a:pt x="263583" y="19070"/>
                  </a:lnTo>
                  <a:close/>
                </a:path>
                <a:path w="336550" h="71755">
                  <a:moveTo>
                    <a:pt x="277219" y="26189"/>
                  </a:moveTo>
                  <a:lnTo>
                    <a:pt x="263583" y="26189"/>
                  </a:lnTo>
                  <a:lnTo>
                    <a:pt x="266249" y="26824"/>
                  </a:lnTo>
                  <a:lnTo>
                    <a:pt x="268027" y="28350"/>
                  </a:lnTo>
                  <a:lnTo>
                    <a:pt x="269803" y="29749"/>
                  </a:lnTo>
                  <a:lnTo>
                    <a:pt x="270946" y="31783"/>
                  </a:lnTo>
                  <a:lnTo>
                    <a:pt x="271327" y="34325"/>
                  </a:lnTo>
                  <a:lnTo>
                    <a:pt x="279580" y="33182"/>
                  </a:lnTo>
                  <a:lnTo>
                    <a:pt x="279073" y="30003"/>
                  </a:lnTo>
                  <a:lnTo>
                    <a:pt x="278057" y="27334"/>
                  </a:lnTo>
                  <a:lnTo>
                    <a:pt x="277219" y="26189"/>
                  </a:lnTo>
                  <a:close/>
                </a:path>
                <a:path w="336550" h="71755">
                  <a:moveTo>
                    <a:pt x="320337" y="19070"/>
                  </a:moveTo>
                  <a:lnTo>
                    <a:pt x="306751" y="19070"/>
                  </a:lnTo>
                  <a:lnTo>
                    <a:pt x="301165" y="21485"/>
                  </a:lnTo>
                  <a:lnTo>
                    <a:pt x="292404" y="30767"/>
                  </a:lnTo>
                  <a:lnTo>
                    <a:pt x="290370" y="36996"/>
                  </a:lnTo>
                  <a:lnTo>
                    <a:pt x="290332" y="54286"/>
                  </a:lnTo>
                  <a:lnTo>
                    <a:pt x="292404" y="60388"/>
                  </a:lnTo>
                  <a:lnTo>
                    <a:pt x="296721" y="64838"/>
                  </a:lnTo>
                  <a:lnTo>
                    <a:pt x="301038" y="69415"/>
                  </a:lnTo>
                  <a:lnTo>
                    <a:pt x="306878" y="71704"/>
                  </a:lnTo>
                  <a:lnTo>
                    <a:pt x="319956" y="71704"/>
                  </a:lnTo>
                  <a:lnTo>
                    <a:pt x="324780" y="70304"/>
                  </a:lnTo>
                  <a:lnTo>
                    <a:pt x="332106" y="64711"/>
                  </a:lnTo>
                  <a:lnTo>
                    <a:pt x="310052" y="64711"/>
                  </a:lnTo>
                  <a:lnTo>
                    <a:pt x="306497" y="63185"/>
                  </a:lnTo>
                  <a:lnTo>
                    <a:pt x="300911" y="57337"/>
                  </a:lnTo>
                  <a:lnTo>
                    <a:pt x="299387" y="53141"/>
                  </a:lnTo>
                  <a:lnTo>
                    <a:pt x="299007" y="47547"/>
                  </a:lnTo>
                  <a:lnTo>
                    <a:pt x="336462" y="47547"/>
                  </a:lnTo>
                  <a:lnTo>
                    <a:pt x="336462" y="40556"/>
                  </a:lnTo>
                  <a:lnTo>
                    <a:pt x="299514" y="40556"/>
                  </a:lnTo>
                  <a:lnTo>
                    <a:pt x="299768" y="36233"/>
                  </a:lnTo>
                  <a:lnTo>
                    <a:pt x="301292" y="32673"/>
                  </a:lnTo>
                  <a:lnTo>
                    <a:pt x="303957" y="30003"/>
                  </a:lnTo>
                  <a:lnTo>
                    <a:pt x="306624" y="27461"/>
                  </a:lnTo>
                  <a:lnTo>
                    <a:pt x="309925" y="26189"/>
                  </a:lnTo>
                  <a:lnTo>
                    <a:pt x="330354" y="26189"/>
                  </a:lnTo>
                  <a:lnTo>
                    <a:pt x="325923" y="21358"/>
                  </a:lnTo>
                  <a:lnTo>
                    <a:pt x="320337" y="19070"/>
                  </a:lnTo>
                  <a:close/>
                </a:path>
                <a:path w="336550" h="71755">
                  <a:moveTo>
                    <a:pt x="327447" y="54286"/>
                  </a:moveTo>
                  <a:lnTo>
                    <a:pt x="317290" y="64711"/>
                  </a:lnTo>
                  <a:lnTo>
                    <a:pt x="332106" y="64711"/>
                  </a:lnTo>
                  <a:lnTo>
                    <a:pt x="332272" y="64584"/>
                  </a:lnTo>
                  <a:lnTo>
                    <a:pt x="334811" y="60515"/>
                  </a:lnTo>
                  <a:lnTo>
                    <a:pt x="336208" y="55430"/>
                  </a:lnTo>
                  <a:lnTo>
                    <a:pt x="327447" y="54286"/>
                  </a:lnTo>
                  <a:close/>
                </a:path>
                <a:path w="336550" h="71755">
                  <a:moveTo>
                    <a:pt x="330354" y="26189"/>
                  </a:moveTo>
                  <a:lnTo>
                    <a:pt x="318052" y="26189"/>
                  </a:lnTo>
                  <a:lnTo>
                    <a:pt x="321607" y="27715"/>
                  </a:lnTo>
                  <a:lnTo>
                    <a:pt x="324272" y="31021"/>
                  </a:lnTo>
                  <a:lnTo>
                    <a:pt x="326050" y="33182"/>
                  </a:lnTo>
                  <a:lnTo>
                    <a:pt x="327193" y="36360"/>
                  </a:lnTo>
                  <a:lnTo>
                    <a:pt x="327574" y="40556"/>
                  </a:lnTo>
                  <a:lnTo>
                    <a:pt x="336462" y="40556"/>
                  </a:lnTo>
                  <a:lnTo>
                    <a:pt x="336462" y="36996"/>
                  </a:lnTo>
                  <a:lnTo>
                    <a:pt x="334430" y="30511"/>
                  </a:lnTo>
                  <a:lnTo>
                    <a:pt x="330354" y="261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45665" y="1816660"/>
              <a:ext cx="241491" cy="9051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2152" y="3299934"/>
              <a:ext cx="198463" cy="25668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11588" y="3315064"/>
              <a:ext cx="200099" cy="6890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1716" y="3426433"/>
              <a:ext cx="186768" cy="8873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82152" y="4711633"/>
              <a:ext cx="198463" cy="25664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11716" y="4726635"/>
              <a:ext cx="195783" cy="6903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11716" y="4838005"/>
              <a:ext cx="186768" cy="8876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9301" y="3299934"/>
              <a:ext cx="198463" cy="25668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67653" y="3315064"/>
              <a:ext cx="184103" cy="6916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66638" y="3426433"/>
              <a:ext cx="186767" cy="8873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79301" y="4711633"/>
              <a:ext cx="198463" cy="25664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73113" y="4726762"/>
              <a:ext cx="179658" cy="6916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66638" y="4838005"/>
              <a:ext cx="186767" cy="88765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95367" y="3598452"/>
              <a:ext cx="121519" cy="173017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3371633" y="3428340"/>
              <a:ext cx="513080" cy="513715"/>
            </a:xfrm>
            <a:custGeom>
              <a:avLst/>
              <a:gdLst/>
              <a:ahLst/>
              <a:cxnLst/>
              <a:rect l="l" t="t" r="r" b="b"/>
              <a:pathLst>
                <a:path w="513079" h="513714">
                  <a:moveTo>
                    <a:pt x="128160" y="513240"/>
                  </a:moveTo>
                  <a:lnTo>
                    <a:pt x="512667" y="256684"/>
                  </a:lnTo>
                </a:path>
                <a:path w="513079" h="513714">
                  <a:moveTo>
                    <a:pt x="128160" y="513240"/>
                  </a:moveTo>
                  <a:lnTo>
                    <a:pt x="128160" y="0"/>
                  </a:lnTo>
                </a:path>
                <a:path w="513079" h="513714">
                  <a:moveTo>
                    <a:pt x="192240" y="410643"/>
                  </a:moveTo>
                  <a:lnTo>
                    <a:pt x="192240" y="359281"/>
                  </a:lnTo>
                </a:path>
                <a:path w="513079" h="513714">
                  <a:moveTo>
                    <a:pt x="0" y="384962"/>
                  </a:moveTo>
                  <a:lnTo>
                    <a:pt x="128160" y="384962"/>
                  </a:lnTo>
                </a:path>
                <a:path w="513079" h="513714">
                  <a:moveTo>
                    <a:pt x="166605" y="384962"/>
                  </a:moveTo>
                  <a:lnTo>
                    <a:pt x="217875" y="384962"/>
                  </a:lnTo>
                </a:path>
                <a:path w="513079" h="513714">
                  <a:moveTo>
                    <a:pt x="384430" y="384962"/>
                  </a:moveTo>
                  <a:lnTo>
                    <a:pt x="512667" y="384962"/>
                  </a:lnTo>
                </a:path>
                <a:path w="513079" h="513714">
                  <a:moveTo>
                    <a:pt x="384430" y="384962"/>
                  </a:moveTo>
                  <a:lnTo>
                    <a:pt x="384430" y="333600"/>
                  </a:lnTo>
                </a:path>
                <a:path w="513079" h="513714">
                  <a:moveTo>
                    <a:pt x="294791" y="333600"/>
                  </a:moveTo>
                  <a:lnTo>
                    <a:pt x="294791" y="179640"/>
                  </a:lnTo>
                </a:path>
                <a:path w="513079" h="513714">
                  <a:moveTo>
                    <a:pt x="128160" y="0"/>
                  </a:moveTo>
                  <a:lnTo>
                    <a:pt x="512667" y="256684"/>
                  </a:lnTo>
                </a:path>
                <a:path w="513079" h="513714">
                  <a:moveTo>
                    <a:pt x="294791" y="179640"/>
                  </a:moveTo>
                  <a:lnTo>
                    <a:pt x="281955" y="205321"/>
                  </a:lnTo>
                </a:path>
                <a:path w="513079" h="513714">
                  <a:moveTo>
                    <a:pt x="294791" y="179640"/>
                  </a:moveTo>
                  <a:lnTo>
                    <a:pt x="307615" y="205321"/>
                  </a:lnTo>
                </a:path>
                <a:path w="513079" h="513714">
                  <a:moveTo>
                    <a:pt x="384430" y="128278"/>
                  </a:moveTo>
                  <a:lnTo>
                    <a:pt x="384430" y="179640"/>
                  </a:lnTo>
                </a:path>
                <a:path w="513079" h="513714">
                  <a:moveTo>
                    <a:pt x="0" y="128278"/>
                  </a:moveTo>
                  <a:lnTo>
                    <a:pt x="128160" y="128278"/>
                  </a:lnTo>
                </a:path>
                <a:path w="513079" h="513714">
                  <a:moveTo>
                    <a:pt x="384430" y="128278"/>
                  </a:moveTo>
                  <a:lnTo>
                    <a:pt x="512667" y="128278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60444" y="3330955"/>
              <a:ext cx="136197" cy="7119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473612" y="3998156"/>
              <a:ext cx="311785" cy="90170"/>
            </a:xfrm>
            <a:custGeom>
              <a:avLst/>
              <a:gdLst/>
              <a:ahLst/>
              <a:cxnLst/>
              <a:rect l="l" t="t" r="r" b="b"/>
              <a:pathLst>
                <a:path w="311785" h="90170">
                  <a:moveTo>
                    <a:pt x="27057" y="0"/>
                  </a:moveTo>
                  <a:lnTo>
                    <a:pt x="21762" y="0"/>
                  </a:lnTo>
                  <a:lnTo>
                    <a:pt x="19832" y="127"/>
                  </a:lnTo>
                  <a:lnTo>
                    <a:pt x="18638" y="508"/>
                  </a:lnTo>
                  <a:lnTo>
                    <a:pt x="16899" y="1017"/>
                  </a:lnTo>
                  <a:lnTo>
                    <a:pt x="15464" y="1652"/>
                  </a:lnTo>
                  <a:lnTo>
                    <a:pt x="14347" y="2669"/>
                  </a:lnTo>
                  <a:lnTo>
                    <a:pt x="13229" y="3559"/>
                  </a:lnTo>
                  <a:lnTo>
                    <a:pt x="12278" y="4831"/>
                  </a:lnTo>
                  <a:lnTo>
                    <a:pt x="11516" y="6483"/>
                  </a:lnTo>
                  <a:lnTo>
                    <a:pt x="10754" y="8008"/>
                  </a:lnTo>
                  <a:lnTo>
                    <a:pt x="10233" y="10170"/>
                  </a:lnTo>
                  <a:lnTo>
                    <a:pt x="9801" y="14493"/>
                  </a:lnTo>
                  <a:lnTo>
                    <a:pt x="9700" y="17926"/>
                  </a:lnTo>
                  <a:lnTo>
                    <a:pt x="9649" y="28350"/>
                  </a:lnTo>
                  <a:lnTo>
                    <a:pt x="9382" y="31910"/>
                  </a:lnTo>
                  <a:lnTo>
                    <a:pt x="8379" y="36233"/>
                  </a:lnTo>
                  <a:lnTo>
                    <a:pt x="7377" y="38012"/>
                  </a:lnTo>
                  <a:lnTo>
                    <a:pt x="5866" y="39156"/>
                  </a:lnTo>
                  <a:lnTo>
                    <a:pt x="4354" y="40427"/>
                  </a:lnTo>
                  <a:lnTo>
                    <a:pt x="2400" y="41064"/>
                  </a:lnTo>
                  <a:lnTo>
                    <a:pt x="0" y="41191"/>
                  </a:lnTo>
                  <a:lnTo>
                    <a:pt x="0" y="48818"/>
                  </a:lnTo>
                  <a:lnTo>
                    <a:pt x="2400" y="48818"/>
                  </a:lnTo>
                  <a:lnTo>
                    <a:pt x="4354" y="49455"/>
                  </a:lnTo>
                  <a:lnTo>
                    <a:pt x="9700" y="73101"/>
                  </a:lnTo>
                  <a:lnTo>
                    <a:pt x="9916" y="77170"/>
                  </a:lnTo>
                  <a:lnTo>
                    <a:pt x="21381" y="89882"/>
                  </a:lnTo>
                  <a:lnTo>
                    <a:pt x="27057" y="89882"/>
                  </a:lnTo>
                  <a:lnTo>
                    <a:pt x="27057" y="82636"/>
                  </a:lnTo>
                  <a:lnTo>
                    <a:pt x="22650" y="82636"/>
                  </a:lnTo>
                  <a:lnTo>
                    <a:pt x="20657" y="82128"/>
                  </a:lnTo>
                  <a:lnTo>
                    <a:pt x="17571" y="59371"/>
                  </a:lnTo>
                  <a:lnTo>
                    <a:pt x="16798" y="54540"/>
                  </a:lnTo>
                  <a:lnTo>
                    <a:pt x="15261" y="51489"/>
                  </a:lnTo>
                  <a:lnTo>
                    <a:pt x="13712" y="48564"/>
                  </a:lnTo>
                  <a:lnTo>
                    <a:pt x="11236" y="46403"/>
                  </a:lnTo>
                  <a:lnTo>
                    <a:pt x="7807" y="45004"/>
                  </a:lnTo>
                  <a:lnTo>
                    <a:pt x="10703" y="43606"/>
                  </a:lnTo>
                  <a:lnTo>
                    <a:pt x="17571" y="12839"/>
                  </a:lnTo>
                  <a:lnTo>
                    <a:pt x="18105" y="10297"/>
                  </a:lnTo>
                  <a:lnTo>
                    <a:pt x="20213" y="8008"/>
                  </a:lnTo>
                  <a:lnTo>
                    <a:pt x="22371" y="7373"/>
                  </a:lnTo>
                  <a:lnTo>
                    <a:pt x="27057" y="7373"/>
                  </a:lnTo>
                  <a:lnTo>
                    <a:pt x="27057" y="0"/>
                  </a:lnTo>
                  <a:close/>
                </a:path>
                <a:path w="311785" h="90170">
                  <a:moveTo>
                    <a:pt x="64143" y="9279"/>
                  </a:moveTo>
                  <a:lnTo>
                    <a:pt x="55091" y="9279"/>
                  </a:lnTo>
                  <a:lnTo>
                    <a:pt x="55091" y="69796"/>
                  </a:lnTo>
                  <a:lnTo>
                    <a:pt x="64143" y="69796"/>
                  </a:lnTo>
                  <a:lnTo>
                    <a:pt x="64143" y="9279"/>
                  </a:lnTo>
                  <a:close/>
                </a:path>
                <a:path w="311785" h="90170">
                  <a:moveTo>
                    <a:pt x="86807" y="1144"/>
                  </a:moveTo>
                  <a:lnTo>
                    <a:pt x="32515" y="1144"/>
                  </a:lnTo>
                  <a:lnTo>
                    <a:pt x="32515" y="9279"/>
                  </a:lnTo>
                  <a:lnTo>
                    <a:pt x="86807" y="9279"/>
                  </a:lnTo>
                  <a:lnTo>
                    <a:pt x="86807" y="1144"/>
                  </a:lnTo>
                  <a:close/>
                </a:path>
                <a:path w="311785" h="90170">
                  <a:moveTo>
                    <a:pt x="104278" y="20086"/>
                  </a:moveTo>
                  <a:lnTo>
                    <a:pt x="96710" y="20086"/>
                  </a:lnTo>
                  <a:lnTo>
                    <a:pt x="96710" y="69796"/>
                  </a:lnTo>
                  <a:lnTo>
                    <a:pt x="105115" y="69796"/>
                  </a:lnTo>
                  <a:lnTo>
                    <a:pt x="105115" y="40173"/>
                  </a:lnTo>
                  <a:lnTo>
                    <a:pt x="105585" y="36995"/>
                  </a:lnTo>
                  <a:lnTo>
                    <a:pt x="107147" y="31910"/>
                  </a:lnTo>
                  <a:lnTo>
                    <a:pt x="108188" y="30384"/>
                  </a:lnTo>
                  <a:lnTo>
                    <a:pt x="109649" y="29367"/>
                  </a:lnTo>
                  <a:lnTo>
                    <a:pt x="111121" y="28223"/>
                  </a:lnTo>
                  <a:lnTo>
                    <a:pt x="112772" y="27715"/>
                  </a:lnTo>
                  <a:lnTo>
                    <a:pt x="121435" y="27715"/>
                  </a:lnTo>
                  <a:lnTo>
                    <a:pt x="121482" y="27588"/>
                  </a:lnTo>
                  <a:lnTo>
                    <a:pt x="104278" y="27588"/>
                  </a:lnTo>
                  <a:lnTo>
                    <a:pt x="104278" y="20086"/>
                  </a:lnTo>
                  <a:close/>
                </a:path>
                <a:path w="311785" h="90170">
                  <a:moveTo>
                    <a:pt x="121435" y="27715"/>
                  </a:moveTo>
                  <a:lnTo>
                    <a:pt x="116657" y="27715"/>
                  </a:lnTo>
                  <a:lnTo>
                    <a:pt x="118714" y="28223"/>
                  </a:lnTo>
                  <a:lnTo>
                    <a:pt x="120770" y="29494"/>
                  </a:lnTo>
                  <a:lnTo>
                    <a:pt x="121435" y="27715"/>
                  </a:lnTo>
                  <a:close/>
                </a:path>
                <a:path w="311785" h="90170">
                  <a:moveTo>
                    <a:pt x="117863" y="18942"/>
                  </a:moveTo>
                  <a:lnTo>
                    <a:pt x="113064" y="18942"/>
                  </a:lnTo>
                  <a:lnTo>
                    <a:pt x="111260" y="19578"/>
                  </a:lnTo>
                  <a:lnTo>
                    <a:pt x="109636" y="20595"/>
                  </a:lnTo>
                  <a:lnTo>
                    <a:pt x="107998" y="21739"/>
                  </a:lnTo>
                  <a:lnTo>
                    <a:pt x="106207" y="24155"/>
                  </a:lnTo>
                  <a:lnTo>
                    <a:pt x="104278" y="27588"/>
                  </a:lnTo>
                  <a:lnTo>
                    <a:pt x="121482" y="27588"/>
                  </a:lnTo>
                  <a:lnTo>
                    <a:pt x="123666" y="21739"/>
                  </a:lnTo>
                  <a:lnTo>
                    <a:pt x="120745" y="19832"/>
                  </a:lnTo>
                  <a:lnTo>
                    <a:pt x="117863" y="18942"/>
                  </a:lnTo>
                  <a:close/>
                </a:path>
                <a:path w="311785" h="90170">
                  <a:moveTo>
                    <a:pt x="168099" y="25934"/>
                  </a:moveTo>
                  <a:lnTo>
                    <a:pt x="153605" y="25934"/>
                  </a:lnTo>
                  <a:lnTo>
                    <a:pt x="156791" y="26951"/>
                  </a:lnTo>
                  <a:lnTo>
                    <a:pt x="158936" y="28732"/>
                  </a:lnTo>
                  <a:lnTo>
                    <a:pt x="160536" y="30257"/>
                  </a:lnTo>
                  <a:lnTo>
                    <a:pt x="161324" y="32673"/>
                  </a:lnTo>
                  <a:lnTo>
                    <a:pt x="161273" y="38267"/>
                  </a:lnTo>
                  <a:lnTo>
                    <a:pt x="158074" y="39410"/>
                  </a:lnTo>
                  <a:lnTo>
                    <a:pt x="153071" y="40300"/>
                  </a:lnTo>
                  <a:lnTo>
                    <a:pt x="146278" y="41191"/>
                  </a:lnTo>
                  <a:lnTo>
                    <a:pt x="142952" y="41572"/>
                  </a:lnTo>
                  <a:lnTo>
                    <a:pt x="140463" y="41954"/>
                  </a:lnTo>
                  <a:lnTo>
                    <a:pt x="138813" y="42462"/>
                  </a:lnTo>
                  <a:lnTo>
                    <a:pt x="136565" y="42970"/>
                  </a:lnTo>
                  <a:lnTo>
                    <a:pt x="134546" y="43987"/>
                  </a:lnTo>
                  <a:lnTo>
                    <a:pt x="126751" y="54286"/>
                  </a:lnTo>
                  <a:lnTo>
                    <a:pt x="126751" y="60769"/>
                  </a:lnTo>
                  <a:lnTo>
                    <a:pt x="128211" y="64202"/>
                  </a:lnTo>
                  <a:lnTo>
                    <a:pt x="134077" y="69542"/>
                  </a:lnTo>
                  <a:lnTo>
                    <a:pt x="138267" y="70940"/>
                  </a:lnTo>
                  <a:lnTo>
                    <a:pt x="147015" y="70940"/>
                  </a:lnTo>
                  <a:lnTo>
                    <a:pt x="161204" y="64329"/>
                  </a:lnTo>
                  <a:lnTo>
                    <a:pt x="142457" y="64329"/>
                  </a:lnTo>
                  <a:lnTo>
                    <a:pt x="139967" y="63567"/>
                  </a:lnTo>
                  <a:lnTo>
                    <a:pt x="136578" y="60515"/>
                  </a:lnTo>
                  <a:lnTo>
                    <a:pt x="135788" y="58863"/>
                  </a:lnTo>
                  <a:lnTo>
                    <a:pt x="135727" y="54921"/>
                  </a:lnTo>
                  <a:lnTo>
                    <a:pt x="136108" y="53649"/>
                  </a:lnTo>
                  <a:lnTo>
                    <a:pt x="153643" y="47166"/>
                  </a:lnTo>
                  <a:lnTo>
                    <a:pt x="158226" y="46149"/>
                  </a:lnTo>
                  <a:lnTo>
                    <a:pt x="161273" y="44877"/>
                  </a:lnTo>
                  <a:lnTo>
                    <a:pt x="169779" y="44877"/>
                  </a:lnTo>
                  <a:lnTo>
                    <a:pt x="169668" y="31910"/>
                  </a:lnTo>
                  <a:lnTo>
                    <a:pt x="169640" y="31402"/>
                  </a:lnTo>
                  <a:lnTo>
                    <a:pt x="169360" y="30003"/>
                  </a:lnTo>
                  <a:lnTo>
                    <a:pt x="168865" y="27715"/>
                  </a:lnTo>
                  <a:lnTo>
                    <a:pt x="168099" y="25934"/>
                  </a:lnTo>
                  <a:close/>
                </a:path>
                <a:path w="311785" h="90170">
                  <a:moveTo>
                    <a:pt x="170297" y="63694"/>
                  </a:moveTo>
                  <a:lnTo>
                    <a:pt x="161984" y="63694"/>
                  </a:lnTo>
                  <a:lnTo>
                    <a:pt x="162212" y="65854"/>
                  </a:lnTo>
                  <a:lnTo>
                    <a:pt x="162295" y="66236"/>
                  </a:lnTo>
                  <a:lnTo>
                    <a:pt x="162749" y="67889"/>
                  </a:lnTo>
                  <a:lnTo>
                    <a:pt x="162847" y="68143"/>
                  </a:lnTo>
                  <a:lnTo>
                    <a:pt x="163659" y="69796"/>
                  </a:lnTo>
                  <a:lnTo>
                    <a:pt x="172446" y="69796"/>
                  </a:lnTo>
                  <a:lnTo>
                    <a:pt x="171380" y="67889"/>
                  </a:lnTo>
                  <a:lnTo>
                    <a:pt x="170681" y="65854"/>
                  </a:lnTo>
                  <a:lnTo>
                    <a:pt x="170297" y="63694"/>
                  </a:lnTo>
                  <a:close/>
                </a:path>
                <a:path w="311785" h="90170">
                  <a:moveTo>
                    <a:pt x="169779" y="44877"/>
                  </a:moveTo>
                  <a:lnTo>
                    <a:pt x="161273" y="44877"/>
                  </a:lnTo>
                  <a:lnTo>
                    <a:pt x="161152" y="52378"/>
                  </a:lnTo>
                  <a:lnTo>
                    <a:pt x="160828" y="54413"/>
                  </a:lnTo>
                  <a:lnTo>
                    <a:pt x="158746" y="58863"/>
                  </a:lnTo>
                  <a:lnTo>
                    <a:pt x="156893" y="60769"/>
                  </a:lnTo>
                  <a:lnTo>
                    <a:pt x="151839" y="63567"/>
                  </a:lnTo>
                  <a:lnTo>
                    <a:pt x="148957" y="64329"/>
                  </a:lnTo>
                  <a:lnTo>
                    <a:pt x="161204" y="64329"/>
                  </a:lnTo>
                  <a:lnTo>
                    <a:pt x="161984" y="63694"/>
                  </a:lnTo>
                  <a:lnTo>
                    <a:pt x="170297" y="63694"/>
                  </a:lnTo>
                  <a:lnTo>
                    <a:pt x="169957" y="61786"/>
                  </a:lnTo>
                  <a:lnTo>
                    <a:pt x="169848" y="58736"/>
                  </a:lnTo>
                  <a:lnTo>
                    <a:pt x="169779" y="44877"/>
                  </a:lnTo>
                  <a:close/>
                </a:path>
                <a:path w="311785" h="90170">
                  <a:moveTo>
                    <a:pt x="154810" y="18942"/>
                  </a:moveTo>
                  <a:lnTo>
                    <a:pt x="146316" y="18942"/>
                  </a:lnTo>
                  <a:lnTo>
                    <a:pt x="142558" y="19578"/>
                  </a:lnTo>
                  <a:lnTo>
                    <a:pt x="128198" y="34325"/>
                  </a:lnTo>
                  <a:lnTo>
                    <a:pt x="136425" y="35342"/>
                  </a:lnTo>
                  <a:lnTo>
                    <a:pt x="137327" y="31910"/>
                  </a:lnTo>
                  <a:lnTo>
                    <a:pt x="138724" y="29367"/>
                  </a:lnTo>
                  <a:lnTo>
                    <a:pt x="142495" y="26570"/>
                  </a:lnTo>
                  <a:lnTo>
                    <a:pt x="145414" y="25934"/>
                  </a:lnTo>
                  <a:lnTo>
                    <a:pt x="168099" y="25934"/>
                  </a:lnTo>
                  <a:lnTo>
                    <a:pt x="167990" y="25680"/>
                  </a:lnTo>
                  <a:lnTo>
                    <a:pt x="166745" y="24282"/>
                  </a:lnTo>
                  <a:lnTo>
                    <a:pt x="165501" y="22757"/>
                  </a:lnTo>
                  <a:lnTo>
                    <a:pt x="163558" y="21485"/>
                  </a:lnTo>
                  <a:lnTo>
                    <a:pt x="158252" y="19451"/>
                  </a:lnTo>
                  <a:lnTo>
                    <a:pt x="154810" y="18942"/>
                  </a:lnTo>
                  <a:close/>
                </a:path>
                <a:path w="311785" h="90170">
                  <a:moveTo>
                    <a:pt x="191923" y="20086"/>
                  </a:moveTo>
                  <a:lnTo>
                    <a:pt x="184406" y="20086"/>
                  </a:lnTo>
                  <a:lnTo>
                    <a:pt x="184406" y="69796"/>
                  </a:lnTo>
                  <a:lnTo>
                    <a:pt x="192811" y="69796"/>
                  </a:lnTo>
                  <a:lnTo>
                    <a:pt x="192848" y="36106"/>
                  </a:lnTo>
                  <a:lnTo>
                    <a:pt x="194081" y="31910"/>
                  </a:lnTo>
                  <a:lnTo>
                    <a:pt x="199287" y="27461"/>
                  </a:lnTo>
                  <a:lnTo>
                    <a:pt x="199995" y="27205"/>
                  </a:lnTo>
                  <a:lnTo>
                    <a:pt x="191923" y="27205"/>
                  </a:lnTo>
                  <a:lnTo>
                    <a:pt x="191923" y="20086"/>
                  </a:lnTo>
                  <a:close/>
                </a:path>
                <a:path w="311785" h="90170">
                  <a:moveTo>
                    <a:pt x="222721" y="26316"/>
                  </a:moveTo>
                  <a:lnTo>
                    <a:pt x="208174" y="26316"/>
                  </a:lnTo>
                  <a:lnTo>
                    <a:pt x="210206" y="26824"/>
                  </a:lnTo>
                  <a:lnTo>
                    <a:pt x="213507" y="28859"/>
                  </a:lnTo>
                  <a:lnTo>
                    <a:pt x="214650" y="30130"/>
                  </a:lnTo>
                  <a:lnTo>
                    <a:pt x="215285" y="31910"/>
                  </a:lnTo>
                  <a:lnTo>
                    <a:pt x="216047" y="33563"/>
                  </a:lnTo>
                  <a:lnTo>
                    <a:pt x="216225" y="35342"/>
                  </a:lnTo>
                  <a:lnTo>
                    <a:pt x="216301" y="69796"/>
                  </a:lnTo>
                  <a:lnTo>
                    <a:pt x="224680" y="69796"/>
                  </a:lnTo>
                  <a:lnTo>
                    <a:pt x="224553" y="32546"/>
                  </a:lnTo>
                  <a:lnTo>
                    <a:pt x="224299" y="31019"/>
                  </a:lnTo>
                  <a:lnTo>
                    <a:pt x="223791" y="28604"/>
                  </a:lnTo>
                  <a:lnTo>
                    <a:pt x="222902" y="26570"/>
                  </a:lnTo>
                  <a:lnTo>
                    <a:pt x="222721" y="26316"/>
                  </a:lnTo>
                  <a:close/>
                </a:path>
                <a:path w="311785" h="90170">
                  <a:moveTo>
                    <a:pt x="210714" y="18942"/>
                  </a:moveTo>
                  <a:lnTo>
                    <a:pt x="200938" y="18942"/>
                  </a:lnTo>
                  <a:lnTo>
                    <a:pt x="195605" y="21739"/>
                  </a:lnTo>
                  <a:lnTo>
                    <a:pt x="191923" y="27205"/>
                  </a:lnTo>
                  <a:lnTo>
                    <a:pt x="199995" y="27205"/>
                  </a:lnTo>
                  <a:lnTo>
                    <a:pt x="202462" y="26316"/>
                  </a:lnTo>
                  <a:lnTo>
                    <a:pt x="222721" y="26316"/>
                  </a:lnTo>
                  <a:lnTo>
                    <a:pt x="220364" y="23011"/>
                  </a:lnTo>
                  <a:lnTo>
                    <a:pt x="218459" y="21612"/>
                  </a:lnTo>
                  <a:lnTo>
                    <a:pt x="216047" y="20595"/>
                  </a:lnTo>
                  <a:lnTo>
                    <a:pt x="213507" y="19451"/>
                  </a:lnTo>
                  <a:lnTo>
                    <a:pt x="210714" y="18942"/>
                  </a:lnTo>
                  <a:close/>
                </a:path>
                <a:path w="311785" h="90170">
                  <a:moveTo>
                    <a:pt x="244106" y="53649"/>
                  </a:moveTo>
                  <a:lnTo>
                    <a:pt x="235854" y="54921"/>
                  </a:lnTo>
                  <a:lnTo>
                    <a:pt x="236741" y="60261"/>
                  </a:lnTo>
                  <a:lnTo>
                    <a:pt x="238900" y="64202"/>
                  </a:lnTo>
                  <a:lnTo>
                    <a:pt x="242328" y="66871"/>
                  </a:lnTo>
                  <a:lnTo>
                    <a:pt x="245630" y="69542"/>
                  </a:lnTo>
                  <a:lnTo>
                    <a:pt x="250582" y="70940"/>
                  </a:lnTo>
                  <a:lnTo>
                    <a:pt x="260993" y="70940"/>
                  </a:lnTo>
                  <a:lnTo>
                    <a:pt x="274000" y="63948"/>
                  </a:lnTo>
                  <a:lnTo>
                    <a:pt x="253121" y="63948"/>
                  </a:lnTo>
                  <a:lnTo>
                    <a:pt x="250201" y="63058"/>
                  </a:lnTo>
                  <a:lnTo>
                    <a:pt x="245884" y="59498"/>
                  </a:lnTo>
                  <a:lnTo>
                    <a:pt x="244614" y="56955"/>
                  </a:lnTo>
                  <a:lnTo>
                    <a:pt x="244106" y="53649"/>
                  </a:lnTo>
                  <a:close/>
                </a:path>
                <a:path w="311785" h="90170">
                  <a:moveTo>
                    <a:pt x="259342" y="18942"/>
                  </a:moveTo>
                  <a:lnTo>
                    <a:pt x="252867" y="18942"/>
                  </a:lnTo>
                  <a:lnTo>
                    <a:pt x="250455" y="19324"/>
                  </a:lnTo>
                  <a:lnTo>
                    <a:pt x="248296" y="19959"/>
                  </a:lnTo>
                  <a:lnTo>
                    <a:pt x="246011" y="20595"/>
                  </a:lnTo>
                  <a:lnTo>
                    <a:pt x="237345" y="30638"/>
                  </a:lnTo>
                  <a:lnTo>
                    <a:pt x="237362" y="36106"/>
                  </a:lnTo>
                  <a:lnTo>
                    <a:pt x="261881" y="49836"/>
                  </a:lnTo>
                  <a:lnTo>
                    <a:pt x="264802" y="50853"/>
                  </a:lnTo>
                  <a:lnTo>
                    <a:pt x="265944" y="51616"/>
                  </a:lnTo>
                  <a:lnTo>
                    <a:pt x="267595" y="52632"/>
                  </a:lnTo>
                  <a:lnTo>
                    <a:pt x="268357" y="54159"/>
                  </a:lnTo>
                  <a:lnTo>
                    <a:pt x="268357" y="58226"/>
                  </a:lnTo>
                  <a:lnTo>
                    <a:pt x="267468" y="60007"/>
                  </a:lnTo>
                  <a:lnTo>
                    <a:pt x="263786" y="63185"/>
                  </a:lnTo>
                  <a:lnTo>
                    <a:pt x="260866" y="63948"/>
                  </a:lnTo>
                  <a:lnTo>
                    <a:pt x="274000" y="63948"/>
                  </a:lnTo>
                  <a:lnTo>
                    <a:pt x="274579" y="63058"/>
                  </a:lnTo>
                  <a:lnTo>
                    <a:pt x="276228" y="60642"/>
                  </a:lnTo>
                  <a:lnTo>
                    <a:pt x="276918" y="58226"/>
                  </a:lnTo>
                  <a:lnTo>
                    <a:pt x="269500" y="43606"/>
                  </a:lnTo>
                  <a:lnTo>
                    <a:pt x="267214" y="42589"/>
                  </a:lnTo>
                  <a:lnTo>
                    <a:pt x="263024" y="41191"/>
                  </a:lnTo>
                  <a:lnTo>
                    <a:pt x="257056" y="39665"/>
                  </a:lnTo>
                  <a:lnTo>
                    <a:pt x="252994" y="38521"/>
                  </a:lnTo>
                  <a:lnTo>
                    <a:pt x="245376" y="33435"/>
                  </a:lnTo>
                  <a:lnTo>
                    <a:pt x="245376" y="30638"/>
                  </a:lnTo>
                  <a:lnTo>
                    <a:pt x="246138" y="29113"/>
                  </a:lnTo>
                  <a:lnTo>
                    <a:pt x="249439" y="26570"/>
                  </a:lnTo>
                  <a:lnTo>
                    <a:pt x="252232" y="25934"/>
                  </a:lnTo>
                  <a:lnTo>
                    <a:pt x="272851" y="25934"/>
                  </a:lnTo>
                  <a:lnTo>
                    <a:pt x="270896" y="23265"/>
                  </a:lnTo>
                  <a:lnTo>
                    <a:pt x="268738" y="21739"/>
                  </a:lnTo>
                  <a:lnTo>
                    <a:pt x="265818" y="20595"/>
                  </a:lnTo>
                  <a:lnTo>
                    <a:pt x="262770" y="19578"/>
                  </a:lnTo>
                  <a:lnTo>
                    <a:pt x="259342" y="18942"/>
                  </a:lnTo>
                  <a:close/>
                </a:path>
                <a:path w="311785" h="90170">
                  <a:moveTo>
                    <a:pt x="272851" y="25934"/>
                  </a:moveTo>
                  <a:lnTo>
                    <a:pt x="259342" y="25934"/>
                  </a:lnTo>
                  <a:lnTo>
                    <a:pt x="261881" y="26570"/>
                  </a:lnTo>
                  <a:lnTo>
                    <a:pt x="263659" y="28096"/>
                  </a:lnTo>
                  <a:lnTo>
                    <a:pt x="265564" y="29494"/>
                  </a:lnTo>
                  <a:lnTo>
                    <a:pt x="266579" y="31529"/>
                  </a:lnTo>
                  <a:lnTo>
                    <a:pt x="266960" y="34071"/>
                  </a:lnTo>
                  <a:lnTo>
                    <a:pt x="275214" y="32927"/>
                  </a:lnTo>
                  <a:lnTo>
                    <a:pt x="274706" y="29748"/>
                  </a:lnTo>
                  <a:lnTo>
                    <a:pt x="273690" y="27078"/>
                  </a:lnTo>
                  <a:lnTo>
                    <a:pt x="272851" y="25934"/>
                  </a:lnTo>
                  <a:close/>
                </a:path>
                <a:path w="311785" h="90170">
                  <a:moveTo>
                    <a:pt x="290069" y="0"/>
                  </a:moveTo>
                  <a:lnTo>
                    <a:pt x="284355" y="0"/>
                  </a:lnTo>
                  <a:lnTo>
                    <a:pt x="284355" y="7373"/>
                  </a:lnTo>
                  <a:lnTo>
                    <a:pt x="288799" y="7373"/>
                  </a:lnTo>
                  <a:lnTo>
                    <a:pt x="290829" y="7754"/>
                  </a:lnTo>
                  <a:lnTo>
                    <a:pt x="291845" y="8644"/>
                  </a:lnTo>
                  <a:lnTo>
                    <a:pt x="292861" y="9408"/>
                  </a:lnTo>
                  <a:lnTo>
                    <a:pt x="293369" y="10933"/>
                  </a:lnTo>
                  <a:lnTo>
                    <a:pt x="293750" y="14110"/>
                  </a:lnTo>
                  <a:lnTo>
                    <a:pt x="293877" y="30638"/>
                  </a:lnTo>
                  <a:lnTo>
                    <a:pt x="294639" y="35342"/>
                  </a:lnTo>
                  <a:lnTo>
                    <a:pt x="296035" y="38139"/>
                  </a:lnTo>
                  <a:lnTo>
                    <a:pt x="297559" y="40937"/>
                  </a:lnTo>
                  <a:lnTo>
                    <a:pt x="300098" y="43225"/>
                  </a:lnTo>
                  <a:lnTo>
                    <a:pt x="303654" y="45004"/>
                  </a:lnTo>
                  <a:lnTo>
                    <a:pt x="300860" y="46149"/>
                  </a:lnTo>
                  <a:lnTo>
                    <a:pt x="293853" y="77170"/>
                  </a:lnTo>
                  <a:lnTo>
                    <a:pt x="293369" y="79712"/>
                  </a:lnTo>
                  <a:lnTo>
                    <a:pt x="292226" y="80857"/>
                  </a:lnTo>
                  <a:lnTo>
                    <a:pt x="291210" y="82001"/>
                  </a:lnTo>
                  <a:lnTo>
                    <a:pt x="289053" y="82636"/>
                  </a:lnTo>
                  <a:lnTo>
                    <a:pt x="284355" y="82636"/>
                  </a:lnTo>
                  <a:lnTo>
                    <a:pt x="284355" y="89882"/>
                  </a:lnTo>
                  <a:lnTo>
                    <a:pt x="289688" y="89882"/>
                  </a:lnTo>
                  <a:lnTo>
                    <a:pt x="291591" y="89755"/>
                  </a:lnTo>
                  <a:lnTo>
                    <a:pt x="292734" y="89374"/>
                  </a:lnTo>
                  <a:lnTo>
                    <a:pt x="294513" y="88866"/>
                  </a:lnTo>
                  <a:lnTo>
                    <a:pt x="295908" y="88230"/>
                  </a:lnTo>
                  <a:lnTo>
                    <a:pt x="297051" y="87213"/>
                  </a:lnTo>
                  <a:lnTo>
                    <a:pt x="298194" y="86323"/>
                  </a:lnTo>
                  <a:lnTo>
                    <a:pt x="299210" y="85051"/>
                  </a:lnTo>
                  <a:lnTo>
                    <a:pt x="299972" y="83399"/>
                  </a:lnTo>
                  <a:lnTo>
                    <a:pt x="300733" y="81874"/>
                  </a:lnTo>
                  <a:lnTo>
                    <a:pt x="301241" y="79712"/>
                  </a:lnTo>
                  <a:lnTo>
                    <a:pt x="301505" y="77043"/>
                  </a:lnTo>
                  <a:lnTo>
                    <a:pt x="301622" y="75516"/>
                  </a:lnTo>
                  <a:lnTo>
                    <a:pt x="301749" y="61659"/>
                  </a:lnTo>
                  <a:lnTo>
                    <a:pt x="302003" y="57972"/>
                  </a:lnTo>
                  <a:lnTo>
                    <a:pt x="303019" y="53649"/>
                  </a:lnTo>
                  <a:lnTo>
                    <a:pt x="304035" y="51997"/>
                  </a:lnTo>
                  <a:lnTo>
                    <a:pt x="307082" y="49455"/>
                  </a:lnTo>
                  <a:lnTo>
                    <a:pt x="308987" y="48818"/>
                  </a:lnTo>
                  <a:lnTo>
                    <a:pt x="311398" y="48818"/>
                  </a:lnTo>
                  <a:lnTo>
                    <a:pt x="311398" y="41191"/>
                  </a:lnTo>
                  <a:lnTo>
                    <a:pt x="301749" y="28096"/>
                  </a:lnTo>
                  <a:lnTo>
                    <a:pt x="301749" y="16908"/>
                  </a:lnTo>
                  <a:lnTo>
                    <a:pt x="301495" y="12839"/>
                  </a:lnTo>
                  <a:lnTo>
                    <a:pt x="293623" y="762"/>
                  </a:lnTo>
                  <a:lnTo>
                    <a:pt x="292226" y="254"/>
                  </a:lnTo>
                  <a:lnTo>
                    <a:pt x="290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95367" y="5138403"/>
              <a:ext cx="121519" cy="173055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3371633" y="4968279"/>
              <a:ext cx="513080" cy="513715"/>
            </a:xfrm>
            <a:custGeom>
              <a:avLst/>
              <a:gdLst/>
              <a:ahLst/>
              <a:cxnLst/>
              <a:rect l="l" t="t" r="r" b="b"/>
              <a:pathLst>
                <a:path w="513079" h="513714">
                  <a:moveTo>
                    <a:pt x="128160" y="513317"/>
                  </a:moveTo>
                  <a:lnTo>
                    <a:pt x="512667" y="256658"/>
                  </a:lnTo>
                </a:path>
                <a:path w="513079" h="513714">
                  <a:moveTo>
                    <a:pt x="128160" y="513317"/>
                  </a:moveTo>
                  <a:lnTo>
                    <a:pt x="128160" y="0"/>
                  </a:lnTo>
                </a:path>
                <a:path w="513079" h="513714">
                  <a:moveTo>
                    <a:pt x="192240" y="410656"/>
                  </a:moveTo>
                  <a:lnTo>
                    <a:pt x="192240" y="359319"/>
                  </a:lnTo>
                </a:path>
                <a:path w="513079" h="513714">
                  <a:moveTo>
                    <a:pt x="0" y="384987"/>
                  </a:moveTo>
                  <a:lnTo>
                    <a:pt x="128160" y="384987"/>
                  </a:lnTo>
                </a:path>
                <a:path w="513079" h="513714">
                  <a:moveTo>
                    <a:pt x="166605" y="384987"/>
                  </a:moveTo>
                  <a:lnTo>
                    <a:pt x="217875" y="384987"/>
                  </a:lnTo>
                </a:path>
                <a:path w="513079" h="513714">
                  <a:moveTo>
                    <a:pt x="384430" y="384987"/>
                  </a:moveTo>
                  <a:lnTo>
                    <a:pt x="512667" y="384987"/>
                  </a:lnTo>
                </a:path>
                <a:path w="513079" h="513714">
                  <a:moveTo>
                    <a:pt x="384430" y="384987"/>
                  </a:moveTo>
                  <a:lnTo>
                    <a:pt x="384430" y="333651"/>
                  </a:lnTo>
                </a:path>
                <a:path w="513079" h="513714">
                  <a:moveTo>
                    <a:pt x="294791" y="333651"/>
                  </a:moveTo>
                  <a:lnTo>
                    <a:pt x="294791" y="179653"/>
                  </a:lnTo>
                </a:path>
                <a:path w="513079" h="513714">
                  <a:moveTo>
                    <a:pt x="128160" y="0"/>
                  </a:moveTo>
                  <a:lnTo>
                    <a:pt x="512667" y="256658"/>
                  </a:lnTo>
                </a:path>
                <a:path w="513079" h="513714">
                  <a:moveTo>
                    <a:pt x="294791" y="179653"/>
                  </a:moveTo>
                  <a:lnTo>
                    <a:pt x="281955" y="205321"/>
                  </a:lnTo>
                </a:path>
                <a:path w="513079" h="513714">
                  <a:moveTo>
                    <a:pt x="294791" y="179653"/>
                  </a:moveTo>
                  <a:lnTo>
                    <a:pt x="307615" y="205321"/>
                  </a:lnTo>
                </a:path>
                <a:path w="513079" h="513714">
                  <a:moveTo>
                    <a:pt x="384430" y="128329"/>
                  </a:moveTo>
                  <a:lnTo>
                    <a:pt x="384430" y="179653"/>
                  </a:lnTo>
                </a:path>
                <a:path w="513079" h="513714">
                  <a:moveTo>
                    <a:pt x="0" y="128329"/>
                  </a:moveTo>
                  <a:lnTo>
                    <a:pt x="128160" y="128329"/>
                  </a:lnTo>
                </a:path>
                <a:path w="513079" h="513714">
                  <a:moveTo>
                    <a:pt x="384430" y="128329"/>
                  </a:moveTo>
                  <a:lnTo>
                    <a:pt x="512667" y="128329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473612" y="5538146"/>
              <a:ext cx="311785" cy="90170"/>
            </a:xfrm>
            <a:custGeom>
              <a:avLst/>
              <a:gdLst/>
              <a:ahLst/>
              <a:cxnLst/>
              <a:rect l="l" t="t" r="r" b="b"/>
              <a:pathLst>
                <a:path w="311785" h="90170">
                  <a:moveTo>
                    <a:pt x="27057" y="0"/>
                  </a:moveTo>
                  <a:lnTo>
                    <a:pt x="21762" y="0"/>
                  </a:lnTo>
                  <a:lnTo>
                    <a:pt x="19832" y="152"/>
                  </a:lnTo>
                  <a:lnTo>
                    <a:pt x="9649" y="28274"/>
                  </a:lnTo>
                  <a:lnTo>
                    <a:pt x="9382" y="31948"/>
                  </a:lnTo>
                  <a:lnTo>
                    <a:pt x="0" y="41114"/>
                  </a:lnTo>
                  <a:lnTo>
                    <a:pt x="0" y="48742"/>
                  </a:lnTo>
                  <a:lnTo>
                    <a:pt x="9700" y="73076"/>
                  </a:lnTo>
                  <a:lnTo>
                    <a:pt x="9916" y="77106"/>
                  </a:lnTo>
                  <a:lnTo>
                    <a:pt x="21381" y="89909"/>
                  </a:lnTo>
                  <a:lnTo>
                    <a:pt x="27057" y="89909"/>
                  </a:lnTo>
                  <a:lnTo>
                    <a:pt x="27057" y="82573"/>
                  </a:lnTo>
                  <a:lnTo>
                    <a:pt x="22650" y="82573"/>
                  </a:lnTo>
                  <a:lnTo>
                    <a:pt x="20657" y="82141"/>
                  </a:lnTo>
                  <a:lnTo>
                    <a:pt x="18638" y="80463"/>
                  </a:lnTo>
                  <a:lnTo>
                    <a:pt x="18003" y="78975"/>
                  </a:lnTo>
                  <a:lnTo>
                    <a:pt x="17635" y="75708"/>
                  </a:lnTo>
                  <a:lnTo>
                    <a:pt x="17571" y="59307"/>
                  </a:lnTo>
                  <a:lnTo>
                    <a:pt x="16798" y="54476"/>
                  </a:lnTo>
                  <a:lnTo>
                    <a:pt x="13712" y="48577"/>
                  </a:lnTo>
                  <a:lnTo>
                    <a:pt x="11236" y="46390"/>
                  </a:lnTo>
                  <a:lnTo>
                    <a:pt x="7807" y="44954"/>
                  </a:lnTo>
                  <a:lnTo>
                    <a:pt x="10703" y="43555"/>
                  </a:lnTo>
                  <a:lnTo>
                    <a:pt x="17571" y="12879"/>
                  </a:lnTo>
                  <a:lnTo>
                    <a:pt x="18105" y="10271"/>
                  </a:lnTo>
                  <a:lnTo>
                    <a:pt x="20213" y="7933"/>
                  </a:lnTo>
                  <a:lnTo>
                    <a:pt x="22371" y="7348"/>
                  </a:lnTo>
                  <a:lnTo>
                    <a:pt x="27057" y="7348"/>
                  </a:lnTo>
                  <a:lnTo>
                    <a:pt x="27057" y="0"/>
                  </a:lnTo>
                  <a:close/>
                </a:path>
                <a:path w="311785" h="90170">
                  <a:moveTo>
                    <a:pt x="64143" y="9268"/>
                  </a:moveTo>
                  <a:lnTo>
                    <a:pt x="55091" y="9268"/>
                  </a:lnTo>
                  <a:lnTo>
                    <a:pt x="55091" y="69745"/>
                  </a:lnTo>
                  <a:lnTo>
                    <a:pt x="64143" y="69745"/>
                  </a:lnTo>
                  <a:lnTo>
                    <a:pt x="64143" y="9268"/>
                  </a:lnTo>
                  <a:close/>
                </a:path>
                <a:path w="311785" h="90170">
                  <a:moveTo>
                    <a:pt x="86807" y="1169"/>
                  </a:moveTo>
                  <a:lnTo>
                    <a:pt x="32515" y="1169"/>
                  </a:lnTo>
                  <a:lnTo>
                    <a:pt x="32515" y="9268"/>
                  </a:lnTo>
                  <a:lnTo>
                    <a:pt x="86807" y="9268"/>
                  </a:lnTo>
                  <a:lnTo>
                    <a:pt x="86807" y="1169"/>
                  </a:lnTo>
                  <a:close/>
                </a:path>
                <a:path w="311785" h="90170">
                  <a:moveTo>
                    <a:pt x="104278" y="20074"/>
                  </a:moveTo>
                  <a:lnTo>
                    <a:pt x="96710" y="20074"/>
                  </a:lnTo>
                  <a:lnTo>
                    <a:pt x="96710" y="69745"/>
                  </a:lnTo>
                  <a:lnTo>
                    <a:pt x="105115" y="69745"/>
                  </a:lnTo>
                  <a:lnTo>
                    <a:pt x="105115" y="40186"/>
                  </a:lnTo>
                  <a:lnTo>
                    <a:pt x="105585" y="36907"/>
                  </a:lnTo>
                  <a:lnTo>
                    <a:pt x="107147" y="31948"/>
                  </a:lnTo>
                  <a:lnTo>
                    <a:pt x="108188" y="30410"/>
                  </a:lnTo>
                  <a:lnTo>
                    <a:pt x="111121" y="28197"/>
                  </a:lnTo>
                  <a:lnTo>
                    <a:pt x="112772" y="27651"/>
                  </a:lnTo>
                  <a:lnTo>
                    <a:pt x="121444" y="27651"/>
                  </a:lnTo>
                  <a:lnTo>
                    <a:pt x="104278" y="27600"/>
                  </a:lnTo>
                  <a:lnTo>
                    <a:pt x="104278" y="20074"/>
                  </a:lnTo>
                  <a:close/>
                </a:path>
                <a:path w="311785" h="90170">
                  <a:moveTo>
                    <a:pt x="121444" y="27651"/>
                  </a:moveTo>
                  <a:lnTo>
                    <a:pt x="116657" y="27651"/>
                  </a:lnTo>
                  <a:lnTo>
                    <a:pt x="118714" y="28248"/>
                  </a:lnTo>
                  <a:lnTo>
                    <a:pt x="120770" y="29469"/>
                  </a:lnTo>
                  <a:lnTo>
                    <a:pt x="121444" y="27651"/>
                  </a:lnTo>
                  <a:close/>
                </a:path>
                <a:path w="311785" h="90170">
                  <a:moveTo>
                    <a:pt x="117863" y="18943"/>
                  </a:moveTo>
                  <a:lnTo>
                    <a:pt x="113064" y="18943"/>
                  </a:lnTo>
                  <a:lnTo>
                    <a:pt x="111260" y="19502"/>
                  </a:lnTo>
                  <a:lnTo>
                    <a:pt x="107998" y="21752"/>
                  </a:lnTo>
                  <a:lnTo>
                    <a:pt x="106207" y="24079"/>
                  </a:lnTo>
                  <a:lnTo>
                    <a:pt x="104278" y="27600"/>
                  </a:lnTo>
                  <a:lnTo>
                    <a:pt x="121463" y="27600"/>
                  </a:lnTo>
                  <a:lnTo>
                    <a:pt x="123666" y="21663"/>
                  </a:lnTo>
                  <a:lnTo>
                    <a:pt x="120745" y="19845"/>
                  </a:lnTo>
                  <a:lnTo>
                    <a:pt x="117863" y="18943"/>
                  </a:lnTo>
                  <a:close/>
                </a:path>
                <a:path w="311785" h="90170">
                  <a:moveTo>
                    <a:pt x="168077" y="25909"/>
                  </a:moveTo>
                  <a:lnTo>
                    <a:pt x="153605" y="25909"/>
                  </a:lnTo>
                  <a:lnTo>
                    <a:pt x="156791" y="26863"/>
                  </a:lnTo>
                  <a:lnTo>
                    <a:pt x="160536" y="30168"/>
                  </a:lnTo>
                  <a:lnTo>
                    <a:pt x="161324" y="32584"/>
                  </a:lnTo>
                  <a:lnTo>
                    <a:pt x="161273" y="38216"/>
                  </a:lnTo>
                  <a:lnTo>
                    <a:pt x="158074" y="39348"/>
                  </a:lnTo>
                  <a:lnTo>
                    <a:pt x="153071" y="40313"/>
                  </a:lnTo>
                  <a:lnTo>
                    <a:pt x="142952" y="41521"/>
                  </a:lnTo>
                  <a:lnTo>
                    <a:pt x="140463" y="41941"/>
                  </a:lnTo>
                  <a:lnTo>
                    <a:pt x="126751" y="54222"/>
                  </a:lnTo>
                  <a:lnTo>
                    <a:pt x="126751" y="60795"/>
                  </a:lnTo>
                  <a:lnTo>
                    <a:pt x="128211" y="64202"/>
                  </a:lnTo>
                  <a:lnTo>
                    <a:pt x="134077" y="69542"/>
                  </a:lnTo>
                  <a:lnTo>
                    <a:pt x="138267" y="70877"/>
                  </a:lnTo>
                  <a:lnTo>
                    <a:pt x="147015" y="70877"/>
                  </a:lnTo>
                  <a:lnTo>
                    <a:pt x="150100" y="70330"/>
                  </a:lnTo>
                  <a:lnTo>
                    <a:pt x="155864" y="68143"/>
                  </a:lnTo>
                  <a:lnTo>
                    <a:pt x="158860" y="66274"/>
                  </a:lnTo>
                  <a:lnTo>
                    <a:pt x="161207" y="64278"/>
                  </a:lnTo>
                  <a:lnTo>
                    <a:pt x="142457" y="64278"/>
                  </a:lnTo>
                  <a:lnTo>
                    <a:pt x="139967" y="63528"/>
                  </a:lnTo>
                  <a:lnTo>
                    <a:pt x="136578" y="60528"/>
                  </a:lnTo>
                  <a:lnTo>
                    <a:pt x="135785" y="58786"/>
                  </a:lnTo>
                  <a:lnTo>
                    <a:pt x="135727" y="54947"/>
                  </a:lnTo>
                  <a:lnTo>
                    <a:pt x="136108" y="53612"/>
                  </a:lnTo>
                  <a:lnTo>
                    <a:pt x="153643" y="47128"/>
                  </a:lnTo>
                  <a:lnTo>
                    <a:pt x="158226" y="46060"/>
                  </a:lnTo>
                  <a:lnTo>
                    <a:pt x="161273" y="44814"/>
                  </a:lnTo>
                  <a:lnTo>
                    <a:pt x="169779" y="44814"/>
                  </a:lnTo>
                  <a:lnTo>
                    <a:pt x="169665" y="31846"/>
                  </a:lnTo>
                  <a:lnTo>
                    <a:pt x="169640" y="31376"/>
                  </a:lnTo>
                  <a:lnTo>
                    <a:pt x="168865" y="27626"/>
                  </a:lnTo>
                  <a:lnTo>
                    <a:pt x="168077" y="25909"/>
                  </a:lnTo>
                  <a:close/>
                </a:path>
                <a:path w="311785" h="90170">
                  <a:moveTo>
                    <a:pt x="170290" y="63617"/>
                  </a:moveTo>
                  <a:lnTo>
                    <a:pt x="161984" y="63617"/>
                  </a:lnTo>
                  <a:lnTo>
                    <a:pt x="162215" y="65855"/>
                  </a:lnTo>
                  <a:lnTo>
                    <a:pt x="162312" y="66274"/>
                  </a:lnTo>
                  <a:lnTo>
                    <a:pt x="162743" y="67851"/>
                  </a:lnTo>
                  <a:lnTo>
                    <a:pt x="162855" y="68143"/>
                  </a:lnTo>
                  <a:lnTo>
                    <a:pt x="163659" y="69745"/>
                  </a:lnTo>
                  <a:lnTo>
                    <a:pt x="172446" y="69745"/>
                  </a:lnTo>
                  <a:lnTo>
                    <a:pt x="171380" y="67851"/>
                  </a:lnTo>
                  <a:lnTo>
                    <a:pt x="170681" y="65855"/>
                  </a:lnTo>
                  <a:lnTo>
                    <a:pt x="170290" y="63617"/>
                  </a:lnTo>
                  <a:close/>
                </a:path>
                <a:path w="311785" h="90170">
                  <a:moveTo>
                    <a:pt x="169779" y="44814"/>
                  </a:moveTo>
                  <a:lnTo>
                    <a:pt x="161273" y="44814"/>
                  </a:lnTo>
                  <a:lnTo>
                    <a:pt x="161213" y="51997"/>
                  </a:lnTo>
                  <a:lnTo>
                    <a:pt x="160828" y="54426"/>
                  </a:lnTo>
                  <a:lnTo>
                    <a:pt x="158746" y="58786"/>
                  </a:lnTo>
                  <a:lnTo>
                    <a:pt x="156893" y="60731"/>
                  </a:lnTo>
                  <a:lnTo>
                    <a:pt x="151839" y="63567"/>
                  </a:lnTo>
                  <a:lnTo>
                    <a:pt x="148957" y="64278"/>
                  </a:lnTo>
                  <a:lnTo>
                    <a:pt x="161207" y="64278"/>
                  </a:lnTo>
                  <a:lnTo>
                    <a:pt x="161984" y="63617"/>
                  </a:lnTo>
                  <a:lnTo>
                    <a:pt x="170290" y="63617"/>
                  </a:lnTo>
                  <a:lnTo>
                    <a:pt x="169957" y="61710"/>
                  </a:lnTo>
                  <a:lnTo>
                    <a:pt x="169848" y="58659"/>
                  </a:lnTo>
                  <a:lnTo>
                    <a:pt x="169779" y="44814"/>
                  </a:lnTo>
                  <a:close/>
                </a:path>
                <a:path w="311785" h="90170">
                  <a:moveTo>
                    <a:pt x="154810" y="18943"/>
                  </a:moveTo>
                  <a:lnTo>
                    <a:pt x="146316" y="18943"/>
                  </a:lnTo>
                  <a:lnTo>
                    <a:pt x="142558" y="19527"/>
                  </a:lnTo>
                  <a:lnTo>
                    <a:pt x="128198" y="34236"/>
                  </a:lnTo>
                  <a:lnTo>
                    <a:pt x="136425" y="35368"/>
                  </a:lnTo>
                  <a:lnTo>
                    <a:pt x="137327" y="31846"/>
                  </a:lnTo>
                  <a:lnTo>
                    <a:pt x="138724" y="29380"/>
                  </a:lnTo>
                  <a:lnTo>
                    <a:pt x="142495" y="26609"/>
                  </a:lnTo>
                  <a:lnTo>
                    <a:pt x="145414" y="25909"/>
                  </a:lnTo>
                  <a:lnTo>
                    <a:pt x="168077" y="25909"/>
                  </a:lnTo>
                  <a:lnTo>
                    <a:pt x="167990" y="25718"/>
                  </a:lnTo>
                  <a:lnTo>
                    <a:pt x="165501" y="22693"/>
                  </a:lnTo>
                  <a:lnTo>
                    <a:pt x="163558" y="21435"/>
                  </a:lnTo>
                  <a:lnTo>
                    <a:pt x="158252" y="19438"/>
                  </a:lnTo>
                  <a:lnTo>
                    <a:pt x="154810" y="18943"/>
                  </a:lnTo>
                  <a:close/>
                </a:path>
                <a:path w="311785" h="90170">
                  <a:moveTo>
                    <a:pt x="191923" y="20074"/>
                  </a:moveTo>
                  <a:lnTo>
                    <a:pt x="184406" y="20074"/>
                  </a:lnTo>
                  <a:lnTo>
                    <a:pt x="184406" y="69745"/>
                  </a:lnTo>
                  <a:lnTo>
                    <a:pt x="192811" y="69745"/>
                  </a:lnTo>
                  <a:lnTo>
                    <a:pt x="192859" y="36093"/>
                  </a:lnTo>
                  <a:lnTo>
                    <a:pt x="194081" y="31935"/>
                  </a:lnTo>
                  <a:lnTo>
                    <a:pt x="196748" y="29660"/>
                  </a:lnTo>
                  <a:lnTo>
                    <a:pt x="199287" y="27385"/>
                  </a:lnTo>
                  <a:lnTo>
                    <a:pt x="199995" y="27129"/>
                  </a:lnTo>
                  <a:lnTo>
                    <a:pt x="191923" y="27129"/>
                  </a:lnTo>
                  <a:lnTo>
                    <a:pt x="191923" y="20074"/>
                  </a:lnTo>
                  <a:close/>
                </a:path>
                <a:path w="311785" h="90170">
                  <a:moveTo>
                    <a:pt x="222681" y="26240"/>
                  </a:moveTo>
                  <a:lnTo>
                    <a:pt x="208174" y="26240"/>
                  </a:lnTo>
                  <a:lnTo>
                    <a:pt x="210206" y="26748"/>
                  </a:lnTo>
                  <a:lnTo>
                    <a:pt x="213507" y="28783"/>
                  </a:lnTo>
                  <a:lnTo>
                    <a:pt x="214650" y="30130"/>
                  </a:lnTo>
                  <a:lnTo>
                    <a:pt x="215330" y="31935"/>
                  </a:lnTo>
                  <a:lnTo>
                    <a:pt x="216047" y="33538"/>
                  </a:lnTo>
                  <a:lnTo>
                    <a:pt x="216222" y="35304"/>
                  </a:lnTo>
                  <a:lnTo>
                    <a:pt x="216301" y="69745"/>
                  </a:lnTo>
                  <a:lnTo>
                    <a:pt x="224680" y="69745"/>
                  </a:lnTo>
                  <a:lnTo>
                    <a:pt x="224553" y="32571"/>
                  </a:lnTo>
                  <a:lnTo>
                    <a:pt x="224299" y="31021"/>
                  </a:lnTo>
                  <a:lnTo>
                    <a:pt x="223791" y="28618"/>
                  </a:lnTo>
                  <a:lnTo>
                    <a:pt x="222902" y="26545"/>
                  </a:lnTo>
                  <a:lnTo>
                    <a:pt x="222681" y="26240"/>
                  </a:lnTo>
                  <a:close/>
                </a:path>
                <a:path w="311785" h="90170">
                  <a:moveTo>
                    <a:pt x="210714" y="18943"/>
                  </a:moveTo>
                  <a:lnTo>
                    <a:pt x="200938" y="18943"/>
                  </a:lnTo>
                  <a:lnTo>
                    <a:pt x="195605" y="21676"/>
                  </a:lnTo>
                  <a:lnTo>
                    <a:pt x="191923" y="27129"/>
                  </a:lnTo>
                  <a:lnTo>
                    <a:pt x="199995" y="27129"/>
                  </a:lnTo>
                  <a:lnTo>
                    <a:pt x="202462" y="26240"/>
                  </a:lnTo>
                  <a:lnTo>
                    <a:pt x="222681" y="26240"/>
                  </a:lnTo>
                  <a:lnTo>
                    <a:pt x="220364" y="23049"/>
                  </a:lnTo>
                  <a:lnTo>
                    <a:pt x="218459" y="21638"/>
                  </a:lnTo>
                  <a:lnTo>
                    <a:pt x="216047" y="20557"/>
                  </a:lnTo>
                  <a:lnTo>
                    <a:pt x="213507" y="19489"/>
                  </a:lnTo>
                  <a:lnTo>
                    <a:pt x="210714" y="18943"/>
                  </a:lnTo>
                  <a:close/>
                </a:path>
                <a:path w="311785" h="90170">
                  <a:moveTo>
                    <a:pt x="244106" y="53612"/>
                  </a:moveTo>
                  <a:lnTo>
                    <a:pt x="235854" y="54921"/>
                  </a:lnTo>
                  <a:lnTo>
                    <a:pt x="236741" y="60185"/>
                  </a:lnTo>
                  <a:lnTo>
                    <a:pt x="238900" y="64164"/>
                  </a:lnTo>
                  <a:lnTo>
                    <a:pt x="242328" y="66847"/>
                  </a:lnTo>
                  <a:lnTo>
                    <a:pt x="245630" y="69529"/>
                  </a:lnTo>
                  <a:lnTo>
                    <a:pt x="250582" y="70877"/>
                  </a:lnTo>
                  <a:lnTo>
                    <a:pt x="260993" y="70877"/>
                  </a:lnTo>
                  <a:lnTo>
                    <a:pt x="264421" y="70190"/>
                  </a:lnTo>
                  <a:lnTo>
                    <a:pt x="267468" y="68843"/>
                  </a:lnTo>
                  <a:lnTo>
                    <a:pt x="270643" y="67482"/>
                  </a:lnTo>
                  <a:lnTo>
                    <a:pt x="272928" y="65562"/>
                  </a:lnTo>
                  <a:lnTo>
                    <a:pt x="274002" y="63948"/>
                  </a:lnTo>
                  <a:lnTo>
                    <a:pt x="253121" y="63948"/>
                  </a:lnTo>
                  <a:lnTo>
                    <a:pt x="250201" y="63058"/>
                  </a:lnTo>
                  <a:lnTo>
                    <a:pt x="245884" y="59498"/>
                  </a:lnTo>
                  <a:lnTo>
                    <a:pt x="244614" y="56943"/>
                  </a:lnTo>
                  <a:lnTo>
                    <a:pt x="244106" y="53612"/>
                  </a:lnTo>
                  <a:close/>
                </a:path>
                <a:path w="311785" h="90170">
                  <a:moveTo>
                    <a:pt x="259342" y="18943"/>
                  </a:moveTo>
                  <a:lnTo>
                    <a:pt x="252867" y="18943"/>
                  </a:lnTo>
                  <a:lnTo>
                    <a:pt x="250455" y="19286"/>
                  </a:lnTo>
                  <a:lnTo>
                    <a:pt x="237370" y="30562"/>
                  </a:lnTo>
                  <a:lnTo>
                    <a:pt x="237373" y="36131"/>
                  </a:lnTo>
                  <a:lnTo>
                    <a:pt x="261999" y="49887"/>
                  </a:lnTo>
                  <a:lnTo>
                    <a:pt x="264802" y="50802"/>
                  </a:lnTo>
                  <a:lnTo>
                    <a:pt x="267595" y="52646"/>
                  </a:lnTo>
                  <a:lnTo>
                    <a:pt x="268357" y="54146"/>
                  </a:lnTo>
                  <a:lnTo>
                    <a:pt x="268357" y="58163"/>
                  </a:lnTo>
                  <a:lnTo>
                    <a:pt x="267468" y="60007"/>
                  </a:lnTo>
                  <a:lnTo>
                    <a:pt x="265564" y="61583"/>
                  </a:lnTo>
                  <a:lnTo>
                    <a:pt x="263786" y="63160"/>
                  </a:lnTo>
                  <a:lnTo>
                    <a:pt x="260866" y="63948"/>
                  </a:lnTo>
                  <a:lnTo>
                    <a:pt x="274002" y="63948"/>
                  </a:lnTo>
                  <a:lnTo>
                    <a:pt x="276228" y="60604"/>
                  </a:lnTo>
                  <a:lnTo>
                    <a:pt x="276932" y="58163"/>
                  </a:lnTo>
                  <a:lnTo>
                    <a:pt x="276990" y="52290"/>
                  </a:lnTo>
                  <a:lnTo>
                    <a:pt x="276355" y="49887"/>
                  </a:lnTo>
                  <a:lnTo>
                    <a:pt x="275087" y="47955"/>
                  </a:lnTo>
                  <a:lnTo>
                    <a:pt x="273690" y="46022"/>
                  </a:lnTo>
                  <a:lnTo>
                    <a:pt x="271912" y="44547"/>
                  </a:lnTo>
                  <a:lnTo>
                    <a:pt x="269471" y="43517"/>
                  </a:lnTo>
                  <a:lnTo>
                    <a:pt x="267214" y="42513"/>
                  </a:lnTo>
                  <a:lnTo>
                    <a:pt x="263024" y="41216"/>
                  </a:lnTo>
                  <a:lnTo>
                    <a:pt x="257056" y="39627"/>
                  </a:lnTo>
                  <a:lnTo>
                    <a:pt x="250455" y="37783"/>
                  </a:lnTo>
                  <a:lnTo>
                    <a:pt x="245376" y="33373"/>
                  </a:lnTo>
                  <a:lnTo>
                    <a:pt x="245376" y="30562"/>
                  </a:lnTo>
                  <a:lnTo>
                    <a:pt x="246138" y="29062"/>
                  </a:lnTo>
                  <a:lnTo>
                    <a:pt x="249439" y="26507"/>
                  </a:lnTo>
                  <a:lnTo>
                    <a:pt x="252232" y="25871"/>
                  </a:lnTo>
                  <a:lnTo>
                    <a:pt x="272789" y="25871"/>
                  </a:lnTo>
                  <a:lnTo>
                    <a:pt x="270896" y="23277"/>
                  </a:lnTo>
                  <a:lnTo>
                    <a:pt x="268738" y="21752"/>
                  </a:lnTo>
                  <a:lnTo>
                    <a:pt x="265784" y="20620"/>
                  </a:lnTo>
                  <a:lnTo>
                    <a:pt x="262770" y="19502"/>
                  </a:lnTo>
                  <a:lnTo>
                    <a:pt x="259342" y="18943"/>
                  </a:lnTo>
                  <a:close/>
                </a:path>
                <a:path w="311785" h="90170">
                  <a:moveTo>
                    <a:pt x="272789" y="25871"/>
                  </a:moveTo>
                  <a:lnTo>
                    <a:pt x="259342" y="25871"/>
                  </a:lnTo>
                  <a:lnTo>
                    <a:pt x="261881" y="26583"/>
                  </a:lnTo>
                  <a:lnTo>
                    <a:pt x="263659" y="28020"/>
                  </a:lnTo>
                  <a:lnTo>
                    <a:pt x="265564" y="29456"/>
                  </a:lnTo>
                  <a:lnTo>
                    <a:pt x="266579" y="31452"/>
                  </a:lnTo>
                  <a:lnTo>
                    <a:pt x="266960" y="34008"/>
                  </a:lnTo>
                  <a:lnTo>
                    <a:pt x="275214" y="32889"/>
                  </a:lnTo>
                  <a:lnTo>
                    <a:pt x="274706" y="29673"/>
                  </a:lnTo>
                  <a:lnTo>
                    <a:pt x="273690" y="27104"/>
                  </a:lnTo>
                  <a:lnTo>
                    <a:pt x="272789" y="25871"/>
                  </a:lnTo>
                  <a:close/>
                </a:path>
                <a:path w="311785" h="90170">
                  <a:moveTo>
                    <a:pt x="290069" y="0"/>
                  </a:moveTo>
                  <a:lnTo>
                    <a:pt x="284355" y="0"/>
                  </a:lnTo>
                  <a:lnTo>
                    <a:pt x="284355" y="7348"/>
                  </a:lnTo>
                  <a:lnTo>
                    <a:pt x="288799" y="7348"/>
                  </a:lnTo>
                  <a:lnTo>
                    <a:pt x="290829" y="7754"/>
                  </a:lnTo>
                  <a:lnTo>
                    <a:pt x="292861" y="9408"/>
                  </a:lnTo>
                  <a:lnTo>
                    <a:pt x="293369" y="10869"/>
                  </a:lnTo>
                  <a:lnTo>
                    <a:pt x="293750" y="14137"/>
                  </a:lnTo>
                  <a:lnTo>
                    <a:pt x="293877" y="30562"/>
                  </a:lnTo>
                  <a:lnTo>
                    <a:pt x="294639" y="35330"/>
                  </a:lnTo>
                  <a:lnTo>
                    <a:pt x="296035" y="38153"/>
                  </a:lnTo>
                  <a:lnTo>
                    <a:pt x="297559" y="40975"/>
                  </a:lnTo>
                  <a:lnTo>
                    <a:pt x="300098" y="43238"/>
                  </a:lnTo>
                  <a:lnTo>
                    <a:pt x="303654" y="44954"/>
                  </a:lnTo>
                  <a:lnTo>
                    <a:pt x="300860" y="46111"/>
                  </a:lnTo>
                  <a:lnTo>
                    <a:pt x="293863" y="77094"/>
                  </a:lnTo>
                  <a:lnTo>
                    <a:pt x="293369" y="79649"/>
                  </a:lnTo>
                  <a:lnTo>
                    <a:pt x="292226" y="80819"/>
                  </a:lnTo>
                  <a:lnTo>
                    <a:pt x="291210" y="81988"/>
                  </a:lnTo>
                  <a:lnTo>
                    <a:pt x="289053" y="82573"/>
                  </a:lnTo>
                  <a:lnTo>
                    <a:pt x="284355" y="82573"/>
                  </a:lnTo>
                  <a:lnTo>
                    <a:pt x="284355" y="89909"/>
                  </a:lnTo>
                  <a:lnTo>
                    <a:pt x="289688" y="89909"/>
                  </a:lnTo>
                  <a:lnTo>
                    <a:pt x="291591" y="89743"/>
                  </a:lnTo>
                  <a:lnTo>
                    <a:pt x="292734" y="89400"/>
                  </a:lnTo>
                  <a:lnTo>
                    <a:pt x="294513" y="88904"/>
                  </a:lnTo>
                  <a:lnTo>
                    <a:pt x="301749" y="61596"/>
                  </a:lnTo>
                  <a:lnTo>
                    <a:pt x="302003" y="57922"/>
                  </a:lnTo>
                  <a:lnTo>
                    <a:pt x="311398" y="48742"/>
                  </a:lnTo>
                  <a:lnTo>
                    <a:pt x="311398" y="41114"/>
                  </a:lnTo>
                  <a:lnTo>
                    <a:pt x="301749" y="28070"/>
                  </a:lnTo>
                  <a:lnTo>
                    <a:pt x="301749" y="16845"/>
                  </a:lnTo>
                  <a:lnTo>
                    <a:pt x="301495" y="12802"/>
                  </a:lnTo>
                  <a:lnTo>
                    <a:pt x="293623" y="750"/>
                  </a:lnTo>
                  <a:lnTo>
                    <a:pt x="292226" y="253"/>
                  </a:lnTo>
                  <a:lnTo>
                    <a:pt x="2900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27332" y="4870932"/>
              <a:ext cx="203464" cy="71271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4230285" y="3428340"/>
              <a:ext cx="77470" cy="385445"/>
            </a:xfrm>
            <a:custGeom>
              <a:avLst/>
              <a:gdLst/>
              <a:ahLst/>
              <a:cxnLst/>
              <a:rect l="l" t="t" r="r" b="b"/>
              <a:pathLst>
                <a:path w="77470" h="385445">
                  <a:moveTo>
                    <a:pt x="38470" y="96240"/>
                  </a:moveTo>
                  <a:lnTo>
                    <a:pt x="38470" y="0"/>
                  </a:lnTo>
                </a:path>
                <a:path w="77470" h="385445">
                  <a:moveTo>
                    <a:pt x="0" y="96240"/>
                  </a:moveTo>
                  <a:lnTo>
                    <a:pt x="76941" y="96240"/>
                  </a:lnTo>
                </a:path>
                <a:path w="77470" h="385445">
                  <a:moveTo>
                    <a:pt x="0" y="288721"/>
                  </a:moveTo>
                  <a:lnTo>
                    <a:pt x="0" y="96240"/>
                  </a:lnTo>
                </a:path>
                <a:path w="77470" h="385445">
                  <a:moveTo>
                    <a:pt x="76941" y="96240"/>
                  </a:moveTo>
                  <a:lnTo>
                    <a:pt x="76941" y="288721"/>
                  </a:lnTo>
                </a:path>
                <a:path w="77470" h="385445">
                  <a:moveTo>
                    <a:pt x="76941" y="288721"/>
                  </a:moveTo>
                  <a:lnTo>
                    <a:pt x="0" y="288721"/>
                  </a:lnTo>
                </a:path>
                <a:path w="77470" h="385445">
                  <a:moveTo>
                    <a:pt x="38470" y="288721"/>
                  </a:moveTo>
                  <a:lnTo>
                    <a:pt x="38470" y="384962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47856" y="3443342"/>
              <a:ext cx="128362" cy="69034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43031" y="3553440"/>
              <a:ext cx="242379" cy="90773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4230285" y="4968279"/>
              <a:ext cx="77470" cy="385445"/>
            </a:xfrm>
            <a:custGeom>
              <a:avLst/>
              <a:gdLst/>
              <a:ahLst/>
              <a:cxnLst/>
              <a:rect l="l" t="t" r="r" b="b"/>
              <a:pathLst>
                <a:path w="77470" h="385445">
                  <a:moveTo>
                    <a:pt x="38470" y="96240"/>
                  </a:moveTo>
                  <a:lnTo>
                    <a:pt x="38470" y="0"/>
                  </a:lnTo>
                </a:path>
                <a:path w="77470" h="385445">
                  <a:moveTo>
                    <a:pt x="0" y="96240"/>
                  </a:moveTo>
                  <a:lnTo>
                    <a:pt x="76941" y="96240"/>
                  </a:lnTo>
                </a:path>
                <a:path w="77470" h="385445">
                  <a:moveTo>
                    <a:pt x="0" y="288734"/>
                  </a:moveTo>
                  <a:lnTo>
                    <a:pt x="0" y="96240"/>
                  </a:lnTo>
                </a:path>
                <a:path w="77470" h="385445">
                  <a:moveTo>
                    <a:pt x="76941" y="96240"/>
                  </a:moveTo>
                  <a:lnTo>
                    <a:pt x="76941" y="288734"/>
                  </a:lnTo>
                </a:path>
                <a:path w="77470" h="385445">
                  <a:moveTo>
                    <a:pt x="76941" y="288734"/>
                  </a:moveTo>
                  <a:lnTo>
                    <a:pt x="0" y="288734"/>
                  </a:lnTo>
                </a:path>
                <a:path w="77470" h="385445">
                  <a:moveTo>
                    <a:pt x="38470" y="288734"/>
                  </a:moveTo>
                  <a:lnTo>
                    <a:pt x="38470" y="384987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47856" y="4983332"/>
              <a:ext cx="195656" cy="6899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43031" y="5093417"/>
              <a:ext cx="242379" cy="90723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820533" y="3428340"/>
              <a:ext cx="77470" cy="385445"/>
            </a:xfrm>
            <a:custGeom>
              <a:avLst/>
              <a:gdLst/>
              <a:ahLst/>
              <a:cxnLst/>
              <a:rect l="l" t="t" r="r" b="b"/>
              <a:pathLst>
                <a:path w="77469" h="385445">
                  <a:moveTo>
                    <a:pt x="38445" y="96240"/>
                  </a:moveTo>
                  <a:lnTo>
                    <a:pt x="38445" y="0"/>
                  </a:lnTo>
                </a:path>
                <a:path w="77469" h="385445">
                  <a:moveTo>
                    <a:pt x="0" y="96240"/>
                  </a:moveTo>
                  <a:lnTo>
                    <a:pt x="76891" y="96240"/>
                  </a:lnTo>
                </a:path>
                <a:path w="77469" h="385445">
                  <a:moveTo>
                    <a:pt x="0" y="288721"/>
                  </a:moveTo>
                  <a:lnTo>
                    <a:pt x="0" y="96240"/>
                  </a:lnTo>
                </a:path>
                <a:path w="77469" h="385445">
                  <a:moveTo>
                    <a:pt x="76891" y="96240"/>
                  </a:moveTo>
                  <a:lnTo>
                    <a:pt x="76891" y="288721"/>
                  </a:lnTo>
                </a:path>
                <a:path w="77469" h="385445">
                  <a:moveTo>
                    <a:pt x="76891" y="288721"/>
                  </a:moveTo>
                  <a:lnTo>
                    <a:pt x="0" y="288721"/>
                  </a:lnTo>
                </a:path>
                <a:path w="77469" h="385445">
                  <a:moveTo>
                    <a:pt x="38445" y="288721"/>
                  </a:moveTo>
                  <a:lnTo>
                    <a:pt x="38445" y="384962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938078" y="3443342"/>
              <a:ext cx="264795" cy="89535"/>
            </a:xfrm>
            <a:custGeom>
              <a:avLst/>
              <a:gdLst/>
              <a:ahLst/>
              <a:cxnLst/>
              <a:rect l="l" t="t" r="r" b="b"/>
              <a:pathLst>
                <a:path w="264794" h="89535">
                  <a:moveTo>
                    <a:pt x="36565" y="0"/>
                  </a:moveTo>
                  <a:lnTo>
                    <a:pt x="0" y="0"/>
                  </a:lnTo>
                  <a:lnTo>
                    <a:pt x="0" y="68780"/>
                  </a:lnTo>
                  <a:lnTo>
                    <a:pt x="9090" y="68780"/>
                  </a:lnTo>
                  <a:lnTo>
                    <a:pt x="9090" y="38140"/>
                  </a:lnTo>
                  <a:lnTo>
                    <a:pt x="36996" y="38140"/>
                  </a:lnTo>
                  <a:lnTo>
                    <a:pt x="35551" y="37378"/>
                  </a:lnTo>
                  <a:lnTo>
                    <a:pt x="42139" y="36488"/>
                  </a:lnTo>
                  <a:lnTo>
                    <a:pt x="47015" y="34453"/>
                  </a:lnTo>
                  <a:lnTo>
                    <a:pt x="50165" y="31021"/>
                  </a:lnTo>
                  <a:lnTo>
                    <a:pt x="50893" y="30259"/>
                  </a:lnTo>
                  <a:lnTo>
                    <a:pt x="9090" y="30259"/>
                  </a:lnTo>
                  <a:lnTo>
                    <a:pt x="9090" y="7501"/>
                  </a:lnTo>
                  <a:lnTo>
                    <a:pt x="51510" y="7501"/>
                  </a:lnTo>
                  <a:lnTo>
                    <a:pt x="50139" y="5213"/>
                  </a:lnTo>
                  <a:lnTo>
                    <a:pt x="47586" y="3051"/>
                  </a:lnTo>
                  <a:lnTo>
                    <a:pt x="44413" y="1780"/>
                  </a:lnTo>
                  <a:lnTo>
                    <a:pt x="41225" y="636"/>
                  </a:lnTo>
                  <a:lnTo>
                    <a:pt x="36565" y="0"/>
                  </a:lnTo>
                  <a:close/>
                </a:path>
                <a:path w="264794" h="89535">
                  <a:moveTo>
                    <a:pt x="36996" y="38140"/>
                  </a:moveTo>
                  <a:lnTo>
                    <a:pt x="21964" y="38140"/>
                  </a:lnTo>
                  <a:lnTo>
                    <a:pt x="23653" y="38267"/>
                  </a:lnTo>
                  <a:lnTo>
                    <a:pt x="24682" y="38521"/>
                  </a:lnTo>
                  <a:lnTo>
                    <a:pt x="49085" y="68780"/>
                  </a:lnTo>
                  <a:lnTo>
                    <a:pt x="60525" y="68780"/>
                  </a:lnTo>
                  <a:lnTo>
                    <a:pt x="37962" y="38649"/>
                  </a:lnTo>
                  <a:lnTo>
                    <a:pt x="36996" y="38140"/>
                  </a:lnTo>
                  <a:close/>
                </a:path>
                <a:path w="264794" h="89535">
                  <a:moveTo>
                    <a:pt x="51510" y="7501"/>
                  </a:moveTo>
                  <a:lnTo>
                    <a:pt x="35919" y="7501"/>
                  </a:lnTo>
                  <a:lnTo>
                    <a:pt x="39639" y="8646"/>
                  </a:lnTo>
                  <a:lnTo>
                    <a:pt x="42000" y="10679"/>
                  </a:lnTo>
                  <a:lnTo>
                    <a:pt x="44349" y="12840"/>
                  </a:lnTo>
                  <a:lnTo>
                    <a:pt x="45530" y="15510"/>
                  </a:lnTo>
                  <a:lnTo>
                    <a:pt x="45530" y="20977"/>
                  </a:lnTo>
                  <a:lnTo>
                    <a:pt x="32769" y="30259"/>
                  </a:lnTo>
                  <a:lnTo>
                    <a:pt x="50893" y="30259"/>
                  </a:lnTo>
                  <a:lnTo>
                    <a:pt x="53326" y="27716"/>
                  </a:lnTo>
                  <a:lnTo>
                    <a:pt x="54900" y="23647"/>
                  </a:lnTo>
                  <a:lnTo>
                    <a:pt x="54900" y="14875"/>
                  </a:lnTo>
                  <a:lnTo>
                    <a:pt x="53948" y="11442"/>
                  </a:lnTo>
                  <a:lnTo>
                    <a:pt x="52043" y="8390"/>
                  </a:lnTo>
                  <a:lnTo>
                    <a:pt x="51510" y="7501"/>
                  </a:lnTo>
                  <a:close/>
                </a:path>
                <a:path w="264794" h="89535">
                  <a:moveTo>
                    <a:pt x="100201" y="0"/>
                  </a:moveTo>
                  <a:lnTo>
                    <a:pt x="71202" y="0"/>
                  </a:lnTo>
                  <a:lnTo>
                    <a:pt x="71202" y="68780"/>
                  </a:lnTo>
                  <a:lnTo>
                    <a:pt x="100138" y="68780"/>
                  </a:lnTo>
                  <a:lnTo>
                    <a:pt x="103808" y="68271"/>
                  </a:lnTo>
                  <a:lnTo>
                    <a:pt x="110206" y="66746"/>
                  </a:lnTo>
                  <a:lnTo>
                    <a:pt x="112949" y="65601"/>
                  </a:lnTo>
                  <a:lnTo>
                    <a:pt x="117469" y="62550"/>
                  </a:lnTo>
                  <a:lnTo>
                    <a:pt x="119421" y="60643"/>
                  </a:lnTo>
                  <a:lnTo>
                    <a:pt x="80293" y="60643"/>
                  </a:lnTo>
                  <a:lnTo>
                    <a:pt x="80293" y="8009"/>
                  </a:lnTo>
                  <a:lnTo>
                    <a:pt x="119715" y="8009"/>
                  </a:lnTo>
                  <a:lnTo>
                    <a:pt x="117152" y="5848"/>
                  </a:lnTo>
                  <a:lnTo>
                    <a:pt x="114371" y="3432"/>
                  </a:lnTo>
                  <a:lnTo>
                    <a:pt x="111019" y="1907"/>
                  </a:lnTo>
                  <a:lnTo>
                    <a:pt x="107083" y="890"/>
                  </a:lnTo>
                  <a:lnTo>
                    <a:pt x="104278" y="255"/>
                  </a:lnTo>
                  <a:lnTo>
                    <a:pt x="100201" y="0"/>
                  </a:lnTo>
                  <a:close/>
                </a:path>
                <a:path w="264794" h="89535">
                  <a:moveTo>
                    <a:pt x="119715" y="8009"/>
                  </a:moveTo>
                  <a:lnTo>
                    <a:pt x="100112" y="8009"/>
                  </a:lnTo>
                  <a:lnTo>
                    <a:pt x="104037" y="8519"/>
                  </a:lnTo>
                  <a:lnTo>
                    <a:pt x="106474" y="9535"/>
                  </a:lnTo>
                  <a:lnTo>
                    <a:pt x="109851" y="10806"/>
                  </a:lnTo>
                  <a:lnTo>
                    <a:pt x="112708" y="13350"/>
                  </a:lnTo>
                  <a:lnTo>
                    <a:pt x="115069" y="17291"/>
                  </a:lnTo>
                  <a:lnTo>
                    <a:pt x="117431" y="21104"/>
                  </a:lnTo>
                  <a:lnTo>
                    <a:pt x="118600" y="26572"/>
                  </a:lnTo>
                  <a:lnTo>
                    <a:pt x="118583" y="39157"/>
                  </a:lnTo>
                  <a:lnTo>
                    <a:pt x="118003" y="43480"/>
                  </a:lnTo>
                  <a:lnTo>
                    <a:pt x="116796" y="47040"/>
                  </a:lnTo>
                  <a:lnTo>
                    <a:pt x="115603" y="50727"/>
                  </a:lnTo>
                  <a:lnTo>
                    <a:pt x="99479" y="60643"/>
                  </a:lnTo>
                  <a:lnTo>
                    <a:pt x="119421" y="60643"/>
                  </a:lnTo>
                  <a:lnTo>
                    <a:pt x="119551" y="60516"/>
                  </a:lnTo>
                  <a:lnTo>
                    <a:pt x="123374" y="55176"/>
                  </a:lnTo>
                  <a:lnTo>
                    <a:pt x="124934" y="51871"/>
                  </a:lnTo>
                  <a:lnTo>
                    <a:pt x="126141" y="47802"/>
                  </a:lnTo>
                  <a:lnTo>
                    <a:pt x="127360" y="43861"/>
                  </a:lnTo>
                  <a:lnTo>
                    <a:pt x="127970" y="39157"/>
                  </a:lnTo>
                  <a:lnTo>
                    <a:pt x="127970" y="27843"/>
                  </a:lnTo>
                  <a:lnTo>
                    <a:pt x="127081" y="22376"/>
                  </a:lnTo>
                  <a:lnTo>
                    <a:pt x="125277" y="17672"/>
                  </a:lnTo>
                  <a:lnTo>
                    <a:pt x="123488" y="12840"/>
                  </a:lnTo>
                  <a:lnTo>
                    <a:pt x="120770" y="8900"/>
                  </a:lnTo>
                  <a:lnTo>
                    <a:pt x="119715" y="8009"/>
                  </a:lnTo>
                  <a:close/>
                </a:path>
                <a:path w="264794" h="89535">
                  <a:moveTo>
                    <a:pt x="149706" y="18943"/>
                  </a:moveTo>
                  <a:lnTo>
                    <a:pt x="141276" y="18943"/>
                  </a:lnTo>
                  <a:lnTo>
                    <a:pt x="141311" y="53905"/>
                  </a:lnTo>
                  <a:lnTo>
                    <a:pt x="155343" y="69796"/>
                  </a:lnTo>
                  <a:lnTo>
                    <a:pt x="164929" y="69796"/>
                  </a:lnTo>
                  <a:lnTo>
                    <a:pt x="170199" y="67000"/>
                  </a:lnTo>
                  <a:lnTo>
                    <a:pt x="173279" y="62550"/>
                  </a:lnTo>
                  <a:lnTo>
                    <a:pt x="157439" y="62550"/>
                  </a:lnTo>
                  <a:lnTo>
                    <a:pt x="155318" y="61915"/>
                  </a:lnTo>
                  <a:lnTo>
                    <a:pt x="151878" y="59372"/>
                  </a:lnTo>
                  <a:lnTo>
                    <a:pt x="150760" y="57718"/>
                  </a:lnTo>
                  <a:lnTo>
                    <a:pt x="149884" y="53905"/>
                  </a:lnTo>
                  <a:lnTo>
                    <a:pt x="149706" y="50981"/>
                  </a:lnTo>
                  <a:lnTo>
                    <a:pt x="149706" y="18943"/>
                  </a:lnTo>
                  <a:close/>
                </a:path>
                <a:path w="264794" h="89535">
                  <a:moveTo>
                    <a:pt x="181613" y="61407"/>
                  </a:moveTo>
                  <a:lnTo>
                    <a:pt x="174071" y="61407"/>
                  </a:lnTo>
                  <a:lnTo>
                    <a:pt x="174071" y="68780"/>
                  </a:lnTo>
                  <a:lnTo>
                    <a:pt x="181613" y="68780"/>
                  </a:lnTo>
                  <a:lnTo>
                    <a:pt x="181613" y="61407"/>
                  </a:lnTo>
                  <a:close/>
                </a:path>
                <a:path w="264794" h="89535">
                  <a:moveTo>
                    <a:pt x="181613" y="18943"/>
                  </a:moveTo>
                  <a:lnTo>
                    <a:pt x="173182" y="18943"/>
                  </a:lnTo>
                  <a:lnTo>
                    <a:pt x="173182" y="49837"/>
                  </a:lnTo>
                  <a:lnTo>
                    <a:pt x="172713" y="53143"/>
                  </a:lnTo>
                  <a:lnTo>
                    <a:pt x="171799" y="55303"/>
                  </a:lnTo>
                  <a:lnTo>
                    <a:pt x="170872" y="57591"/>
                  </a:lnTo>
                  <a:lnTo>
                    <a:pt x="169310" y="59372"/>
                  </a:lnTo>
                  <a:lnTo>
                    <a:pt x="164866" y="61915"/>
                  </a:lnTo>
                  <a:lnTo>
                    <a:pt x="162492" y="62550"/>
                  </a:lnTo>
                  <a:lnTo>
                    <a:pt x="173279" y="62550"/>
                  </a:lnTo>
                  <a:lnTo>
                    <a:pt x="174071" y="61407"/>
                  </a:lnTo>
                  <a:lnTo>
                    <a:pt x="181613" y="61407"/>
                  </a:lnTo>
                  <a:lnTo>
                    <a:pt x="181613" y="18943"/>
                  </a:lnTo>
                  <a:close/>
                </a:path>
                <a:path w="264794" h="89535">
                  <a:moveTo>
                    <a:pt x="206347" y="25427"/>
                  </a:moveTo>
                  <a:lnTo>
                    <a:pt x="197953" y="25427"/>
                  </a:lnTo>
                  <a:lnTo>
                    <a:pt x="198019" y="59880"/>
                  </a:lnTo>
                  <a:lnTo>
                    <a:pt x="198296" y="62550"/>
                  </a:lnTo>
                  <a:lnTo>
                    <a:pt x="198982" y="64076"/>
                  </a:lnTo>
                  <a:lnTo>
                    <a:pt x="199668" y="65728"/>
                  </a:lnTo>
                  <a:lnTo>
                    <a:pt x="200861" y="67000"/>
                  </a:lnTo>
                  <a:lnTo>
                    <a:pt x="202549" y="67890"/>
                  </a:lnTo>
                  <a:lnTo>
                    <a:pt x="204238" y="68907"/>
                  </a:lnTo>
                  <a:lnTo>
                    <a:pt x="206601" y="69415"/>
                  </a:lnTo>
                  <a:lnTo>
                    <a:pt x="211540" y="69415"/>
                  </a:lnTo>
                  <a:lnTo>
                    <a:pt x="213659" y="69161"/>
                  </a:lnTo>
                  <a:lnTo>
                    <a:pt x="216034" y="68653"/>
                  </a:lnTo>
                  <a:lnTo>
                    <a:pt x="214877" y="61534"/>
                  </a:lnTo>
                  <a:lnTo>
                    <a:pt x="209876" y="61534"/>
                  </a:lnTo>
                  <a:lnTo>
                    <a:pt x="208911" y="61278"/>
                  </a:lnTo>
                  <a:lnTo>
                    <a:pt x="207564" y="60516"/>
                  </a:lnTo>
                  <a:lnTo>
                    <a:pt x="207082" y="59880"/>
                  </a:lnTo>
                  <a:lnTo>
                    <a:pt x="206486" y="58609"/>
                  </a:lnTo>
                  <a:lnTo>
                    <a:pt x="206347" y="56956"/>
                  </a:lnTo>
                  <a:lnTo>
                    <a:pt x="206347" y="25427"/>
                  </a:lnTo>
                  <a:close/>
                </a:path>
                <a:path w="264794" h="89535">
                  <a:moveTo>
                    <a:pt x="214815" y="61151"/>
                  </a:moveTo>
                  <a:lnTo>
                    <a:pt x="213291" y="61407"/>
                  </a:lnTo>
                  <a:lnTo>
                    <a:pt x="212059" y="61534"/>
                  </a:lnTo>
                  <a:lnTo>
                    <a:pt x="214877" y="61534"/>
                  </a:lnTo>
                  <a:lnTo>
                    <a:pt x="214815" y="61151"/>
                  </a:lnTo>
                  <a:close/>
                </a:path>
                <a:path w="264794" h="89535">
                  <a:moveTo>
                    <a:pt x="214815" y="18943"/>
                  </a:moveTo>
                  <a:lnTo>
                    <a:pt x="191771" y="18943"/>
                  </a:lnTo>
                  <a:lnTo>
                    <a:pt x="191771" y="25427"/>
                  </a:lnTo>
                  <a:lnTo>
                    <a:pt x="214815" y="25427"/>
                  </a:lnTo>
                  <a:lnTo>
                    <a:pt x="214815" y="18943"/>
                  </a:lnTo>
                  <a:close/>
                </a:path>
                <a:path w="264794" h="89535">
                  <a:moveTo>
                    <a:pt x="206347" y="1526"/>
                  </a:moveTo>
                  <a:lnTo>
                    <a:pt x="197953" y="6611"/>
                  </a:lnTo>
                  <a:lnTo>
                    <a:pt x="197953" y="18943"/>
                  </a:lnTo>
                  <a:lnTo>
                    <a:pt x="206347" y="18943"/>
                  </a:lnTo>
                  <a:lnTo>
                    <a:pt x="206347" y="1526"/>
                  </a:lnTo>
                  <a:close/>
                </a:path>
                <a:path w="264794" h="89535">
                  <a:moveTo>
                    <a:pt x="222547" y="79968"/>
                  </a:moveTo>
                  <a:lnTo>
                    <a:pt x="223486" y="87850"/>
                  </a:lnTo>
                  <a:lnTo>
                    <a:pt x="225480" y="88612"/>
                  </a:lnTo>
                  <a:lnTo>
                    <a:pt x="227295" y="88993"/>
                  </a:lnTo>
                  <a:lnTo>
                    <a:pt x="231599" y="88993"/>
                  </a:lnTo>
                  <a:lnTo>
                    <a:pt x="233911" y="88231"/>
                  </a:lnTo>
                  <a:lnTo>
                    <a:pt x="237783" y="85689"/>
                  </a:lnTo>
                  <a:lnTo>
                    <a:pt x="239510" y="83654"/>
                  </a:lnTo>
                  <a:lnTo>
                    <a:pt x="241077" y="80731"/>
                  </a:lnTo>
                  <a:lnTo>
                    <a:pt x="226001" y="80731"/>
                  </a:lnTo>
                  <a:lnTo>
                    <a:pt x="224388" y="80476"/>
                  </a:lnTo>
                  <a:lnTo>
                    <a:pt x="222547" y="79968"/>
                  </a:lnTo>
                  <a:close/>
                </a:path>
                <a:path w="264794" h="89535">
                  <a:moveTo>
                    <a:pt x="228172" y="18943"/>
                  </a:moveTo>
                  <a:lnTo>
                    <a:pt x="219081" y="18943"/>
                  </a:lnTo>
                  <a:lnTo>
                    <a:pt x="237961" y="68780"/>
                  </a:lnTo>
                  <a:lnTo>
                    <a:pt x="237618" y="69669"/>
                  </a:lnTo>
                  <a:lnTo>
                    <a:pt x="237364" y="70432"/>
                  </a:lnTo>
                  <a:lnTo>
                    <a:pt x="237211" y="70813"/>
                  </a:lnTo>
                  <a:lnTo>
                    <a:pt x="236019" y="74246"/>
                  </a:lnTo>
                  <a:lnTo>
                    <a:pt x="229251" y="80731"/>
                  </a:lnTo>
                  <a:lnTo>
                    <a:pt x="241077" y="80731"/>
                  </a:lnTo>
                  <a:lnTo>
                    <a:pt x="242125" y="78823"/>
                  </a:lnTo>
                  <a:lnTo>
                    <a:pt x="243700" y="75010"/>
                  </a:lnTo>
                  <a:lnTo>
                    <a:pt x="249594" y="59245"/>
                  </a:lnTo>
                  <a:lnTo>
                    <a:pt x="242125" y="59245"/>
                  </a:lnTo>
                  <a:lnTo>
                    <a:pt x="241071" y="55303"/>
                  </a:lnTo>
                  <a:lnTo>
                    <a:pt x="239866" y="51362"/>
                  </a:lnTo>
                  <a:lnTo>
                    <a:pt x="238519" y="47802"/>
                  </a:lnTo>
                  <a:lnTo>
                    <a:pt x="228172" y="18943"/>
                  </a:lnTo>
                  <a:close/>
                </a:path>
                <a:path w="264794" h="89535">
                  <a:moveTo>
                    <a:pt x="264662" y="18943"/>
                  </a:moveTo>
                  <a:lnTo>
                    <a:pt x="256231" y="18943"/>
                  </a:lnTo>
                  <a:lnTo>
                    <a:pt x="244246" y="51616"/>
                  </a:lnTo>
                  <a:lnTo>
                    <a:pt x="243090" y="55431"/>
                  </a:lnTo>
                  <a:lnTo>
                    <a:pt x="242125" y="59245"/>
                  </a:lnTo>
                  <a:lnTo>
                    <a:pt x="249594" y="59245"/>
                  </a:lnTo>
                  <a:lnTo>
                    <a:pt x="264662" y="189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41036" y="3553440"/>
              <a:ext cx="113661" cy="71448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2820533" y="1888363"/>
              <a:ext cx="77470" cy="385445"/>
            </a:xfrm>
            <a:custGeom>
              <a:avLst/>
              <a:gdLst/>
              <a:ahLst/>
              <a:cxnLst/>
              <a:rect l="l" t="t" r="r" b="b"/>
              <a:pathLst>
                <a:path w="77469" h="385444">
                  <a:moveTo>
                    <a:pt x="38445" y="96240"/>
                  </a:moveTo>
                  <a:lnTo>
                    <a:pt x="38445" y="0"/>
                  </a:lnTo>
                </a:path>
                <a:path w="77469" h="385444">
                  <a:moveTo>
                    <a:pt x="0" y="96240"/>
                  </a:moveTo>
                  <a:lnTo>
                    <a:pt x="76891" y="96240"/>
                  </a:lnTo>
                </a:path>
                <a:path w="77469" h="385444">
                  <a:moveTo>
                    <a:pt x="0" y="288721"/>
                  </a:moveTo>
                  <a:lnTo>
                    <a:pt x="0" y="96240"/>
                  </a:lnTo>
                </a:path>
                <a:path w="77469" h="385444">
                  <a:moveTo>
                    <a:pt x="76891" y="96240"/>
                  </a:moveTo>
                  <a:lnTo>
                    <a:pt x="76891" y="288721"/>
                  </a:lnTo>
                </a:path>
                <a:path w="77469" h="385444">
                  <a:moveTo>
                    <a:pt x="76891" y="288721"/>
                  </a:moveTo>
                  <a:lnTo>
                    <a:pt x="0" y="288721"/>
                  </a:lnTo>
                </a:path>
                <a:path w="77469" h="385444">
                  <a:moveTo>
                    <a:pt x="38445" y="288721"/>
                  </a:moveTo>
                  <a:lnTo>
                    <a:pt x="38445" y="384962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27464" y="1914171"/>
              <a:ext cx="133645" cy="69415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30359" y="2024143"/>
              <a:ext cx="113659" cy="71448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5806706" y="1593157"/>
              <a:ext cx="384810" cy="77470"/>
            </a:xfrm>
            <a:custGeom>
              <a:avLst/>
              <a:gdLst/>
              <a:ahLst/>
              <a:cxnLst/>
              <a:rect l="l" t="t" r="r" b="b"/>
              <a:pathLst>
                <a:path w="384810" h="77469">
                  <a:moveTo>
                    <a:pt x="288341" y="38521"/>
                  </a:moveTo>
                  <a:lnTo>
                    <a:pt x="384455" y="38521"/>
                  </a:lnTo>
                </a:path>
                <a:path w="384810" h="77469">
                  <a:moveTo>
                    <a:pt x="288341" y="0"/>
                  </a:moveTo>
                  <a:lnTo>
                    <a:pt x="288341" y="77043"/>
                  </a:lnTo>
                </a:path>
                <a:path w="384810" h="77469">
                  <a:moveTo>
                    <a:pt x="96113" y="0"/>
                  </a:moveTo>
                  <a:lnTo>
                    <a:pt x="288341" y="0"/>
                  </a:lnTo>
                </a:path>
                <a:path w="384810" h="77469">
                  <a:moveTo>
                    <a:pt x="288341" y="77043"/>
                  </a:moveTo>
                  <a:lnTo>
                    <a:pt x="96113" y="77043"/>
                  </a:lnTo>
                </a:path>
                <a:path w="384810" h="77469">
                  <a:moveTo>
                    <a:pt x="96113" y="77043"/>
                  </a:moveTo>
                  <a:lnTo>
                    <a:pt x="96113" y="0"/>
                  </a:lnTo>
                </a:path>
                <a:path w="384810" h="77469">
                  <a:moveTo>
                    <a:pt x="96113" y="38521"/>
                  </a:moveTo>
                  <a:lnTo>
                    <a:pt x="0" y="3852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892281" y="1726775"/>
              <a:ext cx="222572" cy="71577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5941291" y="1497044"/>
              <a:ext cx="120650" cy="70485"/>
            </a:xfrm>
            <a:custGeom>
              <a:avLst/>
              <a:gdLst/>
              <a:ahLst/>
              <a:cxnLst/>
              <a:rect l="l" t="t" r="r" b="b"/>
              <a:pathLst>
                <a:path w="120650" h="70484">
                  <a:moveTo>
                    <a:pt x="25773" y="15510"/>
                  </a:moveTo>
                  <a:lnTo>
                    <a:pt x="17139" y="15510"/>
                  </a:lnTo>
                  <a:lnTo>
                    <a:pt x="17139" y="70305"/>
                  </a:lnTo>
                  <a:lnTo>
                    <a:pt x="25773" y="70305"/>
                  </a:lnTo>
                  <a:lnTo>
                    <a:pt x="25773" y="15510"/>
                  </a:lnTo>
                  <a:close/>
                </a:path>
                <a:path w="120650" h="70484">
                  <a:moveTo>
                    <a:pt x="25773" y="0"/>
                  </a:moveTo>
                  <a:lnTo>
                    <a:pt x="20187" y="0"/>
                  </a:lnTo>
                  <a:lnTo>
                    <a:pt x="18663" y="3051"/>
                  </a:lnTo>
                  <a:lnTo>
                    <a:pt x="16123" y="6103"/>
                  </a:lnTo>
                  <a:lnTo>
                    <a:pt x="12569" y="9281"/>
                  </a:lnTo>
                  <a:lnTo>
                    <a:pt x="9014" y="12586"/>
                  </a:lnTo>
                  <a:lnTo>
                    <a:pt x="4697" y="15256"/>
                  </a:lnTo>
                  <a:lnTo>
                    <a:pt x="0" y="17545"/>
                  </a:lnTo>
                  <a:lnTo>
                    <a:pt x="0" y="25935"/>
                  </a:lnTo>
                  <a:lnTo>
                    <a:pt x="17139" y="15510"/>
                  </a:lnTo>
                  <a:lnTo>
                    <a:pt x="25773" y="15510"/>
                  </a:lnTo>
                  <a:lnTo>
                    <a:pt x="25773" y="0"/>
                  </a:lnTo>
                  <a:close/>
                </a:path>
                <a:path w="120650" h="70484">
                  <a:moveTo>
                    <a:pt x="59420" y="19579"/>
                  </a:moveTo>
                  <a:lnTo>
                    <a:pt x="51802" y="19579"/>
                  </a:lnTo>
                  <a:lnTo>
                    <a:pt x="51802" y="70305"/>
                  </a:lnTo>
                  <a:lnTo>
                    <a:pt x="60308" y="70305"/>
                  </a:lnTo>
                  <a:lnTo>
                    <a:pt x="60308" y="39411"/>
                  </a:lnTo>
                  <a:lnTo>
                    <a:pt x="60816" y="35852"/>
                  </a:lnTo>
                  <a:lnTo>
                    <a:pt x="68092" y="26699"/>
                  </a:lnTo>
                  <a:lnTo>
                    <a:pt x="59420" y="26699"/>
                  </a:lnTo>
                  <a:lnTo>
                    <a:pt x="59420" y="19579"/>
                  </a:lnTo>
                  <a:close/>
                </a:path>
                <a:path w="120650" h="70484">
                  <a:moveTo>
                    <a:pt x="88622" y="25935"/>
                  </a:moveTo>
                  <a:lnTo>
                    <a:pt x="76052" y="25935"/>
                  </a:lnTo>
                  <a:lnTo>
                    <a:pt x="78338" y="26826"/>
                  </a:lnTo>
                  <a:lnTo>
                    <a:pt x="81131" y="30640"/>
                  </a:lnTo>
                  <a:lnTo>
                    <a:pt x="81860" y="33436"/>
                  </a:lnTo>
                  <a:lnTo>
                    <a:pt x="81893" y="70305"/>
                  </a:lnTo>
                  <a:lnTo>
                    <a:pt x="90526" y="70305"/>
                  </a:lnTo>
                  <a:lnTo>
                    <a:pt x="90526" y="35598"/>
                  </a:lnTo>
                  <a:lnTo>
                    <a:pt x="91669" y="31784"/>
                  </a:lnTo>
                  <a:lnTo>
                    <a:pt x="96113" y="27334"/>
                  </a:lnTo>
                  <a:lnTo>
                    <a:pt x="89129" y="27334"/>
                  </a:lnTo>
                  <a:lnTo>
                    <a:pt x="88622" y="25935"/>
                  </a:lnTo>
                  <a:close/>
                </a:path>
                <a:path w="120650" h="70484">
                  <a:moveTo>
                    <a:pt x="119258" y="25935"/>
                  </a:moveTo>
                  <a:lnTo>
                    <a:pt x="104874" y="25935"/>
                  </a:lnTo>
                  <a:lnTo>
                    <a:pt x="106525" y="26316"/>
                  </a:lnTo>
                  <a:lnTo>
                    <a:pt x="108049" y="27334"/>
                  </a:lnTo>
                  <a:lnTo>
                    <a:pt x="109571" y="28224"/>
                  </a:lnTo>
                  <a:lnTo>
                    <a:pt x="110587" y="29368"/>
                  </a:lnTo>
                  <a:lnTo>
                    <a:pt x="111603" y="32419"/>
                  </a:lnTo>
                  <a:lnTo>
                    <a:pt x="111857" y="34963"/>
                  </a:lnTo>
                  <a:lnTo>
                    <a:pt x="111857" y="70305"/>
                  </a:lnTo>
                  <a:lnTo>
                    <a:pt x="120491" y="70305"/>
                  </a:lnTo>
                  <a:lnTo>
                    <a:pt x="120368" y="29368"/>
                  </a:lnTo>
                  <a:lnTo>
                    <a:pt x="119258" y="25935"/>
                  </a:lnTo>
                  <a:close/>
                </a:path>
                <a:path w="120650" h="70484">
                  <a:moveTo>
                    <a:pt x="109825" y="18435"/>
                  </a:moveTo>
                  <a:lnTo>
                    <a:pt x="98399" y="18435"/>
                  </a:lnTo>
                  <a:lnTo>
                    <a:pt x="93193" y="21358"/>
                  </a:lnTo>
                  <a:lnTo>
                    <a:pt x="89129" y="27334"/>
                  </a:lnTo>
                  <a:lnTo>
                    <a:pt x="96113" y="27334"/>
                  </a:lnTo>
                  <a:lnTo>
                    <a:pt x="96367" y="27080"/>
                  </a:lnTo>
                  <a:lnTo>
                    <a:pt x="99287" y="25935"/>
                  </a:lnTo>
                  <a:lnTo>
                    <a:pt x="119258" y="25935"/>
                  </a:lnTo>
                  <a:lnTo>
                    <a:pt x="119094" y="25427"/>
                  </a:lnTo>
                  <a:lnTo>
                    <a:pt x="113761" y="19833"/>
                  </a:lnTo>
                  <a:lnTo>
                    <a:pt x="109825" y="18435"/>
                  </a:lnTo>
                  <a:close/>
                </a:path>
                <a:path w="120650" h="70484">
                  <a:moveTo>
                    <a:pt x="78592" y="18435"/>
                  </a:moveTo>
                  <a:lnTo>
                    <a:pt x="71481" y="18435"/>
                  </a:lnTo>
                  <a:lnTo>
                    <a:pt x="68435" y="19197"/>
                  </a:lnTo>
                  <a:lnTo>
                    <a:pt x="63102" y="22249"/>
                  </a:lnTo>
                  <a:lnTo>
                    <a:pt x="61070" y="24156"/>
                  </a:lnTo>
                  <a:lnTo>
                    <a:pt x="59420" y="26699"/>
                  </a:lnTo>
                  <a:lnTo>
                    <a:pt x="68092" y="26699"/>
                  </a:lnTo>
                  <a:lnTo>
                    <a:pt x="68308" y="26572"/>
                  </a:lnTo>
                  <a:lnTo>
                    <a:pt x="70465" y="25935"/>
                  </a:lnTo>
                  <a:lnTo>
                    <a:pt x="88622" y="25935"/>
                  </a:lnTo>
                  <a:lnTo>
                    <a:pt x="88115" y="24537"/>
                  </a:lnTo>
                  <a:lnTo>
                    <a:pt x="86464" y="22376"/>
                  </a:lnTo>
                  <a:lnTo>
                    <a:pt x="84051" y="20723"/>
                  </a:lnTo>
                  <a:lnTo>
                    <a:pt x="81639" y="19197"/>
                  </a:lnTo>
                  <a:lnTo>
                    <a:pt x="78592" y="18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653211" y="3556618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39" h="513714">
                  <a:moveTo>
                    <a:pt x="256346" y="256684"/>
                  </a:moveTo>
                  <a:lnTo>
                    <a:pt x="246274" y="306602"/>
                  </a:lnTo>
                  <a:lnTo>
                    <a:pt x="218811" y="347378"/>
                  </a:lnTo>
                  <a:lnTo>
                    <a:pt x="178088" y="374877"/>
                  </a:lnTo>
                  <a:lnTo>
                    <a:pt x="128236" y="384962"/>
                  </a:lnTo>
                  <a:lnTo>
                    <a:pt x="78310" y="374877"/>
                  </a:lnTo>
                  <a:lnTo>
                    <a:pt x="37550" y="347378"/>
                  </a:lnTo>
                  <a:lnTo>
                    <a:pt x="10074" y="306602"/>
                  </a:lnTo>
                  <a:lnTo>
                    <a:pt x="0" y="256684"/>
                  </a:lnTo>
                  <a:lnTo>
                    <a:pt x="10074" y="206712"/>
                  </a:lnTo>
                  <a:lnTo>
                    <a:pt x="37550" y="165941"/>
                  </a:lnTo>
                  <a:lnTo>
                    <a:pt x="78310" y="138473"/>
                  </a:lnTo>
                  <a:lnTo>
                    <a:pt x="128236" y="128405"/>
                  </a:lnTo>
                  <a:lnTo>
                    <a:pt x="178088" y="138473"/>
                  </a:lnTo>
                  <a:lnTo>
                    <a:pt x="218811" y="165941"/>
                  </a:lnTo>
                  <a:lnTo>
                    <a:pt x="246274" y="206712"/>
                  </a:lnTo>
                  <a:lnTo>
                    <a:pt x="256346" y="256684"/>
                  </a:lnTo>
                  <a:close/>
                </a:path>
                <a:path w="256539" h="513714">
                  <a:moveTo>
                    <a:pt x="128236" y="0"/>
                  </a:moveTo>
                  <a:lnTo>
                    <a:pt x="128236" y="128405"/>
                  </a:lnTo>
                </a:path>
                <a:path w="256539" h="513714">
                  <a:moveTo>
                    <a:pt x="128236" y="166800"/>
                  </a:moveTo>
                  <a:lnTo>
                    <a:pt x="128236" y="218162"/>
                  </a:lnTo>
                </a:path>
                <a:path w="256539" h="513714">
                  <a:moveTo>
                    <a:pt x="102589" y="192481"/>
                  </a:moveTo>
                  <a:lnTo>
                    <a:pt x="153883" y="192481"/>
                  </a:lnTo>
                </a:path>
                <a:path w="256539" h="513714">
                  <a:moveTo>
                    <a:pt x="128236" y="384962"/>
                  </a:moveTo>
                  <a:lnTo>
                    <a:pt x="128236" y="513368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945362" y="3570603"/>
              <a:ext cx="319405" cy="90805"/>
            </a:xfrm>
            <a:custGeom>
              <a:avLst/>
              <a:gdLst/>
              <a:ahLst/>
              <a:cxnLst/>
              <a:rect l="l" t="t" r="r" b="b"/>
              <a:pathLst>
                <a:path w="319404" h="90804">
                  <a:moveTo>
                    <a:pt x="27297" y="0"/>
                  </a:moveTo>
                  <a:lnTo>
                    <a:pt x="21965" y="0"/>
                  </a:lnTo>
                  <a:lnTo>
                    <a:pt x="19933" y="126"/>
                  </a:lnTo>
                  <a:lnTo>
                    <a:pt x="11554" y="6484"/>
                  </a:lnTo>
                  <a:lnTo>
                    <a:pt x="10792" y="8009"/>
                  </a:lnTo>
                  <a:lnTo>
                    <a:pt x="10284" y="10171"/>
                  </a:lnTo>
                  <a:lnTo>
                    <a:pt x="10030" y="12840"/>
                  </a:lnTo>
                  <a:lnTo>
                    <a:pt x="9903" y="14493"/>
                  </a:lnTo>
                  <a:lnTo>
                    <a:pt x="9776" y="28478"/>
                  </a:lnTo>
                  <a:lnTo>
                    <a:pt x="9395" y="32165"/>
                  </a:lnTo>
                  <a:lnTo>
                    <a:pt x="0" y="41446"/>
                  </a:lnTo>
                  <a:lnTo>
                    <a:pt x="0" y="49074"/>
                  </a:lnTo>
                  <a:lnTo>
                    <a:pt x="2412" y="49074"/>
                  </a:lnTo>
                  <a:lnTo>
                    <a:pt x="4443" y="49837"/>
                  </a:lnTo>
                  <a:lnTo>
                    <a:pt x="5967" y="51108"/>
                  </a:lnTo>
                  <a:lnTo>
                    <a:pt x="7491" y="52252"/>
                  </a:lnTo>
                  <a:lnTo>
                    <a:pt x="8379" y="54032"/>
                  </a:lnTo>
                  <a:lnTo>
                    <a:pt x="9395" y="58355"/>
                  </a:lnTo>
                  <a:lnTo>
                    <a:pt x="9776" y="62296"/>
                  </a:lnTo>
                  <a:lnTo>
                    <a:pt x="9776" y="73610"/>
                  </a:lnTo>
                  <a:lnTo>
                    <a:pt x="10030" y="77679"/>
                  </a:lnTo>
                  <a:lnTo>
                    <a:pt x="17901" y="89757"/>
                  </a:lnTo>
                  <a:lnTo>
                    <a:pt x="19298" y="90265"/>
                  </a:lnTo>
                  <a:lnTo>
                    <a:pt x="21584" y="90520"/>
                  </a:lnTo>
                  <a:lnTo>
                    <a:pt x="27297" y="90520"/>
                  </a:lnTo>
                  <a:lnTo>
                    <a:pt x="27297" y="83145"/>
                  </a:lnTo>
                  <a:lnTo>
                    <a:pt x="22853" y="83145"/>
                  </a:lnTo>
                  <a:lnTo>
                    <a:pt x="20822" y="82764"/>
                  </a:lnTo>
                  <a:lnTo>
                    <a:pt x="18790" y="80985"/>
                  </a:lnTo>
                  <a:lnTo>
                    <a:pt x="18155" y="79585"/>
                  </a:lnTo>
                  <a:lnTo>
                    <a:pt x="17774" y="76281"/>
                  </a:lnTo>
                  <a:lnTo>
                    <a:pt x="17647" y="59753"/>
                  </a:lnTo>
                  <a:lnTo>
                    <a:pt x="16887" y="54795"/>
                  </a:lnTo>
                  <a:lnTo>
                    <a:pt x="13839" y="48947"/>
                  </a:lnTo>
                  <a:lnTo>
                    <a:pt x="11300" y="46658"/>
                  </a:lnTo>
                  <a:lnTo>
                    <a:pt x="7871" y="45260"/>
                  </a:lnTo>
                  <a:lnTo>
                    <a:pt x="10792" y="43861"/>
                  </a:lnTo>
                  <a:lnTo>
                    <a:pt x="17225" y="32165"/>
                  </a:lnTo>
                  <a:lnTo>
                    <a:pt x="17520" y="30386"/>
                  </a:lnTo>
                  <a:lnTo>
                    <a:pt x="17647" y="12967"/>
                  </a:lnTo>
                  <a:lnTo>
                    <a:pt x="18282" y="10298"/>
                  </a:lnTo>
                  <a:lnTo>
                    <a:pt x="19298" y="9154"/>
                  </a:lnTo>
                  <a:lnTo>
                    <a:pt x="20314" y="7882"/>
                  </a:lnTo>
                  <a:lnTo>
                    <a:pt x="22599" y="7373"/>
                  </a:lnTo>
                  <a:lnTo>
                    <a:pt x="27297" y="7373"/>
                  </a:lnTo>
                  <a:lnTo>
                    <a:pt x="27297" y="0"/>
                  </a:lnTo>
                  <a:close/>
                </a:path>
                <a:path w="319404" h="90804">
                  <a:moveTo>
                    <a:pt x="67038" y="1144"/>
                  </a:moveTo>
                  <a:lnTo>
                    <a:pt x="37962" y="1144"/>
                  </a:lnTo>
                  <a:lnTo>
                    <a:pt x="37962" y="70305"/>
                  </a:lnTo>
                  <a:lnTo>
                    <a:pt x="67038" y="70305"/>
                  </a:lnTo>
                  <a:lnTo>
                    <a:pt x="70721" y="69796"/>
                  </a:lnTo>
                  <a:lnTo>
                    <a:pt x="77195" y="68271"/>
                  </a:lnTo>
                  <a:lnTo>
                    <a:pt x="79862" y="67127"/>
                  </a:lnTo>
                  <a:lnTo>
                    <a:pt x="84433" y="64076"/>
                  </a:lnTo>
                  <a:lnTo>
                    <a:pt x="86591" y="62042"/>
                  </a:lnTo>
                  <a:lnTo>
                    <a:pt x="47104" y="62042"/>
                  </a:lnTo>
                  <a:lnTo>
                    <a:pt x="47104" y="9281"/>
                  </a:lnTo>
                  <a:lnTo>
                    <a:pt x="86700" y="9281"/>
                  </a:lnTo>
                  <a:lnTo>
                    <a:pt x="81385" y="4704"/>
                  </a:lnTo>
                  <a:lnTo>
                    <a:pt x="77957" y="3051"/>
                  </a:lnTo>
                  <a:lnTo>
                    <a:pt x="74021" y="2161"/>
                  </a:lnTo>
                  <a:lnTo>
                    <a:pt x="71227" y="1398"/>
                  </a:lnTo>
                  <a:lnTo>
                    <a:pt x="67038" y="1144"/>
                  </a:lnTo>
                  <a:close/>
                </a:path>
                <a:path w="319404" h="90804">
                  <a:moveTo>
                    <a:pt x="86700" y="9281"/>
                  </a:moveTo>
                  <a:lnTo>
                    <a:pt x="67038" y="9281"/>
                  </a:lnTo>
                  <a:lnTo>
                    <a:pt x="70973" y="9789"/>
                  </a:lnTo>
                  <a:lnTo>
                    <a:pt x="76814" y="11950"/>
                  </a:lnTo>
                  <a:lnTo>
                    <a:pt x="79735" y="14620"/>
                  </a:lnTo>
                  <a:lnTo>
                    <a:pt x="82020" y="18435"/>
                  </a:lnTo>
                  <a:lnTo>
                    <a:pt x="84433" y="22376"/>
                  </a:lnTo>
                  <a:lnTo>
                    <a:pt x="85576" y="27970"/>
                  </a:lnTo>
                  <a:lnTo>
                    <a:pt x="85558" y="40556"/>
                  </a:lnTo>
                  <a:lnTo>
                    <a:pt x="84941" y="44879"/>
                  </a:lnTo>
                  <a:lnTo>
                    <a:pt x="72497" y="60770"/>
                  </a:lnTo>
                  <a:lnTo>
                    <a:pt x="69959" y="61661"/>
                  </a:lnTo>
                  <a:lnTo>
                    <a:pt x="66403" y="62042"/>
                  </a:lnTo>
                  <a:lnTo>
                    <a:pt x="86591" y="62042"/>
                  </a:lnTo>
                  <a:lnTo>
                    <a:pt x="90401" y="56701"/>
                  </a:lnTo>
                  <a:lnTo>
                    <a:pt x="91923" y="53270"/>
                  </a:lnTo>
                  <a:lnTo>
                    <a:pt x="93193" y="49201"/>
                  </a:lnTo>
                  <a:lnTo>
                    <a:pt x="94463" y="45260"/>
                  </a:lnTo>
                  <a:lnTo>
                    <a:pt x="94971" y="40556"/>
                  </a:lnTo>
                  <a:lnTo>
                    <a:pt x="94971" y="29113"/>
                  </a:lnTo>
                  <a:lnTo>
                    <a:pt x="94082" y="23647"/>
                  </a:lnTo>
                  <a:lnTo>
                    <a:pt x="92304" y="18816"/>
                  </a:lnTo>
                  <a:lnTo>
                    <a:pt x="90526" y="14112"/>
                  </a:lnTo>
                  <a:lnTo>
                    <a:pt x="87734" y="10171"/>
                  </a:lnTo>
                  <a:lnTo>
                    <a:pt x="86700" y="9281"/>
                  </a:lnTo>
                  <a:close/>
                </a:path>
                <a:path w="319404" h="90804">
                  <a:moveTo>
                    <a:pt x="123158" y="1144"/>
                  </a:moveTo>
                  <a:lnTo>
                    <a:pt x="109446" y="1144"/>
                  </a:lnTo>
                  <a:lnTo>
                    <a:pt x="109446" y="70305"/>
                  </a:lnTo>
                  <a:lnTo>
                    <a:pt x="118206" y="70305"/>
                  </a:lnTo>
                  <a:lnTo>
                    <a:pt x="118206" y="11442"/>
                  </a:lnTo>
                  <a:lnTo>
                    <a:pt x="126604" y="11442"/>
                  </a:lnTo>
                  <a:lnTo>
                    <a:pt x="123158" y="1144"/>
                  </a:lnTo>
                  <a:close/>
                </a:path>
                <a:path w="319404" h="90804">
                  <a:moveTo>
                    <a:pt x="126604" y="11442"/>
                  </a:moveTo>
                  <a:lnTo>
                    <a:pt x="118206" y="11442"/>
                  </a:lnTo>
                  <a:lnTo>
                    <a:pt x="138140" y="70305"/>
                  </a:lnTo>
                  <a:lnTo>
                    <a:pt x="146392" y="70305"/>
                  </a:lnTo>
                  <a:lnTo>
                    <a:pt x="149868" y="60261"/>
                  </a:lnTo>
                  <a:lnTo>
                    <a:pt x="142711" y="60261"/>
                  </a:lnTo>
                  <a:lnTo>
                    <a:pt x="142076" y="57972"/>
                  </a:lnTo>
                  <a:lnTo>
                    <a:pt x="140933" y="54668"/>
                  </a:lnTo>
                  <a:lnTo>
                    <a:pt x="139536" y="50091"/>
                  </a:lnTo>
                  <a:lnTo>
                    <a:pt x="126604" y="11442"/>
                  </a:lnTo>
                  <a:close/>
                </a:path>
                <a:path w="319404" h="90804">
                  <a:moveTo>
                    <a:pt x="175214" y="12332"/>
                  </a:moveTo>
                  <a:lnTo>
                    <a:pt x="166453" y="12332"/>
                  </a:lnTo>
                  <a:lnTo>
                    <a:pt x="166453" y="70305"/>
                  </a:lnTo>
                  <a:lnTo>
                    <a:pt x="175214" y="70305"/>
                  </a:lnTo>
                  <a:lnTo>
                    <a:pt x="175214" y="12332"/>
                  </a:lnTo>
                  <a:close/>
                </a:path>
                <a:path w="319404" h="90804">
                  <a:moveTo>
                    <a:pt x="175214" y="1144"/>
                  </a:moveTo>
                  <a:lnTo>
                    <a:pt x="163026" y="1144"/>
                  </a:lnTo>
                  <a:lnTo>
                    <a:pt x="146392" y="49201"/>
                  </a:lnTo>
                  <a:lnTo>
                    <a:pt x="144741" y="54032"/>
                  </a:lnTo>
                  <a:lnTo>
                    <a:pt x="143511" y="57972"/>
                  </a:lnTo>
                  <a:lnTo>
                    <a:pt x="142711" y="60261"/>
                  </a:lnTo>
                  <a:lnTo>
                    <a:pt x="149868" y="60261"/>
                  </a:lnTo>
                  <a:lnTo>
                    <a:pt x="166453" y="12332"/>
                  </a:lnTo>
                  <a:lnTo>
                    <a:pt x="175214" y="12332"/>
                  </a:lnTo>
                  <a:lnTo>
                    <a:pt x="175214" y="1144"/>
                  </a:lnTo>
                  <a:close/>
                </a:path>
                <a:path w="319404" h="90804">
                  <a:moveTo>
                    <a:pt x="230159" y="26062"/>
                  </a:moveTo>
                  <a:lnTo>
                    <a:pt x="215463" y="26062"/>
                  </a:lnTo>
                  <a:lnTo>
                    <a:pt x="218763" y="27080"/>
                  </a:lnTo>
                  <a:lnTo>
                    <a:pt x="220922" y="28986"/>
                  </a:lnTo>
                  <a:lnTo>
                    <a:pt x="222445" y="30386"/>
                  </a:lnTo>
                  <a:lnTo>
                    <a:pt x="223334" y="32801"/>
                  </a:lnTo>
                  <a:lnTo>
                    <a:pt x="223207" y="38521"/>
                  </a:lnTo>
                  <a:lnTo>
                    <a:pt x="220033" y="39538"/>
                  </a:lnTo>
                  <a:lnTo>
                    <a:pt x="214955" y="40556"/>
                  </a:lnTo>
                  <a:lnTo>
                    <a:pt x="208098" y="41446"/>
                  </a:lnTo>
                  <a:lnTo>
                    <a:pt x="204797" y="41827"/>
                  </a:lnTo>
                  <a:lnTo>
                    <a:pt x="202258" y="42208"/>
                  </a:lnTo>
                  <a:lnTo>
                    <a:pt x="200607" y="42717"/>
                  </a:lnTo>
                  <a:lnTo>
                    <a:pt x="198321" y="43225"/>
                  </a:lnTo>
                  <a:lnTo>
                    <a:pt x="196291" y="44242"/>
                  </a:lnTo>
                  <a:lnTo>
                    <a:pt x="188418" y="54541"/>
                  </a:lnTo>
                  <a:lnTo>
                    <a:pt x="188418" y="61278"/>
                  </a:lnTo>
                  <a:lnTo>
                    <a:pt x="189942" y="64711"/>
                  </a:lnTo>
                  <a:lnTo>
                    <a:pt x="195783" y="70051"/>
                  </a:lnTo>
                  <a:lnTo>
                    <a:pt x="200099" y="71323"/>
                  </a:lnTo>
                  <a:lnTo>
                    <a:pt x="208860" y="71323"/>
                  </a:lnTo>
                  <a:lnTo>
                    <a:pt x="212035" y="70813"/>
                  </a:lnTo>
                  <a:lnTo>
                    <a:pt x="214828" y="69669"/>
                  </a:lnTo>
                  <a:lnTo>
                    <a:pt x="217747" y="68652"/>
                  </a:lnTo>
                  <a:lnTo>
                    <a:pt x="220795" y="66746"/>
                  </a:lnTo>
                  <a:lnTo>
                    <a:pt x="223214" y="64711"/>
                  </a:lnTo>
                  <a:lnTo>
                    <a:pt x="204289" y="64711"/>
                  </a:lnTo>
                  <a:lnTo>
                    <a:pt x="201750" y="63948"/>
                  </a:lnTo>
                  <a:lnTo>
                    <a:pt x="200099" y="62423"/>
                  </a:lnTo>
                  <a:lnTo>
                    <a:pt x="198321" y="60897"/>
                  </a:lnTo>
                  <a:lnTo>
                    <a:pt x="197498" y="59245"/>
                  </a:lnTo>
                  <a:lnTo>
                    <a:pt x="215590" y="47421"/>
                  </a:lnTo>
                  <a:lnTo>
                    <a:pt x="220160" y="46404"/>
                  </a:lnTo>
                  <a:lnTo>
                    <a:pt x="223207" y="45133"/>
                  </a:lnTo>
                  <a:lnTo>
                    <a:pt x="231841" y="45133"/>
                  </a:lnTo>
                  <a:lnTo>
                    <a:pt x="231715" y="31529"/>
                  </a:lnTo>
                  <a:lnTo>
                    <a:pt x="231334" y="30130"/>
                  </a:lnTo>
                  <a:lnTo>
                    <a:pt x="230826" y="27842"/>
                  </a:lnTo>
                  <a:lnTo>
                    <a:pt x="230159" y="26062"/>
                  </a:lnTo>
                  <a:close/>
                </a:path>
                <a:path w="319404" h="90804">
                  <a:moveTo>
                    <a:pt x="232314" y="64076"/>
                  </a:moveTo>
                  <a:lnTo>
                    <a:pt x="223969" y="64076"/>
                  </a:lnTo>
                  <a:lnTo>
                    <a:pt x="224223" y="66363"/>
                  </a:lnTo>
                  <a:lnTo>
                    <a:pt x="224671" y="68271"/>
                  </a:lnTo>
                  <a:lnTo>
                    <a:pt x="224794" y="68652"/>
                  </a:lnTo>
                  <a:lnTo>
                    <a:pt x="225620" y="70305"/>
                  </a:lnTo>
                  <a:lnTo>
                    <a:pt x="234508" y="70305"/>
                  </a:lnTo>
                  <a:lnTo>
                    <a:pt x="233492" y="68271"/>
                  </a:lnTo>
                  <a:lnTo>
                    <a:pt x="232730" y="66363"/>
                  </a:lnTo>
                  <a:lnTo>
                    <a:pt x="232314" y="64076"/>
                  </a:lnTo>
                  <a:close/>
                </a:path>
                <a:path w="319404" h="90804">
                  <a:moveTo>
                    <a:pt x="231841" y="45133"/>
                  </a:moveTo>
                  <a:lnTo>
                    <a:pt x="223207" y="45133"/>
                  </a:lnTo>
                  <a:lnTo>
                    <a:pt x="223103" y="52760"/>
                  </a:lnTo>
                  <a:lnTo>
                    <a:pt x="222826" y="54795"/>
                  </a:lnTo>
                  <a:lnTo>
                    <a:pt x="210765" y="64711"/>
                  </a:lnTo>
                  <a:lnTo>
                    <a:pt x="223214" y="64711"/>
                  </a:lnTo>
                  <a:lnTo>
                    <a:pt x="223969" y="64076"/>
                  </a:lnTo>
                  <a:lnTo>
                    <a:pt x="232314" y="64076"/>
                  </a:lnTo>
                  <a:lnTo>
                    <a:pt x="232014" y="62423"/>
                  </a:lnTo>
                  <a:lnTo>
                    <a:pt x="231889" y="59117"/>
                  </a:lnTo>
                  <a:lnTo>
                    <a:pt x="231841" y="45133"/>
                  </a:lnTo>
                  <a:close/>
                </a:path>
                <a:path w="319404" h="90804">
                  <a:moveTo>
                    <a:pt x="216733" y="19070"/>
                  </a:moveTo>
                  <a:lnTo>
                    <a:pt x="208098" y="19070"/>
                  </a:lnTo>
                  <a:lnTo>
                    <a:pt x="204416" y="19579"/>
                  </a:lnTo>
                  <a:lnTo>
                    <a:pt x="201115" y="20850"/>
                  </a:lnTo>
                  <a:lnTo>
                    <a:pt x="197813" y="21995"/>
                  </a:lnTo>
                  <a:lnTo>
                    <a:pt x="189942" y="34453"/>
                  </a:lnTo>
                  <a:lnTo>
                    <a:pt x="198194" y="35598"/>
                  </a:lnTo>
                  <a:lnTo>
                    <a:pt x="199083" y="32038"/>
                  </a:lnTo>
                  <a:lnTo>
                    <a:pt x="200480" y="29622"/>
                  </a:lnTo>
                  <a:lnTo>
                    <a:pt x="202385" y="28224"/>
                  </a:lnTo>
                  <a:lnTo>
                    <a:pt x="204289" y="26697"/>
                  </a:lnTo>
                  <a:lnTo>
                    <a:pt x="207210" y="26062"/>
                  </a:lnTo>
                  <a:lnTo>
                    <a:pt x="230159" y="26062"/>
                  </a:lnTo>
                  <a:lnTo>
                    <a:pt x="230064" y="25808"/>
                  </a:lnTo>
                  <a:lnTo>
                    <a:pt x="227524" y="22757"/>
                  </a:lnTo>
                  <a:lnTo>
                    <a:pt x="225493" y="21612"/>
                  </a:lnTo>
                  <a:lnTo>
                    <a:pt x="220160" y="19579"/>
                  </a:lnTo>
                  <a:lnTo>
                    <a:pt x="216733" y="19070"/>
                  </a:lnTo>
                  <a:close/>
                </a:path>
                <a:path w="319404" h="90804">
                  <a:moveTo>
                    <a:pt x="252917" y="20214"/>
                  </a:moveTo>
                  <a:lnTo>
                    <a:pt x="242252" y="20214"/>
                  </a:lnTo>
                  <a:lnTo>
                    <a:pt x="259139" y="44242"/>
                  </a:lnTo>
                  <a:lnTo>
                    <a:pt x="240856" y="70305"/>
                  </a:lnTo>
                  <a:lnTo>
                    <a:pt x="251141" y="70305"/>
                  </a:lnTo>
                  <a:lnTo>
                    <a:pt x="264345" y="50472"/>
                  </a:lnTo>
                  <a:lnTo>
                    <a:pt x="273870" y="50472"/>
                  </a:lnTo>
                  <a:lnTo>
                    <a:pt x="269170" y="43734"/>
                  </a:lnTo>
                  <a:lnTo>
                    <a:pt x="273744" y="37504"/>
                  </a:lnTo>
                  <a:lnTo>
                    <a:pt x="263964" y="37504"/>
                  </a:lnTo>
                  <a:lnTo>
                    <a:pt x="263202" y="35979"/>
                  </a:lnTo>
                  <a:lnTo>
                    <a:pt x="261932" y="34199"/>
                  </a:lnTo>
                  <a:lnTo>
                    <a:pt x="260536" y="31911"/>
                  </a:lnTo>
                  <a:lnTo>
                    <a:pt x="252917" y="20214"/>
                  </a:lnTo>
                  <a:close/>
                </a:path>
                <a:path w="319404" h="90804">
                  <a:moveTo>
                    <a:pt x="273870" y="50472"/>
                  </a:moveTo>
                  <a:lnTo>
                    <a:pt x="264345" y="50472"/>
                  </a:lnTo>
                  <a:lnTo>
                    <a:pt x="267011" y="54668"/>
                  </a:lnTo>
                  <a:lnTo>
                    <a:pt x="277295" y="70305"/>
                  </a:lnTo>
                  <a:lnTo>
                    <a:pt x="287707" y="70305"/>
                  </a:lnTo>
                  <a:lnTo>
                    <a:pt x="273870" y="50472"/>
                  </a:lnTo>
                  <a:close/>
                </a:path>
                <a:path w="319404" h="90804">
                  <a:moveTo>
                    <a:pt x="286437" y="20214"/>
                  </a:moveTo>
                  <a:lnTo>
                    <a:pt x="276279" y="20214"/>
                  </a:lnTo>
                  <a:lnTo>
                    <a:pt x="267773" y="32038"/>
                  </a:lnTo>
                  <a:lnTo>
                    <a:pt x="266630" y="33563"/>
                  </a:lnTo>
                  <a:lnTo>
                    <a:pt x="265361" y="35471"/>
                  </a:lnTo>
                  <a:lnTo>
                    <a:pt x="263964" y="37504"/>
                  </a:lnTo>
                  <a:lnTo>
                    <a:pt x="273744" y="37504"/>
                  </a:lnTo>
                  <a:lnTo>
                    <a:pt x="286437" y="20214"/>
                  </a:lnTo>
                  <a:close/>
                </a:path>
                <a:path w="319404" h="90804">
                  <a:moveTo>
                    <a:pt x="297737" y="0"/>
                  </a:moveTo>
                  <a:lnTo>
                    <a:pt x="292023" y="0"/>
                  </a:lnTo>
                  <a:lnTo>
                    <a:pt x="292023" y="7373"/>
                  </a:lnTo>
                  <a:lnTo>
                    <a:pt x="296467" y="7373"/>
                  </a:lnTo>
                  <a:lnTo>
                    <a:pt x="298499" y="7755"/>
                  </a:lnTo>
                  <a:lnTo>
                    <a:pt x="299515" y="8644"/>
                  </a:lnTo>
                  <a:lnTo>
                    <a:pt x="300530" y="9408"/>
                  </a:lnTo>
                  <a:lnTo>
                    <a:pt x="301165" y="10933"/>
                  </a:lnTo>
                  <a:lnTo>
                    <a:pt x="301419" y="12967"/>
                  </a:lnTo>
                  <a:lnTo>
                    <a:pt x="301546" y="14239"/>
                  </a:lnTo>
                  <a:lnTo>
                    <a:pt x="301673" y="30767"/>
                  </a:lnTo>
                  <a:lnTo>
                    <a:pt x="302435" y="35598"/>
                  </a:lnTo>
                  <a:lnTo>
                    <a:pt x="303832" y="38394"/>
                  </a:lnTo>
                  <a:lnTo>
                    <a:pt x="305354" y="41192"/>
                  </a:lnTo>
                  <a:lnTo>
                    <a:pt x="307894" y="43479"/>
                  </a:lnTo>
                  <a:lnTo>
                    <a:pt x="311449" y="45260"/>
                  </a:lnTo>
                  <a:lnTo>
                    <a:pt x="308783" y="46404"/>
                  </a:lnTo>
                  <a:lnTo>
                    <a:pt x="301649" y="77679"/>
                  </a:lnTo>
                  <a:lnTo>
                    <a:pt x="301165" y="80222"/>
                  </a:lnTo>
                  <a:lnTo>
                    <a:pt x="300022" y="81366"/>
                  </a:lnTo>
                  <a:lnTo>
                    <a:pt x="299007" y="82510"/>
                  </a:lnTo>
                  <a:lnTo>
                    <a:pt x="296848" y="83145"/>
                  </a:lnTo>
                  <a:lnTo>
                    <a:pt x="292023" y="83145"/>
                  </a:lnTo>
                  <a:lnTo>
                    <a:pt x="292023" y="90520"/>
                  </a:lnTo>
                  <a:lnTo>
                    <a:pt x="297483" y="90520"/>
                  </a:lnTo>
                  <a:lnTo>
                    <a:pt x="299388" y="90392"/>
                  </a:lnTo>
                  <a:lnTo>
                    <a:pt x="300530" y="90011"/>
                  </a:lnTo>
                  <a:lnTo>
                    <a:pt x="302308" y="89503"/>
                  </a:lnTo>
                  <a:lnTo>
                    <a:pt x="309545" y="67254"/>
                  </a:lnTo>
                  <a:lnTo>
                    <a:pt x="309672" y="62042"/>
                  </a:lnTo>
                  <a:lnTo>
                    <a:pt x="309925" y="58355"/>
                  </a:lnTo>
                  <a:lnTo>
                    <a:pt x="310941" y="54032"/>
                  </a:lnTo>
                  <a:lnTo>
                    <a:pt x="311957" y="52252"/>
                  </a:lnTo>
                  <a:lnTo>
                    <a:pt x="313481" y="51108"/>
                  </a:lnTo>
                  <a:lnTo>
                    <a:pt x="315004" y="49837"/>
                  </a:lnTo>
                  <a:lnTo>
                    <a:pt x="316909" y="49074"/>
                  </a:lnTo>
                  <a:lnTo>
                    <a:pt x="319322" y="49074"/>
                  </a:lnTo>
                  <a:lnTo>
                    <a:pt x="319322" y="41446"/>
                  </a:lnTo>
                  <a:lnTo>
                    <a:pt x="309418" y="12840"/>
                  </a:lnTo>
                  <a:lnTo>
                    <a:pt x="308910" y="10298"/>
                  </a:lnTo>
                  <a:lnTo>
                    <a:pt x="308529" y="7882"/>
                  </a:lnTo>
                  <a:lnTo>
                    <a:pt x="307767" y="5848"/>
                  </a:lnTo>
                  <a:lnTo>
                    <a:pt x="306370" y="4196"/>
                  </a:lnTo>
                  <a:lnTo>
                    <a:pt x="305100" y="2542"/>
                  </a:lnTo>
                  <a:lnTo>
                    <a:pt x="303451" y="1398"/>
                  </a:lnTo>
                  <a:lnTo>
                    <a:pt x="301419" y="636"/>
                  </a:lnTo>
                  <a:lnTo>
                    <a:pt x="300022" y="253"/>
                  </a:lnTo>
                  <a:lnTo>
                    <a:pt x="297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43077" y="3682864"/>
              <a:ext cx="201749" cy="69033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5550360" y="3556618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39" h="513714">
                  <a:moveTo>
                    <a:pt x="256346" y="256684"/>
                  </a:moveTo>
                  <a:lnTo>
                    <a:pt x="246274" y="306602"/>
                  </a:lnTo>
                  <a:lnTo>
                    <a:pt x="218811" y="347378"/>
                  </a:lnTo>
                  <a:lnTo>
                    <a:pt x="178088" y="374877"/>
                  </a:lnTo>
                  <a:lnTo>
                    <a:pt x="128236" y="384962"/>
                  </a:lnTo>
                  <a:lnTo>
                    <a:pt x="78310" y="374877"/>
                  </a:lnTo>
                  <a:lnTo>
                    <a:pt x="37550" y="347378"/>
                  </a:lnTo>
                  <a:lnTo>
                    <a:pt x="10074" y="306602"/>
                  </a:lnTo>
                  <a:lnTo>
                    <a:pt x="0" y="256684"/>
                  </a:lnTo>
                  <a:lnTo>
                    <a:pt x="10074" y="206712"/>
                  </a:lnTo>
                  <a:lnTo>
                    <a:pt x="37550" y="165941"/>
                  </a:lnTo>
                  <a:lnTo>
                    <a:pt x="78310" y="138473"/>
                  </a:lnTo>
                  <a:lnTo>
                    <a:pt x="128236" y="128405"/>
                  </a:lnTo>
                  <a:lnTo>
                    <a:pt x="178088" y="138473"/>
                  </a:lnTo>
                  <a:lnTo>
                    <a:pt x="218811" y="165941"/>
                  </a:lnTo>
                  <a:lnTo>
                    <a:pt x="246274" y="206712"/>
                  </a:lnTo>
                  <a:lnTo>
                    <a:pt x="256346" y="256684"/>
                  </a:lnTo>
                  <a:close/>
                </a:path>
                <a:path w="256539" h="513714">
                  <a:moveTo>
                    <a:pt x="128236" y="0"/>
                  </a:moveTo>
                  <a:lnTo>
                    <a:pt x="128236" y="128405"/>
                  </a:lnTo>
                </a:path>
                <a:path w="256539" h="513714">
                  <a:moveTo>
                    <a:pt x="128236" y="166800"/>
                  </a:moveTo>
                  <a:lnTo>
                    <a:pt x="128236" y="218162"/>
                  </a:lnTo>
                </a:path>
                <a:path w="256539" h="513714">
                  <a:moveTo>
                    <a:pt x="102589" y="192481"/>
                  </a:moveTo>
                  <a:lnTo>
                    <a:pt x="153756" y="192481"/>
                  </a:lnTo>
                </a:path>
                <a:path w="256539" h="513714">
                  <a:moveTo>
                    <a:pt x="128236" y="384962"/>
                  </a:moveTo>
                  <a:lnTo>
                    <a:pt x="128236" y="513368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842510" y="3570476"/>
              <a:ext cx="292100" cy="90805"/>
            </a:xfrm>
            <a:custGeom>
              <a:avLst/>
              <a:gdLst/>
              <a:ahLst/>
              <a:cxnLst/>
              <a:rect l="l" t="t" r="r" b="b"/>
              <a:pathLst>
                <a:path w="292100" h="90804">
                  <a:moveTo>
                    <a:pt x="27170" y="0"/>
                  </a:moveTo>
                  <a:lnTo>
                    <a:pt x="21837" y="0"/>
                  </a:lnTo>
                  <a:lnTo>
                    <a:pt x="19933" y="253"/>
                  </a:lnTo>
                  <a:lnTo>
                    <a:pt x="11554" y="6611"/>
                  </a:lnTo>
                  <a:lnTo>
                    <a:pt x="10792" y="8136"/>
                  </a:lnTo>
                  <a:lnTo>
                    <a:pt x="9649" y="28478"/>
                  </a:lnTo>
                  <a:lnTo>
                    <a:pt x="9395" y="32292"/>
                  </a:lnTo>
                  <a:lnTo>
                    <a:pt x="8379" y="36615"/>
                  </a:lnTo>
                  <a:lnTo>
                    <a:pt x="7363" y="38267"/>
                  </a:lnTo>
                  <a:lnTo>
                    <a:pt x="4316" y="40810"/>
                  </a:lnTo>
                  <a:lnTo>
                    <a:pt x="2411" y="41446"/>
                  </a:lnTo>
                  <a:lnTo>
                    <a:pt x="0" y="41446"/>
                  </a:lnTo>
                  <a:lnTo>
                    <a:pt x="0" y="49201"/>
                  </a:lnTo>
                  <a:lnTo>
                    <a:pt x="2411" y="49201"/>
                  </a:lnTo>
                  <a:lnTo>
                    <a:pt x="4316" y="49837"/>
                  </a:lnTo>
                  <a:lnTo>
                    <a:pt x="9903" y="77679"/>
                  </a:lnTo>
                  <a:lnTo>
                    <a:pt x="10411" y="80222"/>
                  </a:lnTo>
                  <a:lnTo>
                    <a:pt x="10792" y="82637"/>
                  </a:lnTo>
                  <a:lnTo>
                    <a:pt x="11554" y="84799"/>
                  </a:lnTo>
                  <a:lnTo>
                    <a:pt x="12950" y="86324"/>
                  </a:lnTo>
                  <a:lnTo>
                    <a:pt x="14220" y="87976"/>
                  </a:lnTo>
                  <a:lnTo>
                    <a:pt x="15871" y="89120"/>
                  </a:lnTo>
                  <a:lnTo>
                    <a:pt x="19298" y="90392"/>
                  </a:lnTo>
                  <a:lnTo>
                    <a:pt x="21457" y="90647"/>
                  </a:lnTo>
                  <a:lnTo>
                    <a:pt x="27170" y="90647"/>
                  </a:lnTo>
                  <a:lnTo>
                    <a:pt x="27170" y="83272"/>
                  </a:lnTo>
                  <a:lnTo>
                    <a:pt x="22726" y="83272"/>
                  </a:lnTo>
                  <a:lnTo>
                    <a:pt x="20822" y="82764"/>
                  </a:lnTo>
                  <a:lnTo>
                    <a:pt x="17647" y="59753"/>
                  </a:lnTo>
                  <a:lnTo>
                    <a:pt x="16887" y="54922"/>
                  </a:lnTo>
                  <a:lnTo>
                    <a:pt x="15363" y="51997"/>
                  </a:lnTo>
                  <a:lnTo>
                    <a:pt x="13839" y="48947"/>
                  </a:lnTo>
                  <a:lnTo>
                    <a:pt x="11300" y="46785"/>
                  </a:lnTo>
                  <a:lnTo>
                    <a:pt x="7871" y="45387"/>
                  </a:lnTo>
                  <a:lnTo>
                    <a:pt x="10792" y="43988"/>
                  </a:lnTo>
                  <a:lnTo>
                    <a:pt x="12950" y="42335"/>
                  </a:lnTo>
                  <a:lnTo>
                    <a:pt x="14220" y="40429"/>
                  </a:lnTo>
                  <a:lnTo>
                    <a:pt x="15617" y="38648"/>
                  </a:lnTo>
                  <a:lnTo>
                    <a:pt x="16633" y="36106"/>
                  </a:lnTo>
                  <a:lnTo>
                    <a:pt x="17207" y="32292"/>
                  </a:lnTo>
                  <a:lnTo>
                    <a:pt x="17520" y="30513"/>
                  </a:lnTo>
                  <a:lnTo>
                    <a:pt x="17647" y="13094"/>
                  </a:lnTo>
                  <a:lnTo>
                    <a:pt x="18155" y="10425"/>
                  </a:lnTo>
                  <a:lnTo>
                    <a:pt x="19298" y="9281"/>
                  </a:lnTo>
                  <a:lnTo>
                    <a:pt x="20314" y="8009"/>
                  </a:lnTo>
                  <a:lnTo>
                    <a:pt x="22472" y="7500"/>
                  </a:lnTo>
                  <a:lnTo>
                    <a:pt x="27170" y="7500"/>
                  </a:lnTo>
                  <a:lnTo>
                    <a:pt x="27170" y="0"/>
                  </a:lnTo>
                  <a:close/>
                </a:path>
                <a:path w="292100" h="90804">
                  <a:moveTo>
                    <a:pt x="67038" y="1271"/>
                  </a:moveTo>
                  <a:lnTo>
                    <a:pt x="37962" y="1271"/>
                  </a:lnTo>
                  <a:lnTo>
                    <a:pt x="37962" y="70305"/>
                  </a:lnTo>
                  <a:lnTo>
                    <a:pt x="67038" y="70305"/>
                  </a:lnTo>
                  <a:lnTo>
                    <a:pt x="70719" y="69923"/>
                  </a:lnTo>
                  <a:lnTo>
                    <a:pt x="77068" y="68398"/>
                  </a:lnTo>
                  <a:lnTo>
                    <a:pt x="79862" y="67254"/>
                  </a:lnTo>
                  <a:lnTo>
                    <a:pt x="84433" y="64203"/>
                  </a:lnTo>
                  <a:lnTo>
                    <a:pt x="86344" y="62169"/>
                  </a:lnTo>
                  <a:lnTo>
                    <a:pt x="46977" y="62169"/>
                  </a:lnTo>
                  <a:lnTo>
                    <a:pt x="46977" y="9408"/>
                  </a:lnTo>
                  <a:lnTo>
                    <a:pt x="86703" y="9408"/>
                  </a:lnTo>
                  <a:lnTo>
                    <a:pt x="84052" y="7119"/>
                  </a:lnTo>
                  <a:lnTo>
                    <a:pt x="81258" y="4831"/>
                  </a:lnTo>
                  <a:lnTo>
                    <a:pt x="77957" y="3178"/>
                  </a:lnTo>
                  <a:lnTo>
                    <a:pt x="73894" y="2288"/>
                  </a:lnTo>
                  <a:lnTo>
                    <a:pt x="71100" y="1525"/>
                  </a:lnTo>
                  <a:lnTo>
                    <a:pt x="67038" y="1271"/>
                  </a:lnTo>
                  <a:close/>
                </a:path>
                <a:path w="292100" h="90804">
                  <a:moveTo>
                    <a:pt x="86703" y="9408"/>
                  </a:moveTo>
                  <a:lnTo>
                    <a:pt x="66911" y="9408"/>
                  </a:lnTo>
                  <a:lnTo>
                    <a:pt x="70846" y="9916"/>
                  </a:lnTo>
                  <a:lnTo>
                    <a:pt x="73386" y="10806"/>
                  </a:lnTo>
                  <a:lnTo>
                    <a:pt x="85575" y="27969"/>
                  </a:lnTo>
                  <a:lnTo>
                    <a:pt x="85538" y="40683"/>
                  </a:lnTo>
                  <a:lnTo>
                    <a:pt x="84941" y="44877"/>
                  </a:lnTo>
                  <a:lnTo>
                    <a:pt x="83671" y="48566"/>
                  </a:lnTo>
                  <a:lnTo>
                    <a:pt x="82528" y="52252"/>
                  </a:lnTo>
                  <a:lnTo>
                    <a:pt x="66276" y="62169"/>
                  </a:lnTo>
                  <a:lnTo>
                    <a:pt x="86344" y="62169"/>
                  </a:lnTo>
                  <a:lnTo>
                    <a:pt x="90272" y="56701"/>
                  </a:lnTo>
                  <a:lnTo>
                    <a:pt x="91923" y="53397"/>
                  </a:lnTo>
                  <a:lnTo>
                    <a:pt x="93066" y="49328"/>
                  </a:lnTo>
                  <a:lnTo>
                    <a:pt x="94336" y="45260"/>
                  </a:lnTo>
                  <a:lnTo>
                    <a:pt x="94970" y="40683"/>
                  </a:lnTo>
                  <a:lnTo>
                    <a:pt x="94970" y="29240"/>
                  </a:lnTo>
                  <a:lnTo>
                    <a:pt x="94082" y="23774"/>
                  </a:lnTo>
                  <a:lnTo>
                    <a:pt x="92177" y="18943"/>
                  </a:lnTo>
                  <a:lnTo>
                    <a:pt x="90399" y="14239"/>
                  </a:lnTo>
                  <a:lnTo>
                    <a:pt x="87734" y="10298"/>
                  </a:lnTo>
                  <a:lnTo>
                    <a:pt x="86703" y="9408"/>
                  </a:lnTo>
                  <a:close/>
                </a:path>
                <a:path w="292100" h="90804">
                  <a:moveTo>
                    <a:pt x="123031" y="1271"/>
                  </a:moveTo>
                  <a:lnTo>
                    <a:pt x="109319" y="1271"/>
                  </a:lnTo>
                  <a:lnTo>
                    <a:pt x="109319" y="70305"/>
                  </a:lnTo>
                  <a:lnTo>
                    <a:pt x="118079" y="70305"/>
                  </a:lnTo>
                  <a:lnTo>
                    <a:pt x="118079" y="11569"/>
                  </a:lnTo>
                  <a:lnTo>
                    <a:pt x="126483" y="11569"/>
                  </a:lnTo>
                  <a:lnTo>
                    <a:pt x="123031" y="1271"/>
                  </a:lnTo>
                  <a:close/>
                </a:path>
                <a:path w="292100" h="90804">
                  <a:moveTo>
                    <a:pt x="126483" y="11569"/>
                  </a:moveTo>
                  <a:lnTo>
                    <a:pt x="118079" y="11569"/>
                  </a:lnTo>
                  <a:lnTo>
                    <a:pt x="138013" y="70305"/>
                  </a:lnTo>
                  <a:lnTo>
                    <a:pt x="146265" y="70305"/>
                  </a:lnTo>
                  <a:lnTo>
                    <a:pt x="149705" y="60388"/>
                  </a:lnTo>
                  <a:lnTo>
                    <a:pt x="142711" y="60388"/>
                  </a:lnTo>
                  <a:lnTo>
                    <a:pt x="141873" y="57845"/>
                  </a:lnTo>
                  <a:lnTo>
                    <a:pt x="140933" y="54668"/>
                  </a:lnTo>
                  <a:lnTo>
                    <a:pt x="126483" y="11569"/>
                  </a:lnTo>
                  <a:close/>
                </a:path>
                <a:path w="292100" h="90804">
                  <a:moveTo>
                    <a:pt x="175087" y="12459"/>
                  </a:moveTo>
                  <a:lnTo>
                    <a:pt x="166326" y="12459"/>
                  </a:lnTo>
                  <a:lnTo>
                    <a:pt x="166326" y="70305"/>
                  </a:lnTo>
                  <a:lnTo>
                    <a:pt x="175087" y="70305"/>
                  </a:lnTo>
                  <a:lnTo>
                    <a:pt x="175087" y="12459"/>
                  </a:lnTo>
                  <a:close/>
                </a:path>
                <a:path w="292100" h="90804">
                  <a:moveTo>
                    <a:pt x="175087" y="1271"/>
                  </a:moveTo>
                  <a:lnTo>
                    <a:pt x="162899" y="1271"/>
                  </a:lnTo>
                  <a:lnTo>
                    <a:pt x="146392" y="49328"/>
                  </a:lnTo>
                  <a:lnTo>
                    <a:pt x="144614" y="54159"/>
                  </a:lnTo>
                  <a:lnTo>
                    <a:pt x="143397" y="58099"/>
                  </a:lnTo>
                  <a:lnTo>
                    <a:pt x="142711" y="60388"/>
                  </a:lnTo>
                  <a:lnTo>
                    <a:pt x="149705" y="60388"/>
                  </a:lnTo>
                  <a:lnTo>
                    <a:pt x="166326" y="12459"/>
                  </a:lnTo>
                  <a:lnTo>
                    <a:pt x="175087" y="12459"/>
                  </a:lnTo>
                  <a:lnTo>
                    <a:pt x="175087" y="1271"/>
                  </a:lnTo>
                  <a:close/>
                </a:path>
                <a:path w="292100" h="90804">
                  <a:moveTo>
                    <a:pt x="199718" y="1271"/>
                  </a:moveTo>
                  <a:lnTo>
                    <a:pt x="191212" y="1271"/>
                  </a:lnTo>
                  <a:lnTo>
                    <a:pt x="191212" y="10933"/>
                  </a:lnTo>
                  <a:lnTo>
                    <a:pt x="199718" y="10933"/>
                  </a:lnTo>
                  <a:lnTo>
                    <a:pt x="199718" y="1271"/>
                  </a:lnTo>
                  <a:close/>
                </a:path>
                <a:path w="292100" h="90804">
                  <a:moveTo>
                    <a:pt x="199718" y="20214"/>
                  </a:moveTo>
                  <a:lnTo>
                    <a:pt x="191212" y="20214"/>
                  </a:lnTo>
                  <a:lnTo>
                    <a:pt x="191212" y="70305"/>
                  </a:lnTo>
                  <a:lnTo>
                    <a:pt x="199718" y="70305"/>
                  </a:lnTo>
                  <a:lnTo>
                    <a:pt x="199718" y="20214"/>
                  </a:lnTo>
                  <a:close/>
                </a:path>
                <a:path w="292100" h="90804">
                  <a:moveTo>
                    <a:pt x="220922" y="20214"/>
                  </a:moveTo>
                  <a:lnTo>
                    <a:pt x="213304" y="20214"/>
                  </a:lnTo>
                  <a:lnTo>
                    <a:pt x="213304" y="70305"/>
                  </a:lnTo>
                  <a:lnTo>
                    <a:pt x="221683" y="70305"/>
                  </a:lnTo>
                  <a:lnTo>
                    <a:pt x="221763" y="36360"/>
                  </a:lnTo>
                  <a:lnTo>
                    <a:pt x="223080" y="32165"/>
                  </a:lnTo>
                  <a:lnTo>
                    <a:pt x="225620" y="29876"/>
                  </a:lnTo>
                  <a:lnTo>
                    <a:pt x="228286" y="27588"/>
                  </a:lnTo>
                  <a:lnTo>
                    <a:pt x="228962" y="27334"/>
                  </a:lnTo>
                  <a:lnTo>
                    <a:pt x="220922" y="27334"/>
                  </a:lnTo>
                  <a:lnTo>
                    <a:pt x="220922" y="20214"/>
                  </a:lnTo>
                  <a:close/>
                </a:path>
                <a:path w="292100" h="90804">
                  <a:moveTo>
                    <a:pt x="251757" y="26443"/>
                  </a:moveTo>
                  <a:lnTo>
                    <a:pt x="237300" y="26443"/>
                  </a:lnTo>
                  <a:lnTo>
                    <a:pt x="239205" y="26953"/>
                  </a:lnTo>
                  <a:lnTo>
                    <a:pt x="240856" y="27969"/>
                  </a:lnTo>
                  <a:lnTo>
                    <a:pt x="242633" y="28986"/>
                  </a:lnTo>
                  <a:lnTo>
                    <a:pt x="243776" y="30384"/>
                  </a:lnTo>
                  <a:lnTo>
                    <a:pt x="244411" y="32165"/>
                  </a:lnTo>
                  <a:lnTo>
                    <a:pt x="245046" y="33817"/>
                  </a:lnTo>
                  <a:lnTo>
                    <a:pt x="245313" y="35598"/>
                  </a:lnTo>
                  <a:lnTo>
                    <a:pt x="245427" y="70305"/>
                  </a:lnTo>
                  <a:lnTo>
                    <a:pt x="253806" y="70305"/>
                  </a:lnTo>
                  <a:lnTo>
                    <a:pt x="253679" y="32928"/>
                  </a:lnTo>
                  <a:lnTo>
                    <a:pt x="253425" y="31275"/>
                  </a:lnTo>
                  <a:lnTo>
                    <a:pt x="252917" y="28859"/>
                  </a:lnTo>
                  <a:lnTo>
                    <a:pt x="252028" y="26824"/>
                  </a:lnTo>
                  <a:lnTo>
                    <a:pt x="251757" y="26443"/>
                  </a:lnTo>
                  <a:close/>
                </a:path>
                <a:path w="292100" h="90804">
                  <a:moveTo>
                    <a:pt x="239840" y="19197"/>
                  </a:moveTo>
                  <a:lnTo>
                    <a:pt x="229810" y="19197"/>
                  </a:lnTo>
                  <a:lnTo>
                    <a:pt x="224604" y="21866"/>
                  </a:lnTo>
                  <a:lnTo>
                    <a:pt x="220922" y="27334"/>
                  </a:lnTo>
                  <a:lnTo>
                    <a:pt x="228962" y="27334"/>
                  </a:lnTo>
                  <a:lnTo>
                    <a:pt x="231334" y="26443"/>
                  </a:lnTo>
                  <a:lnTo>
                    <a:pt x="251757" y="26443"/>
                  </a:lnTo>
                  <a:lnTo>
                    <a:pt x="249490" y="23266"/>
                  </a:lnTo>
                  <a:lnTo>
                    <a:pt x="247585" y="21866"/>
                  </a:lnTo>
                  <a:lnTo>
                    <a:pt x="245046" y="20722"/>
                  </a:lnTo>
                  <a:lnTo>
                    <a:pt x="242506" y="19706"/>
                  </a:lnTo>
                  <a:lnTo>
                    <a:pt x="239840" y="19197"/>
                  </a:lnTo>
                  <a:close/>
                </a:path>
                <a:path w="292100" h="90804">
                  <a:moveTo>
                    <a:pt x="270059" y="0"/>
                  </a:moveTo>
                  <a:lnTo>
                    <a:pt x="264345" y="0"/>
                  </a:lnTo>
                  <a:lnTo>
                    <a:pt x="264345" y="7500"/>
                  </a:lnTo>
                  <a:lnTo>
                    <a:pt x="268789" y="7500"/>
                  </a:lnTo>
                  <a:lnTo>
                    <a:pt x="270692" y="7882"/>
                  </a:lnTo>
                  <a:lnTo>
                    <a:pt x="273867" y="30894"/>
                  </a:lnTo>
                  <a:lnTo>
                    <a:pt x="274629" y="35598"/>
                  </a:lnTo>
                  <a:lnTo>
                    <a:pt x="276025" y="38521"/>
                  </a:lnTo>
                  <a:lnTo>
                    <a:pt x="277549" y="41319"/>
                  </a:lnTo>
                  <a:lnTo>
                    <a:pt x="280089" y="43606"/>
                  </a:lnTo>
                  <a:lnTo>
                    <a:pt x="283644" y="45387"/>
                  </a:lnTo>
                  <a:lnTo>
                    <a:pt x="280977" y="46531"/>
                  </a:lnTo>
                  <a:lnTo>
                    <a:pt x="273867" y="77679"/>
                  </a:lnTo>
                  <a:lnTo>
                    <a:pt x="273359" y="80222"/>
                  </a:lnTo>
                  <a:lnTo>
                    <a:pt x="271200" y="82637"/>
                  </a:lnTo>
                  <a:lnTo>
                    <a:pt x="269043" y="83272"/>
                  </a:lnTo>
                  <a:lnTo>
                    <a:pt x="264345" y="83272"/>
                  </a:lnTo>
                  <a:lnTo>
                    <a:pt x="264345" y="90647"/>
                  </a:lnTo>
                  <a:lnTo>
                    <a:pt x="269678" y="90647"/>
                  </a:lnTo>
                  <a:lnTo>
                    <a:pt x="271581" y="90392"/>
                  </a:lnTo>
                  <a:lnTo>
                    <a:pt x="279962" y="84035"/>
                  </a:lnTo>
                  <a:lnTo>
                    <a:pt x="280723" y="82510"/>
                  </a:lnTo>
                  <a:lnTo>
                    <a:pt x="281231" y="80349"/>
                  </a:lnTo>
                  <a:lnTo>
                    <a:pt x="281485" y="77679"/>
                  </a:lnTo>
                  <a:lnTo>
                    <a:pt x="281739" y="76026"/>
                  </a:lnTo>
                  <a:lnTo>
                    <a:pt x="289104" y="49201"/>
                  </a:lnTo>
                  <a:lnTo>
                    <a:pt x="291515" y="49201"/>
                  </a:lnTo>
                  <a:lnTo>
                    <a:pt x="291515" y="41446"/>
                  </a:lnTo>
                  <a:lnTo>
                    <a:pt x="289104" y="41446"/>
                  </a:lnTo>
                  <a:lnTo>
                    <a:pt x="287199" y="40810"/>
                  </a:lnTo>
                  <a:lnTo>
                    <a:pt x="284152" y="38267"/>
                  </a:lnTo>
                  <a:lnTo>
                    <a:pt x="283136" y="36487"/>
                  </a:lnTo>
                  <a:lnTo>
                    <a:pt x="282628" y="34326"/>
                  </a:lnTo>
                  <a:lnTo>
                    <a:pt x="282120" y="32292"/>
                  </a:lnTo>
                  <a:lnTo>
                    <a:pt x="281866" y="28351"/>
                  </a:lnTo>
                  <a:lnTo>
                    <a:pt x="281739" y="17035"/>
                  </a:lnTo>
                  <a:lnTo>
                    <a:pt x="281612" y="12967"/>
                  </a:lnTo>
                  <a:lnTo>
                    <a:pt x="280850" y="8009"/>
                  </a:lnTo>
                  <a:lnTo>
                    <a:pt x="279962" y="5975"/>
                  </a:lnTo>
                  <a:lnTo>
                    <a:pt x="278565" y="4323"/>
                  </a:lnTo>
                  <a:lnTo>
                    <a:pt x="277295" y="2669"/>
                  </a:lnTo>
                  <a:lnTo>
                    <a:pt x="275644" y="1525"/>
                  </a:lnTo>
                  <a:lnTo>
                    <a:pt x="272216" y="253"/>
                  </a:lnTo>
                  <a:lnTo>
                    <a:pt x="2700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40224" y="3682991"/>
              <a:ext cx="185625" cy="69160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5550360" y="5096608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39" h="513714">
                  <a:moveTo>
                    <a:pt x="256346" y="256658"/>
                  </a:moveTo>
                  <a:lnTo>
                    <a:pt x="246274" y="306611"/>
                  </a:lnTo>
                  <a:lnTo>
                    <a:pt x="218811" y="347402"/>
                  </a:lnTo>
                  <a:lnTo>
                    <a:pt x="178088" y="374903"/>
                  </a:lnTo>
                  <a:lnTo>
                    <a:pt x="128236" y="384987"/>
                  </a:lnTo>
                  <a:lnTo>
                    <a:pt x="78310" y="374903"/>
                  </a:lnTo>
                  <a:lnTo>
                    <a:pt x="37550" y="347402"/>
                  </a:lnTo>
                  <a:lnTo>
                    <a:pt x="10074" y="306611"/>
                  </a:lnTo>
                  <a:lnTo>
                    <a:pt x="0" y="256658"/>
                  </a:lnTo>
                  <a:lnTo>
                    <a:pt x="10074" y="206705"/>
                  </a:lnTo>
                  <a:lnTo>
                    <a:pt x="37550" y="165914"/>
                  </a:lnTo>
                  <a:lnTo>
                    <a:pt x="78310" y="138413"/>
                  </a:lnTo>
                  <a:lnTo>
                    <a:pt x="128236" y="128329"/>
                  </a:lnTo>
                  <a:lnTo>
                    <a:pt x="178088" y="138413"/>
                  </a:lnTo>
                  <a:lnTo>
                    <a:pt x="218811" y="165914"/>
                  </a:lnTo>
                  <a:lnTo>
                    <a:pt x="246274" y="206705"/>
                  </a:lnTo>
                  <a:lnTo>
                    <a:pt x="256346" y="256658"/>
                  </a:lnTo>
                  <a:close/>
                </a:path>
                <a:path w="256539" h="513714">
                  <a:moveTo>
                    <a:pt x="128236" y="0"/>
                  </a:moveTo>
                  <a:lnTo>
                    <a:pt x="128236" y="128329"/>
                  </a:lnTo>
                </a:path>
                <a:path w="256539" h="513714">
                  <a:moveTo>
                    <a:pt x="128236" y="166825"/>
                  </a:moveTo>
                  <a:lnTo>
                    <a:pt x="128236" y="218162"/>
                  </a:lnTo>
                </a:path>
                <a:path w="256539" h="513714">
                  <a:moveTo>
                    <a:pt x="102589" y="192493"/>
                  </a:moveTo>
                  <a:lnTo>
                    <a:pt x="153756" y="192493"/>
                  </a:lnTo>
                </a:path>
                <a:path w="256539" h="513714">
                  <a:moveTo>
                    <a:pt x="128236" y="384987"/>
                  </a:moveTo>
                  <a:lnTo>
                    <a:pt x="128236" y="513317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842510" y="5110529"/>
              <a:ext cx="408305" cy="90805"/>
            </a:xfrm>
            <a:custGeom>
              <a:avLst/>
              <a:gdLst/>
              <a:ahLst/>
              <a:cxnLst/>
              <a:rect l="l" t="t" r="r" b="b"/>
              <a:pathLst>
                <a:path w="408304" h="90804">
                  <a:moveTo>
                    <a:pt x="27297" y="0"/>
                  </a:moveTo>
                  <a:lnTo>
                    <a:pt x="21964" y="0"/>
                  </a:lnTo>
                  <a:lnTo>
                    <a:pt x="19933" y="153"/>
                  </a:lnTo>
                  <a:lnTo>
                    <a:pt x="9649" y="28516"/>
                  </a:lnTo>
                  <a:lnTo>
                    <a:pt x="9395" y="32228"/>
                  </a:lnTo>
                  <a:lnTo>
                    <a:pt x="0" y="41471"/>
                  </a:lnTo>
                  <a:lnTo>
                    <a:pt x="0" y="49175"/>
                  </a:lnTo>
                  <a:lnTo>
                    <a:pt x="9776" y="73713"/>
                  </a:lnTo>
                  <a:lnTo>
                    <a:pt x="10030" y="77781"/>
                  </a:lnTo>
                  <a:lnTo>
                    <a:pt x="21584" y="90698"/>
                  </a:lnTo>
                  <a:lnTo>
                    <a:pt x="27297" y="90698"/>
                  </a:lnTo>
                  <a:lnTo>
                    <a:pt x="27297" y="83286"/>
                  </a:lnTo>
                  <a:lnTo>
                    <a:pt x="22853" y="83286"/>
                  </a:lnTo>
                  <a:lnTo>
                    <a:pt x="20822" y="82866"/>
                  </a:lnTo>
                  <a:lnTo>
                    <a:pt x="18790" y="81163"/>
                  </a:lnTo>
                  <a:lnTo>
                    <a:pt x="18155" y="79675"/>
                  </a:lnTo>
                  <a:lnTo>
                    <a:pt x="17774" y="76370"/>
                  </a:lnTo>
                  <a:lnTo>
                    <a:pt x="17647" y="59816"/>
                  </a:lnTo>
                  <a:lnTo>
                    <a:pt x="16887" y="54947"/>
                  </a:lnTo>
                  <a:lnTo>
                    <a:pt x="13839" y="49010"/>
                  </a:lnTo>
                  <a:lnTo>
                    <a:pt x="11300" y="46798"/>
                  </a:lnTo>
                  <a:lnTo>
                    <a:pt x="7871" y="45349"/>
                  </a:lnTo>
                  <a:lnTo>
                    <a:pt x="10792" y="43938"/>
                  </a:lnTo>
                  <a:lnTo>
                    <a:pt x="17222" y="32228"/>
                  </a:lnTo>
                  <a:lnTo>
                    <a:pt x="17520" y="30525"/>
                  </a:lnTo>
                  <a:lnTo>
                    <a:pt x="17647" y="12993"/>
                  </a:lnTo>
                  <a:lnTo>
                    <a:pt x="18282" y="10361"/>
                  </a:lnTo>
                  <a:lnTo>
                    <a:pt x="20314" y="7997"/>
                  </a:lnTo>
                  <a:lnTo>
                    <a:pt x="22599" y="7412"/>
                  </a:lnTo>
                  <a:lnTo>
                    <a:pt x="27297" y="7412"/>
                  </a:lnTo>
                  <a:lnTo>
                    <a:pt x="27297" y="0"/>
                  </a:lnTo>
                  <a:close/>
                </a:path>
                <a:path w="408304" h="90804">
                  <a:moveTo>
                    <a:pt x="66530" y="16235"/>
                  </a:moveTo>
                  <a:lnTo>
                    <a:pt x="58023" y="16235"/>
                  </a:lnTo>
                  <a:lnTo>
                    <a:pt x="58023" y="70356"/>
                  </a:lnTo>
                  <a:lnTo>
                    <a:pt x="66530" y="70356"/>
                  </a:lnTo>
                  <a:lnTo>
                    <a:pt x="66530" y="16235"/>
                  </a:lnTo>
                  <a:close/>
                </a:path>
                <a:path w="408304" h="90804">
                  <a:moveTo>
                    <a:pt x="66530" y="890"/>
                  </a:moveTo>
                  <a:lnTo>
                    <a:pt x="61070" y="890"/>
                  </a:lnTo>
                  <a:lnTo>
                    <a:pt x="59547" y="3878"/>
                  </a:lnTo>
                  <a:lnTo>
                    <a:pt x="57007" y="6967"/>
                  </a:lnTo>
                  <a:lnTo>
                    <a:pt x="49898" y="13324"/>
                  </a:lnTo>
                  <a:lnTo>
                    <a:pt x="45835" y="16032"/>
                  </a:lnTo>
                  <a:lnTo>
                    <a:pt x="41010" y="18257"/>
                  </a:lnTo>
                  <a:lnTo>
                    <a:pt x="41010" y="26469"/>
                  </a:lnTo>
                  <a:lnTo>
                    <a:pt x="58023" y="16235"/>
                  </a:lnTo>
                  <a:lnTo>
                    <a:pt x="66530" y="16235"/>
                  </a:lnTo>
                  <a:lnTo>
                    <a:pt x="66530" y="890"/>
                  </a:lnTo>
                  <a:close/>
                </a:path>
                <a:path w="408304" h="90804">
                  <a:moveTo>
                    <a:pt x="114904" y="41052"/>
                  </a:moveTo>
                  <a:lnTo>
                    <a:pt x="88877" y="41052"/>
                  </a:lnTo>
                  <a:lnTo>
                    <a:pt x="88877" y="49596"/>
                  </a:lnTo>
                  <a:lnTo>
                    <a:pt x="114904" y="49596"/>
                  </a:lnTo>
                  <a:lnTo>
                    <a:pt x="114904" y="41052"/>
                  </a:lnTo>
                  <a:close/>
                </a:path>
                <a:path w="408304" h="90804">
                  <a:moveTo>
                    <a:pt x="155534" y="1182"/>
                  </a:moveTo>
                  <a:lnTo>
                    <a:pt x="126331" y="1182"/>
                  </a:lnTo>
                  <a:lnTo>
                    <a:pt x="126331" y="70356"/>
                  </a:lnTo>
                  <a:lnTo>
                    <a:pt x="155407" y="70356"/>
                  </a:lnTo>
                  <a:lnTo>
                    <a:pt x="159089" y="69963"/>
                  </a:lnTo>
                  <a:lnTo>
                    <a:pt x="165564" y="68398"/>
                  </a:lnTo>
                  <a:lnTo>
                    <a:pt x="168357" y="67241"/>
                  </a:lnTo>
                  <a:lnTo>
                    <a:pt x="172928" y="64190"/>
                  </a:lnTo>
                  <a:lnTo>
                    <a:pt x="174861" y="62194"/>
                  </a:lnTo>
                  <a:lnTo>
                    <a:pt x="135473" y="62194"/>
                  </a:lnTo>
                  <a:lnTo>
                    <a:pt x="135473" y="9344"/>
                  </a:lnTo>
                  <a:lnTo>
                    <a:pt x="175199" y="9344"/>
                  </a:lnTo>
                  <a:lnTo>
                    <a:pt x="172548" y="7119"/>
                  </a:lnTo>
                  <a:lnTo>
                    <a:pt x="169754" y="4729"/>
                  </a:lnTo>
                  <a:lnTo>
                    <a:pt x="166453" y="3077"/>
                  </a:lnTo>
                  <a:lnTo>
                    <a:pt x="162391" y="2161"/>
                  </a:lnTo>
                  <a:lnTo>
                    <a:pt x="159597" y="1501"/>
                  </a:lnTo>
                  <a:lnTo>
                    <a:pt x="155534" y="1182"/>
                  </a:lnTo>
                  <a:close/>
                </a:path>
                <a:path w="408304" h="90804">
                  <a:moveTo>
                    <a:pt x="175199" y="9344"/>
                  </a:moveTo>
                  <a:lnTo>
                    <a:pt x="155407" y="9344"/>
                  </a:lnTo>
                  <a:lnTo>
                    <a:pt x="159343" y="9815"/>
                  </a:lnTo>
                  <a:lnTo>
                    <a:pt x="161883" y="10755"/>
                  </a:lnTo>
                  <a:lnTo>
                    <a:pt x="174071" y="28008"/>
                  </a:lnTo>
                  <a:lnTo>
                    <a:pt x="174045" y="40645"/>
                  </a:lnTo>
                  <a:lnTo>
                    <a:pt x="173436" y="44917"/>
                  </a:lnTo>
                  <a:lnTo>
                    <a:pt x="172167" y="48578"/>
                  </a:lnTo>
                  <a:lnTo>
                    <a:pt x="171024" y="52240"/>
                  </a:lnTo>
                  <a:lnTo>
                    <a:pt x="169373" y="55163"/>
                  </a:lnTo>
                  <a:lnTo>
                    <a:pt x="167088" y="57337"/>
                  </a:lnTo>
                  <a:lnTo>
                    <a:pt x="165564" y="58875"/>
                  </a:lnTo>
                  <a:lnTo>
                    <a:pt x="163532" y="60070"/>
                  </a:lnTo>
                  <a:lnTo>
                    <a:pt x="160994" y="60923"/>
                  </a:lnTo>
                  <a:lnTo>
                    <a:pt x="158327" y="61775"/>
                  </a:lnTo>
                  <a:lnTo>
                    <a:pt x="154772" y="62194"/>
                  </a:lnTo>
                  <a:lnTo>
                    <a:pt x="174861" y="62194"/>
                  </a:lnTo>
                  <a:lnTo>
                    <a:pt x="178769" y="56779"/>
                  </a:lnTo>
                  <a:lnTo>
                    <a:pt x="180420" y="53422"/>
                  </a:lnTo>
                  <a:lnTo>
                    <a:pt x="181563" y="49353"/>
                  </a:lnTo>
                  <a:lnTo>
                    <a:pt x="182831" y="45298"/>
                  </a:lnTo>
                  <a:lnTo>
                    <a:pt x="183466" y="40645"/>
                  </a:lnTo>
                  <a:lnTo>
                    <a:pt x="183466" y="29229"/>
                  </a:lnTo>
                  <a:lnTo>
                    <a:pt x="182579" y="23736"/>
                  </a:lnTo>
                  <a:lnTo>
                    <a:pt x="180801" y="18943"/>
                  </a:lnTo>
                  <a:lnTo>
                    <a:pt x="178896" y="14150"/>
                  </a:lnTo>
                  <a:lnTo>
                    <a:pt x="176230" y="10209"/>
                  </a:lnTo>
                  <a:lnTo>
                    <a:pt x="175199" y="9344"/>
                  </a:lnTo>
                  <a:close/>
                </a:path>
                <a:path w="408304" h="90804">
                  <a:moveTo>
                    <a:pt x="211654" y="1182"/>
                  </a:moveTo>
                  <a:lnTo>
                    <a:pt x="197813" y="1182"/>
                  </a:lnTo>
                  <a:lnTo>
                    <a:pt x="197813" y="70356"/>
                  </a:lnTo>
                  <a:lnTo>
                    <a:pt x="206702" y="70356"/>
                  </a:lnTo>
                  <a:lnTo>
                    <a:pt x="206702" y="11468"/>
                  </a:lnTo>
                  <a:lnTo>
                    <a:pt x="215070" y="11468"/>
                  </a:lnTo>
                  <a:lnTo>
                    <a:pt x="211654" y="1182"/>
                  </a:lnTo>
                  <a:close/>
                </a:path>
                <a:path w="408304" h="90804">
                  <a:moveTo>
                    <a:pt x="215070" y="11468"/>
                  </a:moveTo>
                  <a:lnTo>
                    <a:pt x="206702" y="11468"/>
                  </a:lnTo>
                  <a:lnTo>
                    <a:pt x="226635" y="70356"/>
                  </a:lnTo>
                  <a:lnTo>
                    <a:pt x="234889" y="70356"/>
                  </a:lnTo>
                  <a:lnTo>
                    <a:pt x="238338" y="60402"/>
                  </a:lnTo>
                  <a:lnTo>
                    <a:pt x="231207" y="60402"/>
                  </a:lnTo>
                  <a:lnTo>
                    <a:pt x="230487" y="57885"/>
                  </a:lnTo>
                  <a:lnTo>
                    <a:pt x="215070" y="11468"/>
                  </a:lnTo>
                  <a:close/>
                </a:path>
                <a:path w="408304" h="90804">
                  <a:moveTo>
                    <a:pt x="263710" y="12459"/>
                  </a:moveTo>
                  <a:lnTo>
                    <a:pt x="254949" y="12459"/>
                  </a:lnTo>
                  <a:lnTo>
                    <a:pt x="254949" y="70356"/>
                  </a:lnTo>
                  <a:lnTo>
                    <a:pt x="263710" y="70356"/>
                  </a:lnTo>
                  <a:lnTo>
                    <a:pt x="263710" y="12459"/>
                  </a:lnTo>
                  <a:close/>
                </a:path>
                <a:path w="408304" h="90804">
                  <a:moveTo>
                    <a:pt x="263710" y="1182"/>
                  </a:moveTo>
                  <a:lnTo>
                    <a:pt x="251520" y="1182"/>
                  </a:lnTo>
                  <a:lnTo>
                    <a:pt x="234889" y="49315"/>
                  </a:lnTo>
                  <a:lnTo>
                    <a:pt x="233238" y="54184"/>
                  </a:lnTo>
                  <a:lnTo>
                    <a:pt x="232005" y="58139"/>
                  </a:lnTo>
                  <a:lnTo>
                    <a:pt x="231207" y="60402"/>
                  </a:lnTo>
                  <a:lnTo>
                    <a:pt x="238338" y="60402"/>
                  </a:lnTo>
                  <a:lnTo>
                    <a:pt x="254949" y="12459"/>
                  </a:lnTo>
                  <a:lnTo>
                    <a:pt x="263710" y="12459"/>
                  </a:lnTo>
                  <a:lnTo>
                    <a:pt x="263710" y="1182"/>
                  </a:lnTo>
                  <a:close/>
                </a:path>
                <a:path w="408304" h="90804">
                  <a:moveTo>
                    <a:pt x="318648" y="26139"/>
                  </a:moveTo>
                  <a:lnTo>
                    <a:pt x="304086" y="26139"/>
                  </a:lnTo>
                  <a:lnTo>
                    <a:pt x="307259" y="27105"/>
                  </a:lnTo>
                  <a:lnTo>
                    <a:pt x="309417" y="29025"/>
                  </a:lnTo>
                  <a:lnTo>
                    <a:pt x="311068" y="30436"/>
                  </a:lnTo>
                  <a:lnTo>
                    <a:pt x="311830" y="32877"/>
                  </a:lnTo>
                  <a:lnTo>
                    <a:pt x="311830" y="38547"/>
                  </a:lnTo>
                  <a:lnTo>
                    <a:pt x="308529" y="39678"/>
                  </a:lnTo>
                  <a:lnTo>
                    <a:pt x="303451" y="40657"/>
                  </a:lnTo>
                  <a:lnTo>
                    <a:pt x="293293" y="41890"/>
                  </a:lnTo>
                  <a:lnTo>
                    <a:pt x="290753" y="42311"/>
                  </a:lnTo>
                  <a:lnTo>
                    <a:pt x="278692" y="50421"/>
                  </a:lnTo>
                  <a:lnTo>
                    <a:pt x="277549" y="52456"/>
                  </a:lnTo>
                  <a:lnTo>
                    <a:pt x="276914" y="54693"/>
                  </a:lnTo>
                  <a:lnTo>
                    <a:pt x="276914" y="61329"/>
                  </a:lnTo>
                  <a:lnTo>
                    <a:pt x="278438" y="64762"/>
                  </a:lnTo>
                  <a:lnTo>
                    <a:pt x="281358" y="67458"/>
                  </a:lnTo>
                  <a:lnTo>
                    <a:pt x="284406" y="70153"/>
                  </a:lnTo>
                  <a:lnTo>
                    <a:pt x="288596" y="71488"/>
                  </a:lnTo>
                  <a:lnTo>
                    <a:pt x="297356" y="71488"/>
                  </a:lnTo>
                  <a:lnTo>
                    <a:pt x="300530" y="70940"/>
                  </a:lnTo>
                  <a:lnTo>
                    <a:pt x="306370" y="68742"/>
                  </a:lnTo>
                  <a:lnTo>
                    <a:pt x="309417" y="66847"/>
                  </a:lnTo>
                  <a:lnTo>
                    <a:pt x="311711" y="64838"/>
                  </a:lnTo>
                  <a:lnTo>
                    <a:pt x="292785" y="64838"/>
                  </a:lnTo>
                  <a:lnTo>
                    <a:pt x="290245" y="64089"/>
                  </a:lnTo>
                  <a:lnTo>
                    <a:pt x="288596" y="62575"/>
                  </a:lnTo>
                  <a:lnTo>
                    <a:pt x="286818" y="61062"/>
                  </a:lnTo>
                  <a:lnTo>
                    <a:pt x="286107" y="59296"/>
                  </a:lnTo>
                  <a:lnTo>
                    <a:pt x="304086" y="47536"/>
                  </a:lnTo>
                  <a:lnTo>
                    <a:pt x="308656" y="46468"/>
                  </a:lnTo>
                  <a:lnTo>
                    <a:pt x="311830" y="45209"/>
                  </a:lnTo>
                  <a:lnTo>
                    <a:pt x="320337" y="45209"/>
                  </a:lnTo>
                  <a:lnTo>
                    <a:pt x="320210" y="31644"/>
                  </a:lnTo>
                  <a:lnTo>
                    <a:pt x="319956" y="30195"/>
                  </a:lnTo>
                  <a:lnTo>
                    <a:pt x="319448" y="27868"/>
                  </a:lnTo>
                  <a:lnTo>
                    <a:pt x="318648" y="26139"/>
                  </a:lnTo>
                  <a:close/>
                </a:path>
                <a:path w="408304" h="90804">
                  <a:moveTo>
                    <a:pt x="320942" y="64178"/>
                  </a:moveTo>
                  <a:lnTo>
                    <a:pt x="312465" y="64178"/>
                  </a:lnTo>
                  <a:lnTo>
                    <a:pt x="312708" y="66441"/>
                  </a:lnTo>
                  <a:lnTo>
                    <a:pt x="312813" y="66847"/>
                  </a:lnTo>
                  <a:lnTo>
                    <a:pt x="313303" y="68436"/>
                  </a:lnTo>
                  <a:lnTo>
                    <a:pt x="313426" y="68742"/>
                  </a:lnTo>
                  <a:lnTo>
                    <a:pt x="314242" y="70356"/>
                  </a:lnTo>
                  <a:lnTo>
                    <a:pt x="323004" y="70356"/>
                  </a:lnTo>
                  <a:lnTo>
                    <a:pt x="321988" y="68436"/>
                  </a:lnTo>
                  <a:lnTo>
                    <a:pt x="321226" y="66441"/>
                  </a:lnTo>
                  <a:lnTo>
                    <a:pt x="320942" y="64178"/>
                  </a:lnTo>
                  <a:close/>
                </a:path>
                <a:path w="408304" h="90804">
                  <a:moveTo>
                    <a:pt x="320337" y="45209"/>
                  </a:moveTo>
                  <a:lnTo>
                    <a:pt x="311830" y="45209"/>
                  </a:lnTo>
                  <a:lnTo>
                    <a:pt x="311760" y="52456"/>
                  </a:lnTo>
                  <a:lnTo>
                    <a:pt x="311322" y="54897"/>
                  </a:lnTo>
                  <a:lnTo>
                    <a:pt x="309291" y="59296"/>
                  </a:lnTo>
                  <a:lnTo>
                    <a:pt x="307386" y="61253"/>
                  </a:lnTo>
                  <a:lnTo>
                    <a:pt x="302308" y="64127"/>
                  </a:lnTo>
                  <a:lnTo>
                    <a:pt x="299388" y="64838"/>
                  </a:lnTo>
                  <a:lnTo>
                    <a:pt x="311711" y="64838"/>
                  </a:lnTo>
                  <a:lnTo>
                    <a:pt x="312465" y="64178"/>
                  </a:lnTo>
                  <a:lnTo>
                    <a:pt x="320942" y="64178"/>
                  </a:lnTo>
                  <a:lnTo>
                    <a:pt x="320651" y="62575"/>
                  </a:lnTo>
                  <a:lnTo>
                    <a:pt x="320530" y="61062"/>
                  </a:lnTo>
                  <a:lnTo>
                    <a:pt x="320434" y="59169"/>
                  </a:lnTo>
                  <a:lnTo>
                    <a:pt x="320337" y="45209"/>
                  </a:lnTo>
                  <a:close/>
                </a:path>
                <a:path w="408304" h="90804">
                  <a:moveTo>
                    <a:pt x="305227" y="19108"/>
                  </a:moveTo>
                  <a:lnTo>
                    <a:pt x="296721" y="19108"/>
                  </a:lnTo>
                  <a:lnTo>
                    <a:pt x="292912" y="19693"/>
                  </a:lnTo>
                  <a:lnTo>
                    <a:pt x="278438" y="34542"/>
                  </a:lnTo>
                  <a:lnTo>
                    <a:pt x="286691" y="35674"/>
                  </a:lnTo>
                  <a:lnTo>
                    <a:pt x="287580" y="32114"/>
                  </a:lnTo>
                  <a:lnTo>
                    <a:pt x="288977" y="29635"/>
                  </a:lnTo>
                  <a:lnTo>
                    <a:pt x="292785" y="26838"/>
                  </a:lnTo>
                  <a:lnTo>
                    <a:pt x="295832" y="26139"/>
                  </a:lnTo>
                  <a:lnTo>
                    <a:pt x="318648" y="26139"/>
                  </a:lnTo>
                  <a:lnTo>
                    <a:pt x="318539" y="25923"/>
                  </a:lnTo>
                  <a:lnTo>
                    <a:pt x="316020" y="22896"/>
                  </a:lnTo>
                  <a:lnTo>
                    <a:pt x="314116" y="21625"/>
                  </a:lnTo>
                  <a:lnTo>
                    <a:pt x="308783" y="19617"/>
                  </a:lnTo>
                  <a:lnTo>
                    <a:pt x="305227" y="19108"/>
                  </a:lnTo>
                  <a:close/>
                </a:path>
                <a:path w="408304" h="90804">
                  <a:moveTo>
                    <a:pt x="341414" y="20239"/>
                  </a:moveTo>
                  <a:lnTo>
                    <a:pt x="330875" y="20239"/>
                  </a:lnTo>
                  <a:lnTo>
                    <a:pt x="347762" y="44306"/>
                  </a:lnTo>
                  <a:lnTo>
                    <a:pt x="329478" y="70356"/>
                  </a:lnTo>
                  <a:lnTo>
                    <a:pt x="339763" y="70356"/>
                  </a:lnTo>
                  <a:lnTo>
                    <a:pt x="352841" y="50586"/>
                  </a:lnTo>
                  <a:lnTo>
                    <a:pt x="362416" y="50586"/>
                  </a:lnTo>
                  <a:lnTo>
                    <a:pt x="357666" y="43836"/>
                  </a:lnTo>
                  <a:lnTo>
                    <a:pt x="362224" y="37607"/>
                  </a:lnTo>
                  <a:lnTo>
                    <a:pt x="352587" y="37607"/>
                  </a:lnTo>
                  <a:lnTo>
                    <a:pt x="351698" y="36093"/>
                  </a:lnTo>
                  <a:lnTo>
                    <a:pt x="349158" y="31987"/>
                  </a:lnTo>
                  <a:lnTo>
                    <a:pt x="341414" y="20239"/>
                  </a:lnTo>
                  <a:close/>
                </a:path>
                <a:path w="408304" h="90804">
                  <a:moveTo>
                    <a:pt x="362416" y="50586"/>
                  </a:moveTo>
                  <a:lnTo>
                    <a:pt x="352841" y="50586"/>
                  </a:lnTo>
                  <a:lnTo>
                    <a:pt x="355634" y="54782"/>
                  </a:lnTo>
                  <a:lnTo>
                    <a:pt x="365918" y="70356"/>
                  </a:lnTo>
                  <a:lnTo>
                    <a:pt x="376330" y="70356"/>
                  </a:lnTo>
                  <a:lnTo>
                    <a:pt x="362416" y="50586"/>
                  </a:lnTo>
                  <a:close/>
                </a:path>
                <a:path w="408304" h="90804">
                  <a:moveTo>
                    <a:pt x="374933" y="20239"/>
                  </a:moveTo>
                  <a:lnTo>
                    <a:pt x="364902" y="20239"/>
                  </a:lnTo>
                  <a:lnTo>
                    <a:pt x="355253" y="33690"/>
                  </a:lnTo>
                  <a:lnTo>
                    <a:pt x="352587" y="37607"/>
                  </a:lnTo>
                  <a:lnTo>
                    <a:pt x="362224" y="37607"/>
                  </a:lnTo>
                  <a:lnTo>
                    <a:pt x="374933" y="20239"/>
                  </a:lnTo>
                  <a:close/>
                </a:path>
                <a:path w="408304" h="90804">
                  <a:moveTo>
                    <a:pt x="386360" y="0"/>
                  </a:moveTo>
                  <a:lnTo>
                    <a:pt x="380646" y="0"/>
                  </a:lnTo>
                  <a:lnTo>
                    <a:pt x="380646" y="7412"/>
                  </a:lnTo>
                  <a:lnTo>
                    <a:pt x="385090" y="7412"/>
                  </a:lnTo>
                  <a:lnTo>
                    <a:pt x="387122" y="7819"/>
                  </a:lnTo>
                  <a:lnTo>
                    <a:pt x="389153" y="9484"/>
                  </a:lnTo>
                  <a:lnTo>
                    <a:pt x="389788" y="10960"/>
                  </a:lnTo>
                  <a:lnTo>
                    <a:pt x="390169" y="14264"/>
                  </a:lnTo>
                  <a:lnTo>
                    <a:pt x="390296" y="30830"/>
                  </a:lnTo>
                  <a:lnTo>
                    <a:pt x="391058" y="35636"/>
                  </a:lnTo>
                  <a:lnTo>
                    <a:pt x="392454" y="38483"/>
                  </a:lnTo>
                  <a:lnTo>
                    <a:pt x="393978" y="41332"/>
                  </a:lnTo>
                  <a:lnTo>
                    <a:pt x="396518" y="43620"/>
                  </a:lnTo>
                  <a:lnTo>
                    <a:pt x="400072" y="45349"/>
                  </a:lnTo>
                  <a:lnTo>
                    <a:pt x="397405" y="46506"/>
                  </a:lnTo>
                  <a:lnTo>
                    <a:pt x="390281" y="77768"/>
                  </a:lnTo>
                  <a:lnTo>
                    <a:pt x="389788" y="80336"/>
                  </a:lnTo>
                  <a:lnTo>
                    <a:pt x="388645" y="81518"/>
                  </a:lnTo>
                  <a:lnTo>
                    <a:pt x="387629" y="82701"/>
                  </a:lnTo>
                  <a:lnTo>
                    <a:pt x="385471" y="83286"/>
                  </a:lnTo>
                  <a:lnTo>
                    <a:pt x="380646" y="83286"/>
                  </a:lnTo>
                  <a:lnTo>
                    <a:pt x="380646" y="90698"/>
                  </a:lnTo>
                  <a:lnTo>
                    <a:pt x="385979" y="90698"/>
                  </a:lnTo>
                  <a:lnTo>
                    <a:pt x="388010" y="90520"/>
                  </a:lnTo>
                  <a:lnTo>
                    <a:pt x="389153" y="90176"/>
                  </a:lnTo>
                  <a:lnTo>
                    <a:pt x="390931" y="89681"/>
                  </a:lnTo>
                  <a:lnTo>
                    <a:pt x="398167" y="67381"/>
                  </a:lnTo>
                  <a:lnTo>
                    <a:pt x="398294" y="62130"/>
                  </a:lnTo>
                  <a:lnTo>
                    <a:pt x="407944" y="49175"/>
                  </a:lnTo>
                  <a:lnTo>
                    <a:pt x="407944" y="41471"/>
                  </a:lnTo>
                  <a:lnTo>
                    <a:pt x="398167" y="16986"/>
                  </a:lnTo>
                  <a:lnTo>
                    <a:pt x="398040" y="12917"/>
                  </a:lnTo>
                  <a:lnTo>
                    <a:pt x="397532" y="10425"/>
                  </a:lnTo>
                  <a:lnTo>
                    <a:pt x="397151" y="7946"/>
                  </a:lnTo>
                  <a:lnTo>
                    <a:pt x="396391" y="5873"/>
                  </a:lnTo>
                  <a:lnTo>
                    <a:pt x="394994" y="4246"/>
                  </a:lnTo>
                  <a:lnTo>
                    <a:pt x="393724" y="2607"/>
                  </a:lnTo>
                  <a:lnTo>
                    <a:pt x="392074" y="1450"/>
                  </a:lnTo>
                  <a:lnTo>
                    <a:pt x="388645" y="255"/>
                  </a:lnTo>
                  <a:lnTo>
                    <a:pt x="386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40224" y="5222917"/>
              <a:ext cx="252919" cy="69134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2858978" y="3171656"/>
              <a:ext cx="513080" cy="2438400"/>
            </a:xfrm>
            <a:custGeom>
              <a:avLst/>
              <a:gdLst/>
              <a:ahLst/>
              <a:cxnLst/>
              <a:rect l="l" t="t" r="r" b="b"/>
              <a:pathLst>
                <a:path w="513079" h="2438400">
                  <a:moveTo>
                    <a:pt x="0" y="1539977"/>
                  </a:moveTo>
                  <a:lnTo>
                    <a:pt x="256320" y="1539977"/>
                  </a:lnTo>
                </a:path>
                <a:path w="513079" h="2438400">
                  <a:moveTo>
                    <a:pt x="256320" y="0"/>
                  </a:moveTo>
                  <a:lnTo>
                    <a:pt x="256320" y="641646"/>
                  </a:lnTo>
                </a:path>
                <a:path w="513079" h="2438400">
                  <a:moveTo>
                    <a:pt x="256320" y="641646"/>
                  </a:moveTo>
                  <a:lnTo>
                    <a:pt x="512654" y="641646"/>
                  </a:lnTo>
                </a:path>
                <a:path w="513079" h="2438400">
                  <a:moveTo>
                    <a:pt x="256320" y="1539977"/>
                  </a:moveTo>
                  <a:lnTo>
                    <a:pt x="256320" y="2181610"/>
                  </a:lnTo>
                </a:path>
                <a:path w="513079" h="2438400">
                  <a:moveTo>
                    <a:pt x="0" y="2438269"/>
                  </a:moveTo>
                  <a:lnTo>
                    <a:pt x="384493" y="2438269"/>
                  </a:lnTo>
                </a:path>
                <a:path w="513079" h="2438400">
                  <a:moveTo>
                    <a:pt x="0" y="2309940"/>
                  </a:moveTo>
                  <a:lnTo>
                    <a:pt x="0" y="2438269"/>
                  </a:lnTo>
                </a:path>
              </a:pathLst>
            </a:custGeom>
            <a:ln w="1905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835160" y="1607781"/>
              <a:ext cx="3508375" cy="4026535"/>
            </a:xfrm>
            <a:custGeom>
              <a:avLst/>
              <a:gdLst/>
              <a:ahLst/>
              <a:cxnLst/>
              <a:rect l="l" t="t" r="r" b="b"/>
              <a:pathLst>
                <a:path w="3508375" h="4026535">
                  <a:moveTo>
                    <a:pt x="47612" y="3978313"/>
                  </a:moveTo>
                  <a:lnTo>
                    <a:pt x="0" y="3978313"/>
                  </a:lnTo>
                  <a:lnTo>
                    <a:pt x="0" y="4025989"/>
                  </a:lnTo>
                  <a:lnTo>
                    <a:pt x="47612" y="4025989"/>
                  </a:lnTo>
                  <a:lnTo>
                    <a:pt x="47612" y="3978313"/>
                  </a:lnTo>
                  <a:close/>
                </a:path>
                <a:path w="3508375" h="4026535">
                  <a:moveTo>
                    <a:pt x="47612" y="3079953"/>
                  </a:moveTo>
                  <a:lnTo>
                    <a:pt x="0" y="3079953"/>
                  </a:lnTo>
                  <a:lnTo>
                    <a:pt x="0" y="3127629"/>
                  </a:lnTo>
                  <a:lnTo>
                    <a:pt x="47612" y="3127629"/>
                  </a:lnTo>
                  <a:lnTo>
                    <a:pt x="47612" y="3079953"/>
                  </a:lnTo>
                  <a:close/>
                </a:path>
                <a:path w="3508375" h="4026535">
                  <a:moveTo>
                    <a:pt x="47612" y="2438311"/>
                  </a:moveTo>
                  <a:lnTo>
                    <a:pt x="0" y="2438311"/>
                  </a:lnTo>
                  <a:lnTo>
                    <a:pt x="0" y="2485987"/>
                  </a:lnTo>
                  <a:lnTo>
                    <a:pt x="47612" y="2485987"/>
                  </a:lnTo>
                  <a:lnTo>
                    <a:pt x="47612" y="2438311"/>
                  </a:lnTo>
                  <a:close/>
                </a:path>
                <a:path w="3508375" h="4026535">
                  <a:moveTo>
                    <a:pt x="47612" y="1539976"/>
                  </a:moveTo>
                  <a:lnTo>
                    <a:pt x="0" y="1539976"/>
                  </a:lnTo>
                  <a:lnTo>
                    <a:pt x="0" y="1587652"/>
                  </a:lnTo>
                  <a:lnTo>
                    <a:pt x="47612" y="1587652"/>
                  </a:lnTo>
                  <a:lnTo>
                    <a:pt x="47612" y="1539976"/>
                  </a:lnTo>
                  <a:close/>
                </a:path>
                <a:path w="3508375" h="4026535">
                  <a:moveTo>
                    <a:pt x="47612" y="0"/>
                  </a:moveTo>
                  <a:lnTo>
                    <a:pt x="0" y="0"/>
                  </a:lnTo>
                  <a:lnTo>
                    <a:pt x="0" y="47675"/>
                  </a:lnTo>
                  <a:lnTo>
                    <a:pt x="47612" y="47675"/>
                  </a:lnTo>
                  <a:lnTo>
                    <a:pt x="47612" y="0"/>
                  </a:lnTo>
                  <a:close/>
                </a:path>
                <a:path w="3508375" h="4026535">
                  <a:moveTo>
                    <a:pt x="432117" y="3978313"/>
                  </a:moveTo>
                  <a:lnTo>
                    <a:pt x="384505" y="3978313"/>
                  </a:lnTo>
                  <a:lnTo>
                    <a:pt x="384505" y="4025989"/>
                  </a:lnTo>
                  <a:lnTo>
                    <a:pt x="432117" y="4025989"/>
                  </a:lnTo>
                  <a:lnTo>
                    <a:pt x="432117" y="3978313"/>
                  </a:lnTo>
                  <a:close/>
                </a:path>
                <a:path w="3508375" h="4026535">
                  <a:moveTo>
                    <a:pt x="432117" y="2438311"/>
                  </a:moveTo>
                  <a:lnTo>
                    <a:pt x="384505" y="2438311"/>
                  </a:lnTo>
                  <a:lnTo>
                    <a:pt x="384505" y="2485987"/>
                  </a:lnTo>
                  <a:lnTo>
                    <a:pt x="432117" y="2485987"/>
                  </a:lnTo>
                  <a:lnTo>
                    <a:pt x="432117" y="2438311"/>
                  </a:lnTo>
                  <a:close/>
                </a:path>
                <a:path w="3508375" h="4026535">
                  <a:moveTo>
                    <a:pt x="816597" y="898334"/>
                  </a:moveTo>
                  <a:lnTo>
                    <a:pt x="768985" y="898334"/>
                  </a:lnTo>
                  <a:lnTo>
                    <a:pt x="768985" y="946010"/>
                  </a:lnTo>
                  <a:lnTo>
                    <a:pt x="816597" y="946010"/>
                  </a:lnTo>
                  <a:lnTo>
                    <a:pt x="816597" y="898334"/>
                  </a:lnTo>
                  <a:close/>
                </a:path>
                <a:path w="3508375" h="4026535">
                  <a:moveTo>
                    <a:pt x="1201115" y="3978313"/>
                  </a:moveTo>
                  <a:lnTo>
                    <a:pt x="1153502" y="3978313"/>
                  </a:lnTo>
                  <a:lnTo>
                    <a:pt x="1153502" y="4025989"/>
                  </a:lnTo>
                  <a:lnTo>
                    <a:pt x="1201115" y="4025989"/>
                  </a:lnTo>
                  <a:lnTo>
                    <a:pt x="1201115" y="3978313"/>
                  </a:lnTo>
                  <a:close/>
                </a:path>
                <a:path w="3508375" h="4026535">
                  <a:moveTo>
                    <a:pt x="1201115" y="3079953"/>
                  </a:moveTo>
                  <a:lnTo>
                    <a:pt x="1153502" y="3079953"/>
                  </a:lnTo>
                  <a:lnTo>
                    <a:pt x="1153502" y="3127629"/>
                  </a:lnTo>
                  <a:lnTo>
                    <a:pt x="1201115" y="3127629"/>
                  </a:lnTo>
                  <a:lnTo>
                    <a:pt x="1201115" y="3079953"/>
                  </a:lnTo>
                  <a:close/>
                </a:path>
                <a:path w="3508375" h="4026535">
                  <a:moveTo>
                    <a:pt x="1201115" y="2438311"/>
                  </a:moveTo>
                  <a:lnTo>
                    <a:pt x="1153502" y="2438311"/>
                  </a:lnTo>
                  <a:lnTo>
                    <a:pt x="1153502" y="2485987"/>
                  </a:lnTo>
                  <a:lnTo>
                    <a:pt x="1201115" y="2485987"/>
                  </a:lnTo>
                  <a:lnTo>
                    <a:pt x="1201115" y="2438311"/>
                  </a:lnTo>
                  <a:close/>
                </a:path>
                <a:path w="3508375" h="4026535">
                  <a:moveTo>
                    <a:pt x="1201115" y="1539976"/>
                  </a:moveTo>
                  <a:lnTo>
                    <a:pt x="1153502" y="1539976"/>
                  </a:lnTo>
                  <a:lnTo>
                    <a:pt x="1153502" y="1587652"/>
                  </a:lnTo>
                  <a:lnTo>
                    <a:pt x="1201115" y="1587652"/>
                  </a:lnTo>
                  <a:lnTo>
                    <a:pt x="1201115" y="1539976"/>
                  </a:lnTo>
                  <a:close/>
                </a:path>
                <a:path w="3508375" h="4026535">
                  <a:moveTo>
                    <a:pt x="1457464" y="3978313"/>
                  </a:moveTo>
                  <a:lnTo>
                    <a:pt x="1409852" y="3978313"/>
                  </a:lnTo>
                  <a:lnTo>
                    <a:pt x="1409852" y="4025989"/>
                  </a:lnTo>
                  <a:lnTo>
                    <a:pt x="1457464" y="4025989"/>
                  </a:lnTo>
                  <a:lnTo>
                    <a:pt x="1457464" y="3978313"/>
                  </a:lnTo>
                  <a:close/>
                </a:path>
                <a:path w="3508375" h="4026535">
                  <a:moveTo>
                    <a:pt x="1457464" y="3079953"/>
                  </a:moveTo>
                  <a:lnTo>
                    <a:pt x="1409852" y="3079953"/>
                  </a:lnTo>
                  <a:lnTo>
                    <a:pt x="1409852" y="3127629"/>
                  </a:lnTo>
                  <a:lnTo>
                    <a:pt x="1457464" y="3127629"/>
                  </a:lnTo>
                  <a:lnTo>
                    <a:pt x="1457464" y="3079953"/>
                  </a:lnTo>
                  <a:close/>
                </a:path>
                <a:path w="3508375" h="4026535">
                  <a:moveTo>
                    <a:pt x="1457464" y="2438311"/>
                  </a:moveTo>
                  <a:lnTo>
                    <a:pt x="1409852" y="2438311"/>
                  </a:lnTo>
                  <a:lnTo>
                    <a:pt x="1409852" y="2485987"/>
                  </a:lnTo>
                  <a:lnTo>
                    <a:pt x="1457464" y="2485987"/>
                  </a:lnTo>
                  <a:lnTo>
                    <a:pt x="1457464" y="2438311"/>
                  </a:lnTo>
                  <a:close/>
                </a:path>
                <a:path w="3508375" h="4026535">
                  <a:moveTo>
                    <a:pt x="1457464" y="1539976"/>
                  </a:moveTo>
                  <a:lnTo>
                    <a:pt x="1409852" y="1539976"/>
                  </a:lnTo>
                  <a:lnTo>
                    <a:pt x="1409852" y="1587652"/>
                  </a:lnTo>
                  <a:lnTo>
                    <a:pt x="1457464" y="1587652"/>
                  </a:lnTo>
                  <a:lnTo>
                    <a:pt x="1457464" y="1539976"/>
                  </a:lnTo>
                  <a:close/>
                </a:path>
                <a:path w="3508375" h="4026535">
                  <a:moveTo>
                    <a:pt x="1841919" y="898334"/>
                  </a:moveTo>
                  <a:lnTo>
                    <a:pt x="1794306" y="898334"/>
                  </a:lnTo>
                  <a:lnTo>
                    <a:pt x="1794306" y="946010"/>
                  </a:lnTo>
                  <a:lnTo>
                    <a:pt x="1841919" y="946010"/>
                  </a:lnTo>
                  <a:lnTo>
                    <a:pt x="1841919" y="898334"/>
                  </a:lnTo>
                  <a:close/>
                </a:path>
                <a:path w="3508375" h="4026535">
                  <a:moveTo>
                    <a:pt x="1841919" y="0"/>
                  </a:moveTo>
                  <a:lnTo>
                    <a:pt x="1794306" y="0"/>
                  </a:lnTo>
                  <a:lnTo>
                    <a:pt x="1794306" y="47675"/>
                  </a:lnTo>
                  <a:lnTo>
                    <a:pt x="1841919" y="47675"/>
                  </a:lnTo>
                  <a:lnTo>
                    <a:pt x="1841919" y="0"/>
                  </a:lnTo>
                  <a:close/>
                </a:path>
                <a:path w="3508375" h="4026535">
                  <a:moveTo>
                    <a:pt x="1970024" y="3978313"/>
                  </a:moveTo>
                  <a:lnTo>
                    <a:pt x="1922411" y="3978313"/>
                  </a:lnTo>
                  <a:lnTo>
                    <a:pt x="1922411" y="4025989"/>
                  </a:lnTo>
                  <a:lnTo>
                    <a:pt x="1970024" y="4025989"/>
                  </a:lnTo>
                  <a:lnTo>
                    <a:pt x="1970024" y="3978313"/>
                  </a:lnTo>
                  <a:close/>
                </a:path>
                <a:path w="3508375" h="4026535">
                  <a:moveTo>
                    <a:pt x="1970024" y="3079953"/>
                  </a:moveTo>
                  <a:lnTo>
                    <a:pt x="1922411" y="3079953"/>
                  </a:lnTo>
                  <a:lnTo>
                    <a:pt x="1922411" y="3127629"/>
                  </a:lnTo>
                  <a:lnTo>
                    <a:pt x="1970024" y="3127629"/>
                  </a:lnTo>
                  <a:lnTo>
                    <a:pt x="1970024" y="3079953"/>
                  </a:lnTo>
                  <a:close/>
                </a:path>
                <a:path w="3508375" h="4026535">
                  <a:moveTo>
                    <a:pt x="1970024" y="2438311"/>
                  </a:moveTo>
                  <a:lnTo>
                    <a:pt x="1922411" y="2438311"/>
                  </a:lnTo>
                  <a:lnTo>
                    <a:pt x="1922411" y="2485987"/>
                  </a:lnTo>
                  <a:lnTo>
                    <a:pt x="1970024" y="2485987"/>
                  </a:lnTo>
                  <a:lnTo>
                    <a:pt x="1970024" y="2438311"/>
                  </a:lnTo>
                  <a:close/>
                </a:path>
                <a:path w="3508375" h="4026535">
                  <a:moveTo>
                    <a:pt x="1970024" y="1539976"/>
                  </a:moveTo>
                  <a:lnTo>
                    <a:pt x="1922411" y="1539976"/>
                  </a:lnTo>
                  <a:lnTo>
                    <a:pt x="1922411" y="1587652"/>
                  </a:lnTo>
                  <a:lnTo>
                    <a:pt x="1970024" y="1587652"/>
                  </a:lnTo>
                  <a:lnTo>
                    <a:pt x="1970024" y="1539976"/>
                  </a:lnTo>
                  <a:close/>
                </a:path>
                <a:path w="3508375" h="4026535">
                  <a:moveTo>
                    <a:pt x="2739059" y="0"/>
                  </a:moveTo>
                  <a:lnTo>
                    <a:pt x="2691447" y="0"/>
                  </a:lnTo>
                  <a:lnTo>
                    <a:pt x="2691447" y="47675"/>
                  </a:lnTo>
                  <a:lnTo>
                    <a:pt x="2739059" y="47675"/>
                  </a:lnTo>
                  <a:lnTo>
                    <a:pt x="2739059" y="0"/>
                  </a:lnTo>
                  <a:close/>
                </a:path>
                <a:path w="3508375" h="4026535">
                  <a:moveTo>
                    <a:pt x="2867177" y="3978313"/>
                  </a:moveTo>
                  <a:lnTo>
                    <a:pt x="2819565" y="3978313"/>
                  </a:lnTo>
                  <a:lnTo>
                    <a:pt x="2819565" y="4025989"/>
                  </a:lnTo>
                  <a:lnTo>
                    <a:pt x="2867177" y="4025989"/>
                  </a:lnTo>
                  <a:lnTo>
                    <a:pt x="2867177" y="3978313"/>
                  </a:lnTo>
                  <a:close/>
                </a:path>
                <a:path w="3508375" h="4026535">
                  <a:moveTo>
                    <a:pt x="2867177" y="2438311"/>
                  </a:moveTo>
                  <a:lnTo>
                    <a:pt x="2819565" y="2438311"/>
                  </a:lnTo>
                  <a:lnTo>
                    <a:pt x="2819565" y="2485987"/>
                  </a:lnTo>
                  <a:lnTo>
                    <a:pt x="2867177" y="2485987"/>
                  </a:lnTo>
                  <a:lnTo>
                    <a:pt x="2867177" y="2438311"/>
                  </a:lnTo>
                  <a:close/>
                </a:path>
                <a:path w="3508375" h="4026535">
                  <a:moveTo>
                    <a:pt x="3507968" y="2438311"/>
                  </a:moveTo>
                  <a:lnTo>
                    <a:pt x="3460356" y="2438311"/>
                  </a:lnTo>
                  <a:lnTo>
                    <a:pt x="3460356" y="2485987"/>
                  </a:lnTo>
                  <a:lnTo>
                    <a:pt x="3507968" y="2485987"/>
                  </a:lnTo>
                  <a:lnTo>
                    <a:pt x="3507968" y="2438311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243472" y="1631679"/>
              <a:ext cx="3460750" cy="3978275"/>
            </a:xfrm>
            <a:custGeom>
              <a:avLst/>
              <a:gdLst/>
              <a:ahLst/>
              <a:cxnLst/>
              <a:rect l="l" t="t" r="r" b="b"/>
              <a:pathLst>
                <a:path w="3460750" h="3978275">
                  <a:moveTo>
                    <a:pt x="3075925" y="1539977"/>
                  </a:moveTo>
                  <a:lnTo>
                    <a:pt x="3460381" y="1539977"/>
                  </a:lnTo>
                </a:path>
                <a:path w="3460750" h="3978275">
                  <a:moveTo>
                    <a:pt x="3075925" y="2053345"/>
                  </a:moveTo>
                  <a:lnTo>
                    <a:pt x="3075925" y="2438307"/>
                  </a:lnTo>
                </a:path>
                <a:path w="3460750" h="3978275">
                  <a:moveTo>
                    <a:pt x="3075925" y="2438307"/>
                  </a:moveTo>
                  <a:lnTo>
                    <a:pt x="3460381" y="2438307"/>
                  </a:lnTo>
                </a:path>
                <a:path w="3460750" h="3978275">
                  <a:moveTo>
                    <a:pt x="3332145" y="3079954"/>
                  </a:moveTo>
                  <a:lnTo>
                    <a:pt x="3332145" y="3208232"/>
                  </a:lnTo>
                </a:path>
                <a:path w="3460750" h="3978275">
                  <a:moveTo>
                    <a:pt x="3332145" y="3079954"/>
                  </a:moveTo>
                  <a:lnTo>
                    <a:pt x="3460381" y="3079954"/>
                  </a:lnTo>
                </a:path>
                <a:path w="3460750" h="3978275">
                  <a:moveTo>
                    <a:pt x="3332145" y="3721587"/>
                  </a:moveTo>
                  <a:lnTo>
                    <a:pt x="3332145" y="3978246"/>
                  </a:lnTo>
                </a:path>
                <a:path w="3460750" h="3978275">
                  <a:moveTo>
                    <a:pt x="3460381" y="1796661"/>
                  </a:moveTo>
                  <a:lnTo>
                    <a:pt x="3460381" y="1924939"/>
                  </a:lnTo>
                </a:path>
                <a:path w="3460750" h="3978275">
                  <a:moveTo>
                    <a:pt x="0" y="3464929"/>
                  </a:moveTo>
                  <a:lnTo>
                    <a:pt x="128160" y="3464929"/>
                  </a:lnTo>
                </a:path>
                <a:path w="3460750" h="3978275">
                  <a:moveTo>
                    <a:pt x="0" y="3978246"/>
                  </a:moveTo>
                  <a:lnTo>
                    <a:pt x="768937" y="3978246"/>
                  </a:lnTo>
                </a:path>
                <a:path w="3460750" h="3978275">
                  <a:moveTo>
                    <a:pt x="384481" y="0"/>
                  </a:moveTo>
                  <a:lnTo>
                    <a:pt x="384481" y="256684"/>
                  </a:lnTo>
                </a:path>
                <a:path w="3460750" h="3978275">
                  <a:moveTo>
                    <a:pt x="384481" y="769924"/>
                  </a:moveTo>
                  <a:lnTo>
                    <a:pt x="384481" y="898330"/>
                  </a:lnTo>
                </a:path>
                <a:path w="3460750" h="3978275">
                  <a:moveTo>
                    <a:pt x="384481" y="898330"/>
                  </a:moveTo>
                  <a:lnTo>
                    <a:pt x="1409739" y="898330"/>
                  </a:lnTo>
                </a:path>
                <a:path w="3460750" h="3978275">
                  <a:moveTo>
                    <a:pt x="640827" y="1924939"/>
                  </a:moveTo>
                  <a:lnTo>
                    <a:pt x="768937" y="1924939"/>
                  </a:lnTo>
                </a:path>
                <a:path w="3460750" h="3978275">
                  <a:moveTo>
                    <a:pt x="640827" y="2181623"/>
                  </a:moveTo>
                  <a:lnTo>
                    <a:pt x="768937" y="2181623"/>
                  </a:lnTo>
                </a:path>
                <a:path w="3460750" h="3978275">
                  <a:moveTo>
                    <a:pt x="640827" y="3464929"/>
                  </a:moveTo>
                  <a:lnTo>
                    <a:pt x="768937" y="3464929"/>
                  </a:lnTo>
                </a:path>
                <a:path w="3460750" h="3978275">
                  <a:moveTo>
                    <a:pt x="640827" y="3721587"/>
                  </a:moveTo>
                  <a:lnTo>
                    <a:pt x="768937" y="3721587"/>
                  </a:lnTo>
                </a:path>
                <a:path w="3460750" h="3978275">
                  <a:moveTo>
                    <a:pt x="768937" y="1539977"/>
                  </a:moveTo>
                  <a:lnTo>
                    <a:pt x="768937" y="1924939"/>
                  </a:lnTo>
                </a:path>
                <a:path w="3460750" h="3978275">
                  <a:moveTo>
                    <a:pt x="768937" y="1539977"/>
                  </a:moveTo>
                  <a:lnTo>
                    <a:pt x="1025283" y="1539977"/>
                  </a:lnTo>
                </a:path>
                <a:path w="3460750" h="3978275">
                  <a:moveTo>
                    <a:pt x="768937" y="2181623"/>
                  </a:moveTo>
                  <a:lnTo>
                    <a:pt x="768937" y="2438307"/>
                  </a:lnTo>
                </a:path>
                <a:path w="3460750" h="3978275">
                  <a:moveTo>
                    <a:pt x="768937" y="2438307"/>
                  </a:moveTo>
                  <a:lnTo>
                    <a:pt x="1025283" y="2438307"/>
                  </a:lnTo>
                </a:path>
                <a:path w="3460750" h="3978275">
                  <a:moveTo>
                    <a:pt x="768937" y="3079954"/>
                  </a:moveTo>
                  <a:lnTo>
                    <a:pt x="768937" y="3464929"/>
                  </a:lnTo>
                </a:path>
                <a:path w="3460750" h="3978275">
                  <a:moveTo>
                    <a:pt x="768937" y="3079954"/>
                  </a:moveTo>
                  <a:lnTo>
                    <a:pt x="1025283" y="3079954"/>
                  </a:lnTo>
                </a:path>
                <a:path w="3460750" h="3978275">
                  <a:moveTo>
                    <a:pt x="768937" y="3721587"/>
                  </a:moveTo>
                  <a:lnTo>
                    <a:pt x="768937" y="3978246"/>
                  </a:lnTo>
                </a:path>
                <a:path w="3460750" h="3978275">
                  <a:moveTo>
                    <a:pt x="768937" y="3978246"/>
                  </a:moveTo>
                  <a:lnTo>
                    <a:pt x="1025283" y="3978246"/>
                  </a:lnTo>
                </a:path>
                <a:path w="3460750" h="3978275">
                  <a:moveTo>
                    <a:pt x="1025283" y="1539977"/>
                  </a:moveTo>
                  <a:lnTo>
                    <a:pt x="1025283" y="1796661"/>
                  </a:lnTo>
                </a:path>
                <a:path w="3460750" h="3978275">
                  <a:moveTo>
                    <a:pt x="1025283" y="1539977"/>
                  </a:moveTo>
                  <a:lnTo>
                    <a:pt x="1537975" y="1539977"/>
                  </a:lnTo>
                </a:path>
                <a:path w="3460750" h="3978275">
                  <a:moveTo>
                    <a:pt x="1025283" y="2181623"/>
                  </a:moveTo>
                  <a:lnTo>
                    <a:pt x="1025283" y="2438307"/>
                  </a:lnTo>
                </a:path>
                <a:path w="3460750" h="3978275">
                  <a:moveTo>
                    <a:pt x="1025283" y="2438307"/>
                  </a:moveTo>
                  <a:lnTo>
                    <a:pt x="1537975" y="2438307"/>
                  </a:lnTo>
                </a:path>
                <a:path w="3460750" h="3978275">
                  <a:moveTo>
                    <a:pt x="1025283" y="3079954"/>
                  </a:moveTo>
                  <a:lnTo>
                    <a:pt x="1025283" y="3336600"/>
                  </a:lnTo>
                </a:path>
                <a:path w="3460750" h="3978275">
                  <a:moveTo>
                    <a:pt x="1025283" y="3079954"/>
                  </a:moveTo>
                  <a:lnTo>
                    <a:pt x="1537975" y="3079954"/>
                  </a:lnTo>
                </a:path>
                <a:path w="3460750" h="3978275">
                  <a:moveTo>
                    <a:pt x="1025283" y="3721587"/>
                  </a:moveTo>
                  <a:lnTo>
                    <a:pt x="1025283" y="3978246"/>
                  </a:lnTo>
                </a:path>
                <a:path w="3460750" h="3978275">
                  <a:moveTo>
                    <a:pt x="1025283" y="3978246"/>
                  </a:moveTo>
                  <a:lnTo>
                    <a:pt x="1537975" y="3978246"/>
                  </a:lnTo>
                </a:path>
                <a:path w="3460750" h="3978275">
                  <a:moveTo>
                    <a:pt x="1409739" y="0"/>
                  </a:moveTo>
                  <a:lnTo>
                    <a:pt x="1409739" y="256684"/>
                  </a:lnTo>
                </a:path>
                <a:path w="3460750" h="3978275">
                  <a:moveTo>
                    <a:pt x="1409739" y="0"/>
                  </a:moveTo>
                  <a:lnTo>
                    <a:pt x="1666085" y="0"/>
                  </a:lnTo>
                </a:path>
                <a:path w="3460750" h="3978275">
                  <a:moveTo>
                    <a:pt x="1409739" y="769924"/>
                  </a:moveTo>
                  <a:lnTo>
                    <a:pt x="1409739" y="898330"/>
                  </a:lnTo>
                </a:path>
                <a:path w="3460750" h="3978275">
                  <a:moveTo>
                    <a:pt x="1409739" y="898330"/>
                  </a:moveTo>
                  <a:lnTo>
                    <a:pt x="3460381" y="898330"/>
                  </a:lnTo>
                </a:path>
                <a:path w="3460750" h="3978275">
                  <a:moveTo>
                    <a:pt x="1537975" y="1539977"/>
                  </a:moveTo>
                  <a:lnTo>
                    <a:pt x="1537975" y="1668255"/>
                  </a:lnTo>
                </a:path>
                <a:path w="3460750" h="3978275">
                  <a:moveTo>
                    <a:pt x="1537975" y="1539977"/>
                  </a:moveTo>
                  <a:lnTo>
                    <a:pt x="2435123" y="1539977"/>
                  </a:lnTo>
                </a:path>
                <a:path w="3460750" h="3978275">
                  <a:moveTo>
                    <a:pt x="1537975" y="2438307"/>
                  </a:moveTo>
                  <a:lnTo>
                    <a:pt x="2435123" y="2438307"/>
                  </a:lnTo>
                </a:path>
                <a:path w="3460750" h="3978275">
                  <a:moveTo>
                    <a:pt x="1537975" y="3079954"/>
                  </a:moveTo>
                  <a:lnTo>
                    <a:pt x="2435123" y="3079954"/>
                  </a:lnTo>
                </a:path>
                <a:path w="3460750" h="3978275">
                  <a:moveTo>
                    <a:pt x="1537975" y="3336600"/>
                  </a:moveTo>
                  <a:lnTo>
                    <a:pt x="1537975" y="3464929"/>
                  </a:lnTo>
                </a:path>
                <a:path w="3460750" h="3978275">
                  <a:moveTo>
                    <a:pt x="1537975" y="3978246"/>
                  </a:moveTo>
                  <a:lnTo>
                    <a:pt x="2435123" y="3978246"/>
                  </a:lnTo>
                </a:path>
                <a:path w="3460750" h="3978275">
                  <a:moveTo>
                    <a:pt x="2178777" y="0"/>
                  </a:moveTo>
                  <a:lnTo>
                    <a:pt x="2306887" y="0"/>
                  </a:lnTo>
                </a:path>
                <a:path w="3460750" h="3978275">
                  <a:moveTo>
                    <a:pt x="2306887" y="0"/>
                  </a:moveTo>
                  <a:lnTo>
                    <a:pt x="2563233" y="0"/>
                  </a:lnTo>
                </a:path>
                <a:path w="3460750" h="3978275">
                  <a:moveTo>
                    <a:pt x="2435123" y="1539977"/>
                  </a:moveTo>
                  <a:lnTo>
                    <a:pt x="2435123" y="1668255"/>
                  </a:lnTo>
                </a:path>
                <a:path w="3460750" h="3978275">
                  <a:moveTo>
                    <a:pt x="2435123" y="2438307"/>
                  </a:moveTo>
                  <a:lnTo>
                    <a:pt x="3075925" y="2438307"/>
                  </a:lnTo>
                </a:path>
                <a:path w="3460750" h="3978275">
                  <a:moveTo>
                    <a:pt x="2435123" y="3336600"/>
                  </a:moveTo>
                  <a:lnTo>
                    <a:pt x="2435123" y="3464929"/>
                  </a:lnTo>
                </a:path>
                <a:path w="3460750" h="3978275">
                  <a:moveTo>
                    <a:pt x="2435123" y="3978246"/>
                  </a:moveTo>
                  <a:lnTo>
                    <a:pt x="3332145" y="3978246"/>
                  </a:lnTo>
                </a:path>
                <a:path w="3460750" h="3978275">
                  <a:moveTo>
                    <a:pt x="2947689" y="0"/>
                  </a:moveTo>
                  <a:lnTo>
                    <a:pt x="3460381" y="0"/>
                  </a:lnTo>
                </a:path>
              </a:pathLst>
            </a:custGeom>
            <a:ln w="1905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539644" y="1593849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69" h="74930">
                  <a:moveTo>
                    <a:pt x="19117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4930"/>
                  </a:lnTo>
                  <a:lnTo>
                    <a:pt x="191173" y="74930"/>
                  </a:lnTo>
                  <a:lnTo>
                    <a:pt x="191173" y="38100"/>
                  </a:lnTo>
                  <a:lnTo>
                    <a:pt x="19117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539644" y="1594301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69" h="74930">
                  <a:moveTo>
                    <a:pt x="191174" y="37377"/>
                  </a:moveTo>
                  <a:lnTo>
                    <a:pt x="191174" y="0"/>
                  </a:lnTo>
                  <a:lnTo>
                    <a:pt x="0" y="0"/>
                  </a:lnTo>
                  <a:lnTo>
                    <a:pt x="0" y="74754"/>
                  </a:lnTo>
                  <a:lnTo>
                    <a:pt x="191174" y="74754"/>
                  </a:lnTo>
                  <a:lnTo>
                    <a:pt x="191174" y="37377"/>
                  </a:lnTo>
                </a:path>
              </a:pathLst>
            </a:custGeom>
            <a:ln w="9533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538577" y="1660666"/>
              <a:ext cx="192405" cy="19685"/>
            </a:xfrm>
            <a:custGeom>
              <a:avLst/>
              <a:gdLst/>
              <a:ahLst/>
              <a:cxnLst/>
              <a:rect l="l" t="t" r="r" b="b"/>
              <a:pathLst>
                <a:path w="192405" h="19685">
                  <a:moveTo>
                    <a:pt x="0" y="19070"/>
                  </a:moveTo>
                  <a:lnTo>
                    <a:pt x="192240" y="19070"/>
                  </a:lnTo>
                  <a:lnTo>
                    <a:pt x="192240" y="0"/>
                  </a:lnTo>
                  <a:lnTo>
                    <a:pt x="0" y="0"/>
                  </a:lnTo>
                  <a:lnTo>
                    <a:pt x="0" y="1907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538577" y="1593157"/>
              <a:ext cx="320675" cy="77470"/>
            </a:xfrm>
            <a:custGeom>
              <a:avLst/>
              <a:gdLst/>
              <a:ahLst/>
              <a:cxnLst/>
              <a:rect l="l" t="t" r="r" b="b"/>
              <a:pathLst>
                <a:path w="320675" h="77469">
                  <a:moveTo>
                    <a:pt x="192240" y="77043"/>
                  </a:moveTo>
                  <a:lnTo>
                    <a:pt x="192240" y="0"/>
                  </a:lnTo>
                </a:path>
                <a:path w="320675" h="77469">
                  <a:moveTo>
                    <a:pt x="0" y="77043"/>
                  </a:moveTo>
                  <a:lnTo>
                    <a:pt x="0" y="0"/>
                  </a:lnTo>
                </a:path>
                <a:path w="320675" h="77469">
                  <a:moveTo>
                    <a:pt x="320401" y="38521"/>
                  </a:moveTo>
                  <a:lnTo>
                    <a:pt x="192240" y="3852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538577" y="1583622"/>
              <a:ext cx="192405" cy="19685"/>
            </a:xfrm>
            <a:custGeom>
              <a:avLst/>
              <a:gdLst/>
              <a:ahLst/>
              <a:cxnLst/>
              <a:rect l="l" t="t" r="r" b="b"/>
              <a:pathLst>
                <a:path w="192405" h="19684">
                  <a:moveTo>
                    <a:pt x="0" y="19070"/>
                  </a:moveTo>
                  <a:lnTo>
                    <a:pt x="192240" y="19070"/>
                  </a:lnTo>
                  <a:lnTo>
                    <a:pt x="192240" y="0"/>
                  </a:lnTo>
                  <a:lnTo>
                    <a:pt x="0" y="0"/>
                  </a:lnTo>
                  <a:lnTo>
                    <a:pt x="0" y="1907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442315" y="1608287"/>
              <a:ext cx="64571" cy="69033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2539644" y="3134359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69" h="74930">
                  <a:moveTo>
                    <a:pt x="191173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4930"/>
                  </a:lnTo>
                  <a:lnTo>
                    <a:pt x="191173" y="74930"/>
                  </a:lnTo>
                  <a:lnTo>
                    <a:pt x="191173" y="36830"/>
                  </a:lnTo>
                  <a:lnTo>
                    <a:pt x="19117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539644" y="3134279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69" h="74930">
                  <a:moveTo>
                    <a:pt x="191174" y="37377"/>
                  </a:moveTo>
                  <a:lnTo>
                    <a:pt x="191174" y="0"/>
                  </a:lnTo>
                  <a:lnTo>
                    <a:pt x="0" y="0"/>
                  </a:lnTo>
                  <a:lnTo>
                    <a:pt x="0" y="74754"/>
                  </a:lnTo>
                  <a:lnTo>
                    <a:pt x="191174" y="74754"/>
                  </a:lnTo>
                  <a:lnTo>
                    <a:pt x="191174" y="37377"/>
                  </a:lnTo>
                </a:path>
              </a:pathLst>
            </a:custGeom>
            <a:ln w="9533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538577" y="3200643"/>
              <a:ext cx="192405" cy="19685"/>
            </a:xfrm>
            <a:custGeom>
              <a:avLst/>
              <a:gdLst/>
              <a:ahLst/>
              <a:cxnLst/>
              <a:rect l="l" t="t" r="r" b="b"/>
              <a:pathLst>
                <a:path w="192405" h="19685">
                  <a:moveTo>
                    <a:pt x="0" y="19070"/>
                  </a:moveTo>
                  <a:lnTo>
                    <a:pt x="192240" y="19070"/>
                  </a:lnTo>
                  <a:lnTo>
                    <a:pt x="192240" y="0"/>
                  </a:lnTo>
                  <a:lnTo>
                    <a:pt x="0" y="0"/>
                  </a:lnTo>
                  <a:lnTo>
                    <a:pt x="0" y="1907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538577" y="3133134"/>
              <a:ext cx="320675" cy="77470"/>
            </a:xfrm>
            <a:custGeom>
              <a:avLst/>
              <a:gdLst/>
              <a:ahLst/>
              <a:cxnLst/>
              <a:rect l="l" t="t" r="r" b="b"/>
              <a:pathLst>
                <a:path w="320675" h="77469">
                  <a:moveTo>
                    <a:pt x="192240" y="77043"/>
                  </a:moveTo>
                  <a:lnTo>
                    <a:pt x="192240" y="0"/>
                  </a:lnTo>
                </a:path>
                <a:path w="320675" h="77469">
                  <a:moveTo>
                    <a:pt x="0" y="77043"/>
                  </a:moveTo>
                  <a:lnTo>
                    <a:pt x="0" y="0"/>
                  </a:lnTo>
                </a:path>
                <a:path w="320675" h="77469">
                  <a:moveTo>
                    <a:pt x="320401" y="38521"/>
                  </a:moveTo>
                  <a:lnTo>
                    <a:pt x="192240" y="3852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538577" y="3123599"/>
              <a:ext cx="192405" cy="19685"/>
            </a:xfrm>
            <a:custGeom>
              <a:avLst/>
              <a:gdLst/>
              <a:ahLst/>
              <a:cxnLst/>
              <a:rect l="l" t="t" r="r" b="b"/>
              <a:pathLst>
                <a:path w="192405" h="19685">
                  <a:moveTo>
                    <a:pt x="0" y="19070"/>
                  </a:moveTo>
                  <a:lnTo>
                    <a:pt x="192240" y="19070"/>
                  </a:lnTo>
                  <a:lnTo>
                    <a:pt x="192240" y="0"/>
                  </a:lnTo>
                  <a:lnTo>
                    <a:pt x="0" y="0"/>
                  </a:lnTo>
                  <a:lnTo>
                    <a:pt x="0" y="1907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444539" y="3148136"/>
              <a:ext cx="57150" cy="69215"/>
            </a:xfrm>
            <a:custGeom>
              <a:avLst/>
              <a:gdLst/>
              <a:ahLst/>
              <a:cxnLst/>
              <a:rect l="l" t="t" r="r" b="b"/>
              <a:pathLst>
                <a:path w="57150" h="69214">
                  <a:moveTo>
                    <a:pt x="29081" y="0"/>
                  </a:moveTo>
                  <a:lnTo>
                    <a:pt x="0" y="0"/>
                  </a:lnTo>
                  <a:lnTo>
                    <a:pt x="0" y="69033"/>
                  </a:lnTo>
                  <a:lnTo>
                    <a:pt x="29019" y="69033"/>
                  </a:lnTo>
                  <a:lnTo>
                    <a:pt x="32708" y="68652"/>
                  </a:lnTo>
                  <a:lnTo>
                    <a:pt x="48370" y="60897"/>
                  </a:lnTo>
                  <a:lnTo>
                    <a:pt x="9114" y="60897"/>
                  </a:lnTo>
                  <a:lnTo>
                    <a:pt x="9114" y="8136"/>
                  </a:lnTo>
                  <a:lnTo>
                    <a:pt x="48663" y="8136"/>
                  </a:lnTo>
                  <a:lnTo>
                    <a:pt x="46090" y="5975"/>
                  </a:lnTo>
                  <a:lnTo>
                    <a:pt x="43301" y="3559"/>
                  </a:lnTo>
                  <a:lnTo>
                    <a:pt x="39935" y="1907"/>
                  </a:lnTo>
                  <a:lnTo>
                    <a:pt x="33169" y="381"/>
                  </a:lnTo>
                  <a:lnTo>
                    <a:pt x="29081" y="0"/>
                  </a:lnTo>
                  <a:close/>
                </a:path>
                <a:path w="57150" h="69214">
                  <a:moveTo>
                    <a:pt x="48663" y="8136"/>
                  </a:moveTo>
                  <a:lnTo>
                    <a:pt x="29004" y="8136"/>
                  </a:lnTo>
                  <a:lnTo>
                    <a:pt x="32934" y="8644"/>
                  </a:lnTo>
                  <a:lnTo>
                    <a:pt x="35378" y="9662"/>
                  </a:lnTo>
                  <a:lnTo>
                    <a:pt x="38760" y="10933"/>
                  </a:lnTo>
                  <a:lnTo>
                    <a:pt x="41635" y="13475"/>
                  </a:lnTo>
                  <a:lnTo>
                    <a:pt x="43999" y="17418"/>
                  </a:lnTo>
                  <a:lnTo>
                    <a:pt x="46365" y="21231"/>
                  </a:lnTo>
                  <a:lnTo>
                    <a:pt x="47546" y="26824"/>
                  </a:lnTo>
                  <a:lnTo>
                    <a:pt x="47528" y="39411"/>
                  </a:lnTo>
                  <a:lnTo>
                    <a:pt x="46944" y="43606"/>
                  </a:lnTo>
                  <a:lnTo>
                    <a:pt x="28361" y="60897"/>
                  </a:lnTo>
                  <a:lnTo>
                    <a:pt x="48370" y="60897"/>
                  </a:lnTo>
                  <a:lnTo>
                    <a:pt x="56944" y="39411"/>
                  </a:lnTo>
                  <a:lnTo>
                    <a:pt x="56944" y="27969"/>
                  </a:lnTo>
                  <a:lnTo>
                    <a:pt x="56042" y="22503"/>
                  </a:lnTo>
                  <a:lnTo>
                    <a:pt x="54241" y="17799"/>
                  </a:lnTo>
                  <a:lnTo>
                    <a:pt x="52439" y="12967"/>
                  </a:lnTo>
                  <a:lnTo>
                    <a:pt x="49723" y="9027"/>
                  </a:lnTo>
                  <a:lnTo>
                    <a:pt x="48663" y="8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602657" y="4069987"/>
              <a:ext cx="384810" cy="706120"/>
            </a:xfrm>
            <a:custGeom>
              <a:avLst/>
              <a:gdLst/>
              <a:ahLst/>
              <a:cxnLst/>
              <a:rect l="l" t="t" r="r" b="b"/>
              <a:pathLst>
                <a:path w="384810" h="706120">
                  <a:moveTo>
                    <a:pt x="256320" y="0"/>
                  </a:moveTo>
                  <a:lnTo>
                    <a:pt x="256320" y="128278"/>
                  </a:lnTo>
                </a:path>
                <a:path w="384810" h="706120">
                  <a:moveTo>
                    <a:pt x="128160" y="128278"/>
                  </a:moveTo>
                  <a:lnTo>
                    <a:pt x="384481" y="128278"/>
                  </a:lnTo>
                </a:path>
                <a:path w="384810" h="706120">
                  <a:moveTo>
                    <a:pt x="179429" y="166800"/>
                  </a:moveTo>
                  <a:lnTo>
                    <a:pt x="333224" y="166800"/>
                  </a:lnTo>
                </a:path>
                <a:path w="384810" h="706120">
                  <a:moveTo>
                    <a:pt x="230686" y="205321"/>
                  </a:moveTo>
                  <a:lnTo>
                    <a:pt x="281955" y="205321"/>
                  </a:lnTo>
                </a:path>
                <a:path w="384810" h="706120">
                  <a:moveTo>
                    <a:pt x="128160" y="705849"/>
                  </a:moveTo>
                  <a:lnTo>
                    <a:pt x="0" y="705849"/>
                  </a:lnTo>
                </a:path>
                <a:path w="384810" h="706120">
                  <a:moveTo>
                    <a:pt x="128160" y="705849"/>
                  </a:moveTo>
                  <a:lnTo>
                    <a:pt x="128160" y="577443"/>
                  </a:lnTo>
                </a:path>
                <a:path w="384810" h="706120">
                  <a:moveTo>
                    <a:pt x="0" y="705849"/>
                  </a:moveTo>
                  <a:lnTo>
                    <a:pt x="0" y="577443"/>
                  </a:lnTo>
                </a:path>
                <a:path w="384810" h="706120">
                  <a:moveTo>
                    <a:pt x="256320" y="641646"/>
                  </a:moveTo>
                  <a:lnTo>
                    <a:pt x="128160" y="641646"/>
                  </a:lnTo>
                </a:path>
                <a:path w="384810" h="706120">
                  <a:moveTo>
                    <a:pt x="128160" y="577443"/>
                  </a:moveTo>
                  <a:lnTo>
                    <a:pt x="0" y="577443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442410" y="4662559"/>
              <a:ext cx="124239" cy="69033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2730818" y="3107453"/>
              <a:ext cx="1282065" cy="2708275"/>
            </a:xfrm>
            <a:custGeom>
              <a:avLst/>
              <a:gdLst/>
              <a:ahLst/>
              <a:cxnLst/>
              <a:rect l="l" t="t" r="r" b="b"/>
              <a:pathLst>
                <a:path w="1282064" h="2708275">
                  <a:moveTo>
                    <a:pt x="128160" y="2502472"/>
                  </a:moveTo>
                  <a:lnTo>
                    <a:pt x="128160" y="2630801"/>
                  </a:lnTo>
                </a:path>
                <a:path w="1282064" h="2708275">
                  <a:moveTo>
                    <a:pt x="0" y="2630801"/>
                  </a:moveTo>
                  <a:lnTo>
                    <a:pt x="256320" y="2630801"/>
                  </a:lnTo>
                </a:path>
                <a:path w="1282064" h="2708275">
                  <a:moveTo>
                    <a:pt x="51269" y="2669297"/>
                  </a:moveTo>
                  <a:lnTo>
                    <a:pt x="205064" y="2669297"/>
                  </a:lnTo>
                </a:path>
                <a:path w="1282064" h="2708275">
                  <a:moveTo>
                    <a:pt x="102525" y="2707806"/>
                  </a:moveTo>
                  <a:lnTo>
                    <a:pt x="153795" y="2707806"/>
                  </a:lnTo>
                </a:path>
                <a:path w="1282064" h="2708275">
                  <a:moveTo>
                    <a:pt x="1153481" y="128405"/>
                  </a:moveTo>
                  <a:lnTo>
                    <a:pt x="1025245" y="128405"/>
                  </a:lnTo>
                </a:path>
                <a:path w="1282064" h="2708275">
                  <a:moveTo>
                    <a:pt x="1153481" y="128405"/>
                  </a:moveTo>
                  <a:lnTo>
                    <a:pt x="1153481" y="0"/>
                  </a:lnTo>
                </a:path>
                <a:path w="1282064" h="2708275">
                  <a:moveTo>
                    <a:pt x="1025245" y="128405"/>
                  </a:moveTo>
                  <a:lnTo>
                    <a:pt x="1025245" y="0"/>
                  </a:lnTo>
                </a:path>
                <a:path w="1282064" h="2708275">
                  <a:moveTo>
                    <a:pt x="1281591" y="64202"/>
                  </a:moveTo>
                  <a:lnTo>
                    <a:pt x="1153481" y="64202"/>
                  </a:lnTo>
                </a:path>
                <a:path w="1282064" h="2708275">
                  <a:moveTo>
                    <a:pt x="1153481" y="0"/>
                  </a:moveTo>
                  <a:lnTo>
                    <a:pt x="1025245" y="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06559" y="3122583"/>
              <a:ext cx="114587" cy="69160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3756063" y="4647430"/>
              <a:ext cx="256540" cy="128905"/>
            </a:xfrm>
            <a:custGeom>
              <a:avLst/>
              <a:gdLst/>
              <a:ahLst/>
              <a:cxnLst/>
              <a:rect l="l" t="t" r="r" b="b"/>
              <a:pathLst>
                <a:path w="256539" h="128904">
                  <a:moveTo>
                    <a:pt x="128236" y="128405"/>
                  </a:moveTo>
                  <a:lnTo>
                    <a:pt x="0" y="128405"/>
                  </a:lnTo>
                </a:path>
                <a:path w="256539" h="128904">
                  <a:moveTo>
                    <a:pt x="128236" y="128405"/>
                  </a:moveTo>
                  <a:lnTo>
                    <a:pt x="128236" y="0"/>
                  </a:lnTo>
                </a:path>
                <a:path w="256539" h="128904">
                  <a:moveTo>
                    <a:pt x="0" y="128405"/>
                  </a:moveTo>
                  <a:lnTo>
                    <a:pt x="0" y="0"/>
                  </a:lnTo>
                </a:path>
                <a:path w="256539" h="128904">
                  <a:moveTo>
                    <a:pt x="256346" y="64202"/>
                  </a:moveTo>
                  <a:lnTo>
                    <a:pt x="128236" y="64202"/>
                  </a:lnTo>
                </a:path>
                <a:path w="256539" h="128904">
                  <a:moveTo>
                    <a:pt x="128236" y="0"/>
                  </a:moveTo>
                  <a:lnTo>
                    <a:pt x="0" y="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40345" y="4662559"/>
              <a:ext cx="180801" cy="69161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4396865" y="1567476"/>
              <a:ext cx="256540" cy="128905"/>
            </a:xfrm>
            <a:custGeom>
              <a:avLst/>
              <a:gdLst/>
              <a:ahLst/>
              <a:cxnLst/>
              <a:rect l="l" t="t" r="r" b="b"/>
              <a:pathLst>
                <a:path w="256539" h="128905">
                  <a:moveTo>
                    <a:pt x="128236" y="128405"/>
                  </a:moveTo>
                  <a:lnTo>
                    <a:pt x="0" y="128405"/>
                  </a:lnTo>
                </a:path>
                <a:path w="256539" h="128905">
                  <a:moveTo>
                    <a:pt x="128236" y="128405"/>
                  </a:moveTo>
                  <a:lnTo>
                    <a:pt x="128236" y="0"/>
                  </a:lnTo>
                </a:path>
                <a:path w="256539" h="128905">
                  <a:moveTo>
                    <a:pt x="0" y="128405"/>
                  </a:moveTo>
                  <a:lnTo>
                    <a:pt x="0" y="0"/>
                  </a:lnTo>
                </a:path>
                <a:path w="256539" h="128905">
                  <a:moveTo>
                    <a:pt x="256346" y="64202"/>
                  </a:moveTo>
                  <a:lnTo>
                    <a:pt x="128236" y="64202"/>
                  </a:lnTo>
                </a:path>
                <a:path w="256539" h="128905">
                  <a:moveTo>
                    <a:pt x="128236" y="0"/>
                  </a:moveTo>
                  <a:lnTo>
                    <a:pt x="0" y="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50091" y="1581462"/>
              <a:ext cx="114777" cy="71702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5486241" y="1631679"/>
              <a:ext cx="128270" cy="257175"/>
            </a:xfrm>
            <a:custGeom>
              <a:avLst/>
              <a:gdLst/>
              <a:ahLst/>
              <a:cxnLst/>
              <a:rect l="l" t="t" r="r" b="b"/>
              <a:pathLst>
                <a:path w="128270" h="257175">
                  <a:moveTo>
                    <a:pt x="128236" y="128278"/>
                  </a:moveTo>
                  <a:lnTo>
                    <a:pt x="128236" y="256684"/>
                  </a:lnTo>
                </a:path>
                <a:path w="128270" h="257175">
                  <a:moveTo>
                    <a:pt x="128236" y="128278"/>
                  </a:moveTo>
                  <a:lnTo>
                    <a:pt x="0" y="128278"/>
                  </a:lnTo>
                </a:path>
                <a:path w="128270" h="257175">
                  <a:moveTo>
                    <a:pt x="128236" y="256684"/>
                  </a:moveTo>
                  <a:lnTo>
                    <a:pt x="0" y="256684"/>
                  </a:lnTo>
                </a:path>
                <a:path w="128270" h="257175">
                  <a:moveTo>
                    <a:pt x="64118" y="0"/>
                  </a:moveTo>
                  <a:lnTo>
                    <a:pt x="64118" y="128278"/>
                  </a:lnTo>
                </a:path>
                <a:path w="128270" h="257175">
                  <a:moveTo>
                    <a:pt x="0" y="128278"/>
                  </a:moveTo>
                  <a:lnTo>
                    <a:pt x="0" y="256684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96398" y="1944938"/>
              <a:ext cx="112365" cy="71067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6831952" y="1593849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70" h="74930">
                  <a:moveTo>
                    <a:pt x="19122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4930"/>
                  </a:lnTo>
                  <a:lnTo>
                    <a:pt x="191223" y="74930"/>
                  </a:lnTo>
                  <a:lnTo>
                    <a:pt x="191223" y="38100"/>
                  </a:lnTo>
                  <a:lnTo>
                    <a:pt x="19122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831964" y="1594301"/>
              <a:ext cx="191770" cy="74930"/>
            </a:xfrm>
            <a:custGeom>
              <a:avLst/>
              <a:gdLst/>
              <a:ahLst/>
              <a:cxnLst/>
              <a:rect l="l" t="t" r="r" b="b"/>
              <a:pathLst>
                <a:path w="191770" h="74930">
                  <a:moveTo>
                    <a:pt x="0" y="37377"/>
                  </a:moveTo>
                  <a:lnTo>
                    <a:pt x="0" y="74754"/>
                  </a:lnTo>
                  <a:lnTo>
                    <a:pt x="191212" y="74754"/>
                  </a:lnTo>
                  <a:lnTo>
                    <a:pt x="191212" y="0"/>
                  </a:lnTo>
                  <a:lnTo>
                    <a:pt x="0" y="0"/>
                  </a:lnTo>
                  <a:lnTo>
                    <a:pt x="0" y="37377"/>
                  </a:lnTo>
                </a:path>
              </a:pathLst>
            </a:custGeom>
            <a:ln w="9533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831963" y="1583622"/>
              <a:ext cx="192405" cy="19685"/>
            </a:xfrm>
            <a:custGeom>
              <a:avLst/>
              <a:gdLst/>
              <a:ahLst/>
              <a:cxnLst/>
              <a:rect l="l" t="t" r="r" b="b"/>
              <a:pathLst>
                <a:path w="192404" h="19684">
                  <a:moveTo>
                    <a:pt x="0" y="19070"/>
                  </a:moveTo>
                  <a:lnTo>
                    <a:pt x="192228" y="19070"/>
                  </a:lnTo>
                  <a:lnTo>
                    <a:pt x="192228" y="0"/>
                  </a:lnTo>
                  <a:lnTo>
                    <a:pt x="0" y="0"/>
                  </a:lnTo>
                  <a:lnTo>
                    <a:pt x="0" y="1907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703854" y="1593157"/>
              <a:ext cx="320675" cy="77470"/>
            </a:xfrm>
            <a:custGeom>
              <a:avLst/>
              <a:gdLst/>
              <a:ahLst/>
              <a:cxnLst/>
              <a:rect l="l" t="t" r="r" b="b"/>
              <a:pathLst>
                <a:path w="320675" h="77469">
                  <a:moveTo>
                    <a:pt x="128109" y="0"/>
                  </a:moveTo>
                  <a:lnTo>
                    <a:pt x="128109" y="77043"/>
                  </a:lnTo>
                </a:path>
                <a:path w="320675" h="77469">
                  <a:moveTo>
                    <a:pt x="320337" y="0"/>
                  </a:moveTo>
                  <a:lnTo>
                    <a:pt x="320337" y="77043"/>
                  </a:lnTo>
                </a:path>
                <a:path w="320675" h="77469">
                  <a:moveTo>
                    <a:pt x="0" y="38521"/>
                  </a:moveTo>
                  <a:lnTo>
                    <a:pt x="128109" y="38521"/>
                  </a:lnTo>
                </a:path>
                <a:path w="320675" h="77469">
                  <a:moveTo>
                    <a:pt x="128109" y="77043"/>
                  </a:moveTo>
                  <a:lnTo>
                    <a:pt x="320337" y="77043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062154" y="1607016"/>
              <a:ext cx="60960" cy="71755"/>
            </a:xfrm>
            <a:custGeom>
              <a:avLst/>
              <a:gdLst/>
              <a:ahLst/>
              <a:cxnLst/>
              <a:rect l="l" t="t" r="r" b="b"/>
              <a:pathLst>
                <a:path w="60959" h="71755">
                  <a:moveTo>
                    <a:pt x="39359" y="0"/>
                  </a:moveTo>
                  <a:lnTo>
                    <a:pt x="26408" y="0"/>
                  </a:lnTo>
                  <a:lnTo>
                    <a:pt x="20821" y="1398"/>
                  </a:lnTo>
                  <a:lnTo>
                    <a:pt x="10791" y="6992"/>
                  </a:lnTo>
                  <a:lnTo>
                    <a:pt x="6855" y="11060"/>
                  </a:lnTo>
                  <a:lnTo>
                    <a:pt x="1395" y="21739"/>
                  </a:lnTo>
                  <a:lnTo>
                    <a:pt x="0" y="27969"/>
                  </a:lnTo>
                  <a:lnTo>
                    <a:pt x="0" y="41700"/>
                  </a:lnTo>
                  <a:lnTo>
                    <a:pt x="24885" y="71321"/>
                  </a:lnTo>
                  <a:lnTo>
                    <a:pt x="39486" y="71321"/>
                  </a:lnTo>
                  <a:lnTo>
                    <a:pt x="45580" y="69415"/>
                  </a:lnTo>
                  <a:lnTo>
                    <a:pt x="55483" y="61532"/>
                  </a:lnTo>
                  <a:lnTo>
                    <a:pt x="58912" y="55811"/>
                  </a:lnTo>
                  <a:lnTo>
                    <a:pt x="60816" y="48310"/>
                  </a:lnTo>
                  <a:lnTo>
                    <a:pt x="51802" y="46022"/>
                  </a:lnTo>
                  <a:lnTo>
                    <a:pt x="50532" y="51743"/>
                  </a:lnTo>
                  <a:lnTo>
                    <a:pt x="48120" y="56193"/>
                  </a:lnTo>
                  <a:lnTo>
                    <a:pt x="41009" y="62040"/>
                  </a:lnTo>
                  <a:lnTo>
                    <a:pt x="36692" y="63567"/>
                  </a:lnTo>
                  <a:lnTo>
                    <a:pt x="27424" y="63567"/>
                  </a:lnTo>
                  <a:lnTo>
                    <a:pt x="9395" y="40937"/>
                  </a:lnTo>
                  <a:lnTo>
                    <a:pt x="9395" y="30638"/>
                  </a:lnTo>
                  <a:lnTo>
                    <a:pt x="27043" y="7881"/>
                  </a:lnTo>
                  <a:lnTo>
                    <a:pt x="36946" y="7881"/>
                  </a:lnTo>
                  <a:lnTo>
                    <a:pt x="40755" y="9025"/>
                  </a:lnTo>
                  <a:lnTo>
                    <a:pt x="46850" y="13602"/>
                  </a:lnTo>
                  <a:lnTo>
                    <a:pt x="49136" y="17162"/>
                  </a:lnTo>
                  <a:lnTo>
                    <a:pt x="50659" y="22247"/>
                  </a:lnTo>
                  <a:lnTo>
                    <a:pt x="59673" y="20087"/>
                  </a:lnTo>
                  <a:lnTo>
                    <a:pt x="57896" y="13729"/>
                  </a:lnTo>
                  <a:lnTo>
                    <a:pt x="54596" y="8771"/>
                  </a:lnTo>
                  <a:lnTo>
                    <a:pt x="45199" y="1779"/>
                  </a:lnTo>
                  <a:lnTo>
                    <a:pt x="39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115299" y="3556618"/>
              <a:ext cx="897255" cy="2053589"/>
            </a:xfrm>
            <a:custGeom>
              <a:avLst/>
              <a:gdLst/>
              <a:ahLst/>
              <a:cxnLst/>
              <a:rect l="l" t="t" r="r" b="b"/>
              <a:pathLst>
                <a:path w="897254" h="2053589">
                  <a:moveTo>
                    <a:pt x="128173" y="0"/>
                  </a:moveTo>
                  <a:lnTo>
                    <a:pt x="128173" y="513368"/>
                  </a:lnTo>
                </a:path>
                <a:path w="897254" h="2053589">
                  <a:moveTo>
                    <a:pt x="0" y="1796648"/>
                  </a:moveTo>
                  <a:lnTo>
                    <a:pt x="256333" y="1796648"/>
                  </a:lnTo>
                </a:path>
                <a:path w="897254" h="2053589">
                  <a:moveTo>
                    <a:pt x="128173" y="1539989"/>
                  </a:moveTo>
                  <a:lnTo>
                    <a:pt x="128173" y="2053307"/>
                  </a:lnTo>
                </a:path>
                <a:path w="897254" h="2053589">
                  <a:moveTo>
                    <a:pt x="128173" y="0"/>
                  </a:moveTo>
                  <a:lnTo>
                    <a:pt x="256333" y="0"/>
                  </a:lnTo>
                </a:path>
                <a:path w="897254" h="2053589">
                  <a:moveTo>
                    <a:pt x="128173" y="513368"/>
                  </a:moveTo>
                  <a:lnTo>
                    <a:pt x="897110" y="513368"/>
                  </a:lnTo>
                </a:path>
              </a:pathLst>
            </a:custGeom>
            <a:ln w="1905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0" name="object 120" descr=""/>
          <p:cNvGrpSpPr/>
          <p:nvPr/>
        </p:nvGrpSpPr>
        <p:grpSpPr>
          <a:xfrm>
            <a:off x="9976163" y="3086783"/>
            <a:ext cx="1429385" cy="1142365"/>
            <a:chOff x="9976163" y="3086783"/>
            <a:chExt cx="1429385" cy="1142365"/>
          </a:xfrm>
        </p:grpSpPr>
        <p:sp>
          <p:nvSpPr>
            <p:cNvPr id="121" name="object 121" descr=""/>
            <p:cNvSpPr/>
            <p:nvPr/>
          </p:nvSpPr>
          <p:spPr>
            <a:xfrm>
              <a:off x="10164239" y="3157338"/>
              <a:ext cx="1038860" cy="895350"/>
            </a:xfrm>
            <a:custGeom>
              <a:avLst/>
              <a:gdLst/>
              <a:ahLst/>
              <a:cxnLst/>
              <a:rect l="l" t="t" r="r" b="b"/>
              <a:pathLst>
                <a:path w="1038859" h="895350">
                  <a:moveTo>
                    <a:pt x="0" y="0"/>
                  </a:moveTo>
                  <a:lnTo>
                    <a:pt x="1038700" y="0"/>
                  </a:lnTo>
                </a:path>
                <a:path w="1038859" h="895350">
                  <a:moveTo>
                    <a:pt x="0" y="0"/>
                  </a:moveTo>
                  <a:lnTo>
                    <a:pt x="0" y="894722"/>
                  </a:lnTo>
                </a:path>
                <a:path w="1038859" h="895350">
                  <a:moveTo>
                    <a:pt x="1038700" y="0"/>
                  </a:moveTo>
                  <a:lnTo>
                    <a:pt x="1038700" y="894722"/>
                  </a:lnTo>
                </a:path>
                <a:path w="1038859" h="895350">
                  <a:moveTo>
                    <a:pt x="445157" y="298240"/>
                  </a:moveTo>
                  <a:lnTo>
                    <a:pt x="148385" y="149120"/>
                  </a:lnTo>
                </a:path>
                <a:path w="1038859" h="895350">
                  <a:moveTo>
                    <a:pt x="259675" y="298240"/>
                  </a:moveTo>
                  <a:lnTo>
                    <a:pt x="296771" y="223680"/>
                  </a:lnTo>
                </a:path>
                <a:path w="1038859" h="895350">
                  <a:moveTo>
                    <a:pt x="296771" y="223680"/>
                  </a:moveTo>
                  <a:lnTo>
                    <a:pt x="259675" y="298240"/>
                  </a:lnTo>
                </a:path>
                <a:path w="1038859" h="895350">
                  <a:moveTo>
                    <a:pt x="296771" y="223680"/>
                  </a:moveTo>
                  <a:lnTo>
                    <a:pt x="333867" y="298240"/>
                  </a:lnTo>
                </a:path>
              </a:pathLst>
            </a:custGeom>
            <a:ln w="1907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0451499" y="3381019"/>
              <a:ext cx="19050" cy="810260"/>
            </a:xfrm>
            <a:custGeom>
              <a:avLst/>
              <a:gdLst/>
              <a:ahLst/>
              <a:cxnLst/>
              <a:rect l="l" t="t" r="r" b="b"/>
              <a:pathLst>
                <a:path w="19050" h="810260">
                  <a:moveTo>
                    <a:pt x="19023" y="0"/>
                  </a:moveTo>
                  <a:lnTo>
                    <a:pt x="0" y="0"/>
                  </a:lnTo>
                  <a:lnTo>
                    <a:pt x="0" y="809634"/>
                  </a:lnTo>
                  <a:lnTo>
                    <a:pt x="19023" y="809634"/>
                  </a:lnTo>
                  <a:lnTo>
                    <a:pt x="1902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0015853" y="3455579"/>
              <a:ext cx="1336040" cy="447675"/>
            </a:xfrm>
            <a:custGeom>
              <a:avLst/>
              <a:gdLst/>
              <a:ahLst/>
              <a:cxnLst/>
              <a:rect l="l" t="t" r="r" b="b"/>
              <a:pathLst>
                <a:path w="1336040" h="447675">
                  <a:moveTo>
                    <a:pt x="0" y="0"/>
                  </a:moveTo>
                  <a:lnTo>
                    <a:pt x="296771" y="0"/>
                  </a:lnTo>
                </a:path>
                <a:path w="1336040" h="447675">
                  <a:moveTo>
                    <a:pt x="593543" y="0"/>
                  </a:moveTo>
                  <a:lnTo>
                    <a:pt x="1335471" y="0"/>
                  </a:lnTo>
                </a:path>
                <a:path w="1336040" h="447675">
                  <a:moveTo>
                    <a:pt x="741928" y="0"/>
                  </a:moveTo>
                  <a:lnTo>
                    <a:pt x="741928" y="149120"/>
                  </a:lnTo>
                </a:path>
                <a:path w="1336040" h="447675">
                  <a:moveTo>
                    <a:pt x="593543" y="149120"/>
                  </a:moveTo>
                  <a:lnTo>
                    <a:pt x="890314" y="149120"/>
                  </a:lnTo>
                </a:path>
                <a:path w="1336040" h="447675">
                  <a:moveTo>
                    <a:pt x="593543" y="149120"/>
                  </a:moveTo>
                  <a:lnTo>
                    <a:pt x="741928" y="298240"/>
                  </a:lnTo>
                </a:path>
                <a:path w="1336040" h="447675">
                  <a:moveTo>
                    <a:pt x="741928" y="298240"/>
                  </a:moveTo>
                  <a:lnTo>
                    <a:pt x="890314" y="149120"/>
                  </a:lnTo>
                </a:path>
                <a:path w="1336040" h="447675">
                  <a:moveTo>
                    <a:pt x="593543" y="298240"/>
                  </a:moveTo>
                  <a:lnTo>
                    <a:pt x="890314" y="298240"/>
                  </a:lnTo>
                </a:path>
                <a:path w="1336040" h="447675">
                  <a:moveTo>
                    <a:pt x="593543" y="447374"/>
                  </a:moveTo>
                  <a:lnTo>
                    <a:pt x="741928" y="298240"/>
                  </a:lnTo>
                </a:path>
                <a:path w="1336040" h="447675">
                  <a:moveTo>
                    <a:pt x="741928" y="298240"/>
                  </a:moveTo>
                  <a:lnTo>
                    <a:pt x="890314" y="447374"/>
                  </a:lnTo>
                </a:path>
                <a:path w="1336040" h="447675">
                  <a:moveTo>
                    <a:pt x="593543" y="447374"/>
                  </a:moveTo>
                  <a:lnTo>
                    <a:pt x="890314" y="447374"/>
                  </a:lnTo>
                </a:path>
              </a:pathLst>
            </a:custGeom>
            <a:ln w="1907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0748270" y="3902953"/>
              <a:ext cx="19050" cy="288290"/>
            </a:xfrm>
            <a:custGeom>
              <a:avLst/>
              <a:gdLst/>
              <a:ahLst/>
              <a:cxnLst/>
              <a:rect l="l" t="t" r="r" b="b"/>
              <a:pathLst>
                <a:path w="19050" h="288289">
                  <a:moveTo>
                    <a:pt x="19023" y="0"/>
                  </a:moveTo>
                  <a:lnTo>
                    <a:pt x="0" y="0"/>
                  </a:lnTo>
                  <a:lnTo>
                    <a:pt x="0" y="287699"/>
                  </a:lnTo>
                  <a:lnTo>
                    <a:pt x="19023" y="287699"/>
                  </a:lnTo>
                  <a:lnTo>
                    <a:pt x="1902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0164239" y="3902953"/>
              <a:ext cx="1187450" cy="149225"/>
            </a:xfrm>
            <a:custGeom>
              <a:avLst/>
              <a:gdLst/>
              <a:ahLst/>
              <a:cxnLst/>
              <a:rect l="l" t="t" r="r" b="b"/>
              <a:pathLst>
                <a:path w="1187450" h="149225">
                  <a:moveTo>
                    <a:pt x="1038700" y="0"/>
                  </a:moveTo>
                  <a:lnTo>
                    <a:pt x="1187086" y="0"/>
                  </a:lnTo>
                </a:path>
                <a:path w="1187450" h="149225">
                  <a:moveTo>
                    <a:pt x="0" y="149107"/>
                  </a:moveTo>
                  <a:lnTo>
                    <a:pt x="1038700" y="149107"/>
                  </a:lnTo>
                </a:path>
              </a:pathLst>
            </a:custGeom>
            <a:ln w="1907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0693482" y="3186283"/>
              <a:ext cx="477520" cy="81280"/>
            </a:xfrm>
            <a:custGeom>
              <a:avLst/>
              <a:gdLst/>
              <a:ahLst/>
              <a:cxnLst/>
              <a:rect l="l" t="t" r="r" b="b"/>
              <a:pathLst>
                <a:path w="477520" h="81279">
                  <a:moveTo>
                    <a:pt x="35891" y="0"/>
                  </a:moveTo>
                  <a:lnTo>
                    <a:pt x="0" y="0"/>
                  </a:lnTo>
                  <a:lnTo>
                    <a:pt x="0" y="81187"/>
                  </a:lnTo>
                  <a:lnTo>
                    <a:pt x="10779" y="81187"/>
                  </a:lnTo>
                  <a:lnTo>
                    <a:pt x="10779" y="48177"/>
                  </a:lnTo>
                  <a:lnTo>
                    <a:pt x="42866" y="48177"/>
                  </a:lnTo>
                  <a:lnTo>
                    <a:pt x="50730" y="45793"/>
                  </a:lnTo>
                  <a:lnTo>
                    <a:pt x="55168" y="41014"/>
                  </a:lnTo>
                  <a:lnTo>
                    <a:pt x="57336" y="38605"/>
                  </a:lnTo>
                  <a:lnTo>
                    <a:pt x="10779" y="38605"/>
                  </a:lnTo>
                  <a:lnTo>
                    <a:pt x="10779" y="9584"/>
                  </a:lnTo>
                  <a:lnTo>
                    <a:pt x="57841" y="9584"/>
                  </a:lnTo>
                  <a:lnTo>
                    <a:pt x="57577" y="9048"/>
                  </a:lnTo>
                  <a:lnTo>
                    <a:pt x="55422" y="6436"/>
                  </a:lnTo>
                  <a:lnTo>
                    <a:pt x="50096" y="2701"/>
                  </a:lnTo>
                  <a:lnTo>
                    <a:pt x="46798" y="1440"/>
                  </a:lnTo>
                  <a:lnTo>
                    <a:pt x="39949" y="267"/>
                  </a:lnTo>
                  <a:lnTo>
                    <a:pt x="35891" y="0"/>
                  </a:lnTo>
                  <a:close/>
                </a:path>
                <a:path w="477520" h="81279">
                  <a:moveTo>
                    <a:pt x="57841" y="9584"/>
                  </a:moveTo>
                  <a:lnTo>
                    <a:pt x="36271" y="9584"/>
                  </a:lnTo>
                  <a:lnTo>
                    <a:pt x="39569" y="9825"/>
                  </a:lnTo>
                  <a:lnTo>
                    <a:pt x="41344" y="10298"/>
                  </a:lnTo>
                  <a:lnTo>
                    <a:pt x="44135" y="11075"/>
                  </a:lnTo>
                  <a:lnTo>
                    <a:pt x="46417" y="12668"/>
                  </a:lnTo>
                  <a:lnTo>
                    <a:pt x="48066" y="15090"/>
                  </a:lnTo>
                  <a:lnTo>
                    <a:pt x="49842" y="17512"/>
                  </a:lnTo>
                  <a:lnTo>
                    <a:pt x="50730" y="20417"/>
                  </a:lnTo>
                  <a:lnTo>
                    <a:pt x="50730" y="28498"/>
                  </a:lnTo>
                  <a:lnTo>
                    <a:pt x="49207" y="32143"/>
                  </a:lnTo>
                  <a:lnTo>
                    <a:pt x="43374" y="37304"/>
                  </a:lnTo>
                  <a:lnTo>
                    <a:pt x="38554" y="38605"/>
                  </a:lnTo>
                  <a:lnTo>
                    <a:pt x="57336" y="38605"/>
                  </a:lnTo>
                  <a:lnTo>
                    <a:pt x="59480" y="36221"/>
                  </a:lnTo>
                  <a:lnTo>
                    <a:pt x="61763" y="30384"/>
                  </a:lnTo>
                  <a:lnTo>
                    <a:pt x="61763" y="19461"/>
                  </a:lnTo>
                  <a:lnTo>
                    <a:pt x="60876" y="15765"/>
                  </a:lnTo>
                  <a:lnTo>
                    <a:pt x="57841" y="9584"/>
                  </a:lnTo>
                  <a:close/>
                </a:path>
                <a:path w="477520" h="81279">
                  <a:moveTo>
                    <a:pt x="81168" y="0"/>
                  </a:moveTo>
                  <a:lnTo>
                    <a:pt x="70261" y="0"/>
                  </a:lnTo>
                  <a:lnTo>
                    <a:pt x="91694" y="81187"/>
                  </a:lnTo>
                  <a:lnTo>
                    <a:pt x="102602" y="81187"/>
                  </a:lnTo>
                  <a:lnTo>
                    <a:pt x="105745" y="69830"/>
                  </a:lnTo>
                  <a:lnTo>
                    <a:pt x="96894" y="69830"/>
                  </a:lnTo>
                  <a:lnTo>
                    <a:pt x="96006" y="64325"/>
                  </a:lnTo>
                  <a:lnTo>
                    <a:pt x="94865" y="58794"/>
                  </a:lnTo>
                  <a:lnTo>
                    <a:pt x="93469" y="53224"/>
                  </a:lnTo>
                  <a:lnTo>
                    <a:pt x="81168" y="0"/>
                  </a:lnTo>
                  <a:close/>
                </a:path>
                <a:path w="477520" h="81279">
                  <a:moveTo>
                    <a:pt x="131607" y="9800"/>
                  </a:moveTo>
                  <a:lnTo>
                    <a:pt x="122132" y="9800"/>
                  </a:lnTo>
                  <a:lnTo>
                    <a:pt x="122386" y="10986"/>
                  </a:lnTo>
                  <a:lnTo>
                    <a:pt x="123146" y="14160"/>
                  </a:lnTo>
                  <a:lnTo>
                    <a:pt x="124669" y="19334"/>
                  </a:lnTo>
                  <a:lnTo>
                    <a:pt x="141663" y="81187"/>
                  </a:lnTo>
                  <a:lnTo>
                    <a:pt x="151936" y="81187"/>
                  </a:lnTo>
                  <a:lnTo>
                    <a:pt x="155040" y="69830"/>
                  </a:lnTo>
                  <a:lnTo>
                    <a:pt x="146737" y="69830"/>
                  </a:lnTo>
                  <a:lnTo>
                    <a:pt x="145567" y="62986"/>
                  </a:lnTo>
                  <a:lnTo>
                    <a:pt x="144136" y="55914"/>
                  </a:lnTo>
                  <a:lnTo>
                    <a:pt x="142420" y="48615"/>
                  </a:lnTo>
                  <a:lnTo>
                    <a:pt x="140395" y="41090"/>
                  </a:lnTo>
                  <a:lnTo>
                    <a:pt x="131607" y="9800"/>
                  </a:lnTo>
                  <a:close/>
                </a:path>
                <a:path w="477520" h="81279">
                  <a:moveTo>
                    <a:pt x="128854" y="0"/>
                  </a:moveTo>
                  <a:lnTo>
                    <a:pt x="115917" y="0"/>
                  </a:lnTo>
                  <a:lnTo>
                    <a:pt x="100191" y="56155"/>
                  </a:lnTo>
                  <a:lnTo>
                    <a:pt x="98924" y="61151"/>
                  </a:lnTo>
                  <a:lnTo>
                    <a:pt x="96894" y="69830"/>
                  </a:lnTo>
                  <a:lnTo>
                    <a:pt x="105745" y="69830"/>
                  </a:lnTo>
                  <a:lnTo>
                    <a:pt x="119722" y="19334"/>
                  </a:lnTo>
                  <a:lnTo>
                    <a:pt x="120483" y="16709"/>
                  </a:lnTo>
                  <a:lnTo>
                    <a:pt x="122132" y="9800"/>
                  </a:lnTo>
                  <a:lnTo>
                    <a:pt x="131607" y="9800"/>
                  </a:lnTo>
                  <a:lnTo>
                    <a:pt x="128854" y="0"/>
                  </a:lnTo>
                  <a:close/>
                </a:path>
                <a:path w="477520" h="81279">
                  <a:moveTo>
                    <a:pt x="174130" y="0"/>
                  </a:moveTo>
                  <a:lnTo>
                    <a:pt x="163351" y="0"/>
                  </a:lnTo>
                  <a:lnTo>
                    <a:pt x="150668" y="52166"/>
                  </a:lnTo>
                  <a:lnTo>
                    <a:pt x="149019" y="58807"/>
                  </a:lnTo>
                  <a:lnTo>
                    <a:pt x="147751" y="64695"/>
                  </a:lnTo>
                  <a:lnTo>
                    <a:pt x="146737" y="69830"/>
                  </a:lnTo>
                  <a:lnTo>
                    <a:pt x="155040" y="69830"/>
                  </a:lnTo>
                  <a:lnTo>
                    <a:pt x="174130" y="0"/>
                  </a:lnTo>
                  <a:close/>
                </a:path>
                <a:path w="477520" h="81279">
                  <a:moveTo>
                    <a:pt x="203047" y="0"/>
                  </a:moveTo>
                  <a:lnTo>
                    <a:pt x="186940" y="0"/>
                  </a:lnTo>
                  <a:lnTo>
                    <a:pt x="186940" y="81187"/>
                  </a:lnTo>
                  <a:lnTo>
                    <a:pt x="197213" y="81187"/>
                  </a:lnTo>
                  <a:lnTo>
                    <a:pt x="197213" y="12070"/>
                  </a:lnTo>
                  <a:lnTo>
                    <a:pt x="207067" y="12070"/>
                  </a:lnTo>
                  <a:lnTo>
                    <a:pt x="203047" y="0"/>
                  </a:lnTo>
                  <a:close/>
                </a:path>
                <a:path w="477520" h="81279">
                  <a:moveTo>
                    <a:pt x="207067" y="12070"/>
                  </a:moveTo>
                  <a:lnTo>
                    <a:pt x="197213" y="12070"/>
                  </a:lnTo>
                  <a:lnTo>
                    <a:pt x="220676" y="81187"/>
                  </a:lnTo>
                  <a:lnTo>
                    <a:pt x="230314" y="81187"/>
                  </a:lnTo>
                  <a:lnTo>
                    <a:pt x="234350" y="69500"/>
                  </a:lnTo>
                  <a:lnTo>
                    <a:pt x="226002" y="69500"/>
                  </a:lnTo>
                  <a:lnTo>
                    <a:pt x="225149" y="66542"/>
                  </a:lnTo>
                  <a:lnTo>
                    <a:pt x="223973" y="62834"/>
                  </a:lnTo>
                  <a:lnTo>
                    <a:pt x="207067" y="12070"/>
                  </a:lnTo>
                  <a:close/>
                </a:path>
                <a:path w="477520" h="81279">
                  <a:moveTo>
                    <a:pt x="264050" y="13242"/>
                  </a:moveTo>
                  <a:lnTo>
                    <a:pt x="253777" y="13242"/>
                  </a:lnTo>
                  <a:lnTo>
                    <a:pt x="253777" y="81187"/>
                  </a:lnTo>
                  <a:lnTo>
                    <a:pt x="264050" y="81187"/>
                  </a:lnTo>
                  <a:lnTo>
                    <a:pt x="264050" y="13242"/>
                  </a:lnTo>
                  <a:close/>
                </a:path>
                <a:path w="477520" h="81279">
                  <a:moveTo>
                    <a:pt x="264050" y="0"/>
                  </a:moveTo>
                  <a:lnTo>
                    <a:pt x="249718" y="0"/>
                  </a:lnTo>
                  <a:lnTo>
                    <a:pt x="230314" y="56487"/>
                  </a:lnTo>
                  <a:lnTo>
                    <a:pt x="228412" y="62209"/>
                  </a:lnTo>
                  <a:lnTo>
                    <a:pt x="226890" y="66542"/>
                  </a:lnTo>
                  <a:lnTo>
                    <a:pt x="226002" y="69500"/>
                  </a:lnTo>
                  <a:lnTo>
                    <a:pt x="234350" y="69500"/>
                  </a:lnTo>
                  <a:lnTo>
                    <a:pt x="253777" y="13242"/>
                  </a:lnTo>
                  <a:lnTo>
                    <a:pt x="264050" y="13242"/>
                  </a:lnTo>
                  <a:lnTo>
                    <a:pt x="264050" y="0"/>
                  </a:lnTo>
                  <a:close/>
                </a:path>
                <a:path w="477520" h="81279">
                  <a:moveTo>
                    <a:pt x="309453" y="46800"/>
                  </a:moveTo>
                  <a:lnTo>
                    <a:pt x="279015" y="46800"/>
                  </a:lnTo>
                  <a:lnTo>
                    <a:pt x="279015" y="56818"/>
                  </a:lnTo>
                  <a:lnTo>
                    <a:pt x="309453" y="56818"/>
                  </a:lnTo>
                  <a:lnTo>
                    <a:pt x="309453" y="46800"/>
                  </a:lnTo>
                  <a:close/>
                </a:path>
                <a:path w="477520" h="81279">
                  <a:moveTo>
                    <a:pt x="326194" y="0"/>
                  </a:moveTo>
                  <a:lnTo>
                    <a:pt x="314526" y="0"/>
                  </a:lnTo>
                  <a:lnTo>
                    <a:pt x="345852" y="81187"/>
                  </a:lnTo>
                  <a:lnTo>
                    <a:pt x="356886" y="81187"/>
                  </a:lnTo>
                  <a:lnTo>
                    <a:pt x="360356" y="72265"/>
                  </a:lnTo>
                  <a:lnTo>
                    <a:pt x="351433" y="72265"/>
                  </a:lnTo>
                  <a:lnTo>
                    <a:pt x="350291" y="68136"/>
                  </a:lnTo>
                  <a:lnTo>
                    <a:pt x="347121" y="58972"/>
                  </a:lnTo>
                  <a:lnTo>
                    <a:pt x="326194" y="0"/>
                  </a:lnTo>
                  <a:close/>
                </a:path>
                <a:path w="477520" h="81279">
                  <a:moveTo>
                    <a:pt x="388466" y="0"/>
                  </a:moveTo>
                  <a:lnTo>
                    <a:pt x="377559" y="0"/>
                  </a:lnTo>
                  <a:lnTo>
                    <a:pt x="354096" y="63407"/>
                  </a:lnTo>
                  <a:lnTo>
                    <a:pt x="352574" y="67843"/>
                  </a:lnTo>
                  <a:lnTo>
                    <a:pt x="351433" y="72265"/>
                  </a:lnTo>
                  <a:lnTo>
                    <a:pt x="360356" y="72265"/>
                  </a:lnTo>
                  <a:lnTo>
                    <a:pt x="388466" y="0"/>
                  </a:lnTo>
                  <a:close/>
                </a:path>
                <a:path w="477520" h="81279">
                  <a:moveTo>
                    <a:pt x="416114" y="0"/>
                  </a:moveTo>
                  <a:lnTo>
                    <a:pt x="400006" y="0"/>
                  </a:lnTo>
                  <a:lnTo>
                    <a:pt x="400006" y="81187"/>
                  </a:lnTo>
                  <a:lnTo>
                    <a:pt x="410279" y="81187"/>
                  </a:lnTo>
                  <a:lnTo>
                    <a:pt x="410279" y="12070"/>
                  </a:lnTo>
                  <a:lnTo>
                    <a:pt x="420109" y="12070"/>
                  </a:lnTo>
                  <a:lnTo>
                    <a:pt x="416114" y="0"/>
                  </a:lnTo>
                  <a:close/>
                </a:path>
                <a:path w="477520" h="81279">
                  <a:moveTo>
                    <a:pt x="420109" y="12070"/>
                  </a:moveTo>
                  <a:lnTo>
                    <a:pt x="410279" y="12070"/>
                  </a:lnTo>
                  <a:lnTo>
                    <a:pt x="433616" y="81187"/>
                  </a:lnTo>
                  <a:lnTo>
                    <a:pt x="443254" y="81187"/>
                  </a:lnTo>
                  <a:lnTo>
                    <a:pt x="447289" y="69500"/>
                  </a:lnTo>
                  <a:lnTo>
                    <a:pt x="439069" y="69500"/>
                  </a:lnTo>
                  <a:lnTo>
                    <a:pt x="438088" y="66542"/>
                  </a:lnTo>
                  <a:lnTo>
                    <a:pt x="436913" y="62834"/>
                  </a:lnTo>
                  <a:lnTo>
                    <a:pt x="420109" y="12070"/>
                  </a:lnTo>
                  <a:close/>
                </a:path>
                <a:path w="477520" h="81279">
                  <a:moveTo>
                    <a:pt x="477117" y="13242"/>
                  </a:moveTo>
                  <a:lnTo>
                    <a:pt x="466717" y="13242"/>
                  </a:lnTo>
                  <a:lnTo>
                    <a:pt x="466717" y="81187"/>
                  </a:lnTo>
                  <a:lnTo>
                    <a:pt x="477117" y="81187"/>
                  </a:lnTo>
                  <a:lnTo>
                    <a:pt x="477117" y="13242"/>
                  </a:lnTo>
                  <a:close/>
                </a:path>
                <a:path w="477520" h="81279">
                  <a:moveTo>
                    <a:pt x="477117" y="0"/>
                  </a:moveTo>
                  <a:lnTo>
                    <a:pt x="462658" y="0"/>
                  </a:lnTo>
                  <a:lnTo>
                    <a:pt x="443381" y="56487"/>
                  </a:lnTo>
                  <a:lnTo>
                    <a:pt x="441352" y="62209"/>
                  </a:lnTo>
                  <a:lnTo>
                    <a:pt x="439869" y="66836"/>
                  </a:lnTo>
                  <a:lnTo>
                    <a:pt x="439069" y="69500"/>
                  </a:lnTo>
                  <a:lnTo>
                    <a:pt x="447289" y="69500"/>
                  </a:lnTo>
                  <a:lnTo>
                    <a:pt x="466717" y="13242"/>
                  </a:lnTo>
                  <a:lnTo>
                    <a:pt x="477117" y="13242"/>
                  </a:lnTo>
                  <a:lnTo>
                    <a:pt x="477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239511" y="3381147"/>
              <a:ext cx="74763" cy="80281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053920" y="3379745"/>
              <a:ext cx="70515" cy="82870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389228" y="3903030"/>
              <a:ext cx="65935" cy="80143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10767670" y="3828567"/>
              <a:ext cx="357505" cy="154940"/>
            </a:xfrm>
            <a:custGeom>
              <a:avLst/>
              <a:gdLst/>
              <a:ahLst/>
              <a:cxnLst/>
              <a:rect l="l" t="t" r="r" b="b"/>
              <a:pathLst>
                <a:path w="357504" h="154939">
                  <a:moveTo>
                    <a:pt x="60871" y="93751"/>
                  </a:moveTo>
                  <a:lnTo>
                    <a:pt x="60109" y="90093"/>
                  </a:lnTo>
                  <a:lnTo>
                    <a:pt x="58470" y="86779"/>
                  </a:lnTo>
                  <a:lnTo>
                    <a:pt x="57188" y="83972"/>
                  </a:lnTo>
                  <a:lnTo>
                    <a:pt x="56946" y="83451"/>
                  </a:lnTo>
                  <a:lnTo>
                    <a:pt x="54787" y="80860"/>
                  </a:lnTo>
                  <a:lnTo>
                    <a:pt x="49974" y="77533"/>
                  </a:lnTo>
                  <a:lnTo>
                    <a:pt x="49974" y="94691"/>
                  </a:lnTo>
                  <a:lnTo>
                    <a:pt x="49974" y="102692"/>
                  </a:lnTo>
                  <a:lnTo>
                    <a:pt x="48577" y="106299"/>
                  </a:lnTo>
                  <a:lnTo>
                    <a:pt x="45783" y="108839"/>
                  </a:lnTo>
                  <a:lnTo>
                    <a:pt x="42862" y="111404"/>
                  </a:lnTo>
                  <a:lnTo>
                    <a:pt x="38049" y="112674"/>
                  </a:lnTo>
                  <a:lnTo>
                    <a:pt x="10528" y="112674"/>
                  </a:lnTo>
                  <a:lnTo>
                    <a:pt x="10528" y="83972"/>
                  </a:lnTo>
                  <a:lnTo>
                    <a:pt x="35763" y="83972"/>
                  </a:lnTo>
                  <a:lnTo>
                    <a:pt x="49974" y="94691"/>
                  </a:lnTo>
                  <a:lnTo>
                    <a:pt x="49974" y="77533"/>
                  </a:lnTo>
                  <a:lnTo>
                    <a:pt x="49466" y="77177"/>
                  </a:lnTo>
                  <a:lnTo>
                    <a:pt x="46164" y="75933"/>
                  </a:lnTo>
                  <a:lnTo>
                    <a:pt x="42227" y="75272"/>
                  </a:lnTo>
                  <a:lnTo>
                    <a:pt x="39446" y="74764"/>
                  </a:lnTo>
                  <a:lnTo>
                    <a:pt x="35382" y="74510"/>
                  </a:lnTo>
                  <a:lnTo>
                    <a:pt x="0" y="74510"/>
                  </a:lnTo>
                  <a:lnTo>
                    <a:pt x="0" y="154787"/>
                  </a:lnTo>
                  <a:lnTo>
                    <a:pt x="10528" y="154787"/>
                  </a:lnTo>
                  <a:lnTo>
                    <a:pt x="10528" y="122148"/>
                  </a:lnTo>
                  <a:lnTo>
                    <a:pt x="42354" y="122148"/>
                  </a:lnTo>
                  <a:lnTo>
                    <a:pt x="50101" y="119786"/>
                  </a:lnTo>
                  <a:lnTo>
                    <a:pt x="56578" y="112674"/>
                  </a:lnTo>
                  <a:lnTo>
                    <a:pt x="58724" y="110337"/>
                  </a:lnTo>
                  <a:lnTo>
                    <a:pt x="60871" y="104546"/>
                  </a:lnTo>
                  <a:lnTo>
                    <a:pt x="60871" y="93751"/>
                  </a:lnTo>
                  <a:close/>
                </a:path>
                <a:path w="357504" h="154939">
                  <a:moveTo>
                    <a:pt x="160185" y="0"/>
                  </a:moveTo>
                  <a:lnTo>
                    <a:pt x="145846" y="0"/>
                  </a:lnTo>
                  <a:lnTo>
                    <a:pt x="126695" y="55956"/>
                  </a:lnTo>
                  <a:lnTo>
                    <a:pt x="124790" y="61633"/>
                  </a:lnTo>
                  <a:lnTo>
                    <a:pt x="123304" y="66230"/>
                  </a:lnTo>
                  <a:lnTo>
                    <a:pt x="122389" y="68859"/>
                  </a:lnTo>
                  <a:lnTo>
                    <a:pt x="121526" y="65938"/>
                  </a:lnTo>
                  <a:lnTo>
                    <a:pt x="120357" y="62255"/>
                  </a:lnTo>
                  <a:lnTo>
                    <a:pt x="118579" y="56959"/>
                  </a:lnTo>
                  <a:lnTo>
                    <a:pt x="103644" y="11950"/>
                  </a:lnTo>
                  <a:lnTo>
                    <a:pt x="99682" y="0"/>
                  </a:lnTo>
                  <a:lnTo>
                    <a:pt x="83705" y="0"/>
                  </a:lnTo>
                  <a:lnTo>
                    <a:pt x="83705" y="80441"/>
                  </a:lnTo>
                  <a:lnTo>
                    <a:pt x="93980" y="80441"/>
                  </a:lnTo>
                  <a:lnTo>
                    <a:pt x="93980" y="11950"/>
                  </a:lnTo>
                  <a:lnTo>
                    <a:pt x="117055" y="80441"/>
                  </a:lnTo>
                  <a:lnTo>
                    <a:pt x="126695" y="80441"/>
                  </a:lnTo>
                  <a:lnTo>
                    <a:pt x="130695" y="68859"/>
                  </a:lnTo>
                  <a:lnTo>
                    <a:pt x="149910" y="13106"/>
                  </a:lnTo>
                  <a:lnTo>
                    <a:pt x="149910" y="80441"/>
                  </a:lnTo>
                  <a:lnTo>
                    <a:pt x="160185" y="80441"/>
                  </a:lnTo>
                  <a:lnTo>
                    <a:pt x="160185" y="13106"/>
                  </a:lnTo>
                  <a:lnTo>
                    <a:pt x="160185" y="0"/>
                  </a:lnTo>
                  <a:close/>
                </a:path>
                <a:path w="357504" h="154939">
                  <a:moveTo>
                    <a:pt x="229425" y="41224"/>
                  </a:moveTo>
                  <a:lnTo>
                    <a:pt x="226885" y="33972"/>
                  </a:lnTo>
                  <a:lnTo>
                    <a:pt x="222097" y="29019"/>
                  </a:lnTo>
                  <a:lnTo>
                    <a:pt x="219265" y="26085"/>
                  </a:lnTo>
                  <a:lnTo>
                    <a:pt x="219265" y="43738"/>
                  </a:lnTo>
                  <a:lnTo>
                    <a:pt x="219240" y="58762"/>
                  </a:lnTo>
                  <a:lnTo>
                    <a:pt x="217754" y="64312"/>
                  </a:lnTo>
                  <a:lnTo>
                    <a:pt x="211137" y="71780"/>
                  </a:lnTo>
                  <a:lnTo>
                    <a:pt x="207111" y="73634"/>
                  </a:lnTo>
                  <a:lnTo>
                    <a:pt x="197345" y="73634"/>
                  </a:lnTo>
                  <a:lnTo>
                    <a:pt x="193268" y="71767"/>
                  </a:lnTo>
                  <a:lnTo>
                    <a:pt x="190106" y="68072"/>
                  </a:lnTo>
                  <a:lnTo>
                    <a:pt x="186817" y="64350"/>
                  </a:lnTo>
                  <a:lnTo>
                    <a:pt x="185166" y="58762"/>
                  </a:lnTo>
                  <a:lnTo>
                    <a:pt x="185191" y="43738"/>
                  </a:lnTo>
                  <a:lnTo>
                    <a:pt x="186817" y="38265"/>
                  </a:lnTo>
                  <a:lnTo>
                    <a:pt x="190106" y="34556"/>
                  </a:lnTo>
                  <a:lnTo>
                    <a:pt x="193281" y="30861"/>
                  </a:lnTo>
                  <a:lnTo>
                    <a:pt x="197345" y="29019"/>
                  </a:lnTo>
                  <a:lnTo>
                    <a:pt x="207111" y="29019"/>
                  </a:lnTo>
                  <a:lnTo>
                    <a:pt x="211162" y="30873"/>
                  </a:lnTo>
                  <a:lnTo>
                    <a:pt x="214464" y="34594"/>
                  </a:lnTo>
                  <a:lnTo>
                    <a:pt x="217627" y="38315"/>
                  </a:lnTo>
                  <a:lnTo>
                    <a:pt x="219265" y="43738"/>
                  </a:lnTo>
                  <a:lnTo>
                    <a:pt x="219265" y="26085"/>
                  </a:lnTo>
                  <a:lnTo>
                    <a:pt x="216750" y="23469"/>
                  </a:lnTo>
                  <a:lnTo>
                    <a:pt x="210273" y="20853"/>
                  </a:lnTo>
                  <a:lnTo>
                    <a:pt x="195059" y="20853"/>
                  </a:lnTo>
                  <a:lnTo>
                    <a:pt x="175145" y="51295"/>
                  </a:lnTo>
                  <a:lnTo>
                    <a:pt x="175145" y="61150"/>
                  </a:lnTo>
                  <a:lnTo>
                    <a:pt x="177558" y="68681"/>
                  </a:lnTo>
                  <a:lnTo>
                    <a:pt x="182626" y="73914"/>
                  </a:lnTo>
                  <a:lnTo>
                    <a:pt x="187579" y="79146"/>
                  </a:lnTo>
                  <a:lnTo>
                    <a:pt x="194170" y="81762"/>
                  </a:lnTo>
                  <a:lnTo>
                    <a:pt x="207365" y="81762"/>
                  </a:lnTo>
                  <a:lnTo>
                    <a:pt x="212051" y="80568"/>
                  </a:lnTo>
                  <a:lnTo>
                    <a:pt x="216242" y="78193"/>
                  </a:lnTo>
                  <a:lnTo>
                    <a:pt x="220548" y="75819"/>
                  </a:lnTo>
                  <a:lnTo>
                    <a:pt x="222707" y="73634"/>
                  </a:lnTo>
                  <a:lnTo>
                    <a:pt x="223850" y="72478"/>
                  </a:lnTo>
                  <a:lnTo>
                    <a:pt x="226060" y="68072"/>
                  </a:lnTo>
                  <a:lnTo>
                    <a:pt x="228282" y="63881"/>
                  </a:lnTo>
                  <a:lnTo>
                    <a:pt x="229298" y="58623"/>
                  </a:lnTo>
                  <a:lnTo>
                    <a:pt x="229425" y="41224"/>
                  </a:lnTo>
                  <a:close/>
                </a:path>
                <a:path w="357504" h="154939">
                  <a:moveTo>
                    <a:pt x="289547" y="0"/>
                  </a:moveTo>
                  <a:lnTo>
                    <a:pt x="280543" y="0"/>
                  </a:lnTo>
                  <a:lnTo>
                    <a:pt x="280543" y="44208"/>
                  </a:lnTo>
                  <a:lnTo>
                    <a:pt x="280543" y="59423"/>
                  </a:lnTo>
                  <a:lnTo>
                    <a:pt x="279146" y="64808"/>
                  </a:lnTo>
                  <a:lnTo>
                    <a:pt x="273050" y="71869"/>
                  </a:lnTo>
                  <a:lnTo>
                    <a:pt x="269379" y="73634"/>
                  </a:lnTo>
                  <a:lnTo>
                    <a:pt x="260883" y="73634"/>
                  </a:lnTo>
                  <a:lnTo>
                    <a:pt x="257187" y="71780"/>
                  </a:lnTo>
                  <a:lnTo>
                    <a:pt x="250863" y="64401"/>
                  </a:lnTo>
                  <a:lnTo>
                    <a:pt x="249339" y="58813"/>
                  </a:lnTo>
                  <a:lnTo>
                    <a:pt x="249339" y="43637"/>
                  </a:lnTo>
                  <a:lnTo>
                    <a:pt x="250863" y="37985"/>
                  </a:lnTo>
                  <a:lnTo>
                    <a:pt x="256628" y="30886"/>
                  </a:lnTo>
                  <a:lnTo>
                    <a:pt x="260375" y="29019"/>
                  </a:lnTo>
                  <a:lnTo>
                    <a:pt x="269125" y="29019"/>
                  </a:lnTo>
                  <a:lnTo>
                    <a:pt x="272923" y="30886"/>
                  </a:lnTo>
                  <a:lnTo>
                    <a:pt x="279019" y="38354"/>
                  </a:lnTo>
                  <a:lnTo>
                    <a:pt x="280543" y="44208"/>
                  </a:lnTo>
                  <a:lnTo>
                    <a:pt x="280543" y="0"/>
                  </a:lnTo>
                  <a:lnTo>
                    <a:pt x="279781" y="0"/>
                  </a:lnTo>
                  <a:lnTo>
                    <a:pt x="279781" y="28854"/>
                  </a:lnTo>
                  <a:lnTo>
                    <a:pt x="278003" y="26479"/>
                  </a:lnTo>
                  <a:lnTo>
                    <a:pt x="275844" y="24549"/>
                  </a:lnTo>
                  <a:lnTo>
                    <a:pt x="273050" y="23063"/>
                  </a:lnTo>
                  <a:lnTo>
                    <a:pt x="270395" y="21590"/>
                  </a:lnTo>
                  <a:lnTo>
                    <a:pt x="267220" y="20853"/>
                  </a:lnTo>
                  <a:lnTo>
                    <a:pt x="258978" y="20853"/>
                  </a:lnTo>
                  <a:lnTo>
                    <a:pt x="254660" y="22110"/>
                  </a:lnTo>
                  <a:lnTo>
                    <a:pt x="250863" y="24638"/>
                  </a:lnTo>
                  <a:lnTo>
                    <a:pt x="246926" y="27152"/>
                  </a:lnTo>
                  <a:lnTo>
                    <a:pt x="244017" y="30784"/>
                  </a:lnTo>
                  <a:lnTo>
                    <a:pt x="240207" y="40259"/>
                  </a:lnTo>
                  <a:lnTo>
                    <a:pt x="239191" y="45542"/>
                  </a:lnTo>
                  <a:lnTo>
                    <a:pt x="239191" y="57327"/>
                  </a:lnTo>
                  <a:lnTo>
                    <a:pt x="240334" y="62598"/>
                  </a:lnTo>
                  <a:lnTo>
                    <a:pt x="242493" y="67195"/>
                  </a:lnTo>
                  <a:lnTo>
                    <a:pt x="244513" y="71780"/>
                  </a:lnTo>
                  <a:lnTo>
                    <a:pt x="247561" y="75361"/>
                  </a:lnTo>
                  <a:lnTo>
                    <a:pt x="251498" y="77927"/>
                  </a:lnTo>
                  <a:lnTo>
                    <a:pt x="255295" y="80479"/>
                  </a:lnTo>
                  <a:lnTo>
                    <a:pt x="259613" y="81762"/>
                  </a:lnTo>
                  <a:lnTo>
                    <a:pt x="271284" y="81762"/>
                  </a:lnTo>
                  <a:lnTo>
                    <a:pt x="276733" y="78867"/>
                  </a:lnTo>
                  <a:lnTo>
                    <a:pt x="280060" y="73634"/>
                  </a:lnTo>
                  <a:lnTo>
                    <a:pt x="280416" y="73088"/>
                  </a:lnTo>
                  <a:lnTo>
                    <a:pt x="280416" y="80441"/>
                  </a:lnTo>
                  <a:lnTo>
                    <a:pt x="289547" y="80441"/>
                  </a:lnTo>
                  <a:lnTo>
                    <a:pt x="289547" y="73088"/>
                  </a:lnTo>
                  <a:lnTo>
                    <a:pt x="289547" y="29019"/>
                  </a:lnTo>
                  <a:lnTo>
                    <a:pt x="289547" y="28854"/>
                  </a:lnTo>
                  <a:lnTo>
                    <a:pt x="289547" y="0"/>
                  </a:lnTo>
                  <a:close/>
                </a:path>
                <a:path w="357504" h="154939">
                  <a:moveTo>
                    <a:pt x="357009" y="41567"/>
                  </a:moveTo>
                  <a:lnTo>
                    <a:pt x="354609" y="34099"/>
                  </a:lnTo>
                  <a:lnTo>
                    <a:pt x="349808" y="28968"/>
                  </a:lnTo>
                  <a:lnTo>
                    <a:pt x="346608" y="25539"/>
                  </a:lnTo>
                  <a:lnTo>
                    <a:pt x="346608" y="45707"/>
                  </a:lnTo>
                  <a:lnTo>
                    <a:pt x="314274" y="45707"/>
                  </a:lnTo>
                  <a:lnTo>
                    <a:pt x="346608" y="45707"/>
                  </a:lnTo>
                  <a:lnTo>
                    <a:pt x="346608" y="25539"/>
                  </a:lnTo>
                  <a:lnTo>
                    <a:pt x="344716" y="23495"/>
                  </a:lnTo>
                  <a:lnTo>
                    <a:pt x="338366" y="20853"/>
                  </a:lnTo>
                  <a:lnTo>
                    <a:pt x="322643" y="20853"/>
                  </a:lnTo>
                  <a:lnTo>
                    <a:pt x="316179" y="23545"/>
                  </a:lnTo>
                  <a:lnTo>
                    <a:pt x="306031" y="34378"/>
                  </a:lnTo>
                  <a:lnTo>
                    <a:pt x="303618" y="41998"/>
                  </a:lnTo>
                  <a:lnTo>
                    <a:pt x="303618" y="61277"/>
                  </a:lnTo>
                  <a:lnTo>
                    <a:pt x="306031" y="68630"/>
                  </a:lnTo>
                  <a:lnTo>
                    <a:pt x="310972" y="73888"/>
                  </a:lnTo>
                  <a:lnTo>
                    <a:pt x="316052" y="79133"/>
                  </a:lnTo>
                  <a:lnTo>
                    <a:pt x="322770" y="81762"/>
                  </a:lnTo>
                  <a:lnTo>
                    <a:pt x="337985" y="81762"/>
                  </a:lnTo>
                  <a:lnTo>
                    <a:pt x="343446" y="80111"/>
                  </a:lnTo>
                  <a:lnTo>
                    <a:pt x="347751" y="76822"/>
                  </a:lnTo>
                  <a:lnTo>
                    <a:pt x="352044" y="73634"/>
                  </a:lnTo>
                  <a:lnTo>
                    <a:pt x="352196" y="73520"/>
                  </a:lnTo>
                  <a:lnTo>
                    <a:pt x="355117" y="68897"/>
                  </a:lnTo>
                  <a:lnTo>
                    <a:pt x="356755" y="62928"/>
                  </a:lnTo>
                  <a:lnTo>
                    <a:pt x="346608" y="61671"/>
                  </a:lnTo>
                  <a:lnTo>
                    <a:pt x="345097" y="65836"/>
                  </a:lnTo>
                  <a:lnTo>
                    <a:pt x="343039" y="68897"/>
                  </a:lnTo>
                  <a:lnTo>
                    <a:pt x="337985" y="72682"/>
                  </a:lnTo>
                  <a:lnTo>
                    <a:pt x="334822" y="73634"/>
                  </a:lnTo>
                  <a:lnTo>
                    <a:pt x="326453" y="73634"/>
                  </a:lnTo>
                  <a:lnTo>
                    <a:pt x="313766" y="53822"/>
                  </a:lnTo>
                  <a:lnTo>
                    <a:pt x="357009" y="53822"/>
                  </a:lnTo>
                  <a:lnTo>
                    <a:pt x="357009" y="45707"/>
                  </a:lnTo>
                  <a:lnTo>
                    <a:pt x="357009" y="41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995213" y="3105833"/>
              <a:ext cx="1391285" cy="1104265"/>
            </a:xfrm>
            <a:custGeom>
              <a:avLst/>
              <a:gdLst/>
              <a:ahLst/>
              <a:cxnLst/>
              <a:rect l="l" t="t" r="r" b="b"/>
              <a:pathLst>
                <a:path w="1391284" h="1104264">
                  <a:moveTo>
                    <a:pt x="0" y="0"/>
                  </a:moveTo>
                  <a:lnTo>
                    <a:pt x="1390906" y="0"/>
                  </a:lnTo>
                  <a:lnTo>
                    <a:pt x="1390906" y="1103871"/>
                  </a:lnTo>
                  <a:lnTo>
                    <a:pt x="0" y="110387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65E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" name="object 1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33" name="object 1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34" name="object 13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8227" y="1045464"/>
            <a:ext cx="35280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is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buck</a:t>
            </a:r>
            <a:r>
              <a:rPr dirty="0" sz="2300" spc="-10">
                <a:latin typeface="Arial"/>
                <a:cs typeface="Arial"/>
              </a:rPr>
              <a:t> converter: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07341" y="1045464"/>
            <a:ext cx="292798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results: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10"/>
              <a:t> </a:t>
            </a:r>
            <a:r>
              <a:rPr dirty="0"/>
              <a:t>First</a:t>
            </a:r>
            <a:r>
              <a:rPr dirty="0" spc="5"/>
              <a:t> </a:t>
            </a:r>
            <a:r>
              <a:rPr dirty="0" spc="-10"/>
              <a:t>Example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1118997" y="2280217"/>
            <a:ext cx="4201795" cy="3637915"/>
            <a:chOff x="1118997" y="2280217"/>
            <a:chExt cx="4201795" cy="3637915"/>
          </a:xfrm>
        </p:grpSpPr>
        <p:sp>
          <p:nvSpPr>
            <p:cNvPr id="6" name="object 6" descr=""/>
            <p:cNvSpPr/>
            <p:nvPr/>
          </p:nvSpPr>
          <p:spPr>
            <a:xfrm>
              <a:off x="1256377" y="2633197"/>
              <a:ext cx="639445" cy="128270"/>
            </a:xfrm>
            <a:custGeom>
              <a:avLst/>
              <a:gdLst/>
              <a:ahLst/>
              <a:cxnLst/>
              <a:rect l="l" t="t" r="r" b="b"/>
              <a:pathLst>
                <a:path w="639444" h="128269">
                  <a:moveTo>
                    <a:pt x="0" y="0"/>
                  </a:moveTo>
                  <a:lnTo>
                    <a:pt x="639305" y="0"/>
                  </a:lnTo>
                </a:path>
                <a:path w="639444" h="128269">
                  <a:moveTo>
                    <a:pt x="0" y="0"/>
                  </a:moveTo>
                  <a:lnTo>
                    <a:pt x="0" y="127884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948" y="2281612"/>
              <a:ext cx="146858" cy="35158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56377" y="3272871"/>
              <a:ext cx="2941320" cy="1791335"/>
            </a:xfrm>
            <a:custGeom>
              <a:avLst/>
              <a:gdLst/>
              <a:ahLst/>
              <a:cxnLst/>
              <a:rect l="l" t="t" r="r" b="b"/>
              <a:pathLst>
                <a:path w="2941320" h="1791335">
                  <a:moveTo>
                    <a:pt x="0" y="0"/>
                  </a:moveTo>
                  <a:lnTo>
                    <a:pt x="0" y="127884"/>
                  </a:lnTo>
                </a:path>
                <a:path w="2941320" h="1791335">
                  <a:moveTo>
                    <a:pt x="0" y="127884"/>
                  </a:moveTo>
                  <a:lnTo>
                    <a:pt x="1278635" y="127884"/>
                  </a:lnTo>
                </a:path>
                <a:path w="2941320" h="1791335">
                  <a:moveTo>
                    <a:pt x="767163" y="511662"/>
                  </a:moveTo>
                  <a:lnTo>
                    <a:pt x="1022880" y="511662"/>
                  </a:lnTo>
                </a:path>
                <a:path w="2941320" h="1791335">
                  <a:moveTo>
                    <a:pt x="1022880" y="0"/>
                  </a:moveTo>
                  <a:lnTo>
                    <a:pt x="1022880" y="511662"/>
                  </a:lnTo>
                </a:path>
                <a:path w="2941320" h="1791335">
                  <a:moveTo>
                    <a:pt x="1022880" y="511662"/>
                  </a:moveTo>
                  <a:lnTo>
                    <a:pt x="1022880" y="639673"/>
                  </a:lnTo>
                </a:path>
                <a:path w="2941320" h="1791335">
                  <a:moveTo>
                    <a:pt x="1278635" y="0"/>
                  </a:moveTo>
                  <a:lnTo>
                    <a:pt x="1278635" y="127884"/>
                  </a:lnTo>
                </a:path>
                <a:path w="2941320" h="1791335">
                  <a:moveTo>
                    <a:pt x="1278635" y="127884"/>
                  </a:moveTo>
                  <a:lnTo>
                    <a:pt x="2940770" y="127884"/>
                  </a:lnTo>
                </a:path>
                <a:path w="2941320" h="1791335">
                  <a:moveTo>
                    <a:pt x="1662185" y="511662"/>
                  </a:moveTo>
                  <a:lnTo>
                    <a:pt x="1662185" y="1023452"/>
                  </a:lnTo>
                </a:path>
                <a:path w="2941320" h="1791335">
                  <a:moveTo>
                    <a:pt x="1662185" y="511662"/>
                  </a:moveTo>
                  <a:lnTo>
                    <a:pt x="2045735" y="511662"/>
                  </a:lnTo>
                </a:path>
                <a:path w="2941320" h="1791335">
                  <a:moveTo>
                    <a:pt x="1406443" y="1535242"/>
                  </a:moveTo>
                  <a:lnTo>
                    <a:pt x="1662185" y="1535242"/>
                  </a:lnTo>
                </a:path>
                <a:path w="2941320" h="1791335">
                  <a:moveTo>
                    <a:pt x="1662185" y="1023452"/>
                  </a:moveTo>
                  <a:lnTo>
                    <a:pt x="1662185" y="1535242"/>
                  </a:lnTo>
                </a:path>
                <a:path w="2941320" h="1791335">
                  <a:moveTo>
                    <a:pt x="1662185" y="1023452"/>
                  </a:moveTo>
                  <a:lnTo>
                    <a:pt x="1789993" y="1023452"/>
                  </a:lnTo>
                </a:path>
                <a:path w="2941320" h="1791335">
                  <a:moveTo>
                    <a:pt x="1662185" y="1535242"/>
                  </a:moveTo>
                  <a:lnTo>
                    <a:pt x="1662185" y="1663126"/>
                  </a:lnTo>
                </a:path>
                <a:path w="2941320" h="1791335">
                  <a:moveTo>
                    <a:pt x="1662185" y="1535242"/>
                  </a:moveTo>
                  <a:lnTo>
                    <a:pt x="1789993" y="1535242"/>
                  </a:lnTo>
                </a:path>
                <a:path w="2941320" h="1791335">
                  <a:moveTo>
                    <a:pt x="1662185" y="1663126"/>
                  </a:moveTo>
                  <a:lnTo>
                    <a:pt x="1789993" y="1663126"/>
                  </a:lnTo>
                </a:path>
                <a:path w="2941320" h="1791335">
                  <a:moveTo>
                    <a:pt x="2685027" y="511662"/>
                  </a:moveTo>
                  <a:lnTo>
                    <a:pt x="2685027" y="1023452"/>
                  </a:lnTo>
                </a:path>
                <a:path w="2941320" h="1791335">
                  <a:moveTo>
                    <a:pt x="2557220" y="1663126"/>
                  </a:moveTo>
                  <a:lnTo>
                    <a:pt x="2557220" y="1791073"/>
                  </a:lnTo>
                </a:path>
                <a:path w="2941320" h="1791335">
                  <a:moveTo>
                    <a:pt x="255729" y="511662"/>
                  </a:moveTo>
                  <a:lnTo>
                    <a:pt x="383588" y="511662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56377" y="3656650"/>
              <a:ext cx="255904" cy="831850"/>
            </a:xfrm>
            <a:custGeom>
              <a:avLst/>
              <a:gdLst/>
              <a:ahLst/>
              <a:cxnLst/>
              <a:rect l="l" t="t" r="r" b="b"/>
              <a:pathLst>
                <a:path w="255905" h="831850">
                  <a:moveTo>
                    <a:pt x="255729" y="127884"/>
                  </a:moveTo>
                  <a:lnTo>
                    <a:pt x="127871" y="127884"/>
                  </a:lnTo>
                </a:path>
                <a:path w="255905" h="831850">
                  <a:moveTo>
                    <a:pt x="127871" y="0"/>
                  </a:moveTo>
                  <a:lnTo>
                    <a:pt x="127871" y="255894"/>
                  </a:lnTo>
                </a:path>
                <a:path w="255905" h="831850">
                  <a:moveTo>
                    <a:pt x="89503" y="51204"/>
                  </a:moveTo>
                  <a:lnTo>
                    <a:pt x="89503" y="204690"/>
                  </a:lnTo>
                </a:path>
                <a:path w="255905" h="831850">
                  <a:moveTo>
                    <a:pt x="51148" y="102408"/>
                  </a:moveTo>
                  <a:lnTo>
                    <a:pt x="51148" y="153486"/>
                  </a:lnTo>
                </a:path>
                <a:path w="255905" h="831850">
                  <a:moveTo>
                    <a:pt x="127871" y="831563"/>
                  </a:moveTo>
                  <a:lnTo>
                    <a:pt x="0" y="831563"/>
                  </a:lnTo>
                </a:path>
                <a:path w="255905" h="831850">
                  <a:moveTo>
                    <a:pt x="127871" y="831563"/>
                  </a:moveTo>
                  <a:lnTo>
                    <a:pt x="127871" y="703679"/>
                  </a:lnTo>
                </a:path>
                <a:path w="255905" h="831850">
                  <a:moveTo>
                    <a:pt x="0" y="831563"/>
                  </a:moveTo>
                  <a:lnTo>
                    <a:pt x="0" y="703679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12107" y="4424208"/>
              <a:ext cx="128270" cy="511809"/>
            </a:xfrm>
            <a:custGeom>
              <a:avLst/>
              <a:gdLst/>
              <a:ahLst/>
              <a:cxnLst/>
              <a:rect l="l" t="t" r="r" b="b"/>
              <a:pathLst>
                <a:path w="128269" h="511810">
                  <a:moveTo>
                    <a:pt x="0" y="0"/>
                  </a:moveTo>
                  <a:lnTo>
                    <a:pt x="0" y="511789"/>
                  </a:lnTo>
                </a:path>
                <a:path w="128269" h="511810">
                  <a:moveTo>
                    <a:pt x="0" y="0"/>
                  </a:moveTo>
                  <a:lnTo>
                    <a:pt x="127858" y="0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56377" y="4360329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55729" y="63878"/>
                  </a:moveTo>
                  <a:lnTo>
                    <a:pt x="127871" y="63878"/>
                  </a:lnTo>
                </a:path>
                <a:path w="255905" h="64135">
                  <a:moveTo>
                    <a:pt x="127871" y="0"/>
                  </a:moveTo>
                  <a:lnTo>
                    <a:pt x="0" y="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74771" y="4393409"/>
              <a:ext cx="46355" cy="52705"/>
            </a:xfrm>
            <a:custGeom>
              <a:avLst/>
              <a:gdLst/>
              <a:ahLst/>
              <a:cxnLst/>
              <a:rect l="l" t="t" r="r" b="b"/>
              <a:pathLst>
                <a:path w="46355" h="52704">
                  <a:moveTo>
                    <a:pt x="30051" y="0"/>
                  </a:moveTo>
                  <a:lnTo>
                    <a:pt x="16409" y="0"/>
                  </a:lnTo>
                  <a:lnTo>
                    <a:pt x="10773" y="2280"/>
                  </a:lnTo>
                  <a:lnTo>
                    <a:pt x="2087" y="11659"/>
                  </a:lnTo>
                  <a:lnTo>
                    <a:pt x="39" y="17870"/>
                  </a:lnTo>
                  <a:lnTo>
                    <a:pt x="0" y="35107"/>
                  </a:lnTo>
                  <a:lnTo>
                    <a:pt x="2063" y="41191"/>
                  </a:lnTo>
                  <a:lnTo>
                    <a:pt x="6365" y="45627"/>
                  </a:lnTo>
                  <a:lnTo>
                    <a:pt x="10659" y="50190"/>
                  </a:lnTo>
                  <a:lnTo>
                    <a:pt x="16473" y="52471"/>
                  </a:lnTo>
                  <a:lnTo>
                    <a:pt x="29646" y="52471"/>
                  </a:lnTo>
                  <a:lnTo>
                    <a:pt x="34422" y="51076"/>
                  </a:lnTo>
                  <a:lnTo>
                    <a:pt x="38171" y="48162"/>
                  </a:lnTo>
                  <a:lnTo>
                    <a:pt x="41750" y="45500"/>
                  </a:lnTo>
                  <a:lnTo>
                    <a:pt x="19677" y="45500"/>
                  </a:lnTo>
                  <a:lnTo>
                    <a:pt x="16181" y="43980"/>
                  </a:lnTo>
                  <a:lnTo>
                    <a:pt x="10570" y="38149"/>
                  </a:lnTo>
                  <a:lnTo>
                    <a:pt x="9012" y="33967"/>
                  </a:lnTo>
                  <a:lnTo>
                    <a:pt x="8695" y="28389"/>
                  </a:lnTo>
                  <a:lnTo>
                    <a:pt x="46113" y="28389"/>
                  </a:lnTo>
                  <a:lnTo>
                    <a:pt x="46146" y="21419"/>
                  </a:lnTo>
                  <a:lnTo>
                    <a:pt x="9177" y="21419"/>
                  </a:lnTo>
                  <a:lnTo>
                    <a:pt x="9455" y="16983"/>
                  </a:lnTo>
                  <a:lnTo>
                    <a:pt x="10925" y="13561"/>
                  </a:lnTo>
                  <a:lnTo>
                    <a:pt x="16245" y="8238"/>
                  </a:lnTo>
                  <a:lnTo>
                    <a:pt x="19525" y="6971"/>
                  </a:lnTo>
                  <a:lnTo>
                    <a:pt x="39898" y="6971"/>
                  </a:lnTo>
                  <a:lnTo>
                    <a:pt x="35524" y="2280"/>
                  </a:lnTo>
                  <a:lnTo>
                    <a:pt x="30051" y="0"/>
                  </a:lnTo>
                  <a:close/>
                </a:path>
                <a:path w="46355" h="52704">
                  <a:moveTo>
                    <a:pt x="37082" y="35107"/>
                  </a:moveTo>
                  <a:lnTo>
                    <a:pt x="35802" y="38783"/>
                  </a:lnTo>
                  <a:lnTo>
                    <a:pt x="34054" y="41318"/>
                  </a:lnTo>
                  <a:lnTo>
                    <a:pt x="29646" y="44613"/>
                  </a:lnTo>
                  <a:lnTo>
                    <a:pt x="26973" y="45500"/>
                  </a:lnTo>
                  <a:lnTo>
                    <a:pt x="41750" y="45500"/>
                  </a:lnTo>
                  <a:lnTo>
                    <a:pt x="41920" y="45373"/>
                  </a:lnTo>
                  <a:lnTo>
                    <a:pt x="44492" y="41318"/>
                  </a:lnTo>
                  <a:lnTo>
                    <a:pt x="45872" y="36248"/>
                  </a:lnTo>
                  <a:lnTo>
                    <a:pt x="37082" y="35107"/>
                  </a:lnTo>
                  <a:close/>
                </a:path>
                <a:path w="46355" h="52704">
                  <a:moveTo>
                    <a:pt x="39898" y="6971"/>
                  </a:moveTo>
                  <a:lnTo>
                    <a:pt x="27746" y="6971"/>
                  </a:lnTo>
                  <a:lnTo>
                    <a:pt x="31267" y="8618"/>
                  </a:lnTo>
                  <a:lnTo>
                    <a:pt x="35739" y="14067"/>
                  </a:lnTo>
                  <a:lnTo>
                    <a:pt x="36803" y="17109"/>
                  </a:lnTo>
                  <a:lnTo>
                    <a:pt x="37183" y="21419"/>
                  </a:lnTo>
                  <a:lnTo>
                    <a:pt x="46146" y="21419"/>
                  </a:lnTo>
                  <a:lnTo>
                    <a:pt x="46151" y="17870"/>
                  </a:lnTo>
                  <a:lnTo>
                    <a:pt x="44036" y="11407"/>
                  </a:lnTo>
                  <a:lnTo>
                    <a:pt x="39898" y="6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95682" y="4296324"/>
              <a:ext cx="384175" cy="1023619"/>
            </a:xfrm>
            <a:custGeom>
              <a:avLst/>
              <a:gdLst/>
              <a:ahLst/>
              <a:cxnLst/>
              <a:rect l="l" t="t" r="r" b="b"/>
              <a:pathLst>
                <a:path w="384175" h="1023620">
                  <a:moveTo>
                    <a:pt x="0" y="127884"/>
                  </a:moveTo>
                  <a:lnTo>
                    <a:pt x="127858" y="127884"/>
                  </a:lnTo>
                </a:path>
                <a:path w="384175" h="1023620">
                  <a:moveTo>
                    <a:pt x="127858" y="127884"/>
                  </a:moveTo>
                  <a:lnTo>
                    <a:pt x="127858" y="511789"/>
                  </a:lnTo>
                </a:path>
                <a:path w="384175" h="1023620">
                  <a:moveTo>
                    <a:pt x="127858" y="127884"/>
                  </a:moveTo>
                  <a:lnTo>
                    <a:pt x="383575" y="127884"/>
                  </a:lnTo>
                </a:path>
                <a:path w="384175" h="1023620">
                  <a:moveTo>
                    <a:pt x="127858" y="511789"/>
                  </a:moveTo>
                  <a:lnTo>
                    <a:pt x="127858" y="1023490"/>
                  </a:lnTo>
                </a:path>
                <a:path w="384175" h="1023620">
                  <a:moveTo>
                    <a:pt x="127858" y="511789"/>
                  </a:moveTo>
                  <a:lnTo>
                    <a:pt x="255716" y="511789"/>
                  </a:lnTo>
                </a:path>
                <a:path w="384175" h="1023620">
                  <a:moveTo>
                    <a:pt x="383575" y="0"/>
                  </a:moveTo>
                  <a:lnTo>
                    <a:pt x="383575" y="127884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959611" y="4168440"/>
              <a:ext cx="128270" cy="255904"/>
            </a:xfrm>
            <a:custGeom>
              <a:avLst/>
              <a:gdLst/>
              <a:ahLst/>
              <a:cxnLst/>
              <a:rect l="l" t="t" r="r" b="b"/>
              <a:pathLst>
                <a:path w="128269" h="255904">
                  <a:moveTo>
                    <a:pt x="0" y="127884"/>
                  </a:moveTo>
                  <a:lnTo>
                    <a:pt x="0" y="0"/>
                  </a:lnTo>
                </a:path>
                <a:path w="128269" h="255904">
                  <a:moveTo>
                    <a:pt x="0" y="127884"/>
                  </a:moveTo>
                  <a:lnTo>
                    <a:pt x="127858" y="127884"/>
                  </a:lnTo>
                </a:path>
                <a:path w="128269" h="255904">
                  <a:moveTo>
                    <a:pt x="0" y="0"/>
                  </a:moveTo>
                  <a:lnTo>
                    <a:pt x="127858" y="0"/>
                  </a:lnTo>
                </a:path>
                <a:path w="128269" h="255904">
                  <a:moveTo>
                    <a:pt x="63929" y="255768"/>
                  </a:moveTo>
                  <a:lnTo>
                    <a:pt x="63929" y="127884"/>
                  </a:lnTo>
                </a:path>
                <a:path w="128269" h="255904">
                  <a:moveTo>
                    <a:pt x="127858" y="127884"/>
                  </a:moveTo>
                  <a:lnTo>
                    <a:pt x="127858" y="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66296" y="4144105"/>
              <a:ext cx="352425" cy="70485"/>
            </a:xfrm>
            <a:custGeom>
              <a:avLst/>
              <a:gdLst/>
              <a:ahLst/>
              <a:cxnLst/>
              <a:rect l="l" t="t" r="r" b="b"/>
              <a:pathLst>
                <a:path w="352425" h="70485">
                  <a:moveTo>
                    <a:pt x="36479" y="0"/>
                  </a:moveTo>
                  <a:lnTo>
                    <a:pt x="26600" y="0"/>
                  </a:lnTo>
                  <a:lnTo>
                    <a:pt x="0" y="69329"/>
                  </a:lnTo>
                  <a:lnTo>
                    <a:pt x="9740" y="69329"/>
                  </a:lnTo>
                  <a:lnTo>
                    <a:pt x="17340" y="48289"/>
                  </a:lnTo>
                  <a:lnTo>
                    <a:pt x="56225" y="48289"/>
                  </a:lnTo>
                  <a:lnTo>
                    <a:pt x="53167" y="40811"/>
                  </a:lnTo>
                  <a:lnTo>
                    <a:pt x="19987" y="40811"/>
                  </a:lnTo>
                  <a:lnTo>
                    <a:pt x="27600" y="20532"/>
                  </a:lnTo>
                  <a:lnTo>
                    <a:pt x="29208" y="16097"/>
                  </a:lnTo>
                  <a:lnTo>
                    <a:pt x="30450" y="11661"/>
                  </a:lnTo>
                  <a:lnTo>
                    <a:pt x="31324" y="7225"/>
                  </a:lnTo>
                  <a:lnTo>
                    <a:pt x="39433" y="7225"/>
                  </a:lnTo>
                  <a:lnTo>
                    <a:pt x="36479" y="0"/>
                  </a:lnTo>
                  <a:close/>
                </a:path>
                <a:path w="352425" h="70485">
                  <a:moveTo>
                    <a:pt x="56225" y="48289"/>
                  </a:moveTo>
                  <a:lnTo>
                    <a:pt x="46309" y="48289"/>
                  </a:lnTo>
                  <a:lnTo>
                    <a:pt x="54390" y="69329"/>
                  </a:lnTo>
                  <a:lnTo>
                    <a:pt x="64828" y="69329"/>
                  </a:lnTo>
                  <a:lnTo>
                    <a:pt x="56225" y="48289"/>
                  </a:lnTo>
                  <a:close/>
                </a:path>
                <a:path w="352425" h="70485">
                  <a:moveTo>
                    <a:pt x="39433" y="7225"/>
                  </a:moveTo>
                  <a:lnTo>
                    <a:pt x="31324" y="7225"/>
                  </a:lnTo>
                  <a:lnTo>
                    <a:pt x="32401" y="11027"/>
                  </a:lnTo>
                  <a:lnTo>
                    <a:pt x="34130" y="16097"/>
                  </a:lnTo>
                  <a:lnTo>
                    <a:pt x="43472" y="40811"/>
                  </a:lnTo>
                  <a:lnTo>
                    <a:pt x="53167" y="40811"/>
                  </a:lnTo>
                  <a:lnTo>
                    <a:pt x="39433" y="7225"/>
                  </a:lnTo>
                  <a:close/>
                </a:path>
                <a:path w="352425" h="70485">
                  <a:moveTo>
                    <a:pt x="94164" y="17998"/>
                  </a:moveTo>
                  <a:lnTo>
                    <a:pt x="87020" y="17998"/>
                  </a:lnTo>
                  <a:lnTo>
                    <a:pt x="83284" y="19011"/>
                  </a:lnTo>
                  <a:lnTo>
                    <a:pt x="69932" y="39164"/>
                  </a:lnTo>
                  <a:lnTo>
                    <a:pt x="69932" y="49429"/>
                  </a:lnTo>
                  <a:lnTo>
                    <a:pt x="87527" y="70469"/>
                  </a:lnTo>
                  <a:lnTo>
                    <a:pt x="97698" y="70469"/>
                  </a:lnTo>
                  <a:lnTo>
                    <a:pt x="102372" y="67934"/>
                  </a:lnTo>
                  <a:lnTo>
                    <a:pt x="105307" y="63371"/>
                  </a:lnTo>
                  <a:lnTo>
                    <a:pt x="88642" y="63371"/>
                  </a:lnTo>
                  <a:lnTo>
                    <a:pt x="85436" y="61851"/>
                  </a:lnTo>
                  <a:lnTo>
                    <a:pt x="80027" y="55514"/>
                  </a:lnTo>
                  <a:lnTo>
                    <a:pt x="78672" y="50697"/>
                  </a:lnTo>
                  <a:lnTo>
                    <a:pt x="78672" y="37642"/>
                  </a:lnTo>
                  <a:lnTo>
                    <a:pt x="79940" y="32699"/>
                  </a:lnTo>
                  <a:lnTo>
                    <a:pt x="82472" y="29658"/>
                  </a:lnTo>
                  <a:lnTo>
                    <a:pt x="85006" y="26489"/>
                  </a:lnTo>
                  <a:lnTo>
                    <a:pt x="88160" y="24968"/>
                  </a:lnTo>
                  <a:lnTo>
                    <a:pt x="113442" y="24968"/>
                  </a:lnTo>
                  <a:lnTo>
                    <a:pt x="104982" y="24842"/>
                  </a:lnTo>
                  <a:lnTo>
                    <a:pt x="103499" y="22814"/>
                  </a:lnTo>
                  <a:lnTo>
                    <a:pt x="101587" y="21165"/>
                  </a:lnTo>
                  <a:lnTo>
                    <a:pt x="96862" y="18632"/>
                  </a:lnTo>
                  <a:lnTo>
                    <a:pt x="94164" y="17998"/>
                  </a:lnTo>
                  <a:close/>
                </a:path>
                <a:path w="352425" h="70485">
                  <a:moveTo>
                    <a:pt x="113442" y="62992"/>
                  </a:moveTo>
                  <a:lnTo>
                    <a:pt x="105552" y="62992"/>
                  </a:lnTo>
                  <a:lnTo>
                    <a:pt x="105552" y="69329"/>
                  </a:lnTo>
                  <a:lnTo>
                    <a:pt x="113442" y="69329"/>
                  </a:lnTo>
                  <a:lnTo>
                    <a:pt x="113442" y="62992"/>
                  </a:lnTo>
                  <a:close/>
                </a:path>
                <a:path w="352425" h="70485">
                  <a:moveTo>
                    <a:pt x="113442" y="24968"/>
                  </a:moveTo>
                  <a:lnTo>
                    <a:pt x="95824" y="24968"/>
                  </a:lnTo>
                  <a:lnTo>
                    <a:pt x="99079" y="26616"/>
                  </a:lnTo>
                  <a:lnTo>
                    <a:pt x="101726" y="29785"/>
                  </a:lnTo>
                  <a:lnTo>
                    <a:pt x="104373" y="33079"/>
                  </a:lnTo>
                  <a:lnTo>
                    <a:pt x="105589" y="37642"/>
                  </a:lnTo>
                  <a:lnTo>
                    <a:pt x="105690" y="51205"/>
                  </a:lnTo>
                  <a:lnTo>
                    <a:pt x="104399" y="55766"/>
                  </a:lnTo>
                  <a:lnTo>
                    <a:pt x="99193" y="61851"/>
                  </a:lnTo>
                  <a:lnTo>
                    <a:pt x="96038" y="63371"/>
                  </a:lnTo>
                  <a:lnTo>
                    <a:pt x="105307" y="63371"/>
                  </a:lnTo>
                  <a:lnTo>
                    <a:pt x="105552" y="62992"/>
                  </a:lnTo>
                  <a:lnTo>
                    <a:pt x="113442" y="62992"/>
                  </a:lnTo>
                  <a:lnTo>
                    <a:pt x="113442" y="24968"/>
                  </a:lnTo>
                  <a:close/>
                </a:path>
                <a:path w="352425" h="70485">
                  <a:moveTo>
                    <a:pt x="113442" y="0"/>
                  </a:moveTo>
                  <a:lnTo>
                    <a:pt x="104982" y="0"/>
                  </a:lnTo>
                  <a:lnTo>
                    <a:pt x="104982" y="24842"/>
                  </a:lnTo>
                  <a:lnTo>
                    <a:pt x="113442" y="24842"/>
                  </a:lnTo>
                  <a:lnTo>
                    <a:pt x="113442" y="0"/>
                  </a:lnTo>
                  <a:close/>
                </a:path>
                <a:path w="352425" h="70485">
                  <a:moveTo>
                    <a:pt x="149581" y="17998"/>
                  </a:moveTo>
                  <a:lnTo>
                    <a:pt x="142436" y="17998"/>
                  </a:lnTo>
                  <a:lnTo>
                    <a:pt x="138700" y="19011"/>
                  </a:lnTo>
                  <a:lnTo>
                    <a:pt x="125350" y="39164"/>
                  </a:lnTo>
                  <a:lnTo>
                    <a:pt x="125350" y="49429"/>
                  </a:lnTo>
                  <a:lnTo>
                    <a:pt x="142943" y="70469"/>
                  </a:lnTo>
                  <a:lnTo>
                    <a:pt x="153115" y="70469"/>
                  </a:lnTo>
                  <a:lnTo>
                    <a:pt x="157789" y="67934"/>
                  </a:lnTo>
                  <a:lnTo>
                    <a:pt x="160724" y="63371"/>
                  </a:lnTo>
                  <a:lnTo>
                    <a:pt x="144058" y="63371"/>
                  </a:lnTo>
                  <a:lnTo>
                    <a:pt x="140867" y="61851"/>
                  </a:lnTo>
                  <a:lnTo>
                    <a:pt x="135445" y="55514"/>
                  </a:lnTo>
                  <a:lnTo>
                    <a:pt x="134090" y="50697"/>
                  </a:lnTo>
                  <a:lnTo>
                    <a:pt x="134090" y="37642"/>
                  </a:lnTo>
                  <a:lnTo>
                    <a:pt x="135356" y="32699"/>
                  </a:lnTo>
                  <a:lnTo>
                    <a:pt x="137890" y="29658"/>
                  </a:lnTo>
                  <a:lnTo>
                    <a:pt x="140423" y="26489"/>
                  </a:lnTo>
                  <a:lnTo>
                    <a:pt x="143590" y="24968"/>
                  </a:lnTo>
                  <a:lnTo>
                    <a:pt x="168860" y="24968"/>
                  </a:lnTo>
                  <a:lnTo>
                    <a:pt x="160411" y="24842"/>
                  </a:lnTo>
                  <a:lnTo>
                    <a:pt x="158929" y="22814"/>
                  </a:lnTo>
                  <a:lnTo>
                    <a:pt x="157003" y="21165"/>
                  </a:lnTo>
                  <a:lnTo>
                    <a:pt x="152279" y="18632"/>
                  </a:lnTo>
                  <a:lnTo>
                    <a:pt x="149581" y="17998"/>
                  </a:lnTo>
                  <a:close/>
                </a:path>
                <a:path w="352425" h="70485">
                  <a:moveTo>
                    <a:pt x="168860" y="62992"/>
                  </a:moveTo>
                  <a:lnTo>
                    <a:pt x="160968" y="62992"/>
                  </a:lnTo>
                  <a:lnTo>
                    <a:pt x="160968" y="69329"/>
                  </a:lnTo>
                  <a:lnTo>
                    <a:pt x="168860" y="69329"/>
                  </a:lnTo>
                  <a:lnTo>
                    <a:pt x="168860" y="62992"/>
                  </a:lnTo>
                  <a:close/>
                </a:path>
                <a:path w="352425" h="70485">
                  <a:moveTo>
                    <a:pt x="168860" y="24968"/>
                  </a:moveTo>
                  <a:lnTo>
                    <a:pt x="151240" y="24968"/>
                  </a:lnTo>
                  <a:lnTo>
                    <a:pt x="154496" y="26616"/>
                  </a:lnTo>
                  <a:lnTo>
                    <a:pt x="157143" y="29785"/>
                  </a:lnTo>
                  <a:lnTo>
                    <a:pt x="159791" y="33079"/>
                  </a:lnTo>
                  <a:lnTo>
                    <a:pt x="161006" y="37642"/>
                  </a:lnTo>
                  <a:lnTo>
                    <a:pt x="161108" y="51205"/>
                  </a:lnTo>
                  <a:lnTo>
                    <a:pt x="159816" y="55766"/>
                  </a:lnTo>
                  <a:lnTo>
                    <a:pt x="154622" y="61851"/>
                  </a:lnTo>
                  <a:lnTo>
                    <a:pt x="151456" y="63371"/>
                  </a:lnTo>
                  <a:lnTo>
                    <a:pt x="160724" y="63371"/>
                  </a:lnTo>
                  <a:lnTo>
                    <a:pt x="160968" y="62992"/>
                  </a:lnTo>
                  <a:lnTo>
                    <a:pt x="168860" y="62992"/>
                  </a:lnTo>
                  <a:lnTo>
                    <a:pt x="168860" y="24968"/>
                  </a:lnTo>
                  <a:close/>
                </a:path>
                <a:path w="352425" h="70485">
                  <a:moveTo>
                    <a:pt x="168860" y="0"/>
                  </a:moveTo>
                  <a:lnTo>
                    <a:pt x="160411" y="0"/>
                  </a:lnTo>
                  <a:lnTo>
                    <a:pt x="160411" y="24842"/>
                  </a:lnTo>
                  <a:lnTo>
                    <a:pt x="168860" y="24842"/>
                  </a:lnTo>
                  <a:lnTo>
                    <a:pt x="168860" y="0"/>
                  </a:lnTo>
                  <a:close/>
                </a:path>
                <a:path w="352425" h="70485">
                  <a:moveTo>
                    <a:pt x="192394" y="0"/>
                  </a:moveTo>
                  <a:lnTo>
                    <a:pt x="183883" y="0"/>
                  </a:lnTo>
                  <a:lnTo>
                    <a:pt x="183883" y="9759"/>
                  </a:lnTo>
                  <a:lnTo>
                    <a:pt x="192394" y="9759"/>
                  </a:lnTo>
                  <a:lnTo>
                    <a:pt x="192394" y="0"/>
                  </a:lnTo>
                  <a:close/>
                </a:path>
                <a:path w="352425" h="70485">
                  <a:moveTo>
                    <a:pt x="192394" y="19138"/>
                  </a:moveTo>
                  <a:lnTo>
                    <a:pt x="183883" y="19138"/>
                  </a:lnTo>
                  <a:lnTo>
                    <a:pt x="183883" y="69329"/>
                  </a:lnTo>
                  <a:lnTo>
                    <a:pt x="192394" y="69329"/>
                  </a:lnTo>
                  <a:lnTo>
                    <a:pt x="192394" y="19138"/>
                  </a:lnTo>
                  <a:close/>
                </a:path>
                <a:path w="352425" h="70485">
                  <a:moveTo>
                    <a:pt x="216019" y="25728"/>
                  </a:moveTo>
                  <a:lnTo>
                    <a:pt x="207557" y="25728"/>
                  </a:lnTo>
                  <a:lnTo>
                    <a:pt x="207636" y="60457"/>
                  </a:lnTo>
                  <a:lnTo>
                    <a:pt x="212192" y="68441"/>
                  </a:lnTo>
                  <a:lnTo>
                    <a:pt x="213890" y="69455"/>
                  </a:lnTo>
                  <a:lnTo>
                    <a:pt x="216284" y="69963"/>
                  </a:lnTo>
                  <a:lnTo>
                    <a:pt x="221263" y="69963"/>
                  </a:lnTo>
                  <a:lnTo>
                    <a:pt x="223403" y="69709"/>
                  </a:lnTo>
                  <a:lnTo>
                    <a:pt x="225797" y="69202"/>
                  </a:lnTo>
                  <a:lnTo>
                    <a:pt x="224610" y="61977"/>
                  </a:lnTo>
                  <a:lnTo>
                    <a:pt x="219577" y="61977"/>
                  </a:lnTo>
                  <a:lnTo>
                    <a:pt x="218602" y="61851"/>
                  </a:lnTo>
                  <a:lnTo>
                    <a:pt x="217931" y="61343"/>
                  </a:lnTo>
                  <a:lnTo>
                    <a:pt x="217247" y="60963"/>
                  </a:lnTo>
                  <a:lnTo>
                    <a:pt x="216766" y="60457"/>
                  </a:lnTo>
                  <a:lnTo>
                    <a:pt x="216462" y="59696"/>
                  </a:lnTo>
                  <a:lnTo>
                    <a:pt x="216157" y="59062"/>
                  </a:lnTo>
                  <a:lnTo>
                    <a:pt x="216019" y="57541"/>
                  </a:lnTo>
                  <a:lnTo>
                    <a:pt x="216019" y="25728"/>
                  </a:lnTo>
                  <a:close/>
                </a:path>
                <a:path w="352425" h="70485">
                  <a:moveTo>
                    <a:pt x="224569" y="61724"/>
                  </a:moveTo>
                  <a:lnTo>
                    <a:pt x="223023" y="61851"/>
                  </a:lnTo>
                  <a:lnTo>
                    <a:pt x="221782" y="61977"/>
                  </a:lnTo>
                  <a:lnTo>
                    <a:pt x="224610" y="61977"/>
                  </a:lnTo>
                  <a:lnTo>
                    <a:pt x="224569" y="61724"/>
                  </a:lnTo>
                  <a:close/>
                </a:path>
                <a:path w="352425" h="70485">
                  <a:moveTo>
                    <a:pt x="224569" y="19138"/>
                  </a:moveTo>
                  <a:lnTo>
                    <a:pt x="201325" y="19138"/>
                  </a:lnTo>
                  <a:lnTo>
                    <a:pt x="201325" y="25728"/>
                  </a:lnTo>
                  <a:lnTo>
                    <a:pt x="224569" y="25728"/>
                  </a:lnTo>
                  <a:lnTo>
                    <a:pt x="224569" y="19138"/>
                  </a:lnTo>
                  <a:close/>
                </a:path>
                <a:path w="352425" h="70485">
                  <a:moveTo>
                    <a:pt x="216019" y="1521"/>
                  </a:moveTo>
                  <a:lnTo>
                    <a:pt x="207557" y="6591"/>
                  </a:lnTo>
                  <a:lnTo>
                    <a:pt x="207557" y="19138"/>
                  </a:lnTo>
                  <a:lnTo>
                    <a:pt x="216019" y="19138"/>
                  </a:lnTo>
                  <a:lnTo>
                    <a:pt x="216019" y="1521"/>
                  </a:lnTo>
                  <a:close/>
                </a:path>
                <a:path w="352425" h="70485">
                  <a:moveTo>
                    <a:pt x="242238" y="0"/>
                  </a:moveTo>
                  <a:lnTo>
                    <a:pt x="233726" y="0"/>
                  </a:lnTo>
                  <a:lnTo>
                    <a:pt x="233726" y="9759"/>
                  </a:lnTo>
                  <a:lnTo>
                    <a:pt x="242238" y="9759"/>
                  </a:lnTo>
                  <a:lnTo>
                    <a:pt x="242238" y="0"/>
                  </a:lnTo>
                  <a:close/>
                </a:path>
                <a:path w="352425" h="70485">
                  <a:moveTo>
                    <a:pt x="242238" y="19138"/>
                  </a:moveTo>
                  <a:lnTo>
                    <a:pt x="233726" y="19138"/>
                  </a:lnTo>
                  <a:lnTo>
                    <a:pt x="233726" y="69329"/>
                  </a:lnTo>
                  <a:lnTo>
                    <a:pt x="242238" y="69329"/>
                  </a:lnTo>
                  <a:lnTo>
                    <a:pt x="242238" y="19138"/>
                  </a:lnTo>
                  <a:close/>
                </a:path>
                <a:path w="352425" h="70485">
                  <a:moveTo>
                    <a:pt x="283102" y="17998"/>
                  </a:moveTo>
                  <a:lnTo>
                    <a:pt x="270004" y="17998"/>
                  </a:lnTo>
                  <a:lnTo>
                    <a:pt x="264735" y="19772"/>
                  </a:lnTo>
                  <a:lnTo>
                    <a:pt x="260428" y="23575"/>
                  </a:lnTo>
                  <a:lnTo>
                    <a:pt x="255259" y="28011"/>
                  </a:lnTo>
                  <a:lnTo>
                    <a:pt x="252676" y="34855"/>
                  </a:lnTo>
                  <a:lnTo>
                    <a:pt x="252676" y="52725"/>
                  </a:lnTo>
                  <a:lnTo>
                    <a:pt x="254842" y="59189"/>
                  </a:lnTo>
                  <a:lnTo>
                    <a:pt x="259173" y="63625"/>
                  </a:lnTo>
                  <a:lnTo>
                    <a:pt x="263505" y="68187"/>
                  </a:lnTo>
                  <a:lnTo>
                    <a:pt x="269181" y="70469"/>
                  </a:lnTo>
                  <a:lnTo>
                    <a:pt x="280581" y="70469"/>
                  </a:lnTo>
                  <a:lnTo>
                    <a:pt x="284622" y="69455"/>
                  </a:lnTo>
                  <a:lnTo>
                    <a:pt x="288320" y="67301"/>
                  </a:lnTo>
                  <a:lnTo>
                    <a:pt x="292019" y="65272"/>
                  </a:lnTo>
                  <a:lnTo>
                    <a:pt x="293946" y="63371"/>
                  </a:lnTo>
                  <a:lnTo>
                    <a:pt x="271955" y="63371"/>
                  </a:lnTo>
                  <a:lnTo>
                    <a:pt x="268420" y="61851"/>
                  </a:lnTo>
                  <a:lnTo>
                    <a:pt x="265513" y="58555"/>
                  </a:lnTo>
                  <a:lnTo>
                    <a:pt x="262822" y="55387"/>
                  </a:lnTo>
                  <a:lnTo>
                    <a:pt x="261416" y="50571"/>
                  </a:lnTo>
                  <a:lnTo>
                    <a:pt x="261453" y="37642"/>
                  </a:lnTo>
                  <a:lnTo>
                    <a:pt x="262822" y="32953"/>
                  </a:lnTo>
                  <a:lnTo>
                    <a:pt x="268420" y="26616"/>
                  </a:lnTo>
                  <a:lnTo>
                    <a:pt x="271955" y="24968"/>
                  </a:lnTo>
                  <a:lnTo>
                    <a:pt x="293363" y="24968"/>
                  </a:lnTo>
                  <a:lnTo>
                    <a:pt x="288738" y="20152"/>
                  </a:lnTo>
                  <a:lnTo>
                    <a:pt x="283102" y="17998"/>
                  </a:lnTo>
                  <a:close/>
                </a:path>
                <a:path w="352425" h="70485">
                  <a:moveTo>
                    <a:pt x="293363" y="24968"/>
                  </a:moveTo>
                  <a:lnTo>
                    <a:pt x="280391" y="24968"/>
                  </a:lnTo>
                  <a:lnTo>
                    <a:pt x="283899" y="26616"/>
                  </a:lnTo>
                  <a:lnTo>
                    <a:pt x="289537" y="32953"/>
                  </a:lnTo>
                  <a:lnTo>
                    <a:pt x="290943" y="37642"/>
                  </a:lnTo>
                  <a:lnTo>
                    <a:pt x="290907" y="50571"/>
                  </a:lnTo>
                  <a:lnTo>
                    <a:pt x="289549" y="55387"/>
                  </a:lnTo>
                  <a:lnTo>
                    <a:pt x="286628" y="58682"/>
                  </a:lnTo>
                  <a:lnTo>
                    <a:pt x="283937" y="61851"/>
                  </a:lnTo>
                  <a:lnTo>
                    <a:pt x="280429" y="63371"/>
                  </a:lnTo>
                  <a:lnTo>
                    <a:pt x="293946" y="63371"/>
                  </a:lnTo>
                  <a:lnTo>
                    <a:pt x="294844" y="62485"/>
                  </a:lnTo>
                  <a:lnTo>
                    <a:pt x="296849" y="58555"/>
                  </a:lnTo>
                  <a:lnTo>
                    <a:pt x="298720" y="55007"/>
                  </a:lnTo>
                  <a:lnTo>
                    <a:pt x="299562" y="50571"/>
                  </a:lnTo>
                  <a:lnTo>
                    <a:pt x="299683" y="35488"/>
                  </a:lnTo>
                  <a:lnTo>
                    <a:pt x="297503" y="29278"/>
                  </a:lnTo>
                  <a:lnTo>
                    <a:pt x="293363" y="24968"/>
                  </a:lnTo>
                  <a:close/>
                </a:path>
                <a:path w="352425" h="70485">
                  <a:moveTo>
                    <a:pt x="318910" y="19138"/>
                  </a:moveTo>
                  <a:lnTo>
                    <a:pt x="311260" y="19138"/>
                  </a:lnTo>
                  <a:lnTo>
                    <a:pt x="311260" y="69329"/>
                  </a:lnTo>
                  <a:lnTo>
                    <a:pt x="319772" y="69329"/>
                  </a:lnTo>
                  <a:lnTo>
                    <a:pt x="319846" y="35234"/>
                  </a:lnTo>
                  <a:lnTo>
                    <a:pt x="321077" y="31052"/>
                  </a:lnTo>
                  <a:lnTo>
                    <a:pt x="326346" y="26489"/>
                  </a:lnTo>
                  <a:lnTo>
                    <a:pt x="327040" y="26235"/>
                  </a:lnTo>
                  <a:lnTo>
                    <a:pt x="318910" y="26235"/>
                  </a:lnTo>
                  <a:lnTo>
                    <a:pt x="318910" y="19138"/>
                  </a:lnTo>
                  <a:close/>
                </a:path>
                <a:path w="352425" h="70485">
                  <a:moveTo>
                    <a:pt x="349993" y="25349"/>
                  </a:moveTo>
                  <a:lnTo>
                    <a:pt x="335352" y="25349"/>
                  </a:lnTo>
                  <a:lnTo>
                    <a:pt x="337328" y="25855"/>
                  </a:lnTo>
                  <a:lnTo>
                    <a:pt x="340710" y="27884"/>
                  </a:lnTo>
                  <a:lnTo>
                    <a:pt x="343535" y="69329"/>
                  </a:lnTo>
                  <a:lnTo>
                    <a:pt x="352035" y="69329"/>
                  </a:lnTo>
                  <a:lnTo>
                    <a:pt x="351938" y="32699"/>
                  </a:lnTo>
                  <a:lnTo>
                    <a:pt x="351882" y="31686"/>
                  </a:lnTo>
                  <a:lnTo>
                    <a:pt x="351059" y="27757"/>
                  </a:lnTo>
                  <a:lnTo>
                    <a:pt x="350173" y="25601"/>
                  </a:lnTo>
                  <a:lnTo>
                    <a:pt x="349993" y="25349"/>
                  </a:lnTo>
                  <a:close/>
                </a:path>
                <a:path w="352425" h="70485">
                  <a:moveTo>
                    <a:pt x="337911" y="17998"/>
                  </a:moveTo>
                  <a:lnTo>
                    <a:pt x="327929" y="17998"/>
                  </a:lnTo>
                  <a:lnTo>
                    <a:pt x="322596" y="20659"/>
                  </a:lnTo>
                  <a:lnTo>
                    <a:pt x="318910" y="26235"/>
                  </a:lnTo>
                  <a:lnTo>
                    <a:pt x="327040" y="26235"/>
                  </a:lnTo>
                  <a:lnTo>
                    <a:pt x="329462" y="25349"/>
                  </a:lnTo>
                  <a:lnTo>
                    <a:pt x="349993" y="25349"/>
                  </a:lnTo>
                  <a:lnTo>
                    <a:pt x="347652" y="22053"/>
                  </a:lnTo>
                  <a:lnTo>
                    <a:pt x="345765" y="20659"/>
                  </a:lnTo>
                  <a:lnTo>
                    <a:pt x="343218" y="19518"/>
                  </a:lnTo>
                  <a:lnTo>
                    <a:pt x="340685" y="18505"/>
                  </a:lnTo>
                  <a:lnTo>
                    <a:pt x="337911" y="17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79257" y="3720655"/>
              <a:ext cx="255904" cy="128270"/>
            </a:xfrm>
            <a:custGeom>
              <a:avLst/>
              <a:gdLst/>
              <a:ahLst/>
              <a:cxnLst/>
              <a:rect l="l" t="t" r="r" b="b"/>
              <a:pathLst>
                <a:path w="255905" h="128270">
                  <a:moveTo>
                    <a:pt x="127820" y="0"/>
                  </a:moveTo>
                  <a:lnTo>
                    <a:pt x="255754" y="0"/>
                  </a:lnTo>
                </a:path>
                <a:path w="255905" h="128270">
                  <a:moveTo>
                    <a:pt x="127820" y="0"/>
                  </a:moveTo>
                  <a:lnTo>
                    <a:pt x="127820" y="127884"/>
                  </a:lnTo>
                </a:path>
                <a:path w="255905" h="128270">
                  <a:moveTo>
                    <a:pt x="255754" y="0"/>
                  </a:moveTo>
                  <a:lnTo>
                    <a:pt x="255754" y="127884"/>
                  </a:lnTo>
                </a:path>
                <a:path w="255905" h="128270">
                  <a:moveTo>
                    <a:pt x="0" y="63878"/>
                  </a:moveTo>
                  <a:lnTo>
                    <a:pt x="127820" y="63878"/>
                  </a:lnTo>
                </a:path>
                <a:path w="255905" h="128270">
                  <a:moveTo>
                    <a:pt x="127820" y="127884"/>
                  </a:moveTo>
                  <a:lnTo>
                    <a:pt x="255754" y="12788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420" y="3735485"/>
              <a:ext cx="192788" cy="8871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662820" y="4232318"/>
              <a:ext cx="255904" cy="128270"/>
            </a:xfrm>
            <a:custGeom>
              <a:avLst/>
              <a:gdLst/>
              <a:ahLst/>
              <a:cxnLst/>
              <a:rect l="l" t="t" r="r" b="b"/>
              <a:pathLst>
                <a:path w="255905" h="128270">
                  <a:moveTo>
                    <a:pt x="127934" y="128010"/>
                  </a:moveTo>
                  <a:lnTo>
                    <a:pt x="0" y="128010"/>
                  </a:lnTo>
                </a:path>
                <a:path w="255905" h="128270">
                  <a:moveTo>
                    <a:pt x="127934" y="128010"/>
                  </a:moveTo>
                  <a:lnTo>
                    <a:pt x="127934" y="0"/>
                  </a:lnTo>
                </a:path>
                <a:path w="255905" h="128270">
                  <a:moveTo>
                    <a:pt x="0" y="128010"/>
                  </a:moveTo>
                  <a:lnTo>
                    <a:pt x="0" y="0"/>
                  </a:lnTo>
                </a:path>
                <a:path w="255905" h="128270">
                  <a:moveTo>
                    <a:pt x="255742" y="64005"/>
                  </a:moveTo>
                  <a:lnTo>
                    <a:pt x="127934" y="64005"/>
                  </a:lnTo>
                </a:path>
                <a:path w="255905" h="128270">
                  <a:moveTo>
                    <a:pt x="127934" y="0"/>
                  </a:moveTo>
                  <a:lnTo>
                    <a:pt x="0" y="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42224" y="4247401"/>
              <a:ext cx="282575" cy="70485"/>
            </a:xfrm>
            <a:custGeom>
              <a:avLst/>
              <a:gdLst/>
              <a:ahLst/>
              <a:cxnLst/>
              <a:rect l="l" t="t" r="r" b="b"/>
              <a:pathLst>
                <a:path w="282575" h="70485">
                  <a:moveTo>
                    <a:pt x="36860" y="0"/>
                  </a:moveTo>
                  <a:lnTo>
                    <a:pt x="0" y="0"/>
                  </a:lnTo>
                  <a:lnTo>
                    <a:pt x="0" y="69201"/>
                  </a:lnTo>
                  <a:lnTo>
                    <a:pt x="9119" y="69201"/>
                  </a:lnTo>
                  <a:lnTo>
                    <a:pt x="9119" y="38529"/>
                  </a:lnTo>
                  <a:lnTo>
                    <a:pt x="37452" y="38529"/>
                  </a:lnTo>
                  <a:lnTo>
                    <a:pt x="35847" y="37768"/>
                  </a:lnTo>
                  <a:lnTo>
                    <a:pt x="42434" y="36882"/>
                  </a:lnTo>
                  <a:lnTo>
                    <a:pt x="47373" y="34726"/>
                  </a:lnTo>
                  <a:lnTo>
                    <a:pt x="50540" y="31305"/>
                  </a:lnTo>
                  <a:lnTo>
                    <a:pt x="51271" y="30544"/>
                  </a:lnTo>
                  <a:lnTo>
                    <a:pt x="9119" y="30544"/>
                  </a:lnTo>
                  <a:lnTo>
                    <a:pt x="9119" y="7730"/>
                  </a:lnTo>
                  <a:lnTo>
                    <a:pt x="51954" y="7730"/>
                  </a:lnTo>
                  <a:lnTo>
                    <a:pt x="50413" y="5322"/>
                  </a:lnTo>
                  <a:lnTo>
                    <a:pt x="47880" y="3167"/>
                  </a:lnTo>
                  <a:lnTo>
                    <a:pt x="41546" y="633"/>
                  </a:lnTo>
                  <a:lnTo>
                    <a:pt x="36860" y="0"/>
                  </a:lnTo>
                  <a:close/>
                </a:path>
                <a:path w="282575" h="70485">
                  <a:moveTo>
                    <a:pt x="37452" y="38529"/>
                  </a:moveTo>
                  <a:lnTo>
                    <a:pt x="22167" y="38529"/>
                  </a:lnTo>
                  <a:lnTo>
                    <a:pt x="23813" y="38656"/>
                  </a:lnTo>
                  <a:lnTo>
                    <a:pt x="24827" y="38783"/>
                  </a:lnTo>
                  <a:lnTo>
                    <a:pt x="49400" y="69201"/>
                  </a:lnTo>
                  <a:lnTo>
                    <a:pt x="60926" y="69201"/>
                  </a:lnTo>
                  <a:lnTo>
                    <a:pt x="38253" y="38908"/>
                  </a:lnTo>
                  <a:lnTo>
                    <a:pt x="37452" y="38529"/>
                  </a:lnTo>
                  <a:close/>
                </a:path>
                <a:path w="282575" h="70485">
                  <a:moveTo>
                    <a:pt x="51954" y="7730"/>
                  </a:moveTo>
                  <a:lnTo>
                    <a:pt x="36101" y="7730"/>
                  </a:lnTo>
                  <a:lnTo>
                    <a:pt x="39900" y="8745"/>
                  </a:lnTo>
                  <a:lnTo>
                    <a:pt x="42307" y="10899"/>
                  </a:lnTo>
                  <a:lnTo>
                    <a:pt x="44714" y="12927"/>
                  </a:lnTo>
                  <a:lnTo>
                    <a:pt x="45854" y="15589"/>
                  </a:lnTo>
                  <a:lnTo>
                    <a:pt x="45854" y="21165"/>
                  </a:lnTo>
                  <a:lnTo>
                    <a:pt x="45220" y="23194"/>
                  </a:lnTo>
                  <a:lnTo>
                    <a:pt x="43954" y="25095"/>
                  </a:lnTo>
                  <a:lnTo>
                    <a:pt x="42814" y="26995"/>
                  </a:lnTo>
                  <a:lnTo>
                    <a:pt x="41041" y="28389"/>
                  </a:lnTo>
                  <a:lnTo>
                    <a:pt x="36226" y="30163"/>
                  </a:lnTo>
                  <a:lnTo>
                    <a:pt x="33060" y="30544"/>
                  </a:lnTo>
                  <a:lnTo>
                    <a:pt x="51271" y="30544"/>
                  </a:lnTo>
                  <a:lnTo>
                    <a:pt x="53707" y="28009"/>
                  </a:lnTo>
                  <a:lnTo>
                    <a:pt x="55227" y="23827"/>
                  </a:lnTo>
                  <a:lnTo>
                    <a:pt x="55227" y="15081"/>
                  </a:lnTo>
                  <a:lnTo>
                    <a:pt x="54340" y="11659"/>
                  </a:lnTo>
                  <a:lnTo>
                    <a:pt x="52440" y="8491"/>
                  </a:lnTo>
                  <a:lnTo>
                    <a:pt x="51954" y="7730"/>
                  </a:lnTo>
                  <a:close/>
                </a:path>
                <a:path w="282575" h="70485">
                  <a:moveTo>
                    <a:pt x="97787" y="17997"/>
                  </a:moveTo>
                  <a:lnTo>
                    <a:pt x="84234" y="17997"/>
                  </a:lnTo>
                  <a:lnTo>
                    <a:pt x="78534" y="20278"/>
                  </a:lnTo>
                  <a:lnTo>
                    <a:pt x="69921" y="29657"/>
                  </a:lnTo>
                  <a:lnTo>
                    <a:pt x="67893" y="35741"/>
                  </a:lnTo>
                  <a:lnTo>
                    <a:pt x="67767" y="52724"/>
                  </a:lnTo>
                  <a:lnTo>
                    <a:pt x="69921" y="59061"/>
                  </a:lnTo>
                  <a:lnTo>
                    <a:pt x="74227" y="63497"/>
                  </a:lnTo>
                  <a:lnTo>
                    <a:pt x="78534" y="68060"/>
                  </a:lnTo>
                  <a:lnTo>
                    <a:pt x="84234" y="70341"/>
                  </a:lnTo>
                  <a:lnTo>
                    <a:pt x="97407" y="70341"/>
                  </a:lnTo>
                  <a:lnTo>
                    <a:pt x="102221" y="68948"/>
                  </a:lnTo>
                  <a:lnTo>
                    <a:pt x="105895" y="66032"/>
                  </a:lnTo>
                  <a:lnTo>
                    <a:pt x="109523" y="63370"/>
                  </a:lnTo>
                  <a:lnTo>
                    <a:pt x="87528" y="63370"/>
                  </a:lnTo>
                  <a:lnTo>
                    <a:pt x="83981" y="61850"/>
                  </a:lnTo>
                  <a:lnTo>
                    <a:pt x="78407" y="56019"/>
                  </a:lnTo>
                  <a:lnTo>
                    <a:pt x="76888" y="51837"/>
                  </a:lnTo>
                  <a:lnTo>
                    <a:pt x="76507" y="46261"/>
                  </a:lnTo>
                  <a:lnTo>
                    <a:pt x="113874" y="46261"/>
                  </a:lnTo>
                  <a:lnTo>
                    <a:pt x="113874" y="39289"/>
                  </a:lnTo>
                  <a:lnTo>
                    <a:pt x="77014" y="39289"/>
                  </a:lnTo>
                  <a:lnTo>
                    <a:pt x="77268" y="34980"/>
                  </a:lnTo>
                  <a:lnTo>
                    <a:pt x="78788" y="31431"/>
                  </a:lnTo>
                  <a:lnTo>
                    <a:pt x="81447" y="28896"/>
                  </a:lnTo>
                  <a:lnTo>
                    <a:pt x="84108" y="26235"/>
                  </a:lnTo>
                  <a:lnTo>
                    <a:pt x="87274" y="24968"/>
                  </a:lnTo>
                  <a:lnTo>
                    <a:pt x="107657" y="24968"/>
                  </a:lnTo>
                  <a:lnTo>
                    <a:pt x="103234" y="20278"/>
                  </a:lnTo>
                  <a:lnTo>
                    <a:pt x="97787" y="17997"/>
                  </a:lnTo>
                  <a:close/>
                </a:path>
                <a:path w="282575" h="70485">
                  <a:moveTo>
                    <a:pt x="104881" y="53105"/>
                  </a:moveTo>
                  <a:lnTo>
                    <a:pt x="103614" y="56653"/>
                  </a:lnTo>
                  <a:lnTo>
                    <a:pt x="101841" y="59315"/>
                  </a:lnTo>
                  <a:lnTo>
                    <a:pt x="99561" y="60836"/>
                  </a:lnTo>
                  <a:lnTo>
                    <a:pt x="97407" y="62483"/>
                  </a:lnTo>
                  <a:lnTo>
                    <a:pt x="94748" y="63370"/>
                  </a:lnTo>
                  <a:lnTo>
                    <a:pt x="109523" y="63370"/>
                  </a:lnTo>
                  <a:lnTo>
                    <a:pt x="109694" y="63244"/>
                  </a:lnTo>
                  <a:lnTo>
                    <a:pt x="112228" y="59315"/>
                  </a:lnTo>
                  <a:lnTo>
                    <a:pt x="113621" y="54118"/>
                  </a:lnTo>
                  <a:lnTo>
                    <a:pt x="104881" y="53105"/>
                  </a:lnTo>
                  <a:close/>
                </a:path>
                <a:path w="282575" h="70485">
                  <a:moveTo>
                    <a:pt x="107657" y="24968"/>
                  </a:moveTo>
                  <a:lnTo>
                    <a:pt x="95507" y="24968"/>
                  </a:lnTo>
                  <a:lnTo>
                    <a:pt x="99054" y="26615"/>
                  </a:lnTo>
                  <a:lnTo>
                    <a:pt x="101714" y="29911"/>
                  </a:lnTo>
                  <a:lnTo>
                    <a:pt x="103488" y="31939"/>
                  </a:lnTo>
                  <a:lnTo>
                    <a:pt x="104500" y="35107"/>
                  </a:lnTo>
                  <a:lnTo>
                    <a:pt x="104881" y="39289"/>
                  </a:lnTo>
                  <a:lnTo>
                    <a:pt x="113874" y="39289"/>
                  </a:lnTo>
                  <a:lnTo>
                    <a:pt x="113874" y="35741"/>
                  </a:lnTo>
                  <a:lnTo>
                    <a:pt x="111721" y="29404"/>
                  </a:lnTo>
                  <a:lnTo>
                    <a:pt x="107657" y="24968"/>
                  </a:lnTo>
                  <a:close/>
                </a:path>
                <a:path w="282575" h="70485">
                  <a:moveTo>
                    <a:pt x="135915" y="25727"/>
                  </a:moveTo>
                  <a:lnTo>
                    <a:pt x="127427" y="25727"/>
                  </a:lnTo>
                  <a:lnTo>
                    <a:pt x="127512" y="60328"/>
                  </a:lnTo>
                  <a:lnTo>
                    <a:pt x="136168" y="69834"/>
                  </a:lnTo>
                  <a:lnTo>
                    <a:pt x="141108" y="69834"/>
                  </a:lnTo>
                  <a:lnTo>
                    <a:pt x="143261" y="69582"/>
                  </a:lnTo>
                  <a:lnTo>
                    <a:pt x="145667" y="69074"/>
                  </a:lnTo>
                  <a:lnTo>
                    <a:pt x="144466" y="61977"/>
                  </a:lnTo>
                  <a:lnTo>
                    <a:pt x="139461" y="61977"/>
                  </a:lnTo>
                  <a:lnTo>
                    <a:pt x="138447" y="61723"/>
                  </a:lnTo>
                  <a:lnTo>
                    <a:pt x="137815" y="61343"/>
                  </a:lnTo>
                  <a:lnTo>
                    <a:pt x="137054" y="60962"/>
                  </a:lnTo>
                  <a:lnTo>
                    <a:pt x="136547" y="60328"/>
                  </a:lnTo>
                  <a:lnTo>
                    <a:pt x="136253" y="59569"/>
                  </a:lnTo>
                  <a:lnTo>
                    <a:pt x="136041" y="58935"/>
                  </a:lnTo>
                  <a:lnTo>
                    <a:pt x="135915" y="25727"/>
                  </a:lnTo>
                  <a:close/>
                </a:path>
                <a:path w="282575" h="70485">
                  <a:moveTo>
                    <a:pt x="144401" y="61596"/>
                  </a:moveTo>
                  <a:lnTo>
                    <a:pt x="142881" y="61850"/>
                  </a:lnTo>
                  <a:lnTo>
                    <a:pt x="141615" y="61977"/>
                  </a:lnTo>
                  <a:lnTo>
                    <a:pt x="144466" y="61977"/>
                  </a:lnTo>
                  <a:lnTo>
                    <a:pt x="144401" y="61596"/>
                  </a:lnTo>
                  <a:close/>
                </a:path>
                <a:path w="282575" h="70485">
                  <a:moveTo>
                    <a:pt x="144401" y="19137"/>
                  </a:moveTo>
                  <a:lnTo>
                    <a:pt x="121221" y="19137"/>
                  </a:lnTo>
                  <a:lnTo>
                    <a:pt x="121221" y="25727"/>
                  </a:lnTo>
                  <a:lnTo>
                    <a:pt x="144401" y="25727"/>
                  </a:lnTo>
                  <a:lnTo>
                    <a:pt x="144401" y="19137"/>
                  </a:lnTo>
                  <a:close/>
                </a:path>
                <a:path w="282575" h="70485">
                  <a:moveTo>
                    <a:pt x="135915" y="1647"/>
                  </a:moveTo>
                  <a:lnTo>
                    <a:pt x="127427" y="6717"/>
                  </a:lnTo>
                  <a:lnTo>
                    <a:pt x="127427" y="19137"/>
                  </a:lnTo>
                  <a:lnTo>
                    <a:pt x="135915" y="19137"/>
                  </a:lnTo>
                  <a:lnTo>
                    <a:pt x="135915" y="1647"/>
                  </a:lnTo>
                  <a:close/>
                </a:path>
                <a:path w="282575" h="70485">
                  <a:moveTo>
                    <a:pt x="161754" y="19137"/>
                  </a:moveTo>
                  <a:lnTo>
                    <a:pt x="153268" y="19137"/>
                  </a:lnTo>
                  <a:lnTo>
                    <a:pt x="153316" y="54245"/>
                  </a:lnTo>
                  <a:lnTo>
                    <a:pt x="162134" y="68567"/>
                  </a:lnTo>
                  <a:lnTo>
                    <a:pt x="164668" y="69707"/>
                  </a:lnTo>
                  <a:lnTo>
                    <a:pt x="167454" y="70341"/>
                  </a:lnTo>
                  <a:lnTo>
                    <a:pt x="177082" y="70341"/>
                  </a:lnTo>
                  <a:lnTo>
                    <a:pt x="182402" y="67553"/>
                  </a:lnTo>
                  <a:lnTo>
                    <a:pt x="185544" y="62990"/>
                  </a:lnTo>
                  <a:lnTo>
                    <a:pt x="169608" y="62990"/>
                  </a:lnTo>
                  <a:lnTo>
                    <a:pt x="167454" y="62356"/>
                  </a:lnTo>
                  <a:lnTo>
                    <a:pt x="161754" y="51330"/>
                  </a:lnTo>
                  <a:lnTo>
                    <a:pt x="161754" y="19137"/>
                  </a:lnTo>
                  <a:close/>
                </a:path>
                <a:path w="282575" h="70485">
                  <a:moveTo>
                    <a:pt x="193929" y="61850"/>
                  </a:moveTo>
                  <a:lnTo>
                    <a:pt x="186329" y="61850"/>
                  </a:lnTo>
                  <a:lnTo>
                    <a:pt x="186329" y="69201"/>
                  </a:lnTo>
                  <a:lnTo>
                    <a:pt x="193929" y="69201"/>
                  </a:lnTo>
                  <a:lnTo>
                    <a:pt x="193929" y="61850"/>
                  </a:lnTo>
                  <a:close/>
                </a:path>
                <a:path w="282575" h="70485">
                  <a:moveTo>
                    <a:pt x="193929" y="19137"/>
                  </a:moveTo>
                  <a:lnTo>
                    <a:pt x="185441" y="19137"/>
                  </a:lnTo>
                  <a:lnTo>
                    <a:pt x="185441" y="50189"/>
                  </a:lnTo>
                  <a:lnTo>
                    <a:pt x="184934" y="53484"/>
                  </a:lnTo>
                  <a:lnTo>
                    <a:pt x="174675" y="62990"/>
                  </a:lnTo>
                  <a:lnTo>
                    <a:pt x="185544" y="62990"/>
                  </a:lnTo>
                  <a:lnTo>
                    <a:pt x="186329" y="61850"/>
                  </a:lnTo>
                  <a:lnTo>
                    <a:pt x="193929" y="61850"/>
                  </a:lnTo>
                  <a:lnTo>
                    <a:pt x="193929" y="19137"/>
                  </a:lnTo>
                  <a:close/>
                </a:path>
                <a:path w="282575" h="70485">
                  <a:moveTo>
                    <a:pt x="216349" y="19137"/>
                  </a:moveTo>
                  <a:lnTo>
                    <a:pt x="208621" y="19137"/>
                  </a:lnTo>
                  <a:lnTo>
                    <a:pt x="208621" y="69201"/>
                  </a:lnTo>
                  <a:lnTo>
                    <a:pt x="217109" y="69201"/>
                  </a:lnTo>
                  <a:lnTo>
                    <a:pt x="217109" y="39416"/>
                  </a:lnTo>
                  <a:lnTo>
                    <a:pt x="217615" y="36121"/>
                  </a:lnTo>
                  <a:lnTo>
                    <a:pt x="218629" y="33079"/>
                  </a:lnTo>
                  <a:lnTo>
                    <a:pt x="219135" y="31051"/>
                  </a:lnTo>
                  <a:lnTo>
                    <a:pt x="220275" y="29530"/>
                  </a:lnTo>
                  <a:lnTo>
                    <a:pt x="221669" y="28389"/>
                  </a:lnTo>
                  <a:lnTo>
                    <a:pt x="223188" y="27249"/>
                  </a:lnTo>
                  <a:lnTo>
                    <a:pt x="224835" y="26742"/>
                  </a:lnTo>
                  <a:lnTo>
                    <a:pt x="216349" y="26742"/>
                  </a:lnTo>
                  <a:lnTo>
                    <a:pt x="216349" y="19137"/>
                  </a:lnTo>
                  <a:close/>
                </a:path>
                <a:path w="282575" h="70485">
                  <a:moveTo>
                    <a:pt x="230028" y="17997"/>
                  </a:moveTo>
                  <a:lnTo>
                    <a:pt x="225215" y="17997"/>
                  </a:lnTo>
                  <a:lnTo>
                    <a:pt x="223315" y="18503"/>
                  </a:lnTo>
                  <a:lnTo>
                    <a:pt x="220022" y="20784"/>
                  </a:lnTo>
                  <a:lnTo>
                    <a:pt x="218249" y="23194"/>
                  </a:lnTo>
                  <a:lnTo>
                    <a:pt x="216349" y="26742"/>
                  </a:lnTo>
                  <a:lnTo>
                    <a:pt x="228762" y="26742"/>
                  </a:lnTo>
                  <a:lnTo>
                    <a:pt x="230915" y="27376"/>
                  </a:lnTo>
                  <a:lnTo>
                    <a:pt x="232942" y="28643"/>
                  </a:lnTo>
                  <a:lnTo>
                    <a:pt x="235855" y="20659"/>
                  </a:lnTo>
                  <a:lnTo>
                    <a:pt x="232942" y="18883"/>
                  </a:lnTo>
                  <a:lnTo>
                    <a:pt x="230028" y="17997"/>
                  </a:lnTo>
                  <a:close/>
                </a:path>
                <a:path w="282575" h="70485">
                  <a:moveTo>
                    <a:pt x="249535" y="19137"/>
                  </a:moveTo>
                  <a:lnTo>
                    <a:pt x="241809" y="19137"/>
                  </a:lnTo>
                  <a:lnTo>
                    <a:pt x="241809" y="69201"/>
                  </a:lnTo>
                  <a:lnTo>
                    <a:pt x="250295" y="69201"/>
                  </a:lnTo>
                  <a:lnTo>
                    <a:pt x="250375" y="35233"/>
                  </a:lnTo>
                  <a:lnTo>
                    <a:pt x="251689" y="31051"/>
                  </a:lnTo>
                  <a:lnTo>
                    <a:pt x="254222" y="28770"/>
                  </a:lnTo>
                  <a:lnTo>
                    <a:pt x="256882" y="26488"/>
                  </a:lnTo>
                  <a:lnTo>
                    <a:pt x="257584" y="26235"/>
                  </a:lnTo>
                  <a:lnTo>
                    <a:pt x="249535" y="26235"/>
                  </a:lnTo>
                  <a:lnTo>
                    <a:pt x="249535" y="19137"/>
                  </a:lnTo>
                  <a:close/>
                </a:path>
                <a:path w="282575" h="70485">
                  <a:moveTo>
                    <a:pt x="280515" y="25347"/>
                  </a:moveTo>
                  <a:lnTo>
                    <a:pt x="265875" y="25347"/>
                  </a:lnTo>
                  <a:lnTo>
                    <a:pt x="267902" y="25854"/>
                  </a:lnTo>
                  <a:lnTo>
                    <a:pt x="271195" y="27882"/>
                  </a:lnTo>
                  <a:lnTo>
                    <a:pt x="273983" y="69201"/>
                  </a:lnTo>
                  <a:lnTo>
                    <a:pt x="282469" y="69201"/>
                  </a:lnTo>
                  <a:lnTo>
                    <a:pt x="282342" y="31685"/>
                  </a:lnTo>
                  <a:lnTo>
                    <a:pt x="282089" y="30163"/>
                  </a:lnTo>
                  <a:lnTo>
                    <a:pt x="281583" y="27755"/>
                  </a:lnTo>
                  <a:lnTo>
                    <a:pt x="280696" y="25601"/>
                  </a:lnTo>
                  <a:lnTo>
                    <a:pt x="280515" y="25347"/>
                  </a:lnTo>
                  <a:close/>
                </a:path>
                <a:path w="282575" h="70485">
                  <a:moveTo>
                    <a:pt x="268409" y="17997"/>
                  </a:moveTo>
                  <a:lnTo>
                    <a:pt x="258528" y="17997"/>
                  </a:lnTo>
                  <a:lnTo>
                    <a:pt x="253208" y="20784"/>
                  </a:lnTo>
                  <a:lnTo>
                    <a:pt x="249535" y="26235"/>
                  </a:lnTo>
                  <a:lnTo>
                    <a:pt x="257584" y="26235"/>
                  </a:lnTo>
                  <a:lnTo>
                    <a:pt x="260049" y="25347"/>
                  </a:lnTo>
                  <a:lnTo>
                    <a:pt x="280515" y="25347"/>
                  </a:lnTo>
                  <a:lnTo>
                    <a:pt x="278163" y="22052"/>
                  </a:lnTo>
                  <a:lnTo>
                    <a:pt x="276263" y="20659"/>
                  </a:lnTo>
                  <a:lnTo>
                    <a:pt x="273729" y="19644"/>
                  </a:lnTo>
                  <a:lnTo>
                    <a:pt x="271195" y="18503"/>
                  </a:lnTo>
                  <a:lnTo>
                    <a:pt x="268409" y="17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13597" y="4871992"/>
              <a:ext cx="255904" cy="128270"/>
            </a:xfrm>
            <a:custGeom>
              <a:avLst/>
              <a:gdLst/>
              <a:ahLst/>
              <a:cxnLst/>
              <a:rect l="l" t="t" r="r" b="b"/>
              <a:pathLst>
                <a:path w="255904" h="128270">
                  <a:moveTo>
                    <a:pt x="127807" y="0"/>
                  </a:moveTo>
                  <a:lnTo>
                    <a:pt x="255742" y="0"/>
                  </a:lnTo>
                </a:path>
                <a:path w="255904" h="128270">
                  <a:moveTo>
                    <a:pt x="127807" y="0"/>
                  </a:moveTo>
                  <a:lnTo>
                    <a:pt x="127807" y="127985"/>
                  </a:lnTo>
                </a:path>
                <a:path w="255904" h="128270">
                  <a:moveTo>
                    <a:pt x="255742" y="0"/>
                  </a:moveTo>
                  <a:lnTo>
                    <a:pt x="255742" y="127985"/>
                  </a:lnTo>
                </a:path>
                <a:path w="255904" h="128270">
                  <a:moveTo>
                    <a:pt x="0" y="64005"/>
                  </a:moveTo>
                  <a:lnTo>
                    <a:pt x="127807" y="64005"/>
                  </a:lnTo>
                </a:path>
                <a:path w="255904" h="128270">
                  <a:moveTo>
                    <a:pt x="127807" y="127985"/>
                  </a:moveTo>
                  <a:lnTo>
                    <a:pt x="255742" y="127985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0000" y="4886060"/>
              <a:ext cx="147834" cy="7186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3680" y="3559564"/>
              <a:ext cx="154027" cy="35298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197147" y="4616224"/>
              <a:ext cx="255904" cy="128270"/>
            </a:xfrm>
            <a:custGeom>
              <a:avLst/>
              <a:gdLst/>
              <a:ahLst/>
              <a:cxnLst/>
              <a:rect l="l" t="t" r="r" b="b"/>
              <a:pathLst>
                <a:path w="255904" h="128270">
                  <a:moveTo>
                    <a:pt x="127807" y="0"/>
                  </a:moveTo>
                  <a:lnTo>
                    <a:pt x="255742" y="0"/>
                  </a:lnTo>
                </a:path>
                <a:path w="255904" h="128270">
                  <a:moveTo>
                    <a:pt x="127807" y="0"/>
                  </a:moveTo>
                  <a:lnTo>
                    <a:pt x="127807" y="127884"/>
                  </a:lnTo>
                </a:path>
                <a:path w="255904" h="128270">
                  <a:moveTo>
                    <a:pt x="255742" y="0"/>
                  </a:moveTo>
                  <a:lnTo>
                    <a:pt x="255742" y="127884"/>
                  </a:lnTo>
                </a:path>
                <a:path w="255904" h="128270">
                  <a:moveTo>
                    <a:pt x="0" y="63878"/>
                  </a:moveTo>
                  <a:lnTo>
                    <a:pt x="127807" y="63878"/>
                  </a:lnTo>
                </a:path>
                <a:path w="255904" h="128270">
                  <a:moveTo>
                    <a:pt x="127807" y="127884"/>
                  </a:moveTo>
                  <a:lnTo>
                    <a:pt x="255742" y="12788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3044" y="4631306"/>
              <a:ext cx="230661" cy="70215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794461" y="4348542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498" y="0"/>
                  </a:moveTo>
                  <a:lnTo>
                    <a:pt x="0" y="0"/>
                  </a:lnTo>
                  <a:lnTo>
                    <a:pt x="0" y="151458"/>
                  </a:lnTo>
                  <a:lnTo>
                    <a:pt x="24498" y="151458"/>
                  </a:lnTo>
                  <a:lnTo>
                    <a:pt x="24498" y="75666"/>
                  </a:lnTo>
                  <a:lnTo>
                    <a:pt x="24498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794462" y="4348542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497" y="75665"/>
                  </a:moveTo>
                  <a:lnTo>
                    <a:pt x="24497" y="0"/>
                  </a:lnTo>
                  <a:lnTo>
                    <a:pt x="0" y="0"/>
                  </a:lnTo>
                  <a:lnTo>
                    <a:pt x="0" y="151458"/>
                  </a:lnTo>
                  <a:lnTo>
                    <a:pt x="24497" y="151458"/>
                  </a:lnTo>
                  <a:lnTo>
                    <a:pt x="24497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717739" y="4348542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09" y="0"/>
                  </a:moveTo>
                  <a:lnTo>
                    <a:pt x="0" y="0"/>
                  </a:lnTo>
                  <a:lnTo>
                    <a:pt x="0" y="75666"/>
                  </a:lnTo>
                  <a:lnTo>
                    <a:pt x="0" y="151458"/>
                  </a:lnTo>
                  <a:lnTo>
                    <a:pt x="24509" y="151458"/>
                  </a:lnTo>
                  <a:lnTo>
                    <a:pt x="24509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717739" y="4348542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0" y="75665"/>
                  </a:moveTo>
                  <a:lnTo>
                    <a:pt x="0" y="151458"/>
                  </a:lnTo>
                  <a:lnTo>
                    <a:pt x="24510" y="151458"/>
                  </a:lnTo>
                  <a:lnTo>
                    <a:pt x="24510" y="0"/>
                  </a:lnTo>
                  <a:lnTo>
                    <a:pt x="0" y="0"/>
                  </a:lnTo>
                  <a:lnTo>
                    <a:pt x="0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818959" y="4424208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 h="0">
                  <a:moveTo>
                    <a:pt x="0" y="0"/>
                  </a:moveTo>
                  <a:lnTo>
                    <a:pt x="76722" y="0"/>
                  </a:lnTo>
                </a:path>
              </a:pathLst>
            </a:custGeom>
            <a:ln w="1901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809459" y="4347528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486"/>
                  </a:moveTo>
                  <a:lnTo>
                    <a:pt x="19000" y="153486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486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793398" y="4347528"/>
              <a:ext cx="26034" cy="153670"/>
            </a:xfrm>
            <a:custGeom>
              <a:avLst/>
              <a:gdLst/>
              <a:ahLst/>
              <a:cxnLst/>
              <a:rect l="l" t="t" r="r" b="b"/>
              <a:pathLst>
                <a:path w="26035" h="153670">
                  <a:moveTo>
                    <a:pt x="25561" y="0"/>
                  </a:moveTo>
                  <a:lnTo>
                    <a:pt x="0" y="0"/>
                  </a:lnTo>
                </a:path>
                <a:path w="26035" h="153670">
                  <a:moveTo>
                    <a:pt x="0" y="153486"/>
                  </a:moveTo>
                  <a:lnTo>
                    <a:pt x="25561" y="153486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83898" y="4347528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486"/>
                  </a:moveTo>
                  <a:lnTo>
                    <a:pt x="19000" y="153486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486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639965" y="4347528"/>
              <a:ext cx="102870" cy="153670"/>
            </a:xfrm>
            <a:custGeom>
              <a:avLst/>
              <a:gdLst/>
              <a:ahLst/>
              <a:cxnLst/>
              <a:rect l="l" t="t" r="r" b="b"/>
              <a:pathLst>
                <a:path w="102869" h="153670">
                  <a:moveTo>
                    <a:pt x="102284" y="0"/>
                  </a:moveTo>
                  <a:lnTo>
                    <a:pt x="102284" y="153486"/>
                  </a:lnTo>
                </a:path>
                <a:path w="102869" h="153670">
                  <a:moveTo>
                    <a:pt x="76710" y="0"/>
                  </a:moveTo>
                  <a:lnTo>
                    <a:pt x="102284" y="0"/>
                  </a:lnTo>
                </a:path>
                <a:path w="102869" h="153670">
                  <a:moveTo>
                    <a:pt x="102284" y="153486"/>
                  </a:moveTo>
                  <a:lnTo>
                    <a:pt x="76710" y="153486"/>
                  </a:lnTo>
                </a:path>
                <a:path w="102869" h="153670">
                  <a:moveTo>
                    <a:pt x="76710" y="0"/>
                  </a:moveTo>
                  <a:lnTo>
                    <a:pt x="76710" y="153486"/>
                  </a:lnTo>
                </a:path>
                <a:path w="102869" h="153670">
                  <a:moveTo>
                    <a:pt x="76710" y="76679"/>
                  </a:moveTo>
                  <a:lnTo>
                    <a:pt x="0" y="76679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0170" y="4557542"/>
              <a:ext cx="136914" cy="7148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727239" y="4251583"/>
              <a:ext cx="93345" cy="69850"/>
            </a:xfrm>
            <a:custGeom>
              <a:avLst/>
              <a:gdLst/>
              <a:ahLst/>
              <a:cxnLst/>
              <a:rect l="l" t="t" r="r" b="b"/>
              <a:pathLst>
                <a:path w="93344" h="69850">
                  <a:moveTo>
                    <a:pt x="25561" y="15335"/>
                  </a:moveTo>
                  <a:lnTo>
                    <a:pt x="17037" y="15335"/>
                  </a:lnTo>
                  <a:lnTo>
                    <a:pt x="17037" y="69709"/>
                  </a:lnTo>
                  <a:lnTo>
                    <a:pt x="25561" y="69709"/>
                  </a:lnTo>
                  <a:lnTo>
                    <a:pt x="25561" y="15335"/>
                  </a:lnTo>
                  <a:close/>
                </a:path>
                <a:path w="93344" h="69850">
                  <a:moveTo>
                    <a:pt x="25561" y="0"/>
                  </a:moveTo>
                  <a:lnTo>
                    <a:pt x="20077" y="0"/>
                  </a:lnTo>
                  <a:lnTo>
                    <a:pt x="18582" y="2914"/>
                  </a:lnTo>
                  <a:lnTo>
                    <a:pt x="16061" y="6083"/>
                  </a:lnTo>
                  <a:lnTo>
                    <a:pt x="8930" y="12420"/>
                  </a:lnTo>
                  <a:lnTo>
                    <a:pt x="4762" y="15082"/>
                  </a:lnTo>
                  <a:lnTo>
                    <a:pt x="0" y="17363"/>
                  </a:lnTo>
                  <a:lnTo>
                    <a:pt x="0" y="25601"/>
                  </a:lnTo>
                  <a:lnTo>
                    <a:pt x="2647" y="24588"/>
                  </a:lnTo>
                  <a:lnTo>
                    <a:pt x="5637" y="23194"/>
                  </a:lnTo>
                  <a:lnTo>
                    <a:pt x="8968" y="21165"/>
                  </a:lnTo>
                  <a:lnTo>
                    <a:pt x="12299" y="19264"/>
                  </a:lnTo>
                  <a:lnTo>
                    <a:pt x="14984" y="17236"/>
                  </a:lnTo>
                  <a:lnTo>
                    <a:pt x="17037" y="15335"/>
                  </a:lnTo>
                  <a:lnTo>
                    <a:pt x="25561" y="15335"/>
                  </a:lnTo>
                  <a:lnTo>
                    <a:pt x="25561" y="0"/>
                  </a:lnTo>
                  <a:close/>
                </a:path>
                <a:path w="93344" h="69850">
                  <a:moveTo>
                    <a:pt x="59938" y="252"/>
                  </a:moveTo>
                  <a:lnTo>
                    <a:pt x="51414" y="252"/>
                  </a:lnTo>
                  <a:lnTo>
                    <a:pt x="51414" y="69709"/>
                  </a:lnTo>
                  <a:lnTo>
                    <a:pt x="59938" y="69709"/>
                  </a:lnTo>
                  <a:lnTo>
                    <a:pt x="59938" y="49683"/>
                  </a:lnTo>
                  <a:lnTo>
                    <a:pt x="65943" y="43980"/>
                  </a:lnTo>
                  <a:lnTo>
                    <a:pt x="75889" y="43980"/>
                  </a:lnTo>
                  <a:lnTo>
                    <a:pt x="73095" y="39796"/>
                  </a:lnTo>
                  <a:lnTo>
                    <a:pt x="59938" y="39796"/>
                  </a:lnTo>
                  <a:lnTo>
                    <a:pt x="59938" y="252"/>
                  </a:lnTo>
                  <a:close/>
                </a:path>
                <a:path w="93344" h="69850">
                  <a:moveTo>
                    <a:pt x="75889" y="43980"/>
                  </a:moveTo>
                  <a:lnTo>
                    <a:pt x="65943" y="43980"/>
                  </a:lnTo>
                  <a:lnTo>
                    <a:pt x="82562" y="69709"/>
                  </a:lnTo>
                  <a:lnTo>
                    <a:pt x="93075" y="69709"/>
                  </a:lnTo>
                  <a:lnTo>
                    <a:pt x="75889" y="43980"/>
                  </a:lnTo>
                  <a:close/>
                </a:path>
                <a:path w="93344" h="69850">
                  <a:moveTo>
                    <a:pt x="91137" y="19391"/>
                  </a:moveTo>
                  <a:lnTo>
                    <a:pt x="80105" y="19391"/>
                  </a:lnTo>
                  <a:lnTo>
                    <a:pt x="59938" y="39796"/>
                  </a:lnTo>
                  <a:lnTo>
                    <a:pt x="73095" y="39796"/>
                  </a:lnTo>
                  <a:lnTo>
                    <a:pt x="71909" y="38022"/>
                  </a:lnTo>
                  <a:lnTo>
                    <a:pt x="91137" y="19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456647" y="370886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446" y="0"/>
                  </a:moveTo>
                  <a:lnTo>
                    <a:pt x="0" y="0"/>
                  </a:lnTo>
                  <a:lnTo>
                    <a:pt x="0" y="151458"/>
                  </a:lnTo>
                  <a:lnTo>
                    <a:pt x="24446" y="151458"/>
                  </a:lnTo>
                  <a:lnTo>
                    <a:pt x="24446" y="75666"/>
                  </a:lnTo>
                  <a:lnTo>
                    <a:pt x="24446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456647" y="370886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446" y="75665"/>
                  </a:moveTo>
                  <a:lnTo>
                    <a:pt x="24446" y="0"/>
                  </a:lnTo>
                  <a:lnTo>
                    <a:pt x="0" y="0"/>
                  </a:lnTo>
                  <a:lnTo>
                    <a:pt x="0" y="151458"/>
                  </a:lnTo>
                  <a:lnTo>
                    <a:pt x="24446" y="151458"/>
                  </a:lnTo>
                  <a:lnTo>
                    <a:pt x="24446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379886" y="370886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74" y="0"/>
                  </a:moveTo>
                  <a:lnTo>
                    <a:pt x="0" y="0"/>
                  </a:lnTo>
                  <a:lnTo>
                    <a:pt x="0" y="75666"/>
                  </a:lnTo>
                  <a:lnTo>
                    <a:pt x="0" y="151458"/>
                  </a:lnTo>
                  <a:lnTo>
                    <a:pt x="24574" y="151458"/>
                  </a:lnTo>
                  <a:lnTo>
                    <a:pt x="24574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379887" y="370886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0" y="75665"/>
                  </a:moveTo>
                  <a:lnTo>
                    <a:pt x="0" y="151458"/>
                  </a:lnTo>
                  <a:lnTo>
                    <a:pt x="24573" y="151458"/>
                  </a:lnTo>
                  <a:lnTo>
                    <a:pt x="24573" y="0"/>
                  </a:lnTo>
                  <a:lnTo>
                    <a:pt x="0" y="0"/>
                  </a:lnTo>
                  <a:lnTo>
                    <a:pt x="0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481094" y="3784534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 h="0">
                  <a:moveTo>
                    <a:pt x="0" y="0"/>
                  </a:moveTo>
                  <a:lnTo>
                    <a:pt x="76760" y="0"/>
                  </a:lnTo>
                </a:path>
              </a:pathLst>
            </a:custGeom>
            <a:ln w="1901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471594" y="3707854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486"/>
                  </a:moveTo>
                  <a:lnTo>
                    <a:pt x="19000" y="153486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486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455507" y="3707854"/>
              <a:ext cx="26034" cy="153670"/>
            </a:xfrm>
            <a:custGeom>
              <a:avLst/>
              <a:gdLst/>
              <a:ahLst/>
              <a:cxnLst/>
              <a:rect l="l" t="t" r="r" b="b"/>
              <a:pathLst>
                <a:path w="26035" h="153670">
                  <a:moveTo>
                    <a:pt x="25586" y="0"/>
                  </a:moveTo>
                  <a:lnTo>
                    <a:pt x="0" y="0"/>
                  </a:lnTo>
                </a:path>
                <a:path w="26035" h="153670">
                  <a:moveTo>
                    <a:pt x="0" y="153486"/>
                  </a:moveTo>
                  <a:lnTo>
                    <a:pt x="25586" y="153486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46007" y="3707854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486"/>
                  </a:moveTo>
                  <a:lnTo>
                    <a:pt x="19000" y="153486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486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302113" y="3707854"/>
              <a:ext cx="102870" cy="153670"/>
            </a:xfrm>
            <a:custGeom>
              <a:avLst/>
              <a:gdLst/>
              <a:ahLst/>
              <a:cxnLst/>
              <a:rect l="l" t="t" r="r" b="b"/>
              <a:pathLst>
                <a:path w="102870" h="153670">
                  <a:moveTo>
                    <a:pt x="102347" y="0"/>
                  </a:moveTo>
                  <a:lnTo>
                    <a:pt x="102347" y="153486"/>
                  </a:lnTo>
                </a:path>
                <a:path w="102870" h="153670">
                  <a:moveTo>
                    <a:pt x="76760" y="0"/>
                  </a:moveTo>
                  <a:lnTo>
                    <a:pt x="102347" y="0"/>
                  </a:lnTo>
                </a:path>
                <a:path w="102870" h="153670">
                  <a:moveTo>
                    <a:pt x="102347" y="153486"/>
                  </a:moveTo>
                  <a:lnTo>
                    <a:pt x="76760" y="153486"/>
                  </a:lnTo>
                </a:path>
                <a:path w="102870" h="153670">
                  <a:moveTo>
                    <a:pt x="76760" y="0"/>
                  </a:moveTo>
                  <a:lnTo>
                    <a:pt x="76760" y="153486"/>
                  </a:lnTo>
                </a:path>
                <a:path w="102870" h="153670">
                  <a:moveTo>
                    <a:pt x="76760" y="76679"/>
                  </a:moveTo>
                  <a:lnTo>
                    <a:pt x="0" y="76679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7600" y="3917868"/>
              <a:ext cx="126667" cy="71103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338087" y="3611783"/>
              <a:ext cx="182880" cy="69850"/>
            </a:xfrm>
            <a:custGeom>
              <a:avLst/>
              <a:gdLst/>
              <a:ahLst/>
              <a:cxnLst/>
              <a:rect l="l" t="t" r="r" b="b"/>
              <a:pathLst>
                <a:path w="182879" h="69850">
                  <a:moveTo>
                    <a:pt x="41473" y="7098"/>
                  </a:moveTo>
                  <a:lnTo>
                    <a:pt x="27740" y="7098"/>
                  </a:lnTo>
                  <a:lnTo>
                    <a:pt x="30906" y="8238"/>
                  </a:lnTo>
                  <a:lnTo>
                    <a:pt x="35720" y="12801"/>
                  </a:lnTo>
                  <a:lnTo>
                    <a:pt x="36986" y="15716"/>
                  </a:lnTo>
                  <a:lnTo>
                    <a:pt x="36986" y="22306"/>
                  </a:lnTo>
                  <a:lnTo>
                    <a:pt x="35593" y="25728"/>
                  </a:lnTo>
                  <a:lnTo>
                    <a:pt x="32933" y="29277"/>
                  </a:lnTo>
                  <a:lnTo>
                    <a:pt x="30399" y="32952"/>
                  </a:lnTo>
                  <a:lnTo>
                    <a:pt x="25206" y="37769"/>
                  </a:lnTo>
                  <a:lnTo>
                    <a:pt x="17733" y="43980"/>
                  </a:lnTo>
                  <a:lnTo>
                    <a:pt x="12919" y="47909"/>
                  </a:lnTo>
                  <a:lnTo>
                    <a:pt x="9119" y="51457"/>
                  </a:lnTo>
                  <a:lnTo>
                    <a:pt x="4052" y="57541"/>
                  </a:lnTo>
                  <a:lnTo>
                    <a:pt x="2152" y="60582"/>
                  </a:lnTo>
                  <a:lnTo>
                    <a:pt x="1013" y="63751"/>
                  </a:lnTo>
                  <a:lnTo>
                    <a:pt x="252" y="65525"/>
                  </a:lnTo>
                  <a:lnTo>
                    <a:pt x="0" y="67553"/>
                  </a:lnTo>
                  <a:lnTo>
                    <a:pt x="0" y="69582"/>
                  </a:lnTo>
                  <a:lnTo>
                    <a:pt x="45726" y="69582"/>
                  </a:lnTo>
                  <a:lnTo>
                    <a:pt x="45726" y="61470"/>
                  </a:lnTo>
                  <a:lnTo>
                    <a:pt x="11779" y="61470"/>
                  </a:lnTo>
                  <a:lnTo>
                    <a:pt x="12792" y="59823"/>
                  </a:lnTo>
                  <a:lnTo>
                    <a:pt x="13933" y="58301"/>
                  </a:lnTo>
                  <a:lnTo>
                    <a:pt x="15453" y="56780"/>
                  </a:lnTo>
                  <a:lnTo>
                    <a:pt x="16846" y="55260"/>
                  </a:lnTo>
                  <a:lnTo>
                    <a:pt x="20139" y="52344"/>
                  </a:lnTo>
                  <a:lnTo>
                    <a:pt x="25206" y="48035"/>
                  </a:lnTo>
                  <a:lnTo>
                    <a:pt x="31286" y="42965"/>
                  </a:lnTo>
                  <a:lnTo>
                    <a:pt x="35720" y="38910"/>
                  </a:lnTo>
                  <a:lnTo>
                    <a:pt x="40913" y="32952"/>
                  </a:lnTo>
                  <a:lnTo>
                    <a:pt x="42812" y="30165"/>
                  </a:lnTo>
                  <a:lnTo>
                    <a:pt x="43953" y="27376"/>
                  </a:lnTo>
                  <a:lnTo>
                    <a:pt x="45093" y="24715"/>
                  </a:lnTo>
                  <a:lnTo>
                    <a:pt x="45666" y="22306"/>
                  </a:lnTo>
                  <a:lnTo>
                    <a:pt x="45613" y="13561"/>
                  </a:lnTo>
                  <a:lnTo>
                    <a:pt x="43700" y="9251"/>
                  </a:lnTo>
                  <a:lnTo>
                    <a:pt x="41473" y="7098"/>
                  </a:lnTo>
                  <a:close/>
                </a:path>
                <a:path w="182879" h="69850">
                  <a:moveTo>
                    <a:pt x="30779" y="0"/>
                  </a:moveTo>
                  <a:lnTo>
                    <a:pt x="17480" y="0"/>
                  </a:lnTo>
                  <a:lnTo>
                    <a:pt x="12285" y="1774"/>
                  </a:lnTo>
                  <a:lnTo>
                    <a:pt x="4433" y="8618"/>
                  </a:lnTo>
                  <a:lnTo>
                    <a:pt x="2152" y="13561"/>
                  </a:lnTo>
                  <a:lnTo>
                    <a:pt x="1645" y="20025"/>
                  </a:lnTo>
                  <a:lnTo>
                    <a:pt x="10386" y="20913"/>
                  </a:lnTo>
                  <a:lnTo>
                    <a:pt x="10386" y="16602"/>
                  </a:lnTo>
                  <a:lnTo>
                    <a:pt x="11653" y="13181"/>
                  </a:lnTo>
                  <a:lnTo>
                    <a:pt x="16593" y="8238"/>
                  </a:lnTo>
                  <a:lnTo>
                    <a:pt x="19759" y="7098"/>
                  </a:lnTo>
                  <a:lnTo>
                    <a:pt x="41473" y="7098"/>
                  </a:lnTo>
                  <a:lnTo>
                    <a:pt x="39899" y="5576"/>
                  </a:lnTo>
                  <a:lnTo>
                    <a:pt x="35974" y="1901"/>
                  </a:lnTo>
                  <a:lnTo>
                    <a:pt x="30779" y="0"/>
                  </a:lnTo>
                  <a:close/>
                </a:path>
                <a:path w="182879" h="69850">
                  <a:moveTo>
                    <a:pt x="70933" y="59949"/>
                  </a:moveTo>
                  <a:lnTo>
                    <a:pt x="61306" y="59949"/>
                  </a:lnTo>
                  <a:lnTo>
                    <a:pt x="61306" y="69582"/>
                  </a:lnTo>
                  <a:lnTo>
                    <a:pt x="70933" y="69582"/>
                  </a:lnTo>
                  <a:lnTo>
                    <a:pt x="70933" y="59949"/>
                  </a:lnTo>
                  <a:close/>
                </a:path>
                <a:path w="182879" h="69850">
                  <a:moveTo>
                    <a:pt x="124567" y="7098"/>
                  </a:moveTo>
                  <a:lnTo>
                    <a:pt x="110834" y="7098"/>
                  </a:lnTo>
                  <a:lnTo>
                    <a:pt x="114000" y="8238"/>
                  </a:lnTo>
                  <a:lnTo>
                    <a:pt x="118813" y="12801"/>
                  </a:lnTo>
                  <a:lnTo>
                    <a:pt x="120081" y="15716"/>
                  </a:lnTo>
                  <a:lnTo>
                    <a:pt x="120081" y="22306"/>
                  </a:lnTo>
                  <a:lnTo>
                    <a:pt x="118687" y="25728"/>
                  </a:lnTo>
                  <a:lnTo>
                    <a:pt x="116027" y="29277"/>
                  </a:lnTo>
                  <a:lnTo>
                    <a:pt x="113493" y="32952"/>
                  </a:lnTo>
                  <a:lnTo>
                    <a:pt x="108300" y="37769"/>
                  </a:lnTo>
                  <a:lnTo>
                    <a:pt x="100827" y="43980"/>
                  </a:lnTo>
                  <a:lnTo>
                    <a:pt x="96014" y="47909"/>
                  </a:lnTo>
                  <a:lnTo>
                    <a:pt x="92213" y="51457"/>
                  </a:lnTo>
                  <a:lnTo>
                    <a:pt x="87147" y="57541"/>
                  </a:lnTo>
                  <a:lnTo>
                    <a:pt x="85247" y="60582"/>
                  </a:lnTo>
                  <a:lnTo>
                    <a:pt x="84107" y="63751"/>
                  </a:lnTo>
                  <a:lnTo>
                    <a:pt x="83347" y="65525"/>
                  </a:lnTo>
                  <a:lnTo>
                    <a:pt x="83093" y="67553"/>
                  </a:lnTo>
                  <a:lnTo>
                    <a:pt x="83093" y="69582"/>
                  </a:lnTo>
                  <a:lnTo>
                    <a:pt x="128821" y="69582"/>
                  </a:lnTo>
                  <a:lnTo>
                    <a:pt x="128821" y="61470"/>
                  </a:lnTo>
                  <a:lnTo>
                    <a:pt x="94874" y="61470"/>
                  </a:lnTo>
                  <a:lnTo>
                    <a:pt x="95887" y="59823"/>
                  </a:lnTo>
                  <a:lnTo>
                    <a:pt x="97026" y="58301"/>
                  </a:lnTo>
                  <a:lnTo>
                    <a:pt x="98546" y="56780"/>
                  </a:lnTo>
                  <a:lnTo>
                    <a:pt x="99940" y="55260"/>
                  </a:lnTo>
                  <a:lnTo>
                    <a:pt x="103234" y="52344"/>
                  </a:lnTo>
                  <a:lnTo>
                    <a:pt x="108300" y="48035"/>
                  </a:lnTo>
                  <a:lnTo>
                    <a:pt x="114381" y="42965"/>
                  </a:lnTo>
                  <a:lnTo>
                    <a:pt x="118813" y="38910"/>
                  </a:lnTo>
                  <a:lnTo>
                    <a:pt x="121474" y="35868"/>
                  </a:lnTo>
                  <a:lnTo>
                    <a:pt x="124133" y="32952"/>
                  </a:lnTo>
                  <a:lnTo>
                    <a:pt x="125907" y="30165"/>
                  </a:lnTo>
                  <a:lnTo>
                    <a:pt x="127046" y="27376"/>
                  </a:lnTo>
                  <a:lnTo>
                    <a:pt x="128187" y="24715"/>
                  </a:lnTo>
                  <a:lnTo>
                    <a:pt x="128761" y="22306"/>
                  </a:lnTo>
                  <a:lnTo>
                    <a:pt x="128708" y="13561"/>
                  </a:lnTo>
                  <a:lnTo>
                    <a:pt x="126794" y="9251"/>
                  </a:lnTo>
                  <a:lnTo>
                    <a:pt x="124567" y="7098"/>
                  </a:lnTo>
                  <a:close/>
                </a:path>
                <a:path w="182879" h="69850">
                  <a:moveTo>
                    <a:pt x="113874" y="0"/>
                  </a:moveTo>
                  <a:lnTo>
                    <a:pt x="100573" y="0"/>
                  </a:lnTo>
                  <a:lnTo>
                    <a:pt x="95380" y="1774"/>
                  </a:lnTo>
                  <a:lnTo>
                    <a:pt x="87527" y="8618"/>
                  </a:lnTo>
                  <a:lnTo>
                    <a:pt x="85373" y="13561"/>
                  </a:lnTo>
                  <a:lnTo>
                    <a:pt x="84740" y="20025"/>
                  </a:lnTo>
                  <a:lnTo>
                    <a:pt x="93480" y="20913"/>
                  </a:lnTo>
                  <a:lnTo>
                    <a:pt x="93480" y="16602"/>
                  </a:lnTo>
                  <a:lnTo>
                    <a:pt x="94747" y="13181"/>
                  </a:lnTo>
                  <a:lnTo>
                    <a:pt x="99687" y="8238"/>
                  </a:lnTo>
                  <a:lnTo>
                    <a:pt x="102853" y="7098"/>
                  </a:lnTo>
                  <a:lnTo>
                    <a:pt x="124567" y="7098"/>
                  </a:lnTo>
                  <a:lnTo>
                    <a:pt x="122994" y="5576"/>
                  </a:lnTo>
                  <a:lnTo>
                    <a:pt x="119067" y="1901"/>
                  </a:lnTo>
                  <a:lnTo>
                    <a:pt x="113874" y="0"/>
                  </a:lnTo>
                  <a:close/>
                </a:path>
                <a:path w="182879" h="69850">
                  <a:moveTo>
                    <a:pt x="149594" y="19391"/>
                  </a:moveTo>
                  <a:lnTo>
                    <a:pt x="141994" y="19391"/>
                  </a:lnTo>
                  <a:lnTo>
                    <a:pt x="141994" y="69582"/>
                  </a:lnTo>
                  <a:lnTo>
                    <a:pt x="150481" y="69582"/>
                  </a:lnTo>
                  <a:lnTo>
                    <a:pt x="150518" y="35614"/>
                  </a:lnTo>
                  <a:lnTo>
                    <a:pt x="151747" y="31432"/>
                  </a:lnTo>
                  <a:lnTo>
                    <a:pt x="154407" y="29150"/>
                  </a:lnTo>
                  <a:lnTo>
                    <a:pt x="157067" y="26742"/>
                  </a:lnTo>
                  <a:lnTo>
                    <a:pt x="157769" y="26489"/>
                  </a:lnTo>
                  <a:lnTo>
                    <a:pt x="149594" y="26489"/>
                  </a:lnTo>
                  <a:lnTo>
                    <a:pt x="149594" y="19391"/>
                  </a:lnTo>
                  <a:close/>
                </a:path>
                <a:path w="182879" h="69850">
                  <a:moveTo>
                    <a:pt x="180609" y="25601"/>
                  </a:moveTo>
                  <a:lnTo>
                    <a:pt x="166061" y="25601"/>
                  </a:lnTo>
                  <a:lnTo>
                    <a:pt x="168088" y="26108"/>
                  </a:lnTo>
                  <a:lnTo>
                    <a:pt x="171381" y="28136"/>
                  </a:lnTo>
                  <a:lnTo>
                    <a:pt x="174294" y="69582"/>
                  </a:lnTo>
                  <a:lnTo>
                    <a:pt x="182780" y="69582"/>
                  </a:lnTo>
                  <a:lnTo>
                    <a:pt x="182780" y="34853"/>
                  </a:lnTo>
                  <a:lnTo>
                    <a:pt x="182528" y="32066"/>
                  </a:lnTo>
                  <a:lnTo>
                    <a:pt x="182274" y="30417"/>
                  </a:lnTo>
                  <a:lnTo>
                    <a:pt x="181767" y="28009"/>
                  </a:lnTo>
                  <a:lnTo>
                    <a:pt x="180881" y="25982"/>
                  </a:lnTo>
                  <a:lnTo>
                    <a:pt x="180609" y="25601"/>
                  </a:lnTo>
                  <a:close/>
                </a:path>
                <a:path w="182879" h="69850">
                  <a:moveTo>
                    <a:pt x="168595" y="18251"/>
                  </a:moveTo>
                  <a:lnTo>
                    <a:pt x="158587" y="18251"/>
                  </a:lnTo>
                  <a:lnTo>
                    <a:pt x="153267" y="21038"/>
                  </a:lnTo>
                  <a:lnTo>
                    <a:pt x="149594" y="26489"/>
                  </a:lnTo>
                  <a:lnTo>
                    <a:pt x="157769" y="26489"/>
                  </a:lnTo>
                  <a:lnTo>
                    <a:pt x="160234" y="25601"/>
                  </a:lnTo>
                  <a:lnTo>
                    <a:pt x="180609" y="25601"/>
                  </a:lnTo>
                  <a:lnTo>
                    <a:pt x="178347" y="22433"/>
                  </a:lnTo>
                  <a:lnTo>
                    <a:pt x="176447" y="21038"/>
                  </a:lnTo>
                  <a:lnTo>
                    <a:pt x="171381" y="18757"/>
                  </a:lnTo>
                  <a:lnTo>
                    <a:pt x="168595" y="18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200905" y="422065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73" y="0"/>
                  </a:moveTo>
                  <a:lnTo>
                    <a:pt x="0" y="0"/>
                  </a:lnTo>
                  <a:lnTo>
                    <a:pt x="0" y="151331"/>
                  </a:lnTo>
                  <a:lnTo>
                    <a:pt x="24573" y="151331"/>
                  </a:lnTo>
                  <a:lnTo>
                    <a:pt x="24573" y="75666"/>
                  </a:lnTo>
                  <a:lnTo>
                    <a:pt x="2457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200905" y="422065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73" y="75665"/>
                  </a:moveTo>
                  <a:lnTo>
                    <a:pt x="24573" y="0"/>
                  </a:lnTo>
                  <a:lnTo>
                    <a:pt x="0" y="0"/>
                  </a:lnTo>
                  <a:lnTo>
                    <a:pt x="0" y="151331"/>
                  </a:lnTo>
                  <a:lnTo>
                    <a:pt x="24573" y="151331"/>
                  </a:lnTo>
                  <a:lnTo>
                    <a:pt x="24573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124145" y="422065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73" y="0"/>
                  </a:moveTo>
                  <a:lnTo>
                    <a:pt x="0" y="0"/>
                  </a:lnTo>
                  <a:lnTo>
                    <a:pt x="0" y="75666"/>
                  </a:lnTo>
                  <a:lnTo>
                    <a:pt x="0" y="151331"/>
                  </a:lnTo>
                  <a:lnTo>
                    <a:pt x="24573" y="151331"/>
                  </a:lnTo>
                  <a:lnTo>
                    <a:pt x="2457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24144" y="422065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0" y="75665"/>
                  </a:moveTo>
                  <a:lnTo>
                    <a:pt x="0" y="151331"/>
                  </a:lnTo>
                  <a:lnTo>
                    <a:pt x="24573" y="151331"/>
                  </a:lnTo>
                  <a:lnTo>
                    <a:pt x="24573" y="0"/>
                  </a:lnTo>
                  <a:lnTo>
                    <a:pt x="0" y="0"/>
                  </a:lnTo>
                  <a:lnTo>
                    <a:pt x="0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225478" y="4296324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 h="0">
                  <a:moveTo>
                    <a:pt x="0" y="0"/>
                  </a:moveTo>
                  <a:lnTo>
                    <a:pt x="76634" y="0"/>
                  </a:lnTo>
                </a:path>
              </a:pathLst>
            </a:custGeom>
            <a:ln w="1901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215978" y="4219517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612"/>
                  </a:moveTo>
                  <a:lnTo>
                    <a:pt x="19000" y="153612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612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199892" y="4219517"/>
              <a:ext cx="26034" cy="153670"/>
            </a:xfrm>
            <a:custGeom>
              <a:avLst/>
              <a:gdLst/>
              <a:ahLst/>
              <a:cxnLst/>
              <a:rect l="l" t="t" r="r" b="b"/>
              <a:pathLst>
                <a:path w="26035" h="153670">
                  <a:moveTo>
                    <a:pt x="25586" y="0"/>
                  </a:moveTo>
                  <a:lnTo>
                    <a:pt x="0" y="0"/>
                  </a:lnTo>
                </a:path>
                <a:path w="26035" h="153670">
                  <a:moveTo>
                    <a:pt x="0" y="153612"/>
                  </a:moveTo>
                  <a:lnTo>
                    <a:pt x="25586" y="153612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190392" y="4219517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612"/>
                  </a:moveTo>
                  <a:lnTo>
                    <a:pt x="19000" y="153612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612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046370" y="4219517"/>
              <a:ext cx="102870" cy="153670"/>
            </a:xfrm>
            <a:custGeom>
              <a:avLst/>
              <a:gdLst/>
              <a:ahLst/>
              <a:cxnLst/>
              <a:rect l="l" t="t" r="r" b="b"/>
              <a:pathLst>
                <a:path w="102869" h="153670">
                  <a:moveTo>
                    <a:pt x="102347" y="0"/>
                  </a:moveTo>
                  <a:lnTo>
                    <a:pt x="102347" y="153612"/>
                  </a:lnTo>
                </a:path>
                <a:path w="102869" h="153670">
                  <a:moveTo>
                    <a:pt x="76760" y="0"/>
                  </a:moveTo>
                  <a:lnTo>
                    <a:pt x="102347" y="0"/>
                  </a:lnTo>
                </a:path>
                <a:path w="102869" h="153670">
                  <a:moveTo>
                    <a:pt x="102347" y="153612"/>
                  </a:moveTo>
                  <a:lnTo>
                    <a:pt x="76760" y="153612"/>
                  </a:lnTo>
                </a:path>
                <a:path w="102869" h="153670">
                  <a:moveTo>
                    <a:pt x="76760" y="0"/>
                  </a:moveTo>
                  <a:lnTo>
                    <a:pt x="76760" y="153612"/>
                  </a:lnTo>
                </a:path>
                <a:path w="102869" h="153670">
                  <a:moveTo>
                    <a:pt x="76760" y="76806"/>
                  </a:moveTo>
                  <a:lnTo>
                    <a:pt x="0" y="76806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11985" y="4429531"/>
              <a:ext cx="125653" cy="7123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3096150" y="4123573"/>
              <a:ext cx="155575" cy="69850"/>
            </a:xfrm>
            <a:custGeom>
              <a:avLst/>
              <a:gdLst/>
              <a:ahLst/>
              <a:cxnLst/>
              <a:rect l="l" t="t" r="r" b="b"/>
              <a:pathLst>
                <a:path w="155575" h="69850">
                  <a:moveTo>
                    <a:pt x="41526" y="6971"/>
                  </a:moveTo>
                  <a:lnTo>
                    <a:pt x="27867" y="6971"/>
                  </a:lnTo>
                  <a:lnTo>
                    <a:pt x="31033" y="8111"/>
                  </a:lnTo>
                  <a:lnTo>
                    <a:pt x="33440" y="10519"/>
                  </a:lnTo>
                  <a:lnTo>
                    <a:pt x="35847" y="12801"/>
                  </a:lnTo>
                  <a:lnTo>
                    <a:pt x="36987" y="15589"/>
                  </a:lnTo>
                  <a:lnTo>
                    <a:pt x="36987" y="22180"/>
                  </a:lnTo>
                  <a:lnTo>
                    <a:pt x="12920" y="47909"/>
                  </a:lnTo>
                  <a:lnTo>
                    <a:pt x="9246" y="51330"/>
                  </a:lnTo>
                  <a:lnTo>
                    <a:pt x="6714" y="54372"/>
                  </a:lnTo>
                  <a:lnTo>
                    <a:pt x="4053" y="57414"/>
                  </a:lnTo>
                  <a:lnTo>
                    <a:pt x="2280" y="60457"/>
                  </a:lnTo>
                  <a:lnTo>
                    <a:pt x="1013" y="63625"/>
                  </a:lnTo>
                  <a:lnTo>
                    <a:pt x="381" y="65525"/>
                  </a:lnTo>
                  <a:lnTo>
                    <a:pt x="0" y="67553"/>
                  </a:lnTo>
                  <a:lnTo>
                    <a:pt x="126" y="69582"/>
                  </a:lnTo>
                  <a:lnTo>
                    <a:pt x="45854" y="69582"/>
                  </a:lnTo>
                  <a:lnTo>
                    <a:pt x="45854" y="61343"/>
                  </a:lnTo>
                  <a:lnTo>
                    <a:pt x="11907" y="61343"/>
                  </a:lnTo>
                  <a:lnTo>
                    <a:pt x="12793" y="59823"/>
                  </a:lnTo>
                  <a:lnTo>
                    <a:pt x="25333" y="48035"/>
                  </a:lnTo>
                  <a:lnTo>
                    <a:pt x="31414" y="42839"/>
                  </a:lnTo>
                  <a:lnTo>
                    <a:pt x="45727" y="13815"/>
                  </a:lnTo>
                  <a:lnTo>
                    <a:pt x="43827" y="9124"/>
                  </a:lnTo>
                  <a:lnTo>
                    <a:pt x="41526" y="6971"/>
                  </a:lnTo>
                  <a:close/>
                </a:path>
                <a:path w="155575" h="69850">
                  <a:moveTo>
                    <a:pt x="30780" y="0"/>
                  </a:moveTo>
                  <a:lnTo>
                    <a:pt x="17607" y="0"/>
                  </a:lnTo>
                  <a:lnTo>
                    <a:pt x="12287" y="1647"/>
                  </a:lnTo>
                  <a:lnTo>
                    <a:pt x="8487" y="5069"/>
                  </a:lnTo>
                  <a:lnTo>
                    <a:pt x="4560" y="8491"/>
                  </a:lnTo>
                  <a:lnTo>
                    <a:pt x="2280" y="13435"/>
                  </a:lnTo>
                  <a:lnTo>
                    <a:pt x="1647" y="20025"/>
                  </a:lnTo>
                  <a:lnTo>
                    <a:pt x="10387" y="20913"/>
                  </a:lnTo>
                  <a:lnTo>
                    <a:pt x="10514" y="16602"/>
                  </a:lnTo>
                  <a:lnTo>
                    <a:pt x="11653" y="13181"/>
                  </a:lnTo>
                  <a:lnTo>
                    <a:pt x="16593" y="8238"/>
                  </a:lnTo>
                  <a:lnTo>
                    <a:pt x="19886" y="6971"/>
                  </a:lnTo>
                  <a:lnTo>
                    <a:pt x="41526" y="6971"/>
                  </a:lnTo>
                  <a:lnTo>
                    <a:pt x="39900" y="5449"/>
                  </a:lnTo>
                  <a:lnTo>
                    <a:pt x="36101" y="1774"/>
                  </a:lnTo>
                  <a:lnTo>
                    <a:pt x="30780" y="0"/>
                  </a:lnTo>
                  <a:close/>
                </a:path>
                <a:path w="155575" h="69850">
                  <a:moveTo>
                    <a:pt x="96954" y="6971"/>
                  </a:moveTo>
                  <a:lnTo>
                    <a:pt x="83221" y="6971"/>
                  </a:lnTo>
                  <a:lnTo>
                    <a:pt x="86387" y="8111"/>
                  </a:lnTo>
                  <a:lnTo>
                    <a:pt x="88794" y="10519"/>
                  </a:lnTo>
                  <a:lnTo>
                    <a:pt x="91201" y="12801"/>
                  </a:lnTo>
                  <a:lnTo>
                    <a:pt x="92467" y="15589"/>
                  </a:lnTo>
                  <a:lnTo>
                    <a:pt x="92467" y="22180"/>
                  </a:lnTo>
                  <a:lnTo>
                    <a:pt x="68400" y="47909"/>
                  </a:lnTo>
                  <a:lnTo>
                    <a:pt x="64601" y="51330"/>
                  </a:lnTo>
                  <a:lnTo>
                    <a:pt x="59533" y="57414"/>
                  </a:lnTo>
                  <a:lnTo>
                    <a:pt x="57633" y="60457"/>
                  </a:lnTo>
                  <a:lnTo>
                    <a:pt x="56494" y="63625"/>
                  </a:lnTo>
                  <a:lnTo>
                    <a:pt x="55733" y="65525"/>
                  </a:lnTo>
                  <a:lnTo>
                    <a:pt x="55481" y="67553"/>
                  </a:lnTo>
                  <a:lnTo>
                    <a:pt x="55481" y="69582"/>
                  </a:lnTo>
                  <a:lnTo>
                    <a:pt x="101207" y="69582"/>
                  </a:lnTo>
                  <a:lnTo>
                    <a:pt x="101207" y="61343"/>
                  </a:lnTo>
                  <a:lnTo>
                    <a:pt x="67261" y="61343"/>
                  </a:lnTo>
                  <a:lnTo>
                    <a:pt x="68273" y="59823"/>
                  </a:lnTo>
                  <a:lnTo>
                    <a:pt x="69414" y="58301"/>
                  </a:lnTo>
                  <a:lnTo>
                    <a:pt x="70934" y="56780"/>
                  </a:lnTo>
                  <a:lnTo>
                    <a:pt x="72327" y="55260"/>
                  </a:lnTo>
                  <a:lnTo>
                    <a:pt x="75620" y="52344"/>
                  </a:lnTo>
                  <a:lnTo>
                    <a:pt x="86767" y="42839"/>
                  </a:lnTo>
                  <a:lnTo>
                    <a:pt x="91201" y="38783"/>
                  </a:lnTo>
                  <a:lnTo>
                    <a:pt x="101207" y="13815"/>
                  </a:lnTo>
                  <a:lnTo>
                    <a:pt x="99181" y="9124"/>
                  </a:lnTo>
                  <a:lnTo>
                    <a:pt x="96954" y="6971"/>
                  </a:lnTo>
                  <a:close/>
                </a:path>
                <a:path w="155575" h="69850">
                  <a:moveTo>
                    <a:pt x="86260" y="0"/>
                  </a:moveTo>
                  <a:lnTo>
                    <a:pt x="72961" y="0"/>
                  </a:lnTo>
                  <a:lnTo>
                    <a:pt x="67767" y="1647"/>
                  </a:lnTo>
                  <a:lnTo>
                    <a:pt x="59914" y="8491"/>
                  </a:lnTo>
                  <a:lnTo>
                    <a:pt x="57633" y="13435"/>
                  </a:lnTo>
                  <a:lnTo>
                    <a:pt x="57127" y="20025"/>
                  </a:lnTo>
                  <a:lnTo>
                    <a:pt x="65867" y="20913"/>
                  </a:lnTo>
                  <a:lnTo>
                    <a:pt x="65867" y="16602"/>
                  </a:lnTo>
                  <a:lnTo>
                    <a:pt x="67134" y="13181"/>
                  </a:lnTo>
                  <a:lnTo>
                    <a:pt x="69541" y="10646"/>
                  </a:lnTo>
                  <a:lnTo>
                    <a:pt x="72075" y="8238"/>
                  </a:lnTo>
                  <a:lnTo>
                    <a:pt x="75241" y="6971"/>
                  </a:lnTo>
                  <a:lnTo>
                    <a:pt x="96954" y="6971"/>
                  </a:lnTo>
                  <a:lnTo>
                    <a:pt x="95380" y="5449"/>
                  </a:lnTo>
                  <a:lnTo>
                    <a:pt x="91455" y="1774"/>
                  </a:lnTo>
                  <a:lnTo>
                    <a:pt x="86260" y="0"/>
                  </a:lnTo>
                  <a:close/>
                </a:path>
                <a:path w="155575" h="69850">
                  <a:moveTo>
                    <a:pt x="121982" y="19391"/>
                  </a:moveTo>
                  <a:lnTo>
                    <a:pt x="114381" y="19391"/>
                  </a:lnTo>
                  <a:lnTo>
                    <a:pt x="114381" y="69582"/>
                  </a:lnTo>
                  <a:lnTo>
                    <a:pt x="122868" y="69582"/>
                  </a:lnTo>
                  <a:lnTo>
                    <a:pt x="122941" y="35487"/>
                  </a:lnTo>
                  <a:lnTo>
                    <a:pt x="124134" y="31305"/>
                  </a:lnTo>
                  <a:lnTo>
                    <a:pt x="129454" y="26742"/>
                  </a:lnTo>
                  <a:lnTo>
                    <a:pt x="130128" y="26489"/>
                  </a:lnTo>
                  <a:lnTo>
                    <a:pt x="121982" y="26489"/>
                  </a:lnTo>
                  <a:lnTo>
                    <a:pt x="121982" y="19391"/>
                  </a:lnTo>
                  <a:close/>
                </a:path>
                <a:path w="155575" h="69850">
                  <a:moveTo>
                    <a:pt x="153087" y="25601"/>
                  </a:moveTo>
                  <a:lnTo>
                    <a:pt x="138447" y="25601"/>
                  </a:lnTo>
                  <a:lnTo>
                    <a:pt x="140348" y="26108"/>
                  </a:lnTo>
                  <a:lnTo>
                    <a:pt x="142121" y="27123"/>
                  </a:lnTo>
                  <a:lnTo>
                    <a:pt x="146555" y="69582"/>
                  </a:lnTo>
                  <a:lnTo>
                    <a:pt x="155041" y="69582"/>
                  </a:lnTo>
                  <a:lnTo>
                    <a:pt x="154661" y="30417"/>
                  </a:lnTo>
                  <a:lnTo>
                    <a:pt x="153268" y="25855"/>
                  </a:lnTo>
                  <a:lnTo>
                    <a:pt x="153087" y="25601"/>
                  </a:lnTo>
                  <a:close/>
                </a:path>
                <a:path w="155575" h="69850">
                  <a:moveTo>
                    <a:pt x="140981" y="18251"/>
                  </a:moveTo>
                  <a:lnTo>
                    <a:pt x="130975" y="18251"/>
                  </a:lnTo>
                  <a:lnTo>
                    <a:pt x="125655" y="20913"/>
                  </a:lnTo>
                  <a:lnTo>
                    <a:pt x="121982" y="26489"/>
                  </a:lnTo>
                  <a:lnTo>
                    <a:pt x="130128" y="26489"/>
                  </a:lnTo>
                  <a:lnTo>
                    <a:pt x="132495" y="25601"/>
                  </a:lnTo>
                  <a:lnTo>
                    <a:pt x="153087" y="25601"/>
                  </a:lnTo>
                  <a:lnTo>
                    <a:pt x="150735" y="22306"/>
                  </a:lnTo>
                  <a:lnTo>
                    <a:pt x="148835" y="20913"/>
                  </a:lnTo>
                  <a:lnTo>
                    <a:pt x="146301" y="19898"/>
                  </a:lnTo>
                  <a:lnTo>
                    <a:pt x="143769" y="18757"/>
                  </a:lnTo>
                  <a:lnTo>
                    <a:pt x="140981" y="18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151399" y="4744108"/>
              <a:ext cx="511809" cy="140970"/>
            </a:xfrm>
            <a:custGeom>
              <a:avLst/>
              <a:gdLst/>
              <a:ahLst/>
              <a:cxnLst/>
              <a:rect l="l" t="t" r="r" b="b"/>
              <a:pathLst>
                <a:path w="511810" h="140970">
                  <a:moveTo>
                    <a:pt x="255678" y="64005"/>
                  </a:moveTo>
                  <a:lnTo>
                    <a:pt x="250655" y="39086"/>
                  </a:lnTo>
                  <a:lnTo>
                    <a:pt x="236963" y="18742"/>
                  </a:lnTo>
                  <a:lnTo>
                    <a:pt x="216669" y="5028"/>
                  </a:lnTo>
                  <a:lnTo>
                    <a:pt x="191838" y="0"/>
                  </a:lnTo>
                  <a:lnTo>
                    <a:pt x="166926" y="5028"/>
                  </a:lnTo>
                  <a:lnTo>
                    <a:pt x="146591" y="18742"/>
                  </a:lnTo>
                  <a:lnTo>
                    <a:pt x="132883" y="39086"/>
                  </a:lnTo>
                  <a:lnTo>
                    <a:pt x="127858" y="64005"/>
                  </a:lnTo>
                </a:path>
                <a:path w="511810" h="140970">
                  <a:moveTo>
                    <a:pt x="383613" y="64005"/>
                  </a:moveTo>
                  <a:lnTo>
                    <a:pt x="378588" y="39086"/>
                  </a:lnTo>
                  <a:lnTo>
                    <a:pt x="364882" y="18742"/>
                  </a:lnTo>
                  <a:lnTo>
                    <a:pt x="344550" y="5028"/>
                  </a:lnTo>
                  <a:lnTo>
                    <a:pt x="319646" y="0"/>
                  </a:lnTo>
                  <a:lnTo>
                    <a:pt x="294742" y="5028"/>
                  </a:lnTo>
                  <a:lnTo>
                    <a:pt x="274409" y="18742"/>
                  </a:lnTo>
                  <a:lnTo>
                    <a:pt x="260704" y="39086"/>
                  </a:lnTo>
                  <a:lnTo>
                    <a:pt x="255678" y="64005"/>
                  </a:lnTo>
                </a:path>
                <a:path w="511810" h="140970">
                  <a:moveTo>
                    <a:pt x="140651" y="127884"/>
                  </a:moveTo>
                  <a:lnTo>
                    <a:pt x="140651" y="120913"/>
                  </a:lnTo>
                  <a:lnTo>
                    <a:pt x="134926" y="115082"/>
                  </a:lnTo>
                  <a:lnTo>
                    <a:pt x="127858" y="115082"/>
                  </a:lnTo>
                  <a:lnTo>
                    <a:pt x="120803" y="115082"/>
                  </a:lnTo>
                  <a:lnTo>
                    <a:pt x="115077" y="120913"/>
                  </a:lnTo>
                  <a:lnTo>
                    <a:pt x="115077" y="127884"/>
                  </a:lnTo>
                </a:path>
                <a:path w="511810" h="140970">
                  <a:moveTo>
                    <a:pt x="115077" y="127884"/>
                  </a:moveTo>
                  <a:lnTo>
                    <a:pt x="115077" y="134981"/>
                  </a:lnTo>
                  <a:lnTo>
                    <a:pt x="120803" y="140685"/>
                  </a:lnTo>
                  <a:lnTo>
                    <a:pt x="127858" y="140685"/>
                  </a:lnTo>
                  <a:lnTo>
                    <a:pt x="134926" y="140685"/>
                  </a:lnTo>
                  <a:lnTo>
                    <a:pt x="140651" y="134981"/>
                  </a:lnTo>
                  <a:lnTo>
                    <a:pt x="140651" y="127884"/>
                  </a:lnTo>
                </a:path>
                <a:path w="511810" h="140970">
                  <a:moveTo>
                    <a:pt x="0" y="64005"/>
                  </a:moveTo>
                  <a:lnTo>
                    <a:pt x="127858" y="64005"/>
                  </a:lnTo>
                </a:path>
                <a:path w="511810" h="140970">
                  <a:moveTo>
                    <a:pt x="383613" y="64005"/>
                  </a:moveTo>
                  <a:lnTo>
                    <a:pt x="511421" y="64005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2357" y="4940560"/>
              <a:ext cx="118687" cy="70495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2467752" y="4712042"/>
              <a:ext cx="156845" cy="69850"/>
            </a:xfrm>
            <a:custGeom>
              <a:avLst/>
              <a:gdLst/>
              <a:ahLst/>
              <a:cxnLst/>
              <a:rect l="l" t="t" r="r" b="b"/>
              <a:pathLst>
                <a:path w="156844" h="69850">
                  <a:moveTo>
                    <a:pt x="25459" y="15335"/>
                  </a:moveTo>
                  <a:lnTo>
                    <a:pt x="16973" y="15335"/>
                  </a:lnTo>
                  <a:lnTo>
                    <a:pt x="16973" y="69455"/>
                  </a:lnTo>
                  <a:lnTo>
                    <a:pt x="25459" y="69455"/>
                  </a:lnTo>
                  <a:lnTo>
                    <a:pt x="25459" y="15335"/>
                  </a:lnTo>
                  <a:close/>
                </a:path>
                <a:path w="156844" h="69850">
                  <a:moveTo>
                    <a:pt x="25459" y="0"/>
                  </a:moveTo>
                  <a:lnTo>
                    <a:pt x="20013" y="0"/>
                  </a:lnTo>
                  <a:lnTo>
                    <a:pt x="18493" y="2914"/>
                  </a:lnTo>
                  <a:lnTo>
                    <a:pt x="15960" y="6083"/>
                  </a:lnTo>
                  <a:lnTo>
                    <a:pt x="8867" y="12420"/>
                  </a:lnTo>
                  <a:lnTo>
                    <a:pt x="4686" y="15082"/>
                  </a:lnTo>
                  <a:lnTo>
                    <a:pt x="0" y="17363"/>
                  </a:lnTo>
                  <a:lnTo>
                    <a:pt x="0" y="25601"/>
                  </a:lnTo>
                  <a:lnTo>
                    <a:pt x="16973" y="15335"/>
                  </a:lnTo>
                  <a:lnTo>
                    <a:pt x="25459" y="15335"/>
                  </a:lnTo>
                  <a:lnTo>
                    <a:pt x="25459" y="0"/>
                  </a:lnTo>
                  <a:close/>
                </a:path>
                <a:path w="156844" h="69850">
                  <a:moveTo>
                    <a:pt x="59660" y="252"/>
                  </a:moveTo>
                  <a:lnTo>
                    <a:pt x="51173" y="252"/>
                  </a:lnTo>
                  <a:lnTo>
                    <a:pt x="51173" y="69455"/>
                  </a:lnTo>
                  <a:lnTo>
                    <a:pt x="59660" y="69455"/>
                  </a:lnTo>
                  <a:lnTo>
                    <a:pt x="59660" y="49556"/>
                  </a:lnTo>
                  <a:lnTo>
                    <a:pt x="65614" y="43853"/>
                  </a:lnTo>
                  <a:lnTo>
                    <a:pt x="75560" y="43853"/>
                  </a:lnTo>
                  <a:lnTo>
                    <a:pt x="72756" y="39669"/>
                  </a:lnTo>
                  <a:lnTo>
                    <a:pt x="59660" y="39669"/>
                  </a:lnTo>
                  <a:lnTo>
                    <a:pt x="59660" y="252"/>
                  </a:lnTo>
                  <a:close/>
                </a:path>
                <a:path w="156844" h="69850">
                  <a:moveTo>
                    <a:pt x="75560" y="43853"/>
                  </a:moveTo>
                  <a:lnTo>
                    <a:pt x="65614" y="43853"/>
                  </a:lnTo>
                  <a:lnTo>
                    <a:pt x="82207" y="69455"/>
                  </a:lnTo>
                  <a:lnTo>
                    <a:pt x="92721" y="69455"/>
                  </a:lnTo>
                  <a:lnTo>
                    <a:pt x="75560" y="43853"/>
                  </a:lnTo>
                  <a:close/>
                </a:path>
                <a:path w="156844" h="69850">
                  <a:moveTo>
                    <a:pt x="90694" y="19264"/>
                  </a:moveTo>
                  <a:lnTo>
                    <a:pt x="79800" y="19264"/>
                  </a:lnTo>
                  <a:lnTo>
                    <a:pt x="59660" y="39669"/>
                  </a:lnTo>
                  <a:lnTo>
                    <a:pt x="72756" y="39669"/>
                  </a:lnTo>
                  <a:lnTo>
                    <a:pt x="71567" y="37895"/>
                  </a:lnTo>
                  <a:lnTo>
                    <a:pt x="90694" y="19264"/>
                  </a:lnTo>
                  <a:close/>
                </a:path>
                <a:path w="156844" h="69850">
                  <a:moveTo>
                    <a:pt x="111340" y="252"/>
                  </a:moveTo>
                  <a:lnTo>
                    <a:pt x="102221" y="252"/>
                  </a:lnTo>
                  <a:lnTo>
                    <a:pt x="102221" y="69455"/>
                  </a:lnTo>
                  <a:lnTo>
                    <a:pt x="111340" y="69455"/>
                  </a:lnTo>
                  <a:lnTo>
                    <a:pt x="111340" y="36882"/>
                  </a:lnTo>
                  <a:lnTo>
                    <a:pt x="156434" y="36882"/>
                  </a:lnTo>
                  <a:lnTo>
                    <a:pt x="156434" y="28643"/>
                  </a:lnTo>
                  <a:lnTo>
                    <a:pt x="111340" y="28643"/>
                  </a:lnTo>
                  <a:lnTo>
                    <a:pt x="111340" y="252"/>
                  </a:lnTo>
                  <a:close/>
                </a:path>
                <a:path w="156844" h="69850">
                  <a:moveTo>
                    <a:pt x="156434" y="36882"/>
                  </a:moveTo>
                  <a:lnTo>
                    <a:pt x="147314" y="36882"/>
                  </a:lnTo>
                  <a:lnTo>
                    <a:pt x="147314" y="69455"/>
                  </a:lnTo>
                  <a:lnTo>
                    <a:pt x="156434" y="69455"/>
                  </a:lnTo>
                  <a:lnTo>
                    <a:pt x="156434" y="36882"/>
                  </a:lnTo>
                  <a:close/>
                </a:path>
                <a:path w="156844" h="69850">
                  <a:moveTo>
                    <a:pt x="156434" y="252"/>
                  </a:moveTo>
                  <a:lnTo>
                    <a:pt x="147314" y="252"/>
                  </a:lnTo>
                  <a:lnTo>
                    <a:pt x="147314" y="28643"/>
                  </a:lnTo>
                  <a:lnTo>
                    <a:pt x="156434" y="28643"/>
                  </a:lnTo>
                  <a:lnTo>
                    <a:pt x="156434" y="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151399" y="5166290"/>
              <a:ext cx="767715" cy="0"/>
            </a:xfrm>
            <a:custGeom>
              <a:avLst/>
              <a:gdLst/>
              <a:ahLst/>
              <a:cxnLst/>
              <a:rect l="l" t="t" r="r" b="b"/>
              <a:pathLst>
                <a:path w="767714" h="0">
                  <a:moveTo>
                    <a:pt x="767163" y="0"/>
                  </a:moveTo>
                  <a:lnTo>
                    <a:pt x="0" y="0"/>
                  </a:lnTo>
                </a:path>
              </a:pathLst>
            </a:custGeom>
            <a:ln w="1901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512107" y="5447749"/>
              <a:ext cx="2685415" cy="255904"/>
            </a:xfrm>
            <a:custGeom>
              <a:avLst/>
              <a:gdLst/>
              <a:ahLst/>
              <a:cxnLst/>
              <a:rect l="l" t="t" r="r" b="b"/>
              <a:pathLst>
                <a:path w="2685415" h="255904">
                  <a:moveTo>
                    <a:pt x="0" y="0"/>
                  </a:moveTo>
                  <a:lnTo>
                    <a:pt x="0" y="255869"/>
                  </a:lnTo>
                </a:path>
                <a:path w="2685415" h="255904">
                  <a:moveTo>
                    <a:pt x="0" y="255869"/>
                  </a:moveTo>
                  <a:lnTo>
                    <a:pt x="2301490" y="255869"/>
                  </a:lnTo>
                </a:path>
                <a:path w="2685415" h="255904">
                  <a:moveTo>
                    <a:pt x="2301490" y="255869"/>
                  </a:moveTo>
                  <a:lnTo>
                    <a:pt x="2685040" y="255869"/>
                  </a:lnTo>
                </a:path>
                <a:path w="2685415" h="255904">
                  <a:moveTo>
                    <a:pt x="2301490" y="127934"/>
                  </a:moveTo>
                  <a:lnTo>
                    <a:pt x="2301490" y="255869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023541" y="5166290"/>
              <a:ext cx="1918335" cy="742315"/>
            </a:xfrm>
            <a:custGeom>
              <a:avLst/>
              <a:gdLst/>
              <a:ahLst/>
              <a:cxnLst/>
              <a:rect l="l" t="t" r="r" b="b"/>
              <a:pathLst>
                <a:path w="1918335" h="742314">
                  <a:moveTo>
                    <a:pt x="1790056" y="537328"/>
                  </a:moveTo>
                  <a:lnTo>
                    <a:pt x="1790056" y="665263"/>
                  </a:lnTo>
                </a:path>
                <a:path w="1918335" h="742314">
                  <a:moveTo>
                    <a:pt x="1662122" y="665263"/>
                  </a:moveTo>
                  <a:lnTo>
                    <a:pt x="1917864" y="665263"/>
                  </a:lnTo>
                </a:path>
                <a:path w="1918335" h="742314">
                  <a:moveTo>
                    <a:pt x="1713295" y="703653"/>
                  </a:moveTo>
                  <a:lnTo>
                    <a:pt x="1866690" y="703653"/>
                  </a:lnTo>
                </a:path>
                <a:path w="1918335" h="742314">
                  <a:moveTo>
                    <a:pt x="1764469" y="742031"/>
                  </a:moveTo>
                  <a:lnTo>
                    <a:pt x="1815643" y="742031"/>
                  </a:lnTo>
                </a:path>
                <a:path w="1918335" h="742314">
                  <a:moveTo>
                    <a:pt x="127858" y="0"/>
                  </a:moveTo>
                  <a:lnTo>
                    <a:pt x="127858" y="409393"/>
                  </a:lnTo>
                </a:path>
                <a:path w="1918335" h="742314">
                  <a:moveTo>
                    <a:pt x="895021" y="409393"/>
                  </a:moveTo>
                  <a:lnTo>
                    <a:pt x="895021" y="0"/>
                  </a:lnTo>
                </a:path>
                <a:path w="1918335" h="742314">
                  <a:moveTo>
                    <a:pt x="383537" y="51178"/>
                  </a:moveTo>
                  <a:lnTo>
                    <a:pt x="613692" y="51178"/>
                  </a:lnTo>
                </a:path>
                <a:path w="1918335" h="742314">
                  <a:moveTo>
                    <a:pt x="383537" y="179113"/>
                  </a:moveTo>
                  <a:lnTo>
                    <a:pt x="383537" y="51178"/>
                  </a:lnTo>
                </a:path>
                <a:path w="1918335" h="742314">
                  <a:moveTo>
                    <a:pt x="613692" y="51178"/>
                  </a:moveTo>
                  <a:lnTo>
                    <a:pt x="613692" y="179113"/>
                  </a:lnTo>
                </a:path>
                <a:path w="1918335" h="742314">
                  <a:moveTo>
                    <a:pt x="421917" y="76768"/>
                  </a:moveTo>
                  <a:lnTo>
                    <a:pt x="537058" y="76768"/>
                  </a:lnTo>
                </a:path>
                <a:path w="1918335" h="742314">
                  <a:moveTo>
                    <a:pt x="537058" y="76768"/>
                  </a:moveTo>
                  <a:lnTo>
                    <a:pt x="575312" y="153524"/>
                  </a:lnTo>
                </a:path>
                <a:path w="1918335" h="742314">
                  <a:moveTo>
                    <a:pt x="0" y="153524"/>
                  </a:moveTo>
                  <a:lnTo>
                    <a:pt x="127858" y="153524"/>
                  </a:lnTo>
                </a:path>
                <a:path w="1918335" h="742314">
                  <a:moveTo>
                    <a:pt x="1022829" y="153524"/>
                  </a:moveTo>
                  <a:lnTo>
                    <a:pt x="895021" y="153524"/>
                  </a:lnTo>
                </a:path>
                <a:path w="1918335" h="742314">
                  <a:moveTo>
                    <a:pt x="613692" y="179113"/>
                  </a:moveTo>
                  <a:lnTo>
                    <a:pt x="383537" y="179113"/>
                  </a:lnTo>
                </a:path>
                <a:path w="1918335" h="742314">
                  <a:moveTo>
                    <a:pt x="127858" y="409393"/>
                  </a:moveTo>
                  <a:lnTo>
                    <a:pt x="895021" y="409393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3245" y="5253832"/>
              <a:ext cx="80142" cy="6892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3200" y="5252577"/>
              <a:ext cx="200515" cy="71178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288289" y="5436088"/>
              <a:ext cx="487680" cy="92075"/>
            </a:xfrm>
            <a:custGeom>
              <a:avLst/>
              <a:gdLst/>
              <a:ahLst/>
              <a:cxnLst/>
              <a:rect l="l" t="t" r="r" b="b"/>
              <a:pathLst>
                <a:path w="487680" h="92075">
                  <a:moveTo>
                    <a:pt x="58621" y="27985"/>
                  </a:moveTo>
                  <a:lnTo>
                    <a:pt x="0" y="27985"/>
                  </a:lnTo>
                  <a:lnTo>
                    <a:pt x="0" y="38149"/>
                  </a:lnTo>
                  <a:lnTo>
                    <a:pt x="58621" y="38149"/>
                  </a:lnTo>
                  <a:lnTo>
                    <a:pt x="58621" y="27985"/>
                  </a:lnTo>
                  <a:close/>
                </a:path>
                <a:path w="487680" h="92075">
                  <a:moveTo>
                    <a:pt x="58621" y="54931"/>
                  </a:moveTo>
                  <a:lnTo>
                    <a:pt x="0" y="54931"/>
                  </a:lnTo>
                  <a:lnTo>
                    <a:pt x="0" y="65107"/>
                  </a:lnTo>
                  <a:lnTo>
                    <a:pt x="58621" y="65107"/>
                  </a:lnTo>
                  <a:lnTo>
                    <a:pt x="58621" y="54931"/>
                  </a:lnTo>
                  <a:close/>
                </a:path>
                <a:path w="487680" h="92075">
                  <a:moveTo>
                    <a:pt x="124362" y="0"/>
                  </a:moveTo>
                  <a:lnTo>
                    <a:pt x="116128" y="0"/>
                  </a:lnTo>
                  <a:lnTo>
                    <a:pt x="107171" y="781"/>
                  </a:lnTo>
                  <a:lnTo>
                    <a:pt x="76639" y="27415"/>
                  </a:lnTo>
                  <a:lnTo>
                    <a:pt x="73736" y="55095"/>
                  </a:lnTo>
                  <a:lnTo>
                    <a:pt x="75341" y="62294"/>
                  </a:lnTo>
                  <a:lnTo>
                    <a:pt x="82181" y="76262"/>
                  </a:lnTo>
                  <a:lnTo>
                    <a:pt x="87122" y="81775"/>
                  </a:lnTo>
                  <a:lnTo>
                    <a:pt x="100295" y="89848"/>
                  </a:lnTo>
                  <a:lnTo>
                    <a:pt x="107768" y="91864"/>
                  </a:lnTo>
                  <a:lnTo>
                    <a:pt x="123728" y="91864"/>
                  </a:lnTo>
                  <a:lnTo>
                    <a:pt x="130948" y="90039"/>
                  </a:lnTo>
                  <a:lnTo>
                    <a:pt x="137661" y="86389"/>
                  </a:lnTo>
                  <a:lnTo>
                    <a:pt x="144249" y="82737"/>
                  </a:lnTo>
                  <a:lnTo>
                    <a:pt x="145140" y="81813"/>
                  </a:lnTo>
                  <a:lnTo>
                    <a:pt x="107388" y="81813"/>
                  </a:lnTo>
                  <a:lnTo>
                    <a:pt x="100168" y="78733"/>
                  </a:lnTo>
                  <a:lnTo>
                    <a:pt x="85728" y="47301"/>
                  </a:lnTo>
                  <a:lnTo>
                    <a:pt x="86296" y="37991"/>
                  </a:lnTo>
                  <a:lnTo>
                    <a:pt x="107895" y="10114"/>
                  </a:lnTo>
                  <a:lnTo>
                    <a:pt x="145175" y="10114"/>
                  </a:lnTo>
                  <a:lnTo>
                    <a:pt x="144881" y="9798"/>
                  </a:lnTo>
                  <a:lnTo>
                    <a:pt x="131709" y="1964"/>
                  </a:lnTo>
                  <a:lnTo>
                    <a:pt x="124362" y="0"/>
                  </a:lnTo>
                  <a:close/>
                </a:path>
                <a:path w="487680" h="92075">
                  <a:moveTo>
                    <a:pt x="145175" y="10114"/>
                  </a:moveTo>
                  <a:lnTo>
                    <a:pt x="122082" y="10114"/>
                  </a:lnTo>
                  <a:lnTo>
                    <a:pt x="127275" y="11597"/>
                  </a:lnTo>
                  <a:lnTo>
                    <a:pt x="132088" y="14563"/>
                  </a:lnTo>
                  <a:lnTo>
                    <a:pt x="146315" y="47301"/>
                  </a:lnTo>
                  <a:lnTo>
                    <a:pt x="145857" y="54105"/>
                  </a:lnTo>
                  <a:lnTo>
                    <a:pt x="124868" y="81813"/>
                  </a:lnTo>
                  <a:lnTo>
                    <a:pt x="145140" y="81813"/>
                  </a:lnTo>
                  <a:lnTo>
                    <a:pt x="149442" y="77351"/>
                  </a:lnTo>
                  <a:lnTo>
                    <a:pt x="153115" y="70253"/>
                  </a:lnTo>
                  <a:lnTo>
                    <a:pt x="156662" y="63144"/>
                  </a:lnTo>
                  <a:lnTo>
                    <a:pt x="158562" y="55095"/>
                  </a:lnTo>
                  <a:lnTo>
                    <a:pt x="158442" y="36664"/>
                  </a:lnTo>
                  <a:lnTo>
                    <a:pt x="156789" y="29265"/>
                  </a:lnTo>
                  <a:lnTo>
                    <a:pt x="149948" y="15247"/>
                  </a:lnTo>
                  <a:lnTo>
                    <a:pt x="145175" y="10114"/>
                  </a:lnTo>
                  <a:close/>
                </a:path>
                <a:path w="487680" h="92075">
                  <a:moveTo>
                    <a:pt x="188456" y="1572"/>
                  </a:moveTo>
                  <a:lnTo>
                    <a:pt x="176676" y="1572"/>
                  </a:lnTo>
                  <a:lnTo>
                    <a:pt x="176676" y="62282"/>
                  </a:lnTo>
                  <a:lnTo>
                    <a:pt x="177815" y="69696"/>
                  </a:lnTo>
                  <a:lnTo>
                    <a:pt x="182375" y="80558"/>
                  </a:lnTo>
                  <a:lnTo>
                    <a:pt x="186175" y="84702"/>
                  </a:lnTo>
                  <a:lnTo>
                    <a:pt x="191495" y="87567"/>
                  </a:lnTo>
                  <a:lnTo>
                    <a:pt x="196688" y="90431"/>
                  </a:lnTo>
                  <a:lnTo>
                    <a:pt x="203528" y="91864"/>
                  </a:lnTo>
                  <a:lnTo>
                    <a:pt x="220376" y="91864"/>
                  </a:lnTo>
                  <a:lnTo>
                    <a:pt x="227342" y="90228"/>
                  </a:lnTo>
                  <a:lnTo>
                    <a:pt x="232535" y="86934"/>
                  </a:lnTo>
                  <a:lnTo>
                    <a:pt x="237855" y="83638"/>
                  </a:lnTo>
                  <a:lnTo>
                    <a:pt x="239900" y="81268"/>
                  </a:lnTo>
                  <a:lnTo>
                    <a:pt x="205809" y="81268"/>
                  </a:lnTo>
                  <a:lnTo>
                    <a:pt x="201503" y="80279"/>
                  </a:lnTo>
                  <a:lnTo>
                    <a:pt x="188456" y="60520"/>
                  </a:lnTo>
                  <a:lnTo>
                    <a:pt x="188456" y="1572"/>
                  </a:lnTo>
                  <a:close/>
                </a:path>
                <a:path w="487680" h="92075">
                  <a:moveTo>
                    <a:pt x="246470" y="1572"/>
                  </a:moveTo>
                  <a:lnTo>
                    <a:pt x="234816" y="1572"/>
                  </a:lnTo>
                  <a:lnTo>
                    <a:pt x="234816" y="63954"/>
                  </a:lnTo>
                  <a:lnTo>
                    <a:pt x="232916" y="71483"/>
                  </a:lnTo>
                  <a:lnTo>
                    <a:pt x="225569" y="79316"/>
                  </a:lnTo>
                  <a:lnTo>
                    <a:pt x="219489" y="81268"/>
                  </a:lnTo>
                  <a:lnTo>
                    <a:pt x="239900" y="81268"/>
                  </a:lnTo>
                  <a:lnTo>
                    <a:pt x="241529" y="79380"/>
                  </a:lnTo>
                  <a:lnTo>
                    <a:pt x="243429" y="74119"/>
                  </a:lnTo>
                  <a:lnTo>
                    <a:pt x="245456" y="68872"/>
                  </a:lnTo>
                  <a:lnTo>
                    <a:pt x="246399" y="62282"/>
                  </a:lnTo>
                  <a:lnTo>
                    <a:pt x="246470" y="1572"/>
                  </a:lnTo>
                  <a:close/>
                </a:path>
                <a:path w="487680" h="92075">
                  <a:moveTo>
                    <a:pt x="303090" y="12053"/>
                  </a:moveTo>
                  <a:lnTo>
                    <a:pt x="291310" y="12053"/>
                  </a:lnTo>
                  <a:lnTo>
                    <a:pt x="291310" y="90355"/>
                  </a:lnTo>
                  <a:lnTo>
                    <a:pt x="303090" y="90355"/>
                  </a:lnTo>
                  <a:lnTo>
                    <a:pt x="303090" y="12053"/>
                  </a:lnTo>
                  <a:close/>
                </a:path>
                <a:path w="487680" h="92075">
                  <a:moveTo>
                    <a:pt x="332350" y="1572"/>
                  </a:moveTo>
                  <a:lnTo>
                    <a:pt x="262050" y="1572"/>
                  </a:lnTo>
                  <a:lnTo>
                    <a:pt x="262050" y="12053"/>
                  </a:lnTo>
                  <a:lnTo>
                    <a:pt x="332350" y="12053"/>
                  </a:lnTo>
                  <a:lnTo>
                    <a:pt x="332350" y="1572"/>
                  </a:lnTo>
                  <a:close/>
                </a:path>
                <a:path w="487680" h="92075">
                  <a:moveTo>
                    <a:pt x="371617" y="63"/>
                  </a:moveTo>
                  <a:lnTo>
                    <a:pt x="362877" y="63"/>
                  </a:lnTo>
                  <a:lnTo>
                    <a:pt x="337163" y="91864"/>
                  </a:lnTo>
                  <a:lnTo>
                    <a:pt x="345903" y="91864"/>
                  </a:lnTo>
                  <a:lnTo>
                    <a:pt x="371617" y="63"/>
                  </a:lnTo>
                  <a:close/>
                </a:path>
                <a:path w="487680" h="92075">
                  <a:moveTo>
                    <a:pt x="395937" y="1572"/>
                  </a:moveTo>
                  <a:lnTo>
                    <a:pt x="384157" y="1572"/>
                  </a:lnTo>
                  <a:lnTo>
                    <a:pt x="384157" y="90355"/>
                  </a:lnTo>
                  <a:lnTo>
                    <a:pt x="395937" y="90355"/>
                  </a:lnTo>
                  <a:lnTo>
                    <a:pt x="395937" y="1572"/>
                  </a:lnTo>
                  <a:close/>
                </a:path>
                <a:path w="487680" h="92075">
                  <a:moveTo>
                    <a:pt x="429630" y="1572"/>
                  </a:moveTo>
                  <a:lnTo>
                    <a:pt x="417597" y="1572"/>
                  </a:lnTo>
                  <a:lnTo>
                    <a:pt x="417597" y="90355"/>
                  </a:lnTo>
                  <a:lnTo>
                    <a:pt x="428744" y="90355"/>
                  </a:lnTo>
                  <a:lnTo>
                    <a:pt x="428744" y="20595"/>
                  </a:lnTo>
                  <a:lnTo>
                    <a:pt x="442351" y="20595"/>
                  </a:lnTo>
                  <a:lnTo>
                    <a:pt x="429630" y="1572"/>
                  </a:lnTo>
                  <a:close/>
                </a:path>
                <a:path w="487680" h="92075">
                  <a:moveTo>
                    <a:pt x="442351" y="20595"/>
                  </a:moveTo>
                  <a:lnTo>
                    <a:pt x="428744" y="20595"/>
                  </a:lnTo>
                  <a:lnTo>
                    <a:pt x="475358" y="90355"/>
                  </a:lnTo>
                  <a:lnTo>
                    <a:pt x="487391" y="90355"/>
                  </a:lnTo>
                  <a:lnTo>
                    <a:pt x="487391" y="71281"/>
                  </a:lnTo>
                  <a:lnTo>
                    <a:pt x="476244" y="71281"/>
                  </a:lnTo>
                  <a:lnTo>
                    <a:pt x="442351" y="20595"/>
                  </a:lnTo>
                  <a:close/>
                </a:path>
                <a:path w="487680" h="92075">
                  <a:moveTo>
                    <a:pt x="487391" y="1572"/>
                  </a:moveTo>
                  <a:lnTo>
                    <a:pt x="476244" y="1572"/>
                  </a:lnTo>
                  <a:lnTo>
                    <a:pt x="476244" y="71281"/>
                  </a:lnTo>
                  <a:lnTo>
                    <a:pt x="487391" y="71281"/>
                  </a:lnTo>
                  <a:lnTo>
                    <a:pt x="487391" y="1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158767" y="4168440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80" y="95944"/>
                  </a:moveTo>
                  <a:lnTo>
                    <a:pt x="38380" y="0"/>
                  </a:lnTo>
                </a:path>
                <a:path w="76835" h="384175">
                  <a:moveTo>
                    <a:pt x="0" y="95944"/>
                  </a:moveTo>
                  <a:lnTo>
                    <a:pt x="76760" y="95944"/>
                  </a:lnTo>
                </a:path>
                <a:path w="76835" h="384175">
                  <a:moveTo>
                    <a:pt x="0" y="287834"/>
                  </a:moveTo>
                  <a:lnTo>
                    <a:pt x="0" y="95944"/>
                  </a:lnTo>
                </a:path>
                <a:path w="76835" h="384175">
                  <a:moveTo>
                    <a:pt x="76760" y="95944"/>
                  </a:moveTo>
                  <a:lnTo>
                    <a:pt x="76760" y="287834"/>
                  </a:lnTo>
                </a:path>
                <a:path w="76835" h="384175">
                  <a:moveTo>
                    <a:pt x="76760" y="287834"/>
                  </a:moveTo>
                  <a:lnTo>
                    <a:pt x="0" y="287834"/>
                  </a:lnTo>
                </a:path>
                <a:path w="76835" h="384175">
                  <a:moveTo>
                    <a:pt x="38380" y="287834"/>
                  </a:moveTo>
                  <a:lnTo>
                    <a:pt x="38380" y="38377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6062" y="4183396"/>
              <a:ext cx="125401" cy="6869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79102" y="4294169"/>
              <a:ext cx="148454" cy="7084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2240902" y="3912545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55" y="287834"/>
                  </a:moveTo>
                  <a:lnTo>
                    <a:pt x="38355" y="383778"/>
                  </a:lnTo>
                </a:path>
                <a:path w="76835" h="384175">
                  <a:moveTo>
                    <a:pt x="76710" y="287834"/>
                  </a:moveTo>
                  <a:lnTo>
                    <a:pt x="0" y="287834"/>
                  </a:lnTo>
                </a:path>
                <a:path w="76835" h="384175">
                  <a:moveTo>
                    <a:pt x="76710" y="95944"/>
                  </a:moveTo>
                  <a:lnTo>
                    <a:pt x="76710" y="287834"/>
                  </a:lnTo>
                </a:path>
                <a:path w="76835" h="384175">
                  <a:moveTo>
                    <a:pt x="0" y="287834"/>
                  </a:moveTo>
                  <a:lnTo>
                    <a:pt x="0" y="95944"/>
                  </a:lnTo>
                </a:path>
                <a:path w="76835" h="384175">
                  <a:moveTo>
                    <a:pt x="0" y="95944"/>
                  </a:moveTo>
                  <a:lnTo>
                    <a:pt x="76710" y="95944"/>
                  </a:lnTo>
                </a:path>
                <a:path w="76835" h="384175">
                  <a:moveTo>
                    <a:pt x="38355" y="95944"/>
                  </a:moveTo>
                  <a:lnTo>
                    <a:pt x="38355" y="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09785" y="3927501"/>
              <a:ext cx="191470" cy="6882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53054" y="4038274"/>
              <a:ext cx="156156" cy="70849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1639965" y="3746257"/>
              <a:ext cx="384175" cy="76835"/>
            </a:xfrm>
            <a:custGeom>
              <a:avLst/>
              <a:gdLst/>
              <a:ahLst/>
              <a:cxnLst/>
              <a:rect l="l" t="t" r="r" b="b"/>
              <a:pathLst>
                <a:path w="384175" h="76835">
                  <a:moveTo>
                    <a:pt x="287675" y="38276"/>
                  </a:moveTo>
                  <a:lnTo>
                    <a:pt x="383575" y="38276"/>
                  </a:lnTo>
                </a:path>
                <a:path w="384175" h="76835">
                  <a:moveTo>
                    <a:pt x="287675" y="0"/>
                  </a:moveTo>
                  <a:lnTo>
                    <a:pt x="287675" y="76679"/>
                  </a:lnTo>
                </a:path>
                <a:path w="384175" h="76835">
                  <a:moveTo>
                    <a:pt x="95887" y="0"/>
                  </a:moveTo>
                  <a:lnTo>
                    <a:pt x="287675" y="0"/>
                  </a:lnTo>
                </a:path>
                <a:path w="384175" h="76835">
                  <a:moveTo>
                    <a:pt x="287675" y="76679"/>
                  </a:moveTo>
                  <a:lnTo>
                    <a:pt x="95887" y="76679"/>
                  </a:lnTo>
                </a:path>
                <a:path w="384175" h="76835">
                  <a:moveTo>
                    <a:pt x="95887" y="76679"/>
                  </a:moveTo>
                  <a:lnTo>
                    <a:pt x="95887" y="0"/>
                  </a:lnTo>
                </a:path>
                <a:path w="384175" h="76835">
                  <a:moveTo>
                    <a:pt x="95887" y="38276"/>
                  </a:moveTo>
                  <a:lnTo>
                    <a:pt x="0" y="38276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44492" y="3880605"/>
              <a:ext cx="180247" cy="68948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1763453" y="3650186"/>
              <a:ext cx="148590" cy="71120"/>
            </a:xfrm>
            <a:custGeom>
              <a:avLst/>
              <a:gdLst/>
              <a:ahLst/>
              <a:cxnLst/>
              <a:rect l="l" t="t" r="r" b="b"/>
              <a:pathLst>
                <a:path w="148589" h="71120">
                  <a:moveTo>
                    <a:pt x="25549" y="15462"/>
                  </a:moveTo>
                  <a:lnTo>
                    <a:pt x="17024" y="15462"/>
                  </a:lnTo>
                  <a:lnTo>
                    <a:pt x="17024" y="69709"/>
                  </a:lnTo>
                  <a:lnTo>
                    <a:pt x="25549" y="69709"/>
                  </a:lnTo>
                  <a:lnTo>
                    <a:pt x="25549" y="15462"/>
                  </a:lnTo>
                  <a:close/>
                </a:path>
                <a:path w="148589" h="71120">
                  <a:moveTo>
                    <a:pt x="25549" y="0"/>
                  </a:moveTo>
                  <a:lnTo>
                    <a:pt x="20052" y="0"/>
                  </a:lnTo>
                  <a:lnTo>
                    <a:pt x="18569" y="3041"/>
                  </a:lnTo>
                  <a:lnTo>
                    <a:pt x="16048" y="6083"/>
                  </a:lnTo>
                  <a:lnTo>
                    <a:pt x="12490" y="9251"/>
                  </a:lnTo>
                  <a:lnTo>
                    <a:pt x="8930" y="12547"/>
                  </a:lnTo>
                  <a:lnTo>
                    <a:pt x="4763" y="15208"/>
                  </a:lnTo>
                  <a:lnTo>
                    <a:pt x="0" y="17490"/>
                  </a:lnTo>
                  <a:lnTo>
                    <a:pt x="0" y="25728"/>
                  </a:lnTo>
                  <a:lnTo>
                    <a:pt x="17024" y="15462"/>
                  </a:lnTo>
                  <a:lnTo>
                    <a:pt x="25549" y="15462"/>
                  </a:lnTo>
                  <a:lnTo>
                    <a:pt x="25549" y="0"/>
                  </a:lnTo>
                  <a:close/>
                </a:path>
                <a:path w="148589" h="71120">
                  <a:moveTo>
                    <a:pt x="75291" y="0"/>
                  </a:moveTo>
                  <a:lnTo>
                    <a:pt x="66526" y="0"/>
                  </a:lnTo>
                  <a:lnTo>
                    <a:pt x="62334" y="1393"/>
                  </a:lnTo>
                  <a:lnTo>
                    <a:pt x="59015" y="4055"/>
                  </a:lnTo>
                  <a:lnTo>
                    <a:pt x="55683" y="6844"/>
                  </a:lnTo>
                  <a:lnTo>
                    <a:pt x="53176" y="10646"/>
                  </a:lnTo>
                  <a:lnTo>
                    <a:pt x="51232" y="16475"/>
                  </a:lnTo>
                  <a:lnTo>
                    <a:pt x="49806" y="20659"/>
                  </a:lnTo>
                  <a:lnTo>
                    <a:pt x="48957" y="27249"/>
                  </a:lnTo>
                  <a:lnTo>
                    <a:pt x="48957" y="35487"/>
                  </a:lnTo>
                  <a:lnTo>
                    <a:pt x="64891" y="70849"/>
                  </a:lnTo>
                  <a:lnTo>
                    <a:pt x="76647" y="70849"/>
                  </a:lnTo>
                  <a:lnTo>
                    <a:pt x="80853" y="69455"/>
                  </a:lnTo>
                  <a:lnTo>
                    <a:pt x="84184" y="66793"/>
                  </a:lnTo>
                  <a:lnTo>
                    <a:pt x="87502" y="64005"/>
                  </a:lnTo>
                  <a:lnTo>
                    <a:pt x="67666" y="63878"/>
                  </a:lnTo>
                  <a:lnTo>
                    <a:pt x="64373" y="61977"/>
                  </a:lnTo>
                  <a:lnTo>
                    <a:pt x="61713" y="58174"/>
                  </a:lnTo>
                  <a:lnTo>
                    <a:pt x="59041" y="54499"/>
                  </a:lnTo>
                  <a:lnTo>
                    <a:pt x="57710" y="46894"/>
                  </a:lnTo>
                  <a:lnTo>
                    <a:pt x="57710" y="24080"/>
                  </a:lnTo>
                  <a:lnTo>
                    <a:pt x="59179" y="16222"/>
                  </a:lnTo>
                  <a:lnTo>
                    <a:pt x="62105" y="12040"/>
                  </a:lnTo>
                  <a:lnTo>
                    <a:pt x="64448" y="8745"/>
                  </a:lnTo>
                  <a:lnTo>
                    <a:pt x="67565" y="7096"/>
                  </a:lnTo>
                  <a:lnTo>
                    <a:pt x="87238" y="7096"/>
                  </a:lnTo>
                  <a:lnTo>
                    <a:pt x="86489" y="5956"/>
                  </a:lnTo>
                  <a:lnTo>
                    <a:pt x="84171" y="3802"/>
                  </a:lnTo>
                  <a:lnTo>
                    <a:pt x="78559" y="759"/>
                  </a:lnTo>
                  <a:lnTo>
                    <a:pt x="75291" y="0"/>
                  </a:lnTo>
                  <a:close/>
                </a:path>
                <a:path w="148589" h="71120">
                  <a:moveTo>
                    <a:pt x="87238" y="7096"/>
                  </a:moveTo>
                  <a:lnTo>
                    <a:pt x="75457" y="7096"/>
                  </a:lnTo>
                  <a:lnTo>
                    <a:pt x="78775" y="8997"/>
                  </a:lnTo>
                  <a:lnTo>
                    <a:pt x="81434" y="12674"/>
                  </a:lnTo>
                  <a:lnTo>
                    <a:pt x="84095" y="16475"/>
                  </a:lnTo>
                  <a:lnTo>
                    <a:pt x="85437" y="24080"/>
                  </a:lnTo>
                  <a:lnTo>
                    <a:pt x="85437" y="46894"/>
                  </a:lnTo>
                  <a:lnTo>
                    <a:pt x="84095" y="54372"/>
                  </a:lnTo>
                  <a:lnTo>
                    <a:pt x="78775" y="61977"/>
                  </a:lnTo>
                  <a:lnTo>
                    <a:pt x="75482" y="63878"/>
                  </a:lnTo>
                  <a:lnTo>
                    <a:pt x="87586" y="63878"/>
                  </a:lnTo>
                  <a:lnTo>
                    <a:pt x="90011" y="60203"/>
                  </a:lnTo>
                  <a:lnTo>
                    <a:pt x="93342" y="50190"/>
                  </a:lnTo>
                  <a:lnTo>
                    <a:pt x="94052" y="44589"/>
                  </a:lnTo>
                  <a:lnTo>
                    <a:pt x="94178" y="28643"/>
                  </a:lnTo>
                  <a:lnTo>
                    <a:pt x="93658" y="23067"/>
                  </a:lnTo>
                  <a:lnTo>
                    <a:pt x="91580" y="14955"/>
                  </a:lnTo>
                  <a:lnTo>
                    <a:pt x="90149" y="11532"/>
                  </a:lnTo>
                  <a:lnTo>
                    <a:pt x="87238" y="7096"/>
                  </a:lnTo>
                  <a:close/>
                </a:path>
                <a:path w="148589" h="71120">
                  <a:moveTo>
                    <a:pt x="115382" y="252"/>
                  </a:moveTo>
                  <a:lnTo>
                    <a:pt x="106857" y="252"/>
                  </a:lnTo>
                  <a:lnTo>
                    <a:pt x="106857" y="69709"/>
                  </a:lnTo>
                  <a:lnTo>
                    <a:pt x="115382" y="69709"/>
                  </a:lnTo>
                  <a:lnTo>
                    <a:pt x="115382" y="49809"/>
                  </a:lnTo>
                  <a:lnTo>
                    <a:pt x="121386" y="43980"/>
                  </a:lnTo>
                  <a:lnTo>
                    <a:pt x="131317" y="43980"/>
                  </a:lnTo>
                  <a:lnTo>
                    <a:pt x="128609" y="39923"/>
                  </a:lnTo>
                  <a:lnTo>
                    <a:pt x="115382" y="39923"/>
                  </a:lnTo>
                  <a:lnTo>
                    <a:pt x="115382" y="252"/>
                  </a:lnTo>
                  <a:close/>
                </a:path>
                <a:path w="148589" h="71120">
                  <a:moveTo>
                    <a:pt x="131317" y="43980"/>
                  </a:moveTo>
                  <a:lnTo>
                    <a:pt x="121386" y="43980"/>
                  </a:lnTo>
                  <a:lnTo>
                    <a:pt x="137993" y="69709"/>
                  </a:lnTo>
                  <a:lnTo>
                    <a:pt x="148493" y="69709"/>
                  </a:lnTo>
                  <a:lnTo>
                    <a:pt x="131317" y="43980"/>
                  </a:lnTo>
                  <a:close/>
                </a:path>
                <a:path w="148589" h="71120">
                  <a:moveTo>
                    <a:pt x="146555" y="19391"/>
                  </a:moveTo>
                  <a:lnTo>
                    <a:pt x="135522" y="19391"/>
                  </a:lnTo>
                  <a:lnTo>
                    <a:pt x="115382" y="39923"/>
                  </a:lnTo>
                  <a:lnTo>
                    <a:pt x="128609" y="39923"/>
                  </a:lnTo>
                  <a:lnTo>
                    <a:pt x="127340" y="38022"/>
                  </a:lnTo>
                  <a:lnTo>
                    <a:pt x="146555" y="19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158767" y="5191879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80" y="95957"/>
                  </a:moveTo>
                  <a:lnTo>
                    <a:pt x="38380" y="0"/>
                  </a:lnTo>
                </a:path>
                <a:path w="76835" h="384175">
                  <a:moveTo>
                    <a:pt x="0" y="95957"/>
                  </a:moveTo>
                  <a:lnTo>
                    <a:pt x="76760" y="95957"/>
                  </a:lnTo>
                </a:path>
                <a:path w="76835" h="384175">
                  <a:moveTo>
                    <a:pt x="0" y="287859"/>
                  </a:moveTo>
                  <a:lnTo>
                    <a:pt x="0" y="95957"/>
                  </a:lnTo>
                </a:path>
                <a:path w="76835" h="384175">
                  <a:moveTo>
                    <a:pt x="76760" y="95957"/>
                  </a:moveTo>
                  <a:lnTo>
                    <a:pt x="76760" y="287859"/>
                  </a:lnTo>
                </a:path>
                <a:path w="76835" h="384175">
                  <a:moveTo>
                    <a:pt x="76760" y="287859"/>
                  </a:moveTo>
                  <a:lnTo>
                    <a:pt x="0" y="287859"/>
                  </a:lnTo>
                </a:path>
                <a:path w="76835" h="384175">
                  <a:moveTo>
                    <a:pt x="38380" y="287859"/>
                  </a:moveTo>
                  <a:lnTo>
                    <a:pt x="38380" y="38380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76062" y="5206937"/>
              <a:ext cx="114254" cy="68986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79102" y="5317634"/>
              <a:ext cx="148454" cy="70862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3430047" y="4257920"/>
              <a:ext cx="384175" cy="76835"/>
            </a:xfrm>
            <a:custGeom>
              <a:avLst/>
              <a:gdLst/>
              <a:ahLst/>
              <a:cxnLst/>
              <a:rect l="l" t="t" r="r" b="b"/>
              <a:pathLst>
                <a:path w="384175" h="76835">
                  <a:moveTo>
                    <a:pt x="287662" y="38403"/>
                  </a:moveTo>
                  <a:lnTo>
                    <a:pt x="383550" y="38403"/>
                  </a:lnTo>
                </a:path>
                <a:path w="384175" h="76835">
                  <a:moveTo>
                    <a:pt x="287662" y="0"/>
                  </a:moveTo>
                  <a:lnTo>
                    <a:pt x="287662" y="76806"/>
                  </a:lnTo>
                </a:path>
                <a:path w="384175" h="76835">
                  <a:moveTo>
                    <a:pt x="95887" y="0"/>
                  </a:moveTo>
                  <a:lnTo>
                    <a:pt x="287662" y="0"/>
                  </a:lnTo>
                </a:path>
                <a:path w="384175" h="76835">
                  <a:moveTo>
                    <a:pt x="287662" y="76806"/>
                  </a:moveTo>
                  <a:lnTo>
                    <a:pt x="95887" y="76806"/>
                  </a:lnTo>
                </a:path>
                <a:path w="384175" h="76835">
                  <a:moveTo>
                    <a:pt x="95887" y="76806"/>
                  </a:moveTo>
                  <a:lnTo>
                    <a:pt x="95887" y="0"/>
                  </a:lnTo>
                </a:path>
                <a:path w="384175" h="76835">
                  <a:moveTo>
                    <a:pt x="95887" y="38403"/>
                  </a:moveTo>
                  <a:lnTo>
                    <a:pt x="0" y="38403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62162" y="4391254"/>
              <a:ext cx="122994" cy="71103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3530368" y="4162229"/>
              <a:ext cx="186055" cy="69850"/>
            </a:xfrm>
            <a:custGeom>
              <a:avLst/>
              <a:gdLst/>
              <a:ahLst/>
              <a:cxnLst/>
              <a:rect l="l" t="t" r="r" b="b"/>
              <a:pathLst>
                <a:path w="186054" h="69850">
                  <a:moveTo>
                    <a:pt x="38506" y="52725"/>
                  </a:moveTo>
                  <a:lnTo>
                    <a:pt x="30020" y="52725"/>
                  </a:lnTo>
                  <a:lnTo>
                    <a:pt x="30020" y="69456"/>
                  </a:lnTo>
                  <a:lnTo>
                    <a:pt x="38506" y="69456"/>
                  </a:lnTo>
                  <a:lnTo>
                    <a:pt x="38506" y="52725"/>
                  </a:lnTo>
                  <a:close/>
                </a:path>
                <a:path w="186054" h="69850">
                  <a:moveTo>
                    <a:pt x="38506" y="0"/>
                  </a:moveTo>
                  <a:lnTo>
                    <a:pt x="31540" y="0"/>
                  </a:lnTo>
                  <a:lnTo>
                    <a:pt x="0" y="44994"/>
                  </a:lnTo>
                  <a:lnTo>
                    <a:pt x="0" y="52725"/>
                  </a:lnTo>
                  <a:lnTo>
                    <a:pt x="47880" y="52725"/>
                  </a:lnTo>
                  <a:lnTo>
                    <a:pt x="47880" y="44994"/>
                  </a:lnTo>
                  <a:lnTo>
                    <a:pt x="8359" y="44994"/>
                  </a:lnTo>
                  <a:lnTo>
                    <a:pt x="30020" y="13688"/>
                  </a:lnTo>
                  <a:lnTo>
                    <a:pt x="38506" y="13688"/>
                  </a:lnTo>
                  <a:lnTo>
                    <a:pt x="38506" y="0"/>
                  </a:lnTo>
                  <a:close/>
                </a:path>
                <a:path w="186054" h="69850">
                  <a:moveTo>
                    <a:pt x="38506" y="13688"/>
                  </a:moveTo>
                  <a:lnTo>
                    <a:pt x="30020" y="13688"/>
                  </a:lnTo>
                  <a:lnTo>
                    <a:pt x="30020" y="44994"/>
                  </a:lnTo>
                  <a:lnTo>
                    <a:pt x="38506" y="44994"/>
                  </a:lnTo>
                  <a:lnTo>
                    <a:pt x="38506" y="13688"/>
                  </a:lnTo>
                  <a:close/>
                </a:path>
                <a:path w="186054" h="69850">
                  <a:moveTo>
                    <a:pt x="72707" y="59696"/>
                  </a:moveTo>
                  <a:lnTo>
                    <a:pt x="62953" y="59696"/>
                  </a:lnTo>
                  <a:lnTo>
                    <a:pt x="62953" y="69456"/>
                  </a:lnTo>
                  <a:lnTo>
                    <a:pt x="72707" y="69456"/>
                  </a:lnTo>
                  <a:lnTo>
                    <a:pt x="72707" y="59696"/>
                  </a:lnTo>
                  <a:close/>
                </a:path>
                <a:path w="186054" h="69850">
                  <a:moveTo>
                    <a:pt x="131353" y="887"/>
                  </a:moveTo>
                  <a:lnTo>
                    <a:pt x="86513" y="887"/>
                  </a:lnTo>
                  <a:lnTo>
                    <a:pt x="86513" y="9126"/>
                  </a:lnTo>
                  <a:lnTo>
                    <a:pt x="120460" y="9126"/>
                  </a:lnTo>
                  <a:lnTo>
                    <a:pt x="116154" y="14069"/>
                  </a:lnTo>
                  <a:lnTo>
                    <a:pt x="112100" y="20025"/>
                  </a:lnTo>
                  <a:lnTo>
                    <a:pt x="108300" y="27250"/>
                  </a:lnTo>
                  <a:lnTo>
                    <a:pt x="104373" y="34474"/>
                  </a:lnTo>
                  <a:lnTo>
                    <a:pt x="101460" y="41826"/>
                  </a:lnTo>
                  <a:lnTo>
                    <a:pt x="97407" y="57288"/>
                  </a:lnTo>
                  <a:lnTo>
                    <a:pt x="96267" y="63878"/>
                  </a:lnTo>
                  <a:lnTo>
                    <a:pt x="96267" y="69456"/>
                  </a:lnTo>
                  <a:lnTo>
                    <a:pt x="105007" y="69456"/>
                  </a:lnTo>
                  <a:lnTo>
                    <a:pt x="105387" y="62485"/>
                  </a:lnTo>
                  <a:lnTo>
                    <a:pt x="106527" y="56147"/>
                  </a:lnTo>
                  <a:lnTo>
                    <a:pt x="122614" y="18505"/>
                  </a:lnTo>
                  <a:lnTo>
                    <a:pt x="131353" y="7477"/>
                  </a:lnTo>
                  <a:lnTo>
                    <a:pt x="131353" y="887"/>
                  </a:lnTo>
                  <a:close/>
                </a:path>
                <a:path w="186054" h="69850">
                  <a:moveTo>
                    <a:pt x="152380" y="0"/>
                  </a:moveTo>
                  <a:lnTo>
                    <a:pt x="143894" y="0"/>
                  </a:lnTo>
                  <a:lnTo>
                    <a:pt x="143894" y="69456"/>
                  </a:lnTo>
                  <a:lnTo>
                    <a:pt x="152380" y="69456"/>
                  </a:lnTo>
                  <a:lnTo>
                    <a:pt x="152380" y="49430"/>
                  </a:lnTo>
                  <a:lnTo>
                    <a:pt x="158334" y="43727"/>
                  </a:lnTo>
                  <a:lnTo>
                    <a:pt x="168264" y="43727"/>
                  </a:lnTo>
                  <a:lnTo>
                    <a:pt x="165471" y="39543"/>
                  </a:lnTo>
                  <a:lnTo>
                    <a:pt x="152380" y="39543"/>
                  </a:lnTo>
                  <a:lnTo>
                    <a:pt x="152380" y="0"/>
                  </a:lnTo>
                  <a:close/>
                </a:path>
                <a:path w="186054" h="69850">
                  <a:moveTo>
                    <a:pt x="168264" y="43727"/>
                  </a:moveTo>
                  <a:lnTo>
                    <a:pt x="158334" y="43727"/>
                  </a:lnTo>
                  <a:lnTo>
                    <a:pt x="174927" y="69456"/>
                  </a:lnTo>
                  <a:lnTo>
                    <a:pt x="185441" y="69456"/>
                  </a:lnTo>
                  <a:lnTo>
                    <a:pt x="168264" y="43727"/>
                  </a:lnTo>
                  <a:close/>
                </a:path>
                <a:path w="186054" h="69850">
                  <a:moveTo>
                    <a:pt x="183541" y="19138"/>
                  </a:moveTo>
                  <a:lnTo>
                    <a:pt x="172520" y="19138"/>
                  </a:lnTo>
                  <a:lnTo>
                    <a:pt x="152380" y="39543"/>
                  </a:lnTo>
                  <a:lnTo>
                    <a:pt x="165471" y="39543"/>
                  </a:lnTo>
                  <a:lnTo>
                    <a:pt x="164287" y="37769"/>
                  </a:lnTo>
                  <a:lnTo>
                    <a:pt x="183541" y="191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895682" y="2377302"/>
              <a:ext cx="1022985" cy="895985"/>
            </a:xfrm>
            <a:custGeom>
              <a:avLst/>
              <a:gdLst/>
              <a:ahLst/>
              <a:cxnLst/>
              <a:rect l="l" t="t" r="r" b="b"/>
              <a:pathLst>
                <a:path w="1022985" h="895985">
                  <a:moveTo>
                    <a:pt x="127858" y="0"/>
                  </a:moveTo>
                  <a:lnTo>
                    <a:pt x="1022880" y="0"/>
                  </a:lnTo>
                </a:path>
                <a:path w="1022985" h="895985">
                  <a:moveTo>
                    <a:pt x="127858" y="0"/>
                  </a:moveTo>
                  <a:lnTo>
                    <a:pt x="127858" y="767557"/>
                  </a:lnTo>
                </a:path>
                <a:path w="1022985" h="895985">
                  <a:moveTo>
                    <a:pt x="1022880" y="0"/>
                  </a:moveTo>
                  <a:lnTo>
                    <a:pt x="1022880" y="767557"/>
                  </a:lnTo>
                </a:path>
                <a:path w="1022985" h="895985">
                  <a:moveTo>
                    <a:pt x="511395" y="255894"/>
                  </a:moveTo>
                  <a:lnTo>
                    <a:pt x="255716" y="127884"/>
                  </a:lnTo>
                </a:path>
                <a:path w="1022985" h="895985">
                  <a:moveTo>
                    <a:pt x="351617" y="255894"/>
                  </a:moveTo>
                  <a:lnTo>
                    <a:pt x="383575" y="191889"/>
                  </a:lnTo>
                </a:path>
                <a:path w="1022985" h="895985">
                  <a:moveTo>
                    <a:pt x="383575" y="191889"/>
                  </a:moveTo>
                  <a:lnTo>
                    <a:pt x="351617" y="255894"/>
                  </a:lnTo>
                </a:path>
                <a:path w="1022985" h="895985">
                  <a:moveTo>
                    <a:pt x="383575" y="191889"/>
                  </a:moveTo>
                  <a:lnTo>
                    <a:pt x="415546" y="255894"/>
                  </a:lnTo>
                </a:path>
                <a:path w="1022985" h="895985">
                  <a:moveTo>
                    <a:pt x="383575" y="191889"/>
                  </a:moveTo>
                  <a:lnTo>
                    <a:pt x="383575" y="895568"/>
                  </a:lnTo>
                </a:path>
                <a:path w="1022985" h="895985">
                  <a:moveTo>
                    <a:pt x="0" y="255894"/>
                  </a:moveTo>
                  <a:lnTo>
                    <a:pt x="255716" y="25589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046370" y="2633197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742" y="0"/>
                  </a:lnTo>
                </a:path>
              </a:pathLst>
            </a:custGeom>
            <a:ln w="1901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302113" y="2569192"/>
              <a:ext cx="511809" cy="140970"/>
            </a:xfrm>
            <a:custGeom>
              <a:avLst/>
              <a:gdLst/>
              <a:ahLst/>
              <a:cxnLst/>
              <a:rect l="l" t="t" r="r" b="b"/>
              <a:pathLst>
                <a:path w="511810" h="140969">
                  <a:moveTo>
                    <a:pt x="255742" y="64005"/>
                  </a:moveTo>
                  <a:lnTo>
                    <a:pt x="250717" y="39086"/>
                  </a:lnTo>
                  <a:lnTo>
                    <a:pt x="237011" y="18742"/>
                  </a:lnTo>
                  <a:lnTo>
                    <a:pt x="216679" y="5028"/>
                  </a:lnTo>
                  <a:lnTo>
                    <a:pt x="191775" y="0"/>
                  </a:lnTo>
                  <a:lnTo>
                    <a:pt x="166944" y="5028"/>
                  </a:lnTo>
                  <a:lnTo>
                    <a:pt x="146649" y="18742"/>
                  </a:lnTo>
                  <a:lnTo>
                    <a:pt x="132957" y="39086"/>
                  </a:lnTo>
                  <a:lnTo>
                    <a:pt x="127934" y="64005"/>
                  </a:lnTo>
                </a:path>
                <a:path w="511810" h="140969">
                  <a:moveTo>
                    <a:pt x="383550" y="64005"/>
                  </a:moveTo>
                  <a:lnTo>
                    <a:pt x="378526" y="39086"/>
                  </a:lnTo>
                  <a:lnTo>
                    <a:pt x="364834" y="18742"/>
                  </a:lnTo>
                  <a:lnTo>
                    <a:pt x="344540" y="5028"/>
                  </a:lnTo>
                  <a:lnTo>
                    <a:pt x="319709" y="0"/>
                  </a:lnTo>
                  <a:lnTo>
                    <a:pt x="294805" y="5028"/>
                  </a:lnTo>
                  <a:lnTo>
                    <a:pt x="274473" y="18742"/>
                  </a:lnTo>
                  <a:lnTo>
                    <a:pt x="260767" y="39086"/>
                  </a:lnTo>
                  <a:lnTo>
                    <a:pt x="255742" y="64005"/>
                  </a:lnTo>
                </a:path>
                <a:path w="511810" h="140969">
                  <a:moveTo>
                    <a:pt x="140727" y="127884"/>
                  </a:moveTo>
                  <a:lnTo>
                    <a:pt x="140727" y="120913"/>
                  </a:lnTo>
                  <a:lnTo>
                    <a:pt x="134901" y="115082"/>
                  </a:lnTo>
                  <a:lnTo>
                    <a:pt x="127934" y="115082"/>
                  </a:lnTo>
                  <a:lnTo>
                    <a:pt x="120841" y="115082"/>
                  </a:lnTo>
                  <a:lnTo>
                    <a:pt x="115141" y="120913"/>
                  </a:lnTo>
                  <a:lnTo>
                    <a:pt x="115141" y="127884"/>
                  </a:lnTo>
                </a:path>
                <a:path w="511810" h="140969">
                  <a:moveTo>
                    <a:pt x="115141" y="127884"/>
                  </a:moveTo>
                  <a:lnTo>
                    <a:pt x="115141" y="134981"/>
                  </a:lnTo>
                  <a:lnTo>
                    <a:pt x="120841" y="140685"/>
                  </a:lnTo>
                  <a:lnTo>
                    <a:pt x="127934" y="140685"/>
                  </a:lnTo>
                  <a:lnTo>
                    <a:pt x="134901" y="140685"/>
                  </a:lnTo>
                  <a:lnTo>
                    <a:pt x="140727" y="134981"/>
                  </a:lnTo>
                  <a:lnTo>
                    <a:pt x="140727" y="127884"/>
                  </a:lnTo>
                </a:path>
                <a:path w="511810" h="140969">
                  <a:moveTo>
                    <a:pt x="0" y="64005"/>
                  </a:moveTo>
                  <a:lnTo>
                    <a:pt x="127934" y="64005"/>
                  </a:lnTo>
                </a:path>
                <a:path w="511810" h="140969">
                  <a:moveTo>
                    <a:pt x="383550" y="64005"/>
                  </a:moveTo>
                  <a:lnTo>
                    <a:pt x="511484" y="64005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41194" y="2472233"/>
              <a:ext cx="236489" cy="90495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2023541" y="2633197"/>
              <a:ext cx="1022985" cy="640080"/>
            </a:xfrm>
            <a:custGeom>
              <a:avLst/>
              <a:gdLst/>
              <a:ahLst/>
              <a:cxnLst/>
              <a:rect l="l" t="t" r="r" b="b"/>
              <a:pathLst>
                <a:path w="1022985" h="640079">
                  <a:moveTo>
                    <a:pt x="383537" y="0"/>
                  </a:moveTo>
                  <a:lnTo>
                    <a:pt x="1022829" y="0"/>
                  </a:lnTo>
                </a:path>
                <a:path w="1022985" h="640079">
                  <a:moveTo>
                    <a:pt x="511471" y="0"/>
                  </a:moveTo>
                  <a:lnTo>
                    <a:pt x="511471" y="127884"/>
                  </a:lnTo>
                </a:path>
                <a:path w="1022985" h="640079">
                  <a:moveTo>
                    <a:pt x="383537" y="127884"/>
                  </a:moveTo>
                  <a:lnTo>
                    <a:pt x="639279" y="127884"/>
                  </a:lnTo>
                </a:path>
                <a:path w="1022985" h="640079">
                  <a:moveTo>
                    <a:pt x="383537" y="127884"/>
                  </a:moveTo>
                  <a:lnTo>
                    <a:pt x="511471" y="255894"/>
                  </a:lnTo>
                </a:path>
                <a:path w="1022985" h="640079">
                  <a:moveTo>
                    <a:pt x="511471" y="255894"/>
                  </a:moveTo>
                  <a:lnTo>
                    <a:pt x="639279" y="127884"/>
                  </a:lnTo>
                </a:path>
                <a:path w="1022985" h="640079">
                  <a:moveTo>
                    <a:pt x="383537" y="255894"/>
                  </a:moveTo>
                  <a:lnTo>
                    <a:pt x="639279" y="255894"/>
                  </a:lnTo>
                </a:path>
                <a:path w="1022985" h="640079">
                  <a:moveTo>
                    <a:pt x="383537" y="383778"/>
                  </a:moveTo>
                  <a:lnTo>
                    <a:pt x="511471" y="255894"/>
                  </a:lnTo>
                </a:path>
                <a:path w="1022985" h="640079">
                  <a:moveTo>
                    <a:pt x="511471" y="255894"/>
                  </a:moveTo>
                  <a:lnTo>
                    <a:pt x="639279" y="383778"/>
                  </a:lnTo>
                </a:path>
                <a:path w="1022985" h="640079">
                  <a:moveTo>
                    <a:pt x="383537" y="383778"/>
                  </a:moveTo>
                  <a:lnTo>
                    <a:pt x="639279" y="383778"/>
                  </a:lnTo>
                </a:path>
                <a:path w="1022985" h="640079">
                  <a:moveTo>
                    <a:pt x="511471" y="639673"/>
                  </a:moveTo>
                  <a:lnTo>
                    <a:pt x="511471" y="383778"/>
                  </a:lnTo>
                </a:path>
                <a:path w="1022985" h="640079">
                  <a:moveTo>
                    <a:pt x="895021" y="383778"/>
                  </a:moveTo>
                  <a:lnTo>
                    <a:pt x="1022829" y="383778"/>
                  </a:lnTo>
                </a:path>
                <a:path w="1022985" h="640079">
                  <a:moveTo>
                    <a:pt x="0" y="511662"/>
                  </a:moveTo>
                  <a:lnTo>
                    <a:pt x="895021" y="511662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479658" y="2402145"/>
              <a:ext cx="411480" cy="69850"/>
            </a:xfrm>
            <a:custGeom>
              <a:avLst/>
              <a:gdLst/>
              <a:ahLst/>
              <a:cxnLst/>
              <a:rect l="l" t="t" r="r" b="b"/>
              <a:pathLst>
                <a:path w="411480" h="69850">
                  <a:moveTo>
                    <a:pt x="30780" y="0"/>
                  </a:moveTo>
                  <a:lnTo>
                    <a:pt x="0" y="0"/>
                  </a:lnTo>
                  <a:lnTo>
                    <a:pt x="0" y="69582"/>
                  </a:lnTo>
                  <a:lnTo>
                    <a:pt x="9121" y="69582"/>
                  </a:lnTo>
                  <a:lnTo>
                    <a:pt x="9121" y="41318"/>
                  </a:lnTo>
                  <a:lnTo>
                    <a:pt x="36860" y="41318"/>
                  </a:lnTo>
                  <a:lnTo>
                    <a:pt x="43700" y="39289"/>
                  </a:lnTo>
                  <a:lnTo>
                    <a:pt x="49334" y="33079"/>
                  </a:lnTo>
                  <a:lnTo>
                    <a:pt x="9121" y="33079"/>
                  </a:lnTo>
                  <a:lnTo>
                    <a:pt x="9121" y="8237"/>
                  </a:lnTo>
                  <a:lnTo>
                    <a:pt x="49769" y="8237"/>
                  </a:lnTo>
                  <a:lnTo>
                    <a:pt x="49527" y="7730"/>
                  </a:lnTo>
                  <a:lnTo>
                    <a:pt x="47754" y="5449"/>
                  </a:lnTo>
                  <a:lnTo>
                    <a:pt x="45347" y="3928"/>
                  </a:lnTo>
                  <a:lnTo>
                    <a:pt x="43068" y="2280"/>
                  </a:lnTo>
                  <a:lnTo>
                    <a:pt x="40280" y="1267"/>
                  </a:lnTo>
                  <a:lnTo>
                    <a:pt x="36860" y="633"/>
                  </a:lnTo>
                  <a:lnTo>
                    <a:pt x="34328" y="252"/>
                  </a:lnTo>
                  <a:lnTo>
                    <a:pt x="30780" y="0"/>
                  </a:lnTo>
                  <a:close/>
                </a:path>
                <a:path w="411480" h="69850">
                  <a:moveTo>
                    <a:pt x="49769" y="8237"/>
                  </a:moveTo>
                  <a:lnTo>
                    <a:pt x="31160" y="8237"/>
                  </a:lnTo>
                  <a:lnTo>
                    <a:pt x="34074" y="8364"/>
                  </a:lnTo>
                  <a:lnTo>
                    <a:pt x="35594" y="8870"/>
                  </a:lnTo>
                  <a:lnTo>
                    <a:pt x="43574" y="17490"/>
                  </a:lnTo>
                  <a:lnTo>
                    <a:pt x="43574" y="24461"/>
                  </a:lnTo>
                  <a:lnTo>
                    <a:pt x="42307" y="27503"/>
                  </a:lnTo>
                  <a:lnTo>
                    <a:pt x="39900" y="29784"/>
                  </a:lnTo>
                  <a:lnTo>
                    <a:pt x="37367" y="31939"/>
                  </a:lnTo>
                  <a:lnTo>
                    <a:pt x="33060" y="33079"/>
                  </a:lnTo>
                  <a:lnTo>
                    <a:pt x="49334" y="33079"/>
                  </a:lnTo>
                  <a:lnTo>
                    <a:pt x="51174" y="31051"/>
                  </a:lnTo>
                  <a:lnTo>
                    <a:pt x="53074" y="25981"/>
                  </a:lnTo>
                  <a:lnTo>
                    <a:pt x="53074" y="16602"/>
                  </a:lnTo>
                  <a:lnTo>
                    <a:pt x="52440" y="13434"/>
                  </a:lnTo>
                  <a:lnTo>
                    <a:pt x="50920" y="10646"/>
                  </a:lnTo>
                  <a:lnTo>
                    <a:pt x="49769" y="8237"/>
                  </a:lnTo>
                  <a:close/>
                </a:path>
                <a:path w="411480" h="69850">
                  <a:moveTo>
                    <a:pt x="69921" y="0"/>
                  </a:moveTo>
                  <a:lnTo>
                    <a:pt x="60421" y="0"/>
                  </a:lnTo>
                  <a:lnTo>
                    <a:pt x="78915" y="69582"/>
                  </a:lnTo>
                  <a:lnTo>
                    <a:pt x="88287" y="69582"/>
                  </a:lnTo>
                  <a:lnTo>
                    <a:pt x="91017" y="59822"/>
                  </a:lnTo>
                  <a:lnTo>
                    <a:pt x="83474" y="59822"/>
                  </a:lnTo>
                  <a:lnTo>
                    <a:pt x="82588" y="55133"/>
                  </a:lnTo>
                  <a:lnTo>
                    <a:pt x="81574" y="50443"/>
                  </a:lnTo>
                  <a:lnTo>
                    <a:pt x="80434" y="45627"/>
                  </a:lnTo>
                  <a:lnTo>
                    <a:pt x="69921" y="0"/>
                  </a:lnTo>
                  <a:close/>
                </a:path>
                <a:path w="411480" h="69850">
                  <a:moveTo>
                    <a:pt x="113306" y="8364"/>
                  </a:moveTo>
                  <a:lnTo>
                    <a:pt x="105134" y="8364"/>
                  </a:lnTo>
                  <a:lnTo>
                    <a:pt x="105388" y="9378"/>
                  </a:lnTo>
                  <a:lnTo>
                    <a:pt x="106022" y="12166"/>
                  </a:lnTo>
                  <a:lnTo>
                    <a:pt x="107288" y="16602"/>
                  </a:lnTo>
                  <a:lnTo>
                    <a:pt x="121982" y="69582"/>
                  </a:lnTo>
                  <a:lnTo>
                    <a:pt x="130848" y="69582"/>
                  </a:lnTo>
                  <a:lnTo>
                    <a:pt x="133531" y="59822"/>
                  </a:lnTo>
                  <a:lnTo>
                    <a:pt x="126288" y="59822"/>
                  </a:lnTo>
                  <a:lnTo>
                    <a:pt x="125148" y="52217"/>
                  </a:lnTo>
                  <a:lnTo>
                    <a:pt x="123375" y="43978"/>
                  </a:lnTo>
                  <a:lnTo>
                    <a:pt x="120841" y="35233"/>
                  </a:lnTo>
                  <a:lnTo>
                    <a:pt x="113306" y="8364"/>
                  </a:lnTo>
                  <a:close/>
                </a:path>
                <a:path w="411480" h="69850">
                  <a:moveTo>
                    <a:pt x="110961" y="0"/>
                  </a:moveTo>
                  <a:lnTo>
                    <a:pt x="99814" y="0"/>
                  </a:lnTo>
                  <a:lnTo>
                    <a:pt x="86514" y="47021"/>
                  </a:lnTo>
                  <a:lnTo>
                    <a:pt x="85247" y="52471"/>
                  </a:lnTo>
                  <a:lnTo>
                    <a:pt x="83474" y="59822"/>
                  </a:lnTo>
                  <a:lnTo>
                    <a:pt x="91017" y="59822"/>
                  </a:lnTo>
                  <a:lnTo>
                    <a:pt x="103741" y="14321"/>
                  </a:lnTo>
                  <a:lnTo>
                    <a:pt x="104374" y="11532"/>
                  </a:lnTo>
                  <a:lnTo>
                    <a:pt x="105134" y="8364"/>
                  </a:lnTo>
                  <a:lnTo>
                    <a:pt x="113306" y="8364"/>
                  </a:lnTo>
                  <a:lnTo>
                    <a:pt x="110961" y="0"/>
                  </a:lnTo>
                  <a:close/>
                </a:path>
                <a:path w="411480" h="69850">
                  <a:moveTo>
                    <a:pt x="149975" y="0"/>
                  </a:moveTo>
                  <a:lnTo>
                    <a:pt x="140728" y="0"/>
                  </a:lnTo>
                  <a:lnTo>
                    <a:pt x="128315" y="50443"/>
                  </a:lnTo>
                  <a:lnTo>
                    <a:pt x="127175" y="55512"/>
                  </a:lnTo>
                  <a:lnTo>
                    <a:pt x="126288" y="59822"/>
                  </a:lnTo>
                  <a:lnTo>
                    <a:pt x="133531" y="59822"/>
                  </a:lnTo>
                  <a:lnTo>
                    <a:pt x="149975" y="0"/>
                  </a:lnTo>
                  <a:close/>
                </a:path>
                <a:path w="411480" h="69850">
                  <a:moveTo>
                    <a:pt x="174928" y="0"/>
                  </a:moveTo>
                  <a:lnTo>
                    <a:pt x="160995" y="0"/>
                  </a:lnTo>
                  <a:lnTo>
                    <a:pt x="160995" y="69582"/>
                  </a:lnTo>
                  <a:lnTo>
                    <a:pt x="169862" y="69582"/>
                  </a:lnTo>
                  <a:lnTo>
                    <a:pt x="169862" y="10265"/>
                  </a:lnTo>
                  <a:lnTo>
                    <a:pt x="178356" y="10265"/>
                  </a:lnTo>
                  <a:lnTo>
                    <a:pt x="174928" y="0"/>
                  </a:lnTo>
                  <a:close/>
                </a:path>
                <a:path w="411480" h="69850">
                  <a:moveTo>
                    <a:pt x="178356" y="10265"/>
                  </a:moveTo>
                  <a:lnTo>
                    <a:pt x="169862" y="10265"/>
                  </a:lnTo>
                  <a:lnTo>
                    <a:pt x="190002" y="69582"/>
                  </a:lnTo>
                  <a:lnTo>
                    <a:pt x="198362" y="69582"/>
                  </a:lnTo>
                  <a:lnTo>
                    <a:pt x="201821" y="59569"/>
                  </a:lnTo>
                  <a:lnTo>
                    <a:pt x="194688" y="59569"/>
                  </a:lnTo>
                  <a:lnTo>
                    <a:pt x="193854" y="57034"/>
                  </a:lnTo>
                  <a:lnTo>
                    <a:pt x="192915" y="53865"/>
                  </a:lnTo>
                  <a:lnTo>
                    <a:pt x="178356" y="10265"/>
                  </a:lnTo>
                  <a:close/>
                </a:path>
                <a:path w="411480" h="69850">
                  <a:moveTo>
                    <a:pt x="227496" y="11280"/>
                  </a:moveTo>
                  <a:lnTo>
                    <a:pt x="218502" y="11280"/>
                  </a:lnTo>
                  <a:lnTo>
                    <a:pt x="218502" y="69582"/>
                  </a:lnTo>
                  <a:lnTo>
                    <a:pt x="227496" y="69582"/>
                  </a:lnTo>
                  <a:lnTo>
                    <a:pt x="227496" y="11280"/>
                  </a:lnTo>
                  <a:close/>
                </a:path>
                <a:path w="411480" h="69850">
                  <a:moveTo>
                    <a:pt x="227496" y="0"/>
                  </a:moveTo>
                  <a:lnTo>
                    <a:pt x="215082" y="0"/>
                  </a:lnTo>
                  <a:lnTo>
                    <a:pt x="198362" y="48414"/>
                  </a:lnTo>
                  <a:lnTo>
                    <a:pt x="196715" y="53359"/>
                  </a:lnTo>
                  <a:lnTo>
                    <a:pt x="195373" y="57287"/>
                  </a:lnTo>
                  <a:lnTo>
                    <a:pt x="194688" y="59569"/>
                  </a:lnTo>
                  <a:lnTo>
                    <a:pt x="201821" y="59569"/>
                  </a:lnTo>
                  <a:lnTo>
                    <a:pt x="218502" y="11280"/>
                  </a:lnTo>
                  <a:lnTo>
                    <a:pt x="227496" y="11280"/>
                  </a:lnTo>
                  <a:lnTo>
                    <a:pt x="227496" y="0"/>
                  </a:lnTo>
                  <a:close/>
                </a:path>
                <a:path w="411480" h="69850">
                  <a:moveTo>
                    <a:pt x="266509" y="40177"/>
                  </a:moveTo>
                  <a:lnTo>
                    <a:pt x="240289" y="40177"/>
                  </a:lnTo>
                  <a:lnTo>
                    <a:pt x="240289" y="48668"/>
                  </a:lnTo>
                  <a:lnTo>
                    <a:pt x="266509" y="48668"/>
                  </a:lnTo>
                  <a:lnTo>
                    <a:pt x="266509" y="40177"/>
                  </a:lnTo>
                  <a:close/>
                </a:path>
                <a:path w="411480" h="69850">
                  <a:moveTo>
                    <a:pt x="280949" y="0"/>
                  </a:moveTo>
                  <a:lnTo>
                    <a:pt x="270943" y="0"/>
                  </a:lnTo>
                  <a:lnTo>
                    <a:pt x="297922" y="69582"/>
                  </a:lnTo>
                  <a:lnTo>
                    <a:pt x="307423" y="69582"/>
                  </a:lnTo>
                  <a:lnTo>
                    <a:pt x="310400" y="61977"/>
                  </a:lnTo>
                  <a:lnTo>
                    <a:pt x="302736" y="61977"/>
                  </a:lnTo>
                  <a:lnTo>
                    <a:pt x="301638" y="58174"/>
                  </a:lnTo>
                  <a:lnTo>
                    <a:pt x="300369" y="54372"/>
                  </a:lnTo>
                  <a:lnTo>
                    <a:pt x="299063" y="50570"/>
                  </a:lnTo>
                  <a:lnTo>
                    <a:pt x="280949" y="0"/>
                  </a:lnTo>
                  <a:close/>
                </a:path>
                <a:path w="411480" h="69850">
                  <a:moveTo>
                    <a:pt x="334656" y="0"/>
                  </a:moveTo>
                  <a:lnTo>
                    <a:pt x="325283" y="0"/>
                  </a:lnTo>
                  <a:lnTo>
                    <a:pt x="306410" y="50570"/>
                  </a:lnTo>
                  <a:lnTo>
                    <a:pt x="304932" y="54625"/>
                  </a:lnTo>
                  <a:lnTo>
                    <a:pt x="303749" y="58174"/>
                  </a:lnTo>
                  <a:lnTo>
                    <a:pt x="302736" y="61977"/>
                  </a:lnTo>
                  <a:lnTo>
                    <a:pt x="310400" y="61977"/>
                  </a:lnTo>
                  <a:lnTo>
                    <a:pt x="334656" y="0"/>
                  </a:lnTo>
                  <a:close/>
                </a:path>
                <a:path w="411480" h="69850">
                  <a:moveTo>
                    <a:pt x="358470" y="0"/>
                  </a:moveTo>
                  <a:lnTo>
                    <a:pt x="344537" y="0"/>
                  </a:lnTo>
                  <a:lnTo>
                    <a:pt x="344537" y="69582"/>
                  </a:lnTo>
                  <a:lnTo>
                    <a:pt x="353404" y="69582"/>
                  </a:lnTo>
                  <a:lnTo>
                    <a:pt x="353404" y="10265"/>
                  </a:lnTo>
                  <a:lnTo>
                    <a:pt x="361897" y="10265"/>
                  </a:lnTo>
                  <a:lnTo>
                    <a:pt x="358470" y="0"/>
                  </a:lnTo>
                  <a:close/>
                </a:path>
                <a:path w="411480" h="69850">
                  <a:moveTo>
                    <a:pt x="361897" y="10265"/>
                  </a:moveTo>
                  <a:lnTo>
                    <a:pt x="353404" y="10265"/>
                  </a:lnTo>
                  <a:lnTo>
                    <a:pt x="373543" y="69582"/>
                  </a:lnTo>
                  <a:lnTo>
                    <a:pt x="381904" y="69582"/>
                  </a:lnTo>
                  <a:lnTo>
                    <a:pt x="385384" y="59569"/>
                  </a:lnTo>
                  <a:lnTo>
                    <a:pt x="378230" y="59569"/>
                  </a:lnTo>
                  <a:lnTo>
                    <a:pt x="377513" y="57034"/>
                  </a:lnTo>
                  <a:lnTo>
                    <a:pt x="361897" y="10265"/>
                  </a:lnTo>
                  <a:close/>
                </a:path>
                <a:path w="411480" h="69850">
                  <a:moveTo>
                    <a:pt x="411038" y="11280"/>
                  </a:moveTo>
                  <a:lnTo>
                    <a:pt x="402170" y="11280"/>
                  </a:lnTo>
                  <a:lnTo>
                    <a:pt x="402170" y="69582"/>
                  </a:lnTo>
                  <a:lnTo>
                    <a:pt x="411038" y="69582"/>
                  </a:lnTo>
                  <a:lnTo>
                    <a:pt x="411038" y="11280"/>
                  </a:lnTo>
                  <a:close/>
                </a:path>
                <a:path w="411480" h="69850">
                  <a:moveTo>
                    <a:pt x="411038" y="0"/>
                  </a:moveTo>
                  <a:lnTo>
                    <a:pt x="398623" y="0"/>
                  </a:lnTo>
                  <a:lnTo>
                    <a:pt x="381904" y="48414"/>
                  </a:lnTo>
                  <a:lnTo>
                    <a:pt x="380257" y="53359"/>
                  </a:lnTo>
                  <a:lnTo>
                    <a:pt x="378915" y="57287"/>
                  </a:lnTo>
                  <a:lnTo>
                    <a:pt x="378230" y="59569"/>
                  </a:lnTo>
                  <a:lnTo>
                    <a:pt x="385384" y="59569"/>
                  </a:lnTo>
                  <a:lnTo>
                    <a:pt x="402170" y="11280"/>
                  </a:lnTo>
                  <a:lnTo>
                    <a:pt x="411038" y="11280"/>
                  </a:lnTo>
                  <a:lnTo>
                    <a:pt x="411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88394" y="2569319"/>
              <a:ext cx="64423" cy="68821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2217394" y="2568054"/>
              <a:ext cx="633730" cy="518159"/>
            </a:xfrm>
            <a:custGeom>
              <a:avLst/>
              <a:gdLst/>
              <a:ahLst/>
              <a:cxnLst/>
              <a:rect l="l" t="t" r="r" b="b"/>
              <a:pathLst>
                <a:path w="633730" h="518160">
                  <a:moveTo>
                    <a:pt x="56819" y="476808"/>
                  </a:moveTo>
                  <a:lnTo>
                    <a:pt x="55918" y="471360"/>
                  </a:lnTo>
                  <a:lnTo>
                    <a:pt x="54114" y="466674"/>
                  </a:lnTo>
                  <a:lnTo>
                    <a:pt x="52336" y="461860"/>
                  </a:lnTo>
                  <a:lnTo>
                    <a:pt x="49618" y="457923"/>
                  </a:lnTo>
                  <a:lnTo>
                    <a:pt x="48717" y="457161"/>
                  </a:lnTo>
                  <a:lnTo>
                    <a:pt x="47447" y="456107"/>
                  </a:lnTo>
                  <a:lnTo>
                    <a:pt x="47447" y="475665"/>
                  </a:lnTo>
                  <a:lnTo>
                    <a:pt x="47421" y="488213"/>
                  </a:lnTo>
                  <a:lnTo>
                    <a:pt x="28308" y="509638"/>
                  </a:lnTo>
                  <a:lnTo>
                    <a:pt x="9105" y="509638"/>
                  </a:lnTo>
                  <a:lnTo>
                    <a:pt x="9105" y="457161"/>
                  </a:lnTo>
                  <a:lnTo>
                    <a:pt x="28943" y="457161"/>
                  </a:lnTo>
                  <a:lnTo>
                    <a:pt x="32867" y="457542"/>
                  </a:lnTo>
                  <a:lnTo>
                    <a:pt x="35306" y="458558"/>
                  </a:lnTo>
                  <a:lnTo>
                    <a:pt x="38671" y="459828"/>
                  </a:lnTo>
                  <a:lnTo>
                    <a:pt x="41541" y="462368"/>
                  </a:lnTo>
                  <a:lnTo>
                    <a:pt x="43903" y="466293"/>
                  </a:lnTo>
                  <a:lnTo>
                    <a:pt x="46266" y="470090"/>
                  </a:lnTo>
                  <a:lnTo>
                    <a:pt x="47447" y="475665"/>
                  </a:lnTo>
                  <a:lnTo>
                    <a:pt x="47447" y="456107"/>
                  </a:lnTo>
                  <a:lnTo>
                    <a:pt x="45986" y="454888"/>
                  </a:lnTo>
                  <a:lnTo>
                    <a:pt x="43218" y="452475"/>
                  </a:lnTo>
                  <a:lnTo>
                    <a:pt x="39852" y="450824"/>
                  </a:lnTo>
                  <a:lnTo>
                    <a:pt x="33108" y="449313"/>
                  </a:lnTo>
                  <a:lnTo>
                    <a:pt x="29019" y="449059"/>
                  </a:lnTo>
                  <a:lnTo>
                    <a:pt x="0" y="449059"/>
                  </a:lnTo>
                  <a:lnTo>
                    <a:pt x="0" y="517753"/>
                  </a:lnTo>
                  <a:lnTo>
                    <a:pt x="28956" y="517753"/>
                  </a:lnTo>
                  <a:lnTo>
                    <a:pt x="56819" y="488213"/>
                  </a:lnTo>
                  <a:lnTo>
                    <a:pt x="56819" y="476808"/>
                  </a:lnTo>
                  <a:close/>
                </a:path>
                <a:path w="633730" h="518160">
                  <a:moveTo>
                    <a:pt x="633526" y="48171"/>
                  </a:moveTo>
                  <a:lnTo>
                    <a:pt x="624408" y="45885"/>
                  </a:lnTo>
                  <a:lnTo>
                    <a:pt x="623138" y="51587"/>
                  </a:lnTo>
                  <a:lnTo>
                    <a:pt x="620725" y="56019"/>
                  </a:lnTo>
                  <a:lnTo>
                    <a:pt x="613765" y="61849"/>
                  </a:lnTo>
                  <a:lnTo>
                    <a:pt x="609333" y="63373"/>
                  </a:lnTo>
                  <a:lnTo>
                    <a:pt x="600087" y="63373"/>
                  </a:lnTo>
                  <a:lnTo>
                    <a:pt x="582091" y="40817"/>
                  </a:lnTo>
                  <a:lnTo>
                    <a:pt x="582091" y="30543"/>
                  </a:lnTo>
                  <a:lnTo>
                    <a:pt x="599706" y="7861"/>
                  </a:lnTo>
                  <a:lnTo>
                    <a:pt x="609587" y="7861"/>
                  </a:lnTo>
                  <a:lnTo>
                    <a:pt x="613384" y="9004"/>
                  </a:lnTo>
                  <a:lnTo>
                    <a:pt x="619467" y="13563"/>
                  </a:lnTo>
                  <a:lnTo>
                    <a:pt x="621741" y="17246"/>
                  </a:lnTo>
                  <a:lnTo>
                    <a:pt x="623392" y="22186"/>
                  </a:lnTo>
                  <a:lnTo>
                    <a:pt x="632383" y="20027"/>
                  </a:lnTo>
                  <a:lnTo>
                    <a:pt x="630478" y="13690"/>
                  </a:lnTo>
                  <a:lnTo>
                    <a:pt x="627189" y="8750"/>
                  </a:lnTo>
                  <a:lnTo>
                    <a:pt x="617816" y="1778"/>
                  </a:lnTo>
                  <a:lnTo>
                    <a:pt x="612114" y="0"/>
                  </a:lnTo>
                  <a:lnTo>
                    <a:pt x="599071" y="0"/>
                  </a:lnTo>
                  <a:lnTo>
                    <a:pt x="572719" y="27889"/>
                  </a:lnTo>
                  <a:lnTo>
                    <a:pt x="572719" y="41706"/>
                  </a:lnTo>
                  <a:lnTo>
                    <a:pt x="597674" y="71107"/>
                  </a:lnTo>
                  <a:lnTo>
                    <a:pt x="612241" y="71107"/>
                  </a:lnTo>
                  <a:lnTo>
                    <a:pt x="618197" y="69202"/>
                  </a:lnTo>
                  <a:lnTo>
                    <a:pt x="628205" y="61341"/>
                  </a:lnTo>
                  <a:lnTo>
                    <a:pt x="631621" y="55638"/>
                  </a:lnTo>
                  <a:lnTo>
                    <a:pt x="633526" y="481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15700" y="2953097"/>
              <a:ext cx="235474" cy="70215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2543500" y="3017103"/>
              <a:ext cx="52705" cy="69215"/>
            </a:xfrm>
            <a:custGeom>
              <a:avLst/>
              <a:gdLst/>
              <a:ahLst/>
              <a:cxnLst/>
              <a:rect l="l" t="t" r="r" b="b"/>
              <a:pathLst>
                <a:path w="52705" h="69214">
                  <a:moveTo>
                    <a:pt x="30526" y="0"/>
                  </a:moveTo>
                  <a:lnTo>
                    <a:pt x="0" y="0"/>
                  </a:lnTo>
                  <a:lnTo>
                    <a:pt x="0" y="68821"/>
                  </a:lnTo>
                  <a:lnTo>
                    <a:pt x="9119" y="68821"/>
                  </a:lnTo>
                  <a:lnTo>
                    <a:pt x="9119" y="40811"/>
                  </a:lnTo>
                  <a:lnTo>
                    <a:pt x="36479" y="40811"/>
                  </a:lnTo>
                  <a:lnTo>
                    <a:pt x="43192" y="38783"/>
                  </a:lnTo>
                  <a:lnTo>
                    <a:pt x="46866" y="34728"/>
                  </a:lnTo>
                  <a:lnTo>
                    <a:pt x="48766" y="32699"/>
                  </a:lnTo>
                  <a:lnTo>
                    <a:pt x="9119" y="32699"/>
                  </a:lnTo>
                  <a:lnTo>
                    <a:pt x="9119" y="8111"/>
                  </a:lnTo>
                  <a:lnTo>
                    <a:pt x="49261" y="8111"/>
                  </a:lnTo>
                  <a:lnTo>
                    <a:pt x="49019" y="7604"/>
                  </a:lnTo>
                  <a:lnTo>
                    <a:pt x="36353" y="633"/>
                  </a:lnTo>
                  <a:lnTo>
                    <a:pt x="33947" y="126"/>
                  </a:lnTo>
                  <a:lnTo>
                    <a:pt x="30526" y="0"/>
                  </a:lnTo>
                  <a:close/>
                </a:path>
                <a:path w="52705" h="69214">
                  <a:moveTo>
                    <a:pt x="49261" y="8111"/>
                  </a:moveTo>
                  <a:lnTo>
                    <a:pt x="30779" y="8111"/>
                  </a:lnTo>
                  <a:lnTo>
                    <a:pt x="33693" y="8238"/>
                  </a:lnTo>
                  <a:lnTo>
                    <a:pt x="35213" y="8745"/>
                  </a:lnTo>
                  <a:lnTo>
                    <a:pt x="37619" y="9378"/>
                  </a:lnTo>
                  <a:lnTo>
                    <a:pt x="39519" y="10773"/>
                  </a:lnTo>
                  <a:lnTo>
                    <a:pt x="40913" y="12801"/>
                  </a:lnTo>
                  <a:lnTo>
                    <a:pt x="42433" y="14828"/>
                  </a:lnTo>
                  <a:lnTo>
                    <a:pt x="43066" y="17237"/>
                  </a:lnTo>
                  <a:lnTo>
                    <a:pt x="43066" y="24207"/>
                  </a:lnTo>
                  <a:lnTo>
                    <a:pt x="41926" y="27250"/>
                  </a:lnTo>
                  <a:lnTo>
                    <a:pt x="39392" y="29404"/>
                  </a:lnTo>
                  <a:lnTo>
                    <a:pt x="36986" y="31559"/>
                  </a:lnTo>
                  <a:lnTo>
                    <a:pt x="32806" y="32699"/>
                  </a:lnTo>
                  <a:lnTo>
                    <a:pt x="48766" y="32699"/>
                  </a:lnTo>
                  <a:lnTo>
                    <a:pt x="50666" y="30671"/>
                  </a:lnTo>
                  <a:lnTo>
                    <a:pt x="52566" y="25728"/>
                  </a:lnTo>
                  <a:lnTo>
                    <a:pt x="52566" y="16476"/>
                  </a:lnTo>
                  <a:lnTo>
                    <a:pt x="51807" y="13308"/>
                  </a:lnTo>
                  <a:lnTo>
                    <a:pt x="50413" y="10519"/>
                  </a:lnTo>
                  <a:lnTo>
                    <a:pt x="49261" y="8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79658" y="2290737"/>
              <a:ext cx="99941" cy="70469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3046370" y="4552219"/>
              <a:ext cx="639445" cy="511809"/>
            </a:xfrm>
            <a:custGeom>
              <a:avLst/>
              <a:gdLst/>
              <a:ahLst/>
              <a:cxnLst/>
              <a:rect l="l" t="t" r="r" b="b"/>
              <a:pathLst>
                <a:path w="639445" h="511810">
                  <a:moveTo>
                    <a:pt x="511484" y="511726"/>
                  </a:moveTo>
                  <a:lnTo>
                    <a:pt x="127934" y="255894"/>
                  </a:lnTo>
                </a:path>
                <a:path w="639445" h="511810">
                  <a:moveTo>
                    <a:pt x="511484" y="511726"/>
                  </a:moveTo>
                  <a:lnTo>
                    <a:pt x="511484" y="0"/>
                  </a:lnTo>
                </a:path>
                <a:path w="639445" h="511810">
                  <a:moveTo>
                    <a:pt x="447517" y="415768"/>
                  </a:moveTo>
                  <a:lnTo>
                    <a:pt x="447517" y="351839"/>
                  </a:lnTo>
                </a:path>
                <a:path w="639445" h="511810">
                  <a:moveTo>
                    <a:pt x="639292" y="383778"/>
                  </a:moveTo>
                  <a:lnTo>
                    <a:pt x="511484" y="383778"/>
                  </a:lnTo>
                </a:path>
                <a:path w="639445" h="511810">
                  <a:moveTo>
                    <a:pt x="479564" y="383778"/>
                  </a:moveTo>
                  <a:lnTo>
                    <a:pt x="415597" y="383778"/>
                  </a:lnTo>
                </a:path>
                <a:path w="639445" h="511810">
                  <a:moveTo>
                    <a:pt x="127934" y="255894"/>
                  </a:moveTo>
                  <a:lnTo>
                    <a:pt x="511484" y="0"/>
                  </a:lnTo>
                </a:path>
                <a:path w="639445" h="511810">
                  <a:moveTo>
                    <a:pt x="0" y="255894"/>
                  </a:moveTo>
                  <a:lnTo>
                    <a:pt x="127934" y="255894"/>
                  </a:lnTo>
                </a:path>
                <a:path w="639445" h="511810">
                  <a:moveTo>
                    <a:pt x="639292" y="127884"/>
                  </a:moveTo>
                  <a:lnTo>
                    <a:pt x="511484" y="127884"/>
                  </a:lnTo>
                </a:path>
                <a:path w="639445" h="511810">
                  <a:moveTo>
                    <a:pt x="479564" y="127884"/>
                  </a:moveTo>
                  <a:lnTo>
                    <a:pt x="415597" y="12788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66966" y="5220967"/>
              <a:ext cx="243329" cy="88960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7905" y="5804950"/>
              <a:ext cx="1617134" cy="9058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74693" y="5331398"/>
              <a:ext cx="112608" cy="70444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1384248" y="5063945"/>
              <a:ext cx="255904" cy="255904"/>
            </a:xfrm>
            <a:custGeom>
              <a:avLst/>
              <a:gdLst/>
              <a:ahLst/>
              <a:cxnLst/>
              <a:rect l="l" t="t" r="r" b="b"/>
              <a:pathLst>
                <a:path w="255905" h="255904">
                  <a:moveTo>
                    <a:pt x="255716" y="127934"/>
                  </a:moveTo>
                  <a:lnTo>
                    <a:pt x="245667" y="177733"/>
                  </a:lnTo>
                  <a:lnTo>
                    <a:pt x="218264" y="218399"/>
                  </a:lnTo>
                  <a:lnTo>
                    <a:pt x="177622" y="245816"/>
                  </a:lnTo>
                  <a:lnTo>
                    <a:pt x="127858" y="255869"/>
                  </a:lnTo>
                  <a:lnTo>
                    <a:pt x="78088" y="245816"/>
                  </a:lnTo>
                  <a:lnTo>
                    <a:pt x="37447" y="218399"/>
                  </a:lnTo>
                  <a:lnTo>
                    <a:pt x="10047" y="177733"/>
                  </a:lnTo>
                  <a:lnTo>
                    <a:pt x="0" y="127934"/>
                  </a:lnTo>
                  <a:lnTo>
                    <a:pt x="10047" y="78135"/>
                  </a:lnTo>
                  <a:lnTo>
                    <a:pt x="37447" y="37470"/>
                  </a:lnTo>
                  <a:lnTo>
                    <a:pt x="78088" y="10053"/>
                  </a:lnTo>
                  <a:lnTo>
                    <a:pt x="127858" y="0"/>
                  </a:lnTo>
                  <a:lnTo>
                    <a:pt x="177622" y="10053"/>
                  </a:lnTo>
                  <a:lnTo>
                    <a:pt x="218264" y="37470"/>
                  </a:lnTo>
                  <a:lnTo>
                    <a:pt x="245667" y="78135"/>
                  </a:lnTo>
                  <a:lnTo>
                    <a:pt x="255716" y="127934"/>
                  </a:lnTo>
                  <a:close/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25879" y="5143997"/>
              <a:ext cx="172441" cy="95765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1512107" y="4935997"/>
              <a:ext cx="76835" cy="511809"/>
            </a:xfrm>
            <a:custGeom>
              <a:avLst/>
              <a:gdLst/>
              <a:ahLst/>
              <a:cxnLst/>
              <a:rect l="l" t="t" r="r" b="b"/>
              <a:pathLst>
                <a:path w="76834" h="511810">
                  <a:moveTo>
                    <a:pt x="0" y="0"/>
                  </a:moveTo>
                  <a:lnTo>
                    <a:pt x="0" y="127947"/>
                  </a:lnTo>
                </a:path>
                <a:path w="76834" h="511810">
                  <a:moveTo>
                    <a:pt x="51135" y="51178"/>
                  </a:moveTo>
                  <a:lnTo>
                    <a:pt x="51135" y="102357"/>
                  </a:lnTo>
                </a:path>
                <a:path w="76834" h="511810">
                  <a:moveTo>
                    <a:pt x="25561" y="76768"/>
                  </a:moveTo>
                  <a:lnTo>
                    <a:pt x="76710" y="76768"/>
                  </a:lnTo>
                </a:path>
                <a:path w="76834" h="511810">
                  <a:moveTo>
                    <a:pt x="0" y="383816"/>
                  </a:moveTo>
                  <a:lnTo>
                    <a:pt x="0" y="511751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672849" y="4949939"/>
              <a:ext cx="297815" cy="71755"/>
            </a:xfrm>
            <a:custGeom>
              <a:avLst/>
              <a:gdLst/>
              <a:ahLst/>
              <a:cxnLst/>
              <a:rect l="l" t="t" r="r" b="b"/>
              <a:pathLst>
                <a:path w="297814" h="71754">
                  <a:moveTo>
                    <a:pt x="36353" y="1141"/>
                  </a:moveTo>
                  <a:lnTo>
                    <a:pt x="26511" y="1141"/>
                  </a:lnTo>
                  <a:lnTo>
                    <a:pt x="0" y="70228"/>
                  </a:lnTo>
                  <a:lnTo>
                    <a:pt x="9702" y="70228"/>
                  </a:lnTo>
                  <a:lnTo>
                    <a:pt x="17289" y="49316"/>
                  </a:lnTo>
                  <a:lnTo>
                    <a:pt x="56058" y="49316"/>
                  </a:lnTo>
                  <a:lnTo>
                    <a:pt x="53010" y="41864"/>
                  </a:lnTo>
                  <a:lnTo>
                    <a:pt x="19923" y="41864"/>
                  </a:lnTo>
                  <a:lnTo>
                    <a:pt x="27499" y="21610"/>
                  </a:lnTo>
                  <a:lnTo>
                    <a:pt x="29107" y="17237"/>
                  </a:lnTo>
                  <a:lnTo>
                    <a:pt x="30349" y="12839"/>
                  </a:lnTo>
                  <a:lnTo>
                    <a:pt x="31222" y="8365"/>
                  </a:lnTo>
                  <a:lnTo>
                    <a:pt x="39308" y="8365"/>
                  </a:lnTo>
                  <a:lnTo>
                    <a:pt x="36353" y="1141"/>
                  </a:lnTo>
                  <a:close/>
                </a:path>
                <a:path w="297814" h="71754">
                  <a:moveTo>
                    <a:pt x="56058" y="49316"/>
                  </a:moveTo>
                  <a:lnTo>
                    <a:pt x="46156" y="49316"/>
                  </a:lnTo>
                  <a:lnTo>
                    <a:pt x="54213" y="70228"/>
                  </a:lnTo>
                  <a:lnTo>
                    <a:pt x="64612" y="70228"/>
                  </a:lnTo>
                  <a:lnTo>
                    <a:pt x="56058" y="49316"/>
                  </a:lnTo>
                  <a:close/>
                </a:path>
                <a:path w="297814" h="71754">
                  <a:moveTo>
                    <a:pt x="39308" y="8365"/>
                  </a:moveTo>
                  <a:lnTo>
                    <a:pt x="31222" y="8365"/>
                  </a:lnTo>
                  <a:lnTo>
                    <a:pt x="32287" y="12142"/>
                  </a:lnTo>
                  <a:lnTo>
                    <a:pt x="34041" y="17237"/>
                  </a:lnTo>
                  <a:lnTo>
                    <a:pt x="43332" y="41864"/>
                  </a:lnTo>
                  <a:lnTo>
                    <a:pt x="53010" y="41864"/>
                  </a:lnTo>
                  <a:lnTo>
                    <a:pt x="39308" y="8365"/>
                  </a:lnTo>
                  <a:close/>
                </a:path>
                <a:path w="297814" h="71754">
                  <a:moveTo>
                    <a:pt x="110707" y="0"/>
                  </a:moveTo>
                  <a:lnTo>
                    <a:pt x="97711" y="0"/>
                  </a:lnTo>
                  <a:lnTo>
                    <a:pt x="92124" y="1394"/>
                  </a:lnTo>
                  <a:lnTo>
                    <a:pt x="81991" y="6971"/>
                  </a:lnTo>
                  <a:lnTo>
                    <a:pt x="78077" y="11027"/>
                  </a:lnTo>
                  <a:lnTo>
                    <a:pt x="72580" y="21711"/>
                  </a:lnTo>
                  <a:lnTo>
                    <a:pt x="71212" y="27985"/>
                  </a:lnTo>
                  <a:lnTo>
                    <a:pt x="71212" y="41775"/>
                  </a:lnTo>
                  <a:lnTo>
                    <a:pt x="96216" y="71408"/>
                  </a:lnTo>
                  <a:lnTo>
                    <a:pt x="110846" y="71408"/>
                  </a:lnTo>
                  <a:lnTo>
                    <a:pt x="116926" y="69443"/>
                  </a:lnTo>
                  <a:lnTo>
                    <a:pt x="124321" y="63587"/>
                  </a:lnTo>
                  <a:lnTo>
                    <a:pt x="98699" y="63587"/>
                  </a:lnTo>
                  <a:lnTo>
                    <a:pt x="94785" y="62510"/>
                  </a:lnTo>
                  <a:lnTo>
                    <a:pt x="87565" y="58176"/>
                  </a:lnTo>
                  <a:lnTo>
                    <a:pt x="84904" y="54893"/>
                  </a:lnTo>
                  <a:lnTo>
                    <a:pt x="81484" y="46135"/>
                  </a:lnTo>
                  <a:lnTo>
                    <a:pt x="80623" y="41001"/>
                  </a:lnTo>
                  <a:lnTo>
                    <a:pt x="80623" y="30571"/>
                  </a:lnTo>
                  <a:lnTo>
                    <a:pt x="98306" y="7858"/>
                  </a:lnTo>
                  <a:lnTo>
                    <a:pt x="124755" y="7858"/>
                  </a:lnTo>
                  <a:lnTo>
                    <a:pt x="121220" y="5196"/>
                  </a:lnTo>
                  <a:lnTo>
                    <a:pt x="116508" y="1775"/>
                  </a:lnTo>
                  <a:lnTo>
                    <a:pt x="110707" y="0"/>
                  </a:lnTo>
                  <a:close/>
                </a:path>
                <a:path w="297814" h="71754">
                  <a:moveTo>
                    <a:pt x="123107" y="46008"/>
                  </a:moveTo>
                  <a:lnTo>
                    <a:pt x="121853" y="51826"/>
                  </a:lnTo>
                  <a:lnTo>
                    <a:pt x="119447" y="56211"/>
                  </a:lnTo>
                  <a:lnTo>
                    <a:pt x="112354" y="62116"/>
                  </a:lnTo>
                  <a:lnTo>
                    <a:pt x="108022" y="63587"/>
                  </a:lnTo>
                  <a:lnTo>
                    <a:pt x="124321" y="63587"/>
                  </a:lnTo>
                  <a:lnTo>
                    <a:pt x="126883" y="61559"/>
                  </a:lnTo>
                  <a:lnTo>
                    <a:pt x="130327" y="55830"/>
                  </a:lnTo>
                  <a:lnTo>
                    <a:pt x="132241" y="48327"/>
                  </a:lnTo>
                  <a:lnTo>
                    <a:pt x="123107" y="46008"/>
                  </a:lnTo>
                  <a:close/>
                </a:path>
                <a:path w="297814" h="71754">
                  <a:moveTo>
                    <a:pt x="124755" y="7858"/>
                  </a:moveTo>
                  <a:lnTo>
                    <a:pt x="108224" y="7858"/>
                  </a:lnTo>
                  <a:lnTo>
                    <a:pt x="112049" y="8999"/>
                  </a:lnTo>
                  <a:lnTo>
                    <a:pt x="118143" y="13536"/>
                  </a:lnTo>
                  <a:lnTo>
                    <a:pt x="120473" y="17186"/>
                  </a:lnTo>
                  <a:lnTo>
                    <a:pt x="122069" y="22218"/>
                  </a:lnTo>
                  <a:lnTo>
                    <a:pt x="131062" y="20101"/>
                  </a:lnTo>
                  <a:lnTo>
                    <a:pt x="129213" y="13714"/>
                  </a:lnTo>
                  <a:lnTo>
                    <a:pt x="125933" y="8745"/>
                  </a:lnTo>
                  <a:lnTo>
                    <a:pt x="124755" y="7858"/>
                  </a:lnTo>
                  <a:close/>
                </a:path>
                <a:path w="297814" h="71754">
                  <a:moveTo>
                    <a:pt x="201654" y="16186"/>
                  </a:moveTo>
                  <a:lnTo>
                    <a:pt x="193180" y="16186"/>
                  </a:lnTo>
                  <a:lnTo>
                    <a:pt x="193180" y="70228"/>
                  </a:lnTo>
                  <a:lnTo>
                    <a:pt x="201654" y="70228"/>
                  </a:lnTo>
                  <a:lnTo>
                    <a:pt x="201654" y="16186"/>
                  </a:lnTo>
                  <a:close/>
                </a:path>
                <a:path w="297814" h="71754">
                  <a:moveTo>
                    <a:pt x="201654" y="887"/>
                  </a:moveTo>
                  <a:lnTo>
                    <a:pt x="196194" y="887"/>
                  </a:lnTo>
                  <a:lnTo>
                    <a:pt x="194725" y="3802"/>
                  </a:lnTo>
                  <a:lnTo>
                    <a:pt x="192205" y="6971"/>
                  </a:lnTo>
                  <a:lnTo>
                    <a:pt x="185111" y="13282"/>
                  </a:lnTo>
                  <a:lnTo>
                    <a:pt x="180969" y="15982"/>
                  </a:lnTo>
                  <a:lnTo>
                    <a:pt x="176232" y="18213"/>
                  </a:lnTo>
                  <a:lnTo>
                    <a:pt x="176232" y="26413"/>
                  </a:lnTo>
                  <a:lnTo>
                    <a:pt x="193180" y="16186"/>
                  </a:lnTo>
                  <a:lnTo>
                    <a:pt x="201654" y="16186"/>
                  </a:lnTo>
                  <a:lnTo>
                    <a:pt x="201654" y="887"/>
                  </a:lnTo>
                  <a:close/>
                </a:path>
                <a:path w="297814" h="71754">
                  <a:moveTo>
                    <a:pt x="278782" y="887"/>
                  </a:moveTo>
                  <a:lnTo>
                    <a:pt x="270055" y="887"/>
                  </a:lnTo>
                  <a:lnTo>
                    <a:pt x="265888" y="2282"/>
                  </a:lnTo>
                  <a:lnTo>
                    <a:pt x="259262" y="7604"/>
                  </a:lnTo>
                  <a:lnTo>
                    <a:pt x="256767" y="11470"/>
                  </a:lnTo>
                  <a:lnTo>
                    <a:pt x="253410" y="21419"/>
                  </a:lnTo>
                  <a:lnTo>
                    <a:pt x="252562" y="27998"/>
                  </a:lnTo>
                  <a:lnTo>
                    <a:pt x="252562" y="36160"/>
                  </a:lnTo>
                  <a:lnTo>
                    <a:pt x="268420" y="71408"/>
                  </a:lnTo>
                  <a:lnTo>
                    <a:pt x="280137" y="71408"/>
                  </a:lnTo>
                  <a:lnTo>
                    <a:pt x="284317" y="70051"/>
                  </a:lnTo>
                  <a:lnTo>
                    <a:pt x="290943" y="64613"/>
                  </a:lnTo>
                  <a:lnTo>
                    <a:pt x="291057" y="64437"/>
                  </a:lnTo>
                  <a:lnTo>
                    <a:pt x="271183" y="64437"/>
                  </a:lnTo>
                  <a:lnTo>
                    <a:pt x="267905" y="62548"/>
                  </a:lnTo>
                  <a:lnTo>
                    <a:pt x="262606" y="55058"/>
                  </a:lnTo>
                  <a:lnTo>
                    <a:pt x="261277" y="47504"/>
                  </a:lnTo>
                  <a:lnTo>
                    <a:pt x="261284" y="24791"/>
                  </a:lnTo>
                  <a:lnTo>
                    <a:pt x="262746" y="17047"/>
                  </a:lnTo>
                  <a:lnTo>
                    <a:pt x="267977" y="9505"/>
                  </a:lnTo>
                  <a:lnTo>
                    <a:pt x="271094" y="7858"/>
                  </a:lnTo>
                  <a:lnTo>
                    <a:pt x="290675" y="7858"/>
                  </a:lnTo>
                  <a:lnTo>
                    <a:pt x="289929" y="6718"/>
                  </a:lnTo>
                  <a:lnTo>
                    <a:pt x="287624" y="4563"/>
                  </a:lnTo>
                  <a:lnTo>
                    <a:pt x="284824" y="3168"/>
                  </a:lnTo>
                  <a:lnTo>
                    <a:pt x="282037" y="1648"/>
                  </a:lnTo>
                  <a:lnTo>
                    <a:pt x="278782" y="887"/>
                  </a:lnTo>
                  <a:close/>
                </a:path>
                <a:path w="297814" h="71754">
                  <a:moveTo>
                    <a:pt x="290675" y="7858"/>
                  </a:moveTo>
                  <a:lnTo>
                    <a:pt x="278947" y="7858"/>
                  </a:lnTo>
                  <a:lnTo>
                    <a:pt x="282240" y="9759"/>
                  </a:lnTo>
                  <a:lnTo>
                    <a:pt x="287548" y="17237"/>
                  </a:lnTo>
                  <a:lnTo>
                    <a:pt x="288878" y="24791"/>
                  </a:lnTo>
                  <a:lnTo>
                    <a:pt x="288873" y="47504"/>
                  </a:lnTo>
                  <a:lnTo>
                    <a:pt x="287548" y="55020"/>
                  </a:lnTo>
                  <a:lnTo>
                    <a:pt x="282219" y="62561"/>
                  </a:lnTo>
                  <a:lnTo>
                    <a:pt x="278972" y="64437"/>
                  </a:lnTo>
                  <a:lnTo>
                    <a:pt x="291057" y="64437"/>
                  </a:lnTo>
                  <a:lnTo>
                    <a:pt x="293425" y="60773"/>
                  </a:lnTo>
                  <a:lnTo>
                    <a:pt x="296757" y="50811"/>
                  </a:lnTo>
                  <a:lnTo>
                    <a:pt x="297472" y="45216"/>
                  </a:lnTo>
                  <a:lnTo>
                    <a:pt x="297466" y="27998"/>
                  </a:lnTo>
                  <a:lnTo>
                    <a:pt x="297073" y="23878"/>
                  </a:lnTo>
                  <a:lnTo>
                    <a:pt x="294995" y="15805"/>
                  </a:lnTo>
                  <a:lnTo>
                    <a:pt x="293577" y="12371"/>
                  </a:lnTo>
                  <a:lnTo>
                    <a:pt x="291753" y="9505"/>
                  </a:lnTo>
                  <a:lnTo>
                    <a:pt x="290675" y="7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73405" y="5060118"/>
              <a:ext cx="190103" cy="68605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1128522" y="2761081"/>
              <a:ext cx="255904" cy="511809"/>
            </a:xfrm>
            <a:custGeom>
              <a:avLst/>
              <a:gdLst/>
              <a:ahLst/>
              <a:cxnLst/>
              <a:rect l="l" t="t" r="r" b="b"/>
              <a:pathLst>
                <a:path w="255905" h="511810">
                  <a:moveTo>
                    <a:pt x="255725" y="255894"/>
                  </a:moveTo>
                  <a:lnTo>
                    <a:pt x="245676" y="305659"/>
                  </a:lnTo>
                  <a:lnTo>
                    <a:pt x="218271" y="346310"/>
                  </a:lnTo>
                  <a:lnTo>
                    <a:pt x="177626" y="373724"/>
                  </a:lnTo>
                  <a:lnTo>
                    <a:pt x="127854" y="383778"/>
                  </a:lnTo>
                  <a:lnTo>
                    <a:pt x="78091" y="373724"/>
                  </a:lnTo>
                  <a:lnTo>
                    <a:pt x="37450" y="346310"/>
                  </a:lnTo>
                  <a:lnTo>
                    <a:pt x="10048" y="305659"/>
                  </a:lnTo>
                  <a:lnTo>
                    <a:pt x="0" y="255894"/>
                  </a:lnTo>
                  <a:lnTo>
                    <a:pt x="10048" y="206076"/>
                  </a:lnTo>
                  <a:lnTo>
                    <a:pt x="37450" y="165431"/>
                  </a:lnTo>
                  <a:lnTo>
                    <a:pt x="78091" y="138047"/>
                  </a:lnTo>
                  <a:lnTo>
                    <a:pt x="127854" y="128010"/>
                  </a:lnTo>
                  <a:lnTo>
                    <a:pt x="177626" y="138047"/>
                  </a:lnTo>
                  <a:lnTo>
                    <a:pt x="218271" y="165431"/>
                  </a:lnTo>
                  <a:lnTo>
                    <a:pt x="245676" y="206076"/>
                  </a:lnTo>
                  <a:lnTo>
                    <a:pt x="255725" y="255894"/>
                  </a:lnTo>
                  <a:close/>
                </a:path>
                <a:path w="255905" h="511810">
                  <a:moveTo>
                    <a:pt x="127854" y="0"/>
                  </a:moveTo>
                  <a:lnTo>
                    <a:pt x="127854" y="128010"/>
                  </a:lnTo>
                </a:path>
                <a:path w="255905" h="511810">
                  <a:moveTo>
                    <a:pt x="127854" y="166287"/>
                  </a:moveTo>
                  <a:lnTo>
                    <a:pt x="127854" y="217491"/>
                  </a:lnTo>
                </a:path>
                <a:path w="255905" h="511810">
                  <a:moveTo>
                    <a:pt x="102293" y="191889"/>
                  </a:moveTo>
                  <a:lnTo>
                    <a:pt x="153428" y="191889"/>
                  </a:lnTo>
                </a:path>
                <a:path w="255905" h="511810">
                  <a:moveTo>
                    <a:pt x="127854" y="383778"/>
                  </a:moveTo>
                  <a:lnTo>
                    <a:pt x="127854" y="511789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27784" y="2775911"/>
              <a:ext cx="163680" cy="70595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17689" y="2886811"/>
              <a:ext cx="133494" cy="68441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3685663" y="5063945"/>
              <a:ext cx="255904" cy="511809"/>
            </a:xfrm>
            <a:custGeom>
              <a:avLst/>
              <a:gdLst/>
              <a:ahLst/>
              <a:cxnLst/>
              <a:rect l="l" t="t" r="r" b="b"/>
              <a:pathLst>
                <a:path w="255904" h="511810">
                  <a:moveTo>
                    <a:pt x="255742" y="255869"/>
                  </a:moveTo>
                  <a:lnTo>
                    <a:pt x="245693" y="305668"/>
                  </a:lnTo>
                  <a:lnTo>
                    <a:pt x="218296" y="346334"/>
                  </a:lnTo>
                  <a:lnTo>
                    <a:pt x="177669" y="373750"/>
                  </a:lnTo>
                  <a:lnTo>
                    <a:pt x="127934" y="383804"/>
                  </a:lnTo>
                  <a:lnTo>
                    <a:pt x="78126" y="373750"/>
                  </a:lnTo>
                  <a:lnTo>
                    <a:pt x="37461" y="346334"/>
                  </a:lnTo>
                  <a:lnTo>
                    <a:pt x="10050" y="305668"/>
                  </a:lnTo>
                  <a:lnTo>
                    <a:pt x="0" y="255869"/>
                  </a:lnTo>
                  <a:lnTo>
                    <a:pt x="10050" y="206070"/>
                  </a:lnTo>
                  <a:lnTo>
                    <a:pt x="37461" y="165404"/>
                  </a:lnTo>
                  <a:lnTo>
                    <a:pt x="78126" y="137988"/>
                  </a:lnTo>
                  <a:lnTo>
                    <a:pt x="127934" y="127934"/>
                  </a:lnTo>
                  <a:lnTo>
                    <a:pt x="177669" y="137988"/>
                  </a:lnTo>
                  <a:lnTo>
                    <a:pt x="218296" y="165404"/>
                  </a:lnTo>
                  <a:lnTo>
                    <a:pt x="245693" y="206070"/>
                  </a:lnTo>
                  <a:lnTo>
                    <a:pt x="255742" y="255869"/>
                  </a:lnTo>
                  <a:close/>
                </a:path>
                <a:path w="255904" h="511810">
                  <a:moveTo>
                    <a:pt x="127934" y="0"/>
                  </a:moveTo>
                  <a:lnTo>
                    <a:pt x="127934" y="127934"/>
                  </a:lnTo>
                </a:path>
                <a:path w="255904" h="511810">
                  <a:moveTo>
                    <a:pt x="127934" y="166312"/>
                  </a:moveTo>
                  <a:lnTo>
                    <a:pt x="127934" y="217491"/>
                  </a:lnTo>
                </a:path>
                <a:path w="255904" h="511810">
                  <a:moveTo>
                    <a:pt x="102347" y="191902"/>
                  </a:moveTo>
                  <a:lnTo>
                    <a:pt x="153521" y="191902"/>
                  </a:lnTo>
                </a:path>
                <a:path w="255904" h="511810">
                  <a:moveTo>
                    <a:pt x="127934" y="383804"/>
                  </a:moveTo>
                  <a:lnTo>
                    <a:pt x="127934" y="51173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77379" y="5078799"/>
              <a:ext cx="130087" cy="70760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74846" y="5188788"/>
              <a:ext cx="221238" cy="71647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3941405" y="4296324"/>
              <a:ext cx="255904" cy="384175"/>
            </a:xfrm>
            <a:custGeom>
              <a:avLst/>
              <a:gdLst/>
              <a:ahLst/>
              <a:cxnLst/>
              <a:rect l="l" t="t" r="r" b="b"/>
              <a:pathLst>
                <a:path w="255904" h="384175">
                  <a:moveTo>
                    <a:pt x="0" y="383778"/>
                  </a:moveTo>
                  <a:lnTo>
                    <a:pt x="255742" y="383778"/>
                  </a:lnTo>
                </a:path>
                <a:path w="255904" h="384175">
                  <a:moveTo>
                    <a:pt x="0" y="0"/>
                  </a:moveTo>
                  <a:lnTo>
                    <a:pt x="0" y="383778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232623" y="2609379"/>
              <a:ext cx="2988945" cy="3118485"/>
            </a:xfrm>
            <a:custGeom>
              <a:avLst/>
              <a:gdLst/>
              <a:ahLst/>
              <a:cxnLst/>
              <a:rect l="l" t="t" r="r" b="b"/>
              <a:pathLst>
                <a:path w="2988945" h="3118485">
                  <a:moveTo>
                    <a:pt x="47498" y="0"/>
                  </a:moveTo>
                  <a:lnTo>
                    <a:pt x="0" y="0"/>
                  </a:lnTo>
                  <a:lnTo>
                    <a:pt x="0" y="47523"/>
                  </a:lnTo>
                  <a:lnTo>
                    <a:pt x="47498" y="47523"/>
                  </a:lnTo>
                  <a:lnTo>
                    <a:pt x="47498" y="0"/>
                  </a:lnTo>
                  <a:close/>
                </a:path>
                <a:path w="2988945" h="3118485">
                  <a:moveTo>
                    <a:pt x="303225" y="1791131"/>
                  </a:moveTo>
                  <a:lnTo>
                    <a:pt x="255727" y="1791131"/>
                  </a:lnTo>
                  <a:lnTo>
                    <a:pt x="255727" y="1838667"/>
                  </a:lnTo>
                  <a:lnTo>
                    <a:pt x="303225" y="1838667"/>
                  </a:lnTo>
                  <a:lnTo>
                    <a:pt x="303225" y="1791131"/>
                  </a:lnTo>
                  <a:close/>
                </a:path>
                <a:path w="2988945" h="3118485">
                  <a:moveTo>
                    <a:pt x="814654" y="1791131"/>
                  </a:moveTo>
                  <a:lnTo>
                    <a:pt x="767156" y="1791131"/>
                  </a:lnTo>
                  <a:lnTo>
                    <a:pt x="767156" y="1838667"/>
                  </a:lnTo>
                  <a:lnTo>
                    <a:pt x="814654" y="1838667"/>
                  </a:lnTo>
                  <a:lnTo>
                    <a:pt x="814654" y="1791131"/>
                  </a:lnTo>
                  <a:close/>
                </a:path>
                <a:path w="2988945" h="3118485">
                  <a:moveTo>
                    <a:pt x="1070381" y="1151458"/>
                  </a:moveTo>
                  <a:lnTo>
                    <a:pt x="1022883" y="1151458"/>
                  </a:lnTo>
                  <a:lnTo>
                    <a:pt x="1022883" y="1198994"/>
                  </a:lnTo>
                  <a:lnTo>
                    <a:pt x="1070381" y="1198994"/>
                  </a:lnTo>
                  <a:lnTo>
                    <a:pt x="1070381" y="1151458"/>
                  </a:lnTo>
                  <a:close/>
                </a:path>
                <a:path w="2988945" h="3118485">
                  <a:moveTo>
                    <a:pt x="1709623" y="1663255"/>
                  </a:moveTo>
                  <a:lnTo>
                    <a:pt x="1662125" y="1663255"/>
                  </a:lnTo>
                  <a:lnTo>
                    <a:pt x="1662125" y="1710778"/>
                  </a:lnTo>
                  <a:lnTo>
                    <a:pt x="1709623" y="1710778"/>
                  </a:lnTo>
                  <a:lnTo>
                    <a:pt x="1709623" y="1663255"/>
                  </a:lnTo>
                  <a:close/>
                </a:path>
                <a:path w="2988945" h="3118485">
                  <a:moveTo>
                    <a:pt x="2604655" y="3070479"/>
                  </a:moveTo>
                  <a:lnTo>
                    <a:pt x="2557157" y="3070479"/>
                  </a:lnTo>
                  <a:lnTo>
                    <a:pt x="2557157" y="3118015"/>
                  </a:lnTo>
                  <a:lnTo>
                    <a:pt x="2604655" y="3118015"/>
                  </a:lnTo>
                  <a:lnTo>
                    <a:pt x="2604655" y="3070479"/>
                  </a:lnTo>
                  <a:close/>
                </a:path>
                <a:path w="2988945" h="3118485">
                  <a:moveTo>
                    <a:pt x="2604655" y="2302929"/>
                  </a:moveTo>
                  <a:lnTo>
                    <a:pt x="2557157" y="2302929"/>
                  </a:lnTo>
                  <a:lnTo>
                    <a:pt x="2557157" y="2350452"/>
                  </a:lnTo>
                  <a:lnTo>
                    <a:pt x="2604655" y="2350452"/>
                  </a:lnTo>
                  <a:lnTo>
                    <a:pt x="2604655" y="2302929"/>
                  </a:lnTo>
                  <a:close/>
                </a:path>
                <a:path w="2988945" h="3118485">
                  <a:moveTo>
                    <a:pt x="2988335" y="2047024"/>
                  </a:moveTo>
                  <a:lnTo>
                    <a:pt x="2940837" y="2047024"/>
                  </a:lnTo>
                  <a:lnTo>
                    <a:pt x="2940837" y="2094560"/>
                  </a:lnTo>
                  <a:lnTo>
                    <a:pt x="2988335" y="2094560"/>
                  </a:lnTo>
                  <a:lnTo>
                    <a:pt x="2988335" y="2047024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23680" y="2280217"/>
              <a:ext cx="154027" cy="352980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1999780" y="2609379"/>
              <a:ext cx="2221230" cy="2478405"/>
            </a:xfrm>
            <a:custGeom>
              <a:avLst/>
              <a:gdLst/>
              <a:ahLst/>
              <a:cxnLst/>
              <a:rect l="l" t="t" r="r" b="b"/>
              <a:pathLst>
                <a:path w="2221229" h="2478404">
                  <a:moveTo>
                    <a:pt x="47498" y="2174913"/>
                  </a:moveTo>
                  <a:lnTo>
                    <a:pt x="0" y="2174913"/>
                  </a:lnTo>
                  <a:lnTo>
                    <a:pt x="0" y="2222436"/>
                  </a:lnTo>
                  <a:lnTo>
                    <a:pt x="47498" y="2222436"/>
                  </a:lnTo>
                  <a:lnTo>
                    <a:pt x="47498" y="2174913"/>
                  </a:lnTo>
                  <a:close/>
                </a:path>
                <a:path w="2221229" h="2478404">
                  <a:moveTo>
                    <a:pt x="558914" y="767676"/>
                  </a:moveTo>
                  <a:lnTo>
                    <a:pt x="511416" y="767676"/>
                  </a:lnTo>
                  <a:lnTo>
                    <a:pt x="511416" y="815213"/>
                  </a:lnTo>
                  <a:lnTo>
                    <a:pt x="558914" y="815213"/>
                  </a:lnTo>
                  <a:lnTo>
                    <a:pt x="558914" y="767676"/>
                  </a:lnTo>
                  <a:close/>
                </a:path>
                <a:path w="2221229" h="2478404">
                  <a:moveTo>
                    <a:pt x="942467" y="2174913"/>
                  </a:moveTo>
                  <a:lnTo>
                    <a:pt x="894969" y="2174913"/>
                  </a:lnTo>
                  <a:lnTo>
                    <a:pt x="894969" y="2222436"/>
                  </a:lnTo>
                  <a:lnTo>
                    <a:pt x="942467" y="2222436"/>
                  </a:lnTo>
                  <a:lnTo>
                    <a:pt x="942467" y="2174913"/>
                  </a:lnTo>
                  <a:close/>
                </a:path>
                <a:path w="2221229" h="2478404">
                  <a:moveTo>
                    <a:pt x="1965426" y="2047024"/>
                  </a:moveTo>
                  <a:lnTo>
                    <a:pt x="1917928" y="2047024"/>
                  </a:lnTo>
                  <a:lnTo>
                    <a:pt x="1917928" y="2094560"/>
                  </a:lnTo>
                  <a:lnTo>
                    <a:pt x="1965426" y="2094560"/>
                  </a:lnTo>
                  <a:lnTo>
                    <a:pt x="1965426" y="2047024"/>
                  </a:lnTo>
                  <a:close/>
                </a:path>
                <a:path w="2221229" h="2478404">
                  <a:moveTo>
                    <a:pt x="1965426" y="1663255"/>
                  </a:moveTo>
                  <a:lnTo>
                    <a:pt x="1917928" y="1663255"/>
                  </a:lnTo>
                  <a:lnTo>
                    <a:pt x="1917928" y="1710778"/>
                  </a:lnTo>
                  <a:lnTo>
                    <a:pt x="1965426" y="1710778"/>
                  </a:lnTo>
                  <a:lnTo>
                    <a:pt x="1965426" y="1663255"/>
                  </a:lnTo>
                  <a:close/>
                </a:path>
                <a:path w="2221229" h="2478404">
                  <a:moveTo>
                    <a:pt x="2221179" y="2430805"/>
                  </a:moveTo>
                  <a:lnTo>
                    <a:pt x="2173681" y="2430805"/>
                  </a:lnTo>
                  <a:lnTo>
                    <a:pt x="2173681" y="2478341"/>
                  </a:lnTo>
                  <a:lnTo>
                    <a:pt x="2221179" y="2478341"/>
                  </a:lnTo>
                  <a:lnTo>
                    <a:pt x="2221179" y="2430805"/>
                  </a:lnTo>
                  <a:close/>
                </a:path>
                <a:path w="2221229" h="2478404">
                  <a:moveTo>
                    <a:pt x="2221179" y="1407350"/>
                  </a:moveTo>
                  <a:lnTo>
                    <a:pt x="2173681" y="1407350"/>
                  </a:lnTo>
                  <a:lnTo>
                    <a:pt x="2173681" y="1454886"/>
                  </a:lnTo>
                  <a:lnTo>
                    <a:pt x="2221179" y="1454886"/>
                  </a:lnTo>
                  <a:lnTo>
                    <a:pt x="2221179" y="1407350"/>
                  </a:lnTo>
                  <a:close/>
                </a:path>
                <a:path w="2221229" h="2478404">
                  <a:moveTo>
                    <a:pt x="2221179" y="767676"/>
                  </a:moveTo>
                  <a:lnTo>
                    <a:pt x="2173681" y="767676"/>
                  </a:lnTo>
                  <a:lnTo>
                    <a:pt x="2173681" y="815213"/>
                  </a:lnTo>
                  <a:lnTo>
                    <a:pt x="2221179" y="815213"/>
                  </a:lnTo>
                  <a:lnTo>
                    <a:pt x="2221179" y="767676"/>
                  </a:lnTo>
                  <a:close/>
                </a:path>
                <a:path w="2221229" h="2478404">
                  <a:moveTo>
                    <a:pt x="2221179" y="0"/>
                  </a:moveTo>
                  <a:lnTo>
                    <a:pt x="2173681" y="0"/>
                  </a:lnTo>
                  <a:lnTo>
                    <a:pt x="2173681" y="47523"/>
                  </a:lnTo>
                  <a:lnTo>
                    <a:pt x="2221179" y="47523"/>
                  </a:lnTo>
                  <a:lnTo>
                    <a:pt x="2221179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4197147" y="2633197"/>
              <a:ext cx="767715" cy="0"/>
            </a:xfrm>
            <a:custGeom>
              <a:avLst/>
              <a:gdLst/>
              <a:ahLst/>
              <a:cxnLst/>
              <a:rect l="l" t="t" r="r" b="b"/>
              <a:pathLst>
                <a:path w="767714" h="0">
                  <a:moveTo>
                    <a:pt x="0" y="0"/>
                  </a:moveTo>
                  <a:lnTo>
                    <a:pt x="767226" y="0"/>
                  </a:lnTo>
                </a:path>
              </a:pathLst>
            </a:custGeom>
            <a:ln w="1901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4121527" y="2837888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241" y="0"/>
                  </a:moveTo>
                  <a:lnTo>
                    <a:pt x="75620" y="0"/>
                  </a:lnTo>
                  <a:lnTo>
                    <a:pt x="0" y="0"/>
                  </a:lnTo>
                  <a:lnTo>
                    <a:pt x="0" y="24461"/>
                  </a:lnTo>
                  <a:lnTo>
                    <a:pt x="151241" y="24461"/>
                  </a:lnTo>
                  <a:lnTo>
                    <a:pt x="151241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121527" y="2837888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75620" y="0"/>
                  </a:moveTo>
                  <a:lnTo>
                    <a:pt x="0" y="0"/>
                  </a:lnTo>
                  <a:lnTo>
                    <a:pt x="0" y="24461"/>
                  </a:lnTo>
                  <a:lnTo>
                    <a:pt x="151241" y="24461"/>
                  </a:lnTo>
                  <a:lnTo>
                    <a:pt x="151241" y="0"/>
                  </a:lnTo>
                  <a:lnTo>
                    <a:pt x="75620" y="0"/>
                  </a:lnTo>
                </a:path>
              </a:pathLst>
            </a:custGeom>
            <a:ln w="95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4121527" y="2914568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241" y="0"/>
                  </a:moveTo>
                  <a:lnTo>
                    <a:pt x="0" y="0"/>
                  </a:lnTo>
                  <a:lnTo>
                    <a:pt x="0" y="24587"/>
                  </a:lnTo>
                  <a:lnTo>
                    <a:pt x="75620" y="24587"/>
                  </a:lnTo>
                  <a:lnTo>
                    <a:pt x="151241" y="24587"/>
                  </a:lnTo>
                  <a:lnTo>
                    <a:pt x="151241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121527" y="2914568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75620" y="24588"/>
                  </a:moveTo>
                  <a:lnTo>
                    <a:pt x="151241" y="24588"/>
                  </a:lnTo>
                  <a:lnTo>
                    <a:pt x="151241" y="0"/>
                  </a:lnTo>
                  <a:lnTo>
                    <a:pt x="0" y="0"/>
                  </a:lnTo>
                  <a:lnTo>
                    <a:pt x="0" y="24588"/>
                  </a:lnTo>
                  <a:lnTo>
                    <a:pt x="75620" y="24588"/>
                  </a:lnTo>
                </a:path>
              </a:pathLst>
            </a:custGeom>
            <a:ln w="95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120386" y="2761081"/>
              <a:ext cx="153670" cy="255904"/>
            </a:xfrm>
            <a:custGeom>
              <a:avLst/>
              <a:gdLst/>
              <a:ahLst/>
              <a:cxnLst/>
              <a:rect l="l" t="t" r="r" b="b"/>
              <a:pathLst>
                <a:path w="153670" h="255905">
                  <a:moveTo>
                    <a:pt x="76760" y="76806"/>
                  </a:moveTo>
                  <a:lnTo>
                    <a:pt x="76760" y="0"/>
                  </a:lnTo>
                </a:path>
                <a:path w="153670" h="255905">
                  <a:moveTo>
                    <a:pt x="0" y="76806"/>
                  </a:moveTo>
                  <a:lnTo>
                    <a:pt x="153521" y="76806"/>
                  </a:lnTo>
                </a:path>
                <a:path w="153670" h="255905">
                  <a:moveTo>
                    <a:pt x="0" y="76806"/>
                  </a:moveTo>
                  <a:lnTo>
                    <a:pt x="0" y="102408"/>
                  </a:lnTo>
                </a:path>
                <a:path w="153670" h="255905">
                  <a:moveTo>
                    <a:pt x="153521" y="102408"/>
                  </a:moveTo>
                  <a:lnTo>
                    <a:pt x="153521" y="76806"/>
                  </a:lnTo>
                </a:path>
                <a:path w="153670" h="255905">
                  <a:moveTo>
                    <a:pt x="0" y="102408"/>
                  </a:moveTo>
                  <a:lnTo>
                    <a:pt x="153521" y="102408"/>
                  </a:lnTo>
                </a:path>
                <a:path w="153670" h="255905">
                  <a:moveTo>
                    <a:pt x="0" y="153486"/>
                  </a:moveTo>
                  <a:lnTo>
                    <a:pt x="153521" y="153486"/>
                  </a:lnTo>
                </a:path>
                <a:path w="153670" h="255905">
                  <a:moveTo>
                    <a:pt x="0" y="179088"/>
                  </a:moveTo>
                  <a:lnTo>
                    <a:pt x="0" y="153486"/>
                  </a:lnTo>
                </a:path>
                <a:path w="153670" h="255905">
                  <a:moveTo>
                    <a:pt x="153521" y="153486"/>
                  </a:moveTo>
                  <a:lnTo>
                    <a:pt x="153521" y="179088"/>
                  </a:lnTo>
                </a:path>
                <a:path w="153670" h="255905">
                  <a:moveTo>
                    <a:pt x="0" y="179088"/>
                  </a:moveTo>
                  <a:lnTo>
                    <a:pt x="153521" y="179088"/>
                  </a:lnTo>
                </a:path>
                <a:path w="153670" h="255905">
                  <a:moveTo>
                    <a:pt x="76760" y="179088"/>
                  </a:moveTo>
                  <a:lnTo>
                    <a:pt x="76760" y="25589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4299115" y="2785681"/>
              <a:ext cx="288290" cy="182880"/>
            </a:xfrm>
            <a:custGeom>
              <a:avLst/>
              <a:gdLst/>
              <a:ahLst/>
              <a:cxnLst/>
              <a:rect l="l" t="t" r="r" b="b"/>
              <a:pathLst>
                <a:path w="288289" h="182880">
                  <a:moveTo>
                    <a:pt x="45847" y="173126"/>
                  </a:moveTo>
                  <a:lnTo>
                    <a:pt x="11899" y="173126"/>
                  </a:lnTo>
                  <a:lnTo>
                    <a:pt x="12788" y="171602"/>
                  </a:lnTo>
                  <a:lnTo>
                    <a:pt x="14058" y="170078"/>
                  </a:lnTo>
                  <a:lnTo>
                    <a:pt x="16840" y="167043"/>
                  </a:lnTo>
                  <a:lnTo>
                    <a:pt x="20129" y="164122"/>
                  </a:lnTo>
                  <a:lnTo>
                    <a:pt x="25323" y="159816"/>
                  </a:lnTo>
                  <a:lnTo>
                    <a:pt x="31407" y="154622"/>
                  </a:lnTo>
                  <a:lnTo>
                    <a:pt x="35712" y="150571"/>
                  </a:lnTo>
                  <a:lnTo>
                    <a:pt x="41033" y="144729"/>
                  </a:lnTo>
                  <a:lnTo>
                    <a:pt x="42938" y="141820"/>
                  </a:lnTo>
                  <a:lnTo>
                    <a:pt x="43942" y="139153"/>
                  </a:lnTo>
                  <a:lnTo>
                    <a:pt x="45085" y="136499"/>
                  </a:lnTo>
                  <a:lnTo>
                    <a:pt x="45656" y="134086"/>
                  </a:lnTo>
                  <a:lnTo>
                    <a:pt x="45618" y="125349"/>
                  </a:lnTo>
                  <a:lnTo>
                    <a:pt x="43827" y="121031"/>
                  </a:lnTo>
                  <a:lnTo>
                    <a:pt x="41516" y="118884"/>
                  </a:lnTo>
                  <a:lnTo>
                    <a:pt x="35966" y="113677"/>
                  </a:lnTo>
                  <a:lnTo>
                    <a:pt x="30772" y="111785"/>
                  </a:lnTo>
                  <a:lnTo>
                    <a:pt x="17602" y="111785"/>
                  </a:lnTo>
                  <a:lnTo>
                    <a:pt x="1638" y="131813"/>
                  </a:lnTo>
                  <a:lnTo>
                    <a:pt x="10375" y="132689"/>
                  </a:lnTo>
                  <a:lnTo>
                    <a:pt x="10375" y="128384"/>
                  </a:lnTo>
                  <a:lnTo>
                    <a:pt x="11645" y="124968"/>
                  </a:lnTo>
                  <a:lnTo>
                    <a:pt x="14185" y="122555"/>
                  </a:lnTo>
                  <a:lnTo>
                    <a:pt x="16586" y="120015"/>
                  </a:lnTo>
                  <a:lnTo>
                    <a:pt x="19875" y="118884"/>
                  </a:lnTo>
                  <a:lnTo>
                    <a:pt x="27863" y="118884"/>
                  </a:lnTo>
                  <a:lnTo>
                    <a:pt x="30899" y="120015"/>
                  </a:lnTo>
                  <a:lnTo>
                    <a:pt x="35712" y="124587"/>
                  </a:lnTo>
                  <a:lnTo>
                    <a:pt x="36982" y="127495"/>
                  </a:lnTo>
                  <a:lnTo>
                    <a:pt x="36982" y="134086"/>
                  </a:lnTo>
                  <a:lnTo>
                    <a:pt x="35712" y="137515"/>
                  </a:lnTo>
                  <a:lnTo>
                    <a:pt x="33058" y="141058"/>
                  </a:lnTo>
                  <a:lnTo>
                    <a:pt x="30391" y="144729"/>
                  </a:lnTo>
                  <a:lnTo>
                    <a:pt x="25323" y="149555"/>
                  </a:lnTo>
                  <a:lnTo>
                    <a:pt x="12915" y="159689"/>
                  </a:lnTo>
                  <a:lnTo>
                    <a:pt x="9245" y="163245"/>
                  </a:lnTo>
                  <a:lnTo>
                    <a:pt x="0" y="179336"/>
                  </a:lnTo>
                  <a:lnTo>
                    <a:pt x="0" y="181368"/>
                  </a:lnTo>
                  <a:lnTo>
                    <a:pt x="45847" y="181368"/>
                  </a:lnTo>
                  <a:lnTo>
                    <a:pt x="45847" y="173126"/>
                  </a:lnTo>
                  <a:close/>
                </a:path>
                <a:path w="288289" h="182880">
                  <a:moveTo>
                    <a:pt x="63080" y="48412"/>
                  </a:moveTo>
                  <a:lnTo>
                    <a:pt x="53949" y="46126"/>
                  </a:lnTo>
                  <a:lnTo>
                    <a:pt x="52692" y="51955"/>
                  </a:lnTo>
                  <a:lnTo>
                    <a:pt x="50279" y="56273"/>
                  </a:lnTo>
                  <a:lnTo>
                    <a:pt x="46736" y="59309"/>
                  </a:lnTo>
                  <a:lnTo>
                    <a:pt x="43192" y="62230"/>
                  </a:lnTo>
                  <a:lnTo>
                    <a:pt x="38760" y="63741"/>
                  </a:lnTo>
                  <a:lnTo>
                    <a:pt x="29502" y="63741"/>
                  </a:lnTo>
                  <a:lnTo>
                    <a:pt x="11391" y="41059"/>
                  </a:lnTo>
                  <a:lnTo>
                    <a:pt x="11391" y="30670"/>
                  </a:lnTo>
                  <a:lnTo>
                    <a:pt x="29133" y="7848"/>
                  </a:lnTo>
                  <a:lnTo>
                    <a:pt x="39014" y="7848"/>
                  </a:lnTo>
                  <a:lnTo>
                    <a:pt x="42811" y="8991"/>
                  </a:lnTo>
                  <a:lnTo>
                    <a:pt x="48882" y="13550"/>
                  </a:lnTo>
                  <a:lnTo>
                    <a:pt x="51295" y="17233"/>
                  </a:lnTo>
                  <a:lnTo>
                    <a:pt x="52819" y="22301"/>
                  </a:lnTo>
                  <a:lnTo>
                    <a:pt x="61937" y="20142"/>
                  </a:lnTo>
                  <a:lnTo>
                    <a:pt x="60032" y="13804"/>
                  </a:lnTo>
                  <a:lnTo>
                    <a:pt x="56743" y="8864"/>
                  </a:lnTo>
                  <a:lnTo>
                    <a:pt x="55397" y="7848"/>
                  </a:lnTo>
                  <a:lnTo>
                    <a:pt x="52057" y="5321"/>
                  </a:lnTo>
                  <a:lnTo>
                    <a:pt x="47244" y="1765"/>
                  </a:lnTo>
                  <a:lnTo>
                    <a:pt x="41541" y="0"/>
                  </a:lnTo>
                  <a:lnTo>
                    <a:pt x="28498" y="0"/>
                  </a:lnTo>
                  <a:lnTo>
                    <a:pt x="22923" y="1384"/>
                  </a:lnTo>
                  <a:lnTo>
                    <a:pt x="12788" y="6959"/>
                  </a:lnTo>
                  <a:lnTo>
                    <a:pt x="8864" y="11023"/>
                  </a:lnTo>
                  <a:lnTo>
                    <a:pt x="6070" y="16471"/>
                  </a:lnTo>
                  <a:lnTo>
                    <a:pt x="3289" y="21793"/>
                  </a:lnTo>
                  <a:lnTo>
                    <a:pt x="1892" y="28003"/>
                  </a:lnTo>
                  <a:lnTo>
                    <a:pt x="1892" y="41821"/>
                  </a:lnTo>
                  <a:lnTo>
                    <a:pt x="26974" y="71602"/>
                  </a:lnTo>
                  <a:lnTo>
                    <a:pt x="41668" y="71602"/>
                  </a:lnTo>
                  <a:lnTo>
                    <a:pt x="47752" y="69570"/>
                  </a:lnTo>
                  <a:lnTo>
                    <a:pt x="55079" y="63741"/>
                  </a:lnTo>
                  <a:lnTo>
                    <a:pt x="57632" y="61722"/>
                  </a:lnTo>
                  <a:lnTo>
                    <a:pt x="61175" y="55892"/>
                  </a:lnTo>
                  <a:lnTo>
                    <a:pt x="63080" y="48412"/>
                  </a:lnTo>
                  <a:close/>
                </a:path>
                <a:path w="288289" h="182880">
                  <a:moveTo>
                    <a:pt x="101206" y="173126"/>
                  </a:moveTo>
                  <a:lnTo>
                    <a:pt x="67259" y="173126"/>
                  </a:lnTo>
                  <a:lnTo>
                    <a:pt x="68135" y="171602"/>
                  </a:lnTo>
                  <a:lnTo>
                    <a:pt x="80683" y="159816"/>
                  </a:lnTo>
                  <a:lnTo>
                    <a:pt x="86766" y="154622"/>
                  </a:lnTo>
                  <a:lnTo>
                    <a:pt x="101028" y="134086"/>
                  </a:lnTo>
                  <a:lnTo>
                    <a:pt x="100965" y="125349"/>
                  </a:lnTo>
                  <a:lnTo>
                    <a:pt x="99174" y="121031"/>
                  </a:lnTo>
                  <a:lnTo>
                    <a:pt x="96875" y="118884"/>
                  </a:lnTo>
                  <a:lnTo>
                    <a:pt x="95250" y="117360"/>
                  </a:lnTo>
                  <a:lnTo>
                    <a:pt x="91452" y="113677"/>
                  </a:lnTo>
                  <a:lnTo>
                    <a:pt x="86131" y="111785"/>
                  </a:lnTo>
                  <a:lnTo>
                    <a:pt x="72961" y="111785"/>
                  </a:lnTo>
                  <a:lnTo>
                    <a:pt x="67640" y="113550"/>
                  </a:lnTo>
                  <a:lnTo>
                    <a:pt x="63830" y="116979"/>
                  </a:lnTo>
                  <a:lnTo>
                    <a:pt x="59905" y="120396"/>
                  </a:lnTo>
                  <a:lnTo>
                    <a:pt x="57632" y="125349"/>
                  </a:lnTo>
                  <a:lnTo>
                    <a:pt x="56997" y="131813"/>
                  </a:lnTo>
                  <a:lnTo>
                    <a:pt x="65735" y="132689"/>
                  </a:lnTo>
                  <a:lnTo>
                    <a:pt x="65862" y="128384"/>
                  </a:lnTo>
                  <a:lnTo>
                    <a:pt x="67005" y="124968"/>
                  </a:lnTo>
                  <a:lnTo>
                    <a:pt x="69532" y="122555"/>
                  </a:lnTo>
                  <a:lnTo>
                    <a:pt x="71945" y="120015"/>
                  </a:lnTo>
                  <a:lnTo>
                    <a:pt x="75234" y="118884"/>
                  </a:lnTo>
                  <a:lnTo>
                    <a:pt x="83210" y="118884"/>
                  </a:lnTo>
                  <a:lnTo>
                    <a:pt x="86385" y="120015"/>
                  </a:lnTo>
                  <a:lnTo>
                    <a:pt x="91198" y="124587"/>
                  </a:lnTo>
                  <a:lnTo>
                    <a:pt x="92341" y="127495"/>
                  </a:lnTo>
                  <a:lnTo>
                    <a:pt x="92341" y="134086"/>
                  </a:lnTo>
                  <a:lnTo>
                    <a:pt x="91071" y="137515"/>
                  </a:lnTo>
                  <a:lnTo>
                    <a:pt x="88404" y="141058"/>
                  </a:lnTo>
                  <a:lnTo>
                    <a:pt x="85750" y="144729"/>
                  </a:lnTo>
                  <a:lnTo>
                    <a:pt x="80683" y="149555"/>
                  </a:lnTo>
                  <a:lnTo>
                    <a:pt x="68262" y="159689"/>
                  </a:lnTo>
                  <a:lnTo>
                    <a:pt x="64592" y="163245"/>
                  </a:lnTo>
                  <a:lnTo>
                    <a:pt x="62064" y="166281"/>
                  </a:lnTo>
                  <a:lnTo>
                    <a:pt x="59397" y="169202"/>
                  </a:lnTo>
                  <a:lnTo>
                    <a:pt x="57632" y="172364"/>
                  </a:lnTo>
                  <a:lnTo>
                    <a:pt x="56362" y="175412"/>
                  </a:lnTo>
                  <a:lnTo>
                    <a:pt x="55727" y="177304"/>
                  </a:lnTo>
                  <a:lnTo>
                    <a:pt x="55346" y="179336"/>
                  </a:lnTo>
                  <a:lnTo>
                    <a:pt x="55473" y="181368"/>
                  </a:lnTo>
                  <a:lnTo>
                    <a:pt x="101206" y="181368"/>
                  </a:lnTo>
                  <a:lnTo>
                    <a:pt x="101206" y="173126"/>
                  </a:lnTo>
                  <a:close/>
                </a:path>
                <a:path w="288289" h="182880">
                  <a:moveTo>
                    <a:pt x="128181" y="46253"/>
                  </a:moveTo>
                  <a:lnTo>
                    <a:pt x="118808" y="34658"/>
                  </a:lnTo>
                  <a:lnTo>
                    <a:pt x="118808" y="47777"/>
                  </a:lnTo>
                  <a:lnTo>
                    <a:pt x="118808" y="52463"/>
                  </a:lnTo>
                  <a:lnTo>
                    <a:pt x="108546" y="61849"/>
                  </a:lnTo>
                  <a:lnTo>
                    <a:pt x="107403" y="62103"/>
                  </a:lnTo>
                  <a:lnTo>
                    <a:pt x="105384" y="62230"/>
                  </a:lnTo>
                  <a:lnTo>
                    <a:pt x="85115" y="62230"/>
                  </a:lnTo>
                  <a:lnTo>
                    <a:pt x="85115" y="38392"/>
                  </a:lnTo>
                  <a:lnTo>
                    <a:pt x="105511" y="38392"/>
                  </a:lnTo>
                  <a:lnTo>
                    <a:pt x="118808" y="47777"/>
                  </a:lnTo>
                  <a:lnTo>
                    <a:pt x="118808" y="34658"/>
                  </a:lnTo>
                  <a:lnTo>
                    <a:pt x="115265" y="33578"/>
                  </a:lnTo>
                  <a:lnTo>
                    <a:pt x="118427" y="31927"/>
                  </a:lnTo>
                  <a:lnTo>
                    <a:pt x="120383" y="30289"/>
                  </a:lnTo>
                  <a:lnTo>
                    <a:pt x="120840" y="29908"/>
                  </a:lnTo>
                  <a:lnTo>
                    <a:pt x="124129" y="24587"/>
                  </a:lnTo>
                  <a:lnTo>
                    <a:pt x="124891" y="21793"/>
                  </a:lnTo>
                  <a:lnTo>
                    <a:pt x="124891" y="15709"/>
                  </a:lnTo>
                  <a:lnTo>
                    <a:pt x="115900" y="3835"/>
                  </a:lnTo>
                  <a:lnTo>
                    <a:pt x="115900" y="17614"/>
                  </a:lnTo>
                  <a:lnTo>
                    <a:pt x="115900" y="22428"/>
                  </a:lnTo>
                  <a:lnTo>
                    <a:pt x="115265" y="24460"/>
                  </a:lnTo>
                  <a:lnTo>
                    <a:pt x="114122" y="25971"/>
                  </a:lnTo>
                  <a:lnTo>
                    <a:pt x="112979" y="27622"/>
                  </a:lnTo>
                  <a:lnTo>
                    <a:pt x="111213" y="28765"/>
                  </a:lnTo>
                  <a:lnTo>
                    <a:pt x="108800" y="29400"/>
                  </a:lnTo>
                  <a:lnTo>
                    <a:pt x="107022" y="30035"/>
                  </a:lnTo>
                  <a:lnTo>
                    <a:pt x="104114" y="30289"/>
                  </a:lnTo>
                  <a:lnTo>
                    <a:pt x="85115" y="30289"/>
                  </a:lnTo>
                  <a:lnTo>
                    <a:pt x="85115" y="9372"/>
                  </a:lnTo>
                  <a:lnTo>
                    <a:pt x="103987" y="9372"/>
                  </a:lnTo>
                  <a:lnTo>
                    <a:pt x="115900" y="17614"/>
                  </a:lnTo>
                  <a:lnTo>
                    <a:pt x="115900" y="3835"/>
                  </a:lnTo>
                  <a:lnTo>
                    <a:pt x="114630" y="3289"/>
                  </a:lnTo>
                  <a:lnTo>
                    <a:pt x="111467" y="1892"/>
                  </a:lnTo>
                  <a:lnTo>
                    <a:pt x="107276" y="1130"/>
                  </a:lnTo>
                  <a:lnTo>
                    <a:pt x="75996" y="1130"/>
                  </a:lnTo>
                  <a:lnTo>
                    <a:pt x="75996" y="70332"/>
                  </a:lnTo>
                  <a:lnTo>
                    <a:pt x="106781" y="70332"/>
                  </a:lnTo>
                  <a:lnTo>
                    <a:pt x="110451" y="69951"/>
                  </a:lnTo>
                  <a:lnTo>
                    <a:pt x="116535" y="68440"/>
                  </a:lnTo>
                  <a:lnTo>
                    <a:pt x="119062" y="67297"/>
                  </a:lnTo>
                  <a:lnTo>
                    <a:pt x="123113" y="64249"/>
                  </a:lnTo>
                  <a:lnTo>
                    <a:pt x="124663" y="62230"/>
                  </a:lnTo>
                  <a:lnTo>
                    <a:pt x="124764" y="62103"/>
                  </a:lnTo>
                  <a:lnTo>
                    <a:pt x="127546" y="56527"/>
                  </a:lnTo>
                  <a:lnTo>
                    <a:pt x="128181" y="53606"/>
                  </a:lnTo>
                  <a:lnTo>
                    <a:pt x="128181" y="46253"/>
                  </a:lnTo>
                  <a:close/>
                </a:path>
                <a:path w="288289" h="182880">
                  <a:moveTo>
                    <a:pt x="157060" y="155257"/>
                  </a:moveTo>
                  <a:lnTo>
                    <a:pt x="156946" y="139026"/>
                  </a:lnTo>
                  <a:lnTo>
                    <a:pt x="156552" y="134848"/>
                  </a:lnTo>
                  <a:lnTo>
                    <a:pt x="155409" y="130797"/>
                  </a:lnTo>
                  <a:lnTo>
                    <a:pt x="154406" y="126733"/>
                  </a:lnTo>
                  <a:lnTo>
                    <a:pt x="153009" y="123317"/>
                  </a:lnTo>
                  <a:lnTo>
                    <a:pt x="151231" y="120523"/>
                  </a:lnTo>
                  <a:lnTo>
                    <a:pt x="150114" y="118884"/>
                  </a:lnTo>
                  <a:lnTo>
                    <a:pt x="149339" y="117741"/>
                  </a:lnTo>
                  <a:lnTo>
                    <a:pt x="148323" y="116789"/>
                  </a:lnTo>
                  <a:lnTo>
                    <a:pt x="148323" y="135737"/>
                  </a:lnTo>
                  <a:lnTo>
                    <a:pt x="148323" y="158546"/>
                  </a:lnTo>
                  <a:lnTo>
                    <a:pt x="146926" y="166027"/>
                  </a:lnTo>
                  <a:lnTo>
                    <a:pt x="141605" y="173634"/>
                  </a:lnTo>
                  <a:lnTo>
                    <a:pt x="138315" y="175539"/>
                  </a:lnTo>
                  <a:lnTo>
                    <a:pt x="130594" y="175539"/>
                  </a:lnTo>
                  <a:lnTo>
                    <a:pt x="127292" y="173634"/>
                  </a:lnTo>
                  <a:lnTo>
                    <a:pt x="124637" y="169824"/>
                  </a:lnTo>
                  <a:lnTo>
                    <a:pt x="121970" y="166154"/>
                  </a:lnTo>
                  <a:lnTo>
                    <a:pt x="120586" y="158546"/>
                  </a:lnTo>
                  <a:lnTo>
                    <a:pt x="120611" y="135737"/>
                  </a:lnTo>
                  <a:lnTo>
                    <a:pt x="122097" y="128003"/>
                  </a:lnTo>
                  <a:lnTo>
                    <a:pt x="127292" y="120523"/>
                  </a:lnTo>
                  <a:lnTo>
                    <a:pt x="130467" y="118884"/>
                  </a:lnTo>
                  <a:lnTo>
                    <a:pt x="138315" y="118884"/>
                  </a:lnTo>
                  <a:lnTo>
                    <a:pt x="141605" y="120777"/>
                  </a:lnTo>
                  <a:lnTo>
                    <a:pt x="144272" y="124460"/>
                  </a:lnTo>
                  <a:lnTo>
                    <a:pt x="146926" y="128257"/>
                  </a:lnTo>
                  <a:lnTo>
                    <a:pt x="148323" y="135737"/>
                  </a:lnTo>
                  <a:lnTo>
                    <a:pt x="148323" y="116789"/>
                  </a:lnTo>
                  <a:lnTo>
                    <a:pt x="147053" y="115582"/>
                  </a:lnTo>
                  <a:lnTo>
                    <a:pt x="141478" y="112547"/>
                  </a:lnTo>
                  <a:lnTo>
                    <a:pt x="138188" y="111785"/>
                  </a:lnTo>
                  <a:lnTo>
                    <a:pt x="129451" y="111785"/>
                  </a:lnTo>
                  <a:lnTo>
                    <a:pt x="111836" y="139026"/>
                  </a:lnTo>
                  <a:lnTo>
                    <a:pt x="111836" y="147142"/>
                  </a:lnTo>
                  <a:lnTo>
                    <a:pt x="127800" y="182499"/>
                  </a:lnTo>
                  <a:lnTo>
                    <a:pt x="139585" y="182499"/>
                  </a:lnTo>
                  <a:lnTo>
                    <a:pt x="143764" y="181114"/>
                  </a:lnTo>
                  <a:lnTo>
                    <a:pt x="147053" y="178447"/>
                  </a:lnTo>
                  <a:lnTo>
                    <a:pt x="150355" y="175666"/>
                  </a:lnTo>
                  <a:lnTo>
                    <a:pt x="150431" y="175539"/>
                  </a:lnTo>
                  <a:lnTo>
                    <a:pt x="152882" y="171856"/>
                  </a:lnTo>
                  <a:lnTo>
                    <a:pt x="154813" y="166027"/>
                  </a:lnTo>
                  <a:lnTo>
                    <a:pt x="156171" y="161848"/>
                  </a:lnTo>
                  <a:lnTo>
                    <a:pt x="157060" y="155257"/>
                  </a:lnTo>
                  <a:close/>
                </a:path>
                <a:path w="288289" h="182880">
                  <a:moveTo>
                    <a:pt x="182143" y="20269"/>
                  </a:moveTo>
                  <a:lnTo>
                    <a:pt x="173659" y="20269"/>
                  </a:lnTo>
                  <a:lnTo>
                    <a:pt x="173659" y="51320"/>
                  </a:lnTo>
                  <a:lnTo>
                    <a:pt x="173151" y="54622"/>
                  </a:lnTo>
                  <a:lnTo>
                    <a:pt x="162890" y="64122"/>
                  </a:lnTo>
                  <a:lnTo>
                    <a:pt x="157695" y="64122"/>
                  </a:lnTo>
                  <a:lnTo>
                    <a:pt x="149974" y="20269"/>
                  </a:lnTo>
                  <a:lnTo>
                    <a:pt x="141478" y="20269"/>
                  </a:lnTo>
                  <a:lnTo>
                    <a:pt x="141605" y="57531"/>
                  </a:lnTo>
                  <a:lnTo>
                    <a:pt x="141986" y="59182"/>
                  </a:lnTo>
                  <a:lnTo>
                    <a:pt x="142494" y="61722"/>
                  </a:lnTo>
                  <a:lnTo>
                    <a:pt x="143383" y="63868"/>
                  </a:lnTo>
                  <a:lnTo>
                    <a:pt x="144653" y="65519"/>
                  </a:lnTo>
                  <a:lnTo>
                    <a:pt x="145910" y="67297"/>
                  </a:lnTo>
                  <a:lnTo>
                    <a:pt x="147815" y="68694"/>
                  </a:lnTo>
                  <a:lnTo>
                    <a:pt x="152882" y="70967"/>
                  </a:lnTo>
                  <a:lnTo>
                    <a:pt x="155663" y="71475"/>
                  </a:lnTo>
                  <a:lnTo>
                    <a:pt x="165290" y="71475"/>
                  </a:lnTo>
                  <a:lnTo>
                    <a:pt x="170611" y="68694"/>
                  </a:lnTo>
                  <a:lnTo>
                    <a:pt x="173761" y="64122"/>
                  </a:lnTo>
                  <a:lnTo>
                    <a:pt x="174548" y="62992"/>
                  </a:lnTo>
                  <a:lnTo>
                    <a:pt x="174548" y="70332"/>
                  </a:lnTo>
                  <a:lnTo>
                    <a:pt x="182143" y="70332"/>
                  </a:lnTo>
                  <a:lnTo>
                    <a:pt x="182143" y="62992"/>
                  </a:lnTo>
                  <a:lnTo>
                    <a:pt x="182143" y="20269"/>
                  </a:lnTo>
                  <a:close/>
                </a:path>
                <a:path w="288289" h="182880">
                  <a:moveTo>
                    <a:pt x="210134" y="131178"/>
                  </a:moveTo>
                  <a:lnTo>
                    <a:pt x="201650" y="131178"/>
                  </a:lnTo>
                  <a:lnTo>
                    <a:pt x="201650" y="162356"/>
                  </a:lnTo>
                  <a:lnTo>
                    <a:pt x="201142" y="165646"/>
                  </a:lnTo>
                  <a:lnTo>
                    <a:pt x="190881" y="175158"/>
                  </a:lnTo>
                  <a:lnTo>
                    <a:pt x="185686" y="175158"/>
                  </a:lnTo>
                  <a:lnTo>
                    <a:pt x="183540" y="174523"/>
                  </a:lnTo>
                  <a:lnTo>
                    <a:pt x="181889" y="173253"/>
                  </a:lnTo>
                  <a:lnTo>
                    <a:pt x="180111" y="171983"/>
                  </a:lnTo>
                  <a:lnTo>
                    <a:pt x="178981" y="170205"/>
                  </a:lnTo>
                  <a:lnTo>
                    <a:pt x="178435" y="167805"/>
                  </a:lnTo>
                  <a:lnTo>
                    <a:pt x="178092" y="166408"/>
                  </a:lnTo>
                  <a:lnTo>
                    <a:pt x="177965" y="131178"/>
                  </a:lnTo>
                  <a:lnTo>
                    <a:pt x="169481" y="131178"/>
                  </a:lnTo>
                  <a:lnTo>
                    <a:pt x="169608" y="168567"/>
                  </a:lnTo>
                  <a:lnTo>
                    <a:pt x="169976" y="170205"/>
                  </a:lnTo>
                  <a:lnTo>
                    <a:pt x="170484" y="172618"/>
                  </a:lnTo>
                  <a:lnTo>
                    <a:pt x="171373" y="174777"/>
                  </a:lnTo>
                  <a:lnTo>
                    <a:pt x="172643" y="176542"/>
                  </a:lnTo>
                  <a:lnTo>
                    <a:pt x="173786" y="178193"/>
                  </a:lnTo>
                  <a:lnTo>
                    <a:pt x="175679" y="179590"/>
                  </a:lnTo>
                  <a:lnTo>
                    <a:pt x="178346" y="180733"/>
                  </a:lnTo>
                  <a:lnTo>
                    <a:pt x="180873" y="181876"/>
                  </a:lnTo>
                  <a:lnTo>
                    <a:pt x="183667" y="182499"/>
                  </a:lnTo>
                  <a:lnTo>
                    <a:pt x="193294" y="182499"/>
                  </a:lnTo>
                  <a:lnTo>
                    <a:pt x="198615" y="179590"/>
                  </a:lnTo>
                  <a:lnTo>
                    <a:pt x="201726" y="175158"/>
                  </a:lnTo>
                  <a:lnTo>
                    <a:pt x="202539" y="174015"/>
                  </a:lnTo>
                  <a:lnTo>
                    <a:pt x="202539" y="181368"/>
                  </a:lnTo>
                  <a:lnTo>
                    <a:pt x="210134" y="181368"/>
                  </a:lnTo>
                  <a:lnTo>
                    <a:pt x="210134" y="174015"/>
                  </a:lnTo>
                  <a:lnTo>
                    <a:pt x="210134" y="131178"/>
                  </a:lnTo>
                  <a:close/>
                </a:path>
                <a:path w="288289" h="182880">
                  <a:moveTo>
                    <a:pt x="237998" y="53098"/>
                  </a:moveTo>
                  <a:lnTo>
                    <a:pt x="229641" y="51955"/>
                  </a:lnTo>
                  <a:lnTo>
                    <a:pt x="229006" y="56273"/>
                  </a:lnTo>
                  <a:lnTo>
                    <a:pt x="227622" y="59436"/>
                  </a:lnTo>
                  <a:lnTo>
                    <a:pt x="225463" y="61468"/>
                  </a:lnTo>
                  <a:lnTo>
                    <a:pt x="223177" y="63487"/>
                  </a:lnTo>
                  <a:lnTo>
                    <a:pt x="220395" y="64503"/>
                  </a:lnTo>
                  <a:lnTo>
                    <a:pt x="212928" y="64503"/>
                  </a:lnTo>
                  <a:lnTo>
                    <a:pt x="209499" y="62992"/>
                  </a:lnTo>
                  <a:lnTo>
                    <a:pt x="204431" y="56896"/>
                  </a:lnTo>
                  <a:lnTo>
                    <a:pt x="203174" y="51955"/>
                  </a:lnTo>
                  <a:lnTo>
                    <a:pt x="203174" y="38646"/>
                  </a:lnTo>
                  <a:lnTo>
                    <a:pt x="204431" y="33832"/>
                  </a:lnTo>
                  <a:lnTo>
                    <a:pt x="207098" y="30670"/>
                  </a:lnTo>
                  <a:lnTo>
                    <a:pt x="209753" y="27622"/>
                  </a:lnTo>
                  <a:lnTo>
                    <a:pt x="213309" y="26098"/>
                  </a:lnTo>
                  <a:lnTo>
                    <a:pt x="220395" y="26098"/>
                  </a:lnTo>
                  <a:lnTo>
                    <a:pt x="229006" y="36245"/>
                  </a:lnTo>
                  <a:lnTo>
                    <a:pt x="237248" y="34975"/>
                  </a:lnTo>
                  <a:lnTo>
                    <a:pt x="222681" y="19138"/>
                  </a:lnTo>
                  <a:lnTo>
                    <a:pt x="212928" y="19138"/>
                  </a:lnTo>
                  <a:lnTo>
                    <a:pt x="208864" y="20142"/>
                  </a:lnTo>
                  <a:lnTo>
                    <a:pt x="205320" y="22174"/>
                  </a:lnTo>
                  <a:lnTo>
                    <a:pt x="201650" y="24206"/>
                  </a:lnTo>
                  <a:lnTo>
                    <a:pt x="198869" y="27241"/>
                  </a:lnTo>
                  <a:lnTo>
                    <a:pt x="195313" y="35356"/>
                  </a:lnTo>
                  <a:lnTo>
                    <a:pt x="194424" y="40043"/>
                  </a:lnTo>
                  <a:lnTo>
                    <a:pt x="194424" y="53860"/>
                  </a:lnTo>
                  <a:lnTo>
                    <a:pt x="196456" y="60325"/>
                  </a:lnTo>
                  <a:lnTo>
                    <a:pt x="204812" y="69202"/>
                  </a:lnTo>
                  <a:lnTo>
                    <a:pt x="210261" y="71475"/>
                  </a:lnTo>
                  <a:lnTo>
                    <a:pt x="222681" y="71475"/>
                  </a:lnTo>
                  <a:lnTo>
                    <a:pt x="237121" y="58801"/>
                  </a:lnTo>
                  <a:lnTo>
                    <a:pt x="237998" y="53098"/>
                  </a:lnTo>
                  <a:close/>
                </a:path>
                <a:path w="288289" h="182880">
                  <a:moveTo>
                    <a:pt x="273215" y="112039"/>
                  </a:moveTo>
                  <a:lnTo>
                    <a:pt x="226606" y="112039"/>
                  </a:lnTo>
                  <a:lnTo>
                    <a:pt x="226606" y="181368"/>
                  </a:lnTo>
                  <a:lnTo>
                    <a:pt x="235724" y="181368"/>
                  </a:lnTo>
                  <a:lnTo>
                    <a:pt x="235724" y="149936"/>
                  </a:lnTo>
                  <a:lnTo>
                    <a:pt x="268147" y="149936"/>
                  </a:lnTo>
                  <a:lnTo>
                    <a:pt x="268147" y="141693"/>
                  </a:lnTo>
                  <a:lnTo>
                    <a:pt x="235724" y="141693"/>
                  </a:lnTo>
                  <a:lnTo>
                    <a:pt x="235724" y="120269"/>
                  </a:lnTo>
                  <a:lnTo>
                    <a:pt x="273215" y="120269"/>
                  </a:lnTo>
                  <a:lnTo>
                    <a:pt x="273215" y="112039"/>
                  </a:lnTo>
                  <a:close/>
                </a:path>
                <a:path w="288289" h="182880">
                  <a:moveTo>
                    <a:pt x="288290" y="70332"/>
                  </a:moveTo>
                  <a:lnTo>
                    <a:pt x="271157" y="44729"/>
                  </a:lnTo>
                  <a:lnTo>
                    <a:pt x="268452" y="40678"/>
                  </a:lnTo>
                  <a:lnTo>
                    <a:pt x="267258" y="38900"/>
                  </a:lnTo>
                  <a:lnTo>
                    <a:pt x="286385" y="20269"/>
                  </a:lnTo>
                  <a:lnTo>
                    <a:pt x="275374" y="20269"/>
                  </a:lnTo>
                  <a:lnTo>
                    <a:pt x="255231" y="40678"/>
                  </a:lnTo>
                  <a:lnTo>
                    <a:pt x="255231" y="1130"/>
                  </a:lnTo>
                  <a:lnTo>
                    <a:pt x="246748" y="1130"/>
                  </a:lnTo>
                  <a:lnTo>
                    <a:pt x="246748" y="70332"/>
                  </a:lnTo>
                  <a:lnTo>
                    <a:pt x="255231" y="70332"/>
                  </a:lnTo>
                  <a:lnTo>
                    <a:pt x="255231" y="50444"/>
                  </a:lnTo>
                  <a:lnTo>
                    <a:pt x="261315" y="44729"/>
                  </a:lnTo>
                  <a:lnTo>
                    <a:pt x="277774" y="70332"/>
                  </a:lnTo>
                  <a:lnTo>
                    <a:pt x="288290" y="70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046370" y="2633197"/>
              <a:ext cx="1151255" cy="2686685"/>
            </a:xfrm>
            <a:custGeom>
              <a:avLst/>
              <a:gdLst/>
              <a:ahLst/>
              <a:cxnLst/>
              <a:rect l="l" t="t" r="r" b="b"/>
              <a:pathLst>
                <a:path w="1151254" h="2686685">
                  <a:moveTo>
                    <a:pt x="1150776" y="0"/>
                  </a:moveTo>
                  <a:lnTo>
                    <a:pt x="1150776" y="127884"/>
                  </a:lnTo>
                </a:path>
                <a:path w="1151254" h="2686685">
                  <a:moveTo>
                    <a:pt x="639292" y="2302800"/>
                  </a:moveTo>
                  <a:lnTo>
                    <a:pt x="767226" y="2302800"/>
                  </a:lnTo>
                </a:path>
                <a:path w="1151254" h="2686685">
                  <a:moveTo>
                    <a:pt x="0" y="2302800"/>
                  </a:moveTo>
                  <a:lnTo>
                    <a:pt x="0" y="2686617"/>
                  </a:lnTo>
                </a:path>
                <a:path w="1151254" h="2686685">
                  <a:moveTo>
                    <a:pt x="767226" y="0"/>
                  </a:moveTo>
                  <a:lnTo>
                    <a:pt x="1150776" y="0"/>
                  </a:lnTo>
                </a:path>
                <a:path w="1151254" h="2686685">
                  <a:moveTo>
                    <a:pt x="255742" y="1663126"/>
                  </a:moveTo>
                  <a:lnTo>
                    <a:pt x="383676" y="1663126"/>
                  </a:lnTo>
                </a:path>
                <a:path w="1151254" h="2686685">
                  <a:moveTo>
                    <a:pt x="767226" y="1663126"/>
                  </a:moveTo>
                  <a:lnTo>
                    <a:pt x="895034" y="1663126"/>
                  </a:lnTo>
                </a:path>
                <a:path w="1151254" h="2686685">
                  <a:moveTo>
                    <a:pt x="511484" y="1151336"/>
                  </a:moveTo>
                  <a:lnTo>
                    <a:pt x="895034" y="1151336"/>
                  </a:lnTo>
                </a:path>
                <a:path w="1151254" h="2686685">
                  <a:moveTo>
                    <a:pt x="639292" y="2046905"/>
                  </a:moveTo>
                  <a:lnTo>
                    <a:pt x="895034" y="2046905"/>
                  </a:lnTo>
                </a:path>
                <a:path w="1151254" h="2686685">
                  <a:moveTo>
                    <a:pt x="1150776" y="383778"/>
                  </a:moveTo>
                  <a:lnTo>
                    <a:pt x="1150776" y="767557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836439" y="3400755"/>
              <a:ext cx="255904" cy="205104"/>
            </a:xfrm>
            <a:custGeom>
              <a:avLst/>
              <a:gdLst/>
              <a:ahLst/>
              <a:cxnLst/>
              <a:rect l="l" t="t" r="r" b="b"/>
              <a:pathLst>
                <a:path w="255904" h="205104">
                  <a:moveTo>
                    <a:pt x="127934" y="0"/>
                  </a:moveTo>
                  <a:lnTo>
                    <a:pt x="127934" y="128010"/>
                  </a:lnTo>
                </a:path>
                <a:path w="255904" h="205104">
                  <a:moveTo>
                    <a:pt x="0" y="128010"/>
                  </a:moveTo>
                  <a:lnTo>
                    <a:pt x="255742" y="128010"/>
                  </a:lnTo>
                </a:path>
                <a:path w="255904" h="205104">
                  <a:moveTo>
                    <a:pt x="51173" y="166287"/>
                  </a:moveTo>
                  <a:lnTo>
                    <a:pt x="204568" y="166287"/>
                  </a:lnTo>
                </a:path>
                <a:path w="255904" h="205104">
                  <a:moveTo>
                    <a:pt x="102347" y="204690"/>
                  </a:moveTo>
                  <a:lnTo>
                    <a:pt x="153394" y="20469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940561" y="337705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00" y="0"/>
                  </a:moveTo>
                  <a:lnTo>
                    <a:pt x="0" y="0"/>
                  </a:lnTo>
                  <a:lnTo>
                    <a:pt x="0" y="47528"/>
                  </a:lnTo>
                  <a:lnTo>
                    <a:pt x="47500" y="47528"/>
                  </a:lnTo>
                  <a:lnTo>
                    <a:pt x="4750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197147" y="3400755"/>
              <a:ext cx="767715" cy="2303145"/>
            </a:xfrm>
            <a:custGeom>
              <a:avLst/>
              <a:gdLst/>
              <a:ahLst/>
              <a:cxnLst/>
              <a:rect l="l" t="t" r="r" b="b"/>
              <a:pathLst>
                <a:path w="767714" h="2303145">
                  <a:moveTo>
                    <a:pt x="0" y="0"/>
                  </a:moveTo>
                  <a:lnTo>
                    <a:pt x="767226" y="0"/>
                  </a:lnTo>
                </a:path>
                <a:path w="767714" h="2303145">
                  <a:moveTo>
                    <a:pt x="0" y="511789"/>
                  </a:moveTo>
                  <a:lnTo>
                    <a:pt x="0" y="639673"/>
                  </a:lnTo>
                </a:path>
                <a:path w="767714" h="2303145">
                  <a:moveTo>
                    <a:pt x="0" y="639673"/>
                  </a:moveTo>
                  <a:lnTo>
                    <a:pt x="0" y="767684"/>
                  </a:lnTo>
                </a:path>
                <a:path w="767714" h="2303145">
                  <a:moveTo>
                    <a:pt x="0" y="639673"/>
                  </a:moveTo>
                  <a:lnTo>
                    <a:pt x="767226" y="639673"/>
                  </a:lnTo>
                </a:path>
                <a:path w="767714" h="2303145">
                  <a:moveTo>
                    <a:pt x="0" y="1151463"/>
                  </a:moveTo>
                  <a:lnTo>
                    <a:pt x="0" y="1279347"/>
                  </a:lnTo>
                </a:path>
                <a:path w="767714" h="2303145">
                  <a:moveTo>
                    <a:pt x="0" y="1279347"/>
                  </a:moveTo>
                  <a:lnTo>
                    <a:pt x="0" y="1663189"/>
                  </a:lnTo>
                </a:path>
                <a:path w="767714" h="2303145">
                  <a:moveTo>
                    <a:pt x="0" y="1663189"/>
                  </a:moveTo>
                  <a:lnTo>
                    <a:pt x="0" y="1791124"/>
                  </a:lnTo>
                </a:path>
                <a:path w="767714" h="2303145">
                  <a:moveTo>
                    <a:pt x="0" y="1663189"/>
                  </a:moveTo>
                  <a:lnTo>
                    <a:pt x="767226" y="1663189"/>
                  </a:lnTo>
                </a:path>
                <a:path w="767714" h="2303145">
                  <a:moveTo>
                    <a:pt x="0" y="2174928"/>
                  </a:moveTo>
                  <a:lnTo>
                    <a:pt x="0" y="2302863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4925994" y="2761081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80" y="95944"/>
                  </a:moveTo>
                  <a:lnTo>
                    <a:pt x="38380" y="0"/>
                  </a:lnTo>
                </a:path>
                <a:path w="76835" h="384175">
                  <a:moveTo>
                    <a:pt x="0" y="95944"/>
                  </a:moveTo>
                  <a:lnTo>
                    <a:pt x="76634" y="95944"/>
                  </a:lnTo>
                </a:path>
                <a:path w="76835" h="384175">
                  <a:moveTo>
                    <a:pt x="0" y="287834"/>
                  </a:moveTo>
                  <a:lnTo>
                    <a:pt x="0" y="95944"/>
                  </a:lnTo>
                </a:path>
                <a:path w="76835" h="384175">
                  <a:moveTo>
                    <a:pt x="76634" y="95944"/>
                  </a:moveTo>
                  <a:lnTo>
                    <a:pt x="76634" y="287834"/>
                  </a:lnTo>
                </a:path>
                <a:path w="76835" h="384175">
                  <a:moveTo>
                    <a:pt x="76634" y="287834"/>
                  </a:moveTo>
                  <a:lnTo>
                    <a:pt x="0" y="287834"/>
                  </a:lnTo>
                </a:path>
                <a:path w="76835" h="384175">
                  <a:moveTo>
                    <a:pt x="38380" y="287834"/>
                  </a:moveTo>
                  <a:lnTo>
                    <a:pt x="38380" y="38377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039741" y="2776168"/>
              <a:ext cx="280670" cy="181610"/>
            </a:xfrm>
            <a:custGeom>
              <a:avLst/>
              <a:gdLst/>
              <a:ahLst/>
              <a:cxnLst/>
              <a:rect l="l" t="t" r="r" b="b"/>
              <a:pathLst>
                <a:path w="280670" h="181610">
                  <a:moveTo>
                    <a:pt x="45847" y="150190"/>
                  </a:moveTo>
                  <a:lnTo>
                    <a:pt x="43827" y="144741"/>
                  </a:lnTo>
                  <a:lnTo>
                    <a:pt x="35458" y="136372"/>
                  </a:lnTo>
                  <a:lnTo>
                    <a:pt x="30391" y="134353"/>
                  </a:lnTo>
                  <a:lnTo>
                    <a:pt x="19761" y="134353"/>
                  </a:lnTo>
                  <a:lnTo>
                    <a:pt x="15443" y="135737"/>
                  </a:lnTo>
                  <a:lnTo>
                    <a:pt x="11264" y="138658"/>
                  </a:lnTo>
                  <a:lnTo>
                    <a:pt x="14947" y="120027"/>
                  </a:lnTo>
                  <a:lnTo>
                    <a:pt x="42684" y="120027"/>
                  </a:lnTo>
                  <a:lnTo>
                    <a:pt x="42684" y="111912"/>
                  </a:lnTo>
                  <a:lnTo>
                    <a:pt x="8229" y="111912"/>
                  </a:lnTo>
                  <a:lnTo>
                    <a:pt x="1511" y="147535"/>
                  </a:lnTo>
                  <a:lnTo>
                    <a:pt x="9499" y="148539"/>
                  </a:lnTo>
                  <a:lnTo>
                    <a:pt x="10756" y="146519"/>
                  </a:lnTo>
                  <a:lnTo>
                    <a:pt x="12407" y="144868"/>
                  </a:lnTo>
                  <a:lnTo>
                    <a:pt x="14693" y="143725"/>
                  </a:lnTo>
                  <a:lnTo>
                    <a:pt x="16840" y="142455"/>
                  </a:lnTo>
                  <a:lnTo>
                    <a:pt x="19380" y="141820"/>
                  </a:lnTo>
                  <a:lnTo>
                    <a:pt x="26466" y="141820"/>
                  </a:lnTo>
                  <a:lnTo>
                    <a:pt x="30010" y="143217"/>
                  </a:lnTo>
                  <a:lnTo>
                    <a:pt x="35458" y="148793"/>
                  </a:lnTo>
                  <a:lnTo>
                    <a:pt x="36855" y="152603"/>
                  </a:lnTo>
                  <a:lnTo>
                    <a:pt x="36855" y="162610"/>
                  </a:lnTo>
                  <a:lnTo>
                    <a:pt x="35458" y="166674"/>
                  </a:lnTo>
                  <a:lnTo>
                    <a:pt x="29756" y="172885"/>
                  </a:lnTo>
                  <a:lnTo>
                    <a:pt x="26339" y="174396"/>
                  </a:lnTo>
                  <a:lnTo>
                    <a:pt x="18872" y="174396"/>
                  </a:lnTo>
                  <a:lnTo>
                    <a:pt x="15951" y="173380"/>
                  </a:lnTo>
                  <a:lnTo>
                    <a:pt x="11137" y="168948"/>
                  </a:lnTo>
                  <a:lnTo>
                    <a:pt x="9626" y="165658"/>
                  </a:lnTo>
                  <a:lnTo>
                    <a:pt x="8864" y="161340"/>
                  </a:lnTo>
                  <a:lnTo>
                    <a:pt x="0" y="162102"/>
                  </a:lnTo>
                  <a:lnTo>
                    <a:pt x="508" y="167932"/>
                  </a:lnTo>
                  <a:lnTo>
                    <a:pt x="2781" y="172631"/>
                  </a:lnTo>
                  <a:lnTo>
                    <a:pt x="10756" y="179590"/>
                  </a:lnTo>
                  <a:lnTo>
                    <a:pt x="15951" y="181368"/>
                  </a:lnTo>
                  <a:lnTo>
                    <a:pt x="29883" y="181368"/>
                  </a:lnTo>
                  <a:lnTo>
                    <a:pt x="35966" y="178587"/>
                  </a:lnTo>
                  <a:lnTo>
                    <a:pt x="44081" y="168440"/>
                  </a:lnTo>
                  <a:lnTo>
                    <a:pt x="45847" y="162991"/>
                  </a:lnTo>
                  <a:lnTo>
                    <a:pt x="45847" y="150190"/>
                  </a:lnTo>
                  <a:close/>
                </a:path>
                <a:path w="280670" h="181610">
                  <a:moveTo>
                    <a:pt x="64465" y="69202"/>
                  </a:moveTo>
                  <a:lnTo>
                    <a:pt x="40995" y="38531"/>
                  </a:lnTo>
                  <a:lnTo>
                    <a:pt x="39382" y="37769"/>
                  </a:lnTo>
                  <a:lnTo>
                    <a:pt x="45974" y="36753"/>
                  </a:lnTo>
                  <a:lnTo>
                    <a:pt x="50914" y="34734"/>
                  </a:lnTo>
                  <a:lnTo>
                    <a:pt x="54076" y="31305"/>
                  </a:lnTo>
                  <a:lnTo>
                    <a:pt x="54813" y="30543"/>
                  </a:lnTo>
                  <a:lnTo>
                    <a:pt x="57251" y="28016"/>
                  </a:lnTo>
                  <a:lnTo>
                    <a:pt x="58762" y="23825"/>
                  </a:lnTo>
                  <a:lnTo>
                    <a:pt x="58762" y="15087"/>
                  </a:lnTo>
                  <a:lnTo>
                    <a:pt x="49390" y="2362"/>
                  </a:lnTo>
                  <a:lnTo>
                    <a:pt x="49390" y="15595"/>
                  </a:lnTo>
                  <a:lnTo>
                    <a:pt x="49390" y="21170"/>
                  </a:lnTo>
                  <a:lnTo>
                    <a:pt x="48768" y="23190"/>
                  </a:lnTo>
                  <a:lnTo>
                    <a:pt x="47498" y="25095"/>
                  </a:lnTo>
                  <a:lnTo>
                    <a:pt x="46355" y="27000"/>
                  </a:lnTo>
                  <a:lnTo>
                    <a:pt x="44450" y="28397"/>
                  </a:lnTo>
                  <a:lnTo>
                    <a:pt x="42176" y="29273"/>
                  </a:lnTo>
                  <a:lnTo>
                    <a:pt x="39763" y="30162"/>
                  </a:lnTo>
                  <a:lnTo>
                    <a:pt x="36474" y="30543"/>
                  </a:lnTo>
                  <a:lnTo>
                    <a:pt x="12661" y="30543"/>
                  </a:lnTo>
                  <a:lnTo>
                    <a:pt x="12661" y="7734"/>
                  </a:lnTo>
                  <a:lnTo>
                    <a:pt x="39636" y="7734"/>
                  </a:lnTo>
                  <a:lnTo>
                    <a:pt x="43446" y="8750"/>
                  </a:lnTo>
                  <a:lnTo>
                    <a:pt x="48133" y="12928"/>
                  </a:lnTo>
                  <a:lnTo>
                    <a:pt x="49390" y="15595"/>
                  </a:lnTo>
                  <a:lnTo>
                    <a:pt x="49390" y="2362"/>
                  </a:lnTo>
                  <a:lnTo>
                    <a:pt x="45085" y="635"/>
                  </a:lnTo>
                  <a:lnTo>
                    <a:pt x="40398" y="0"/>
                  </a:lnTo>
                  <a:lnTo>
                    <a:pt x="3543" y="0"/>
                  </a:lnTo>
                  <a:lnTo>
                    <a:pt x="3543" y="69202"/>
                  </a:lnTo>
                  <a:lnTo>
                    <a:pt x="12661" y="69202"/>
                  </a:lnTo>
                  <a:lnTo>
                    <a:pt x="12661" y="38531"/>
                  </a:lnTo>
                  <a:lnTo>
                    <a:pt x="25704" y="38531"/>
                  </a:lnTo>
                  <a:lnTo>
                    <a:pt x="52946" y="69202"/>
                  </a:lnTo>
                  <a:lnTo>
                    <a:pt x="64465" y="69202"/>
                  </a:lnTo>
                  <a:close/>
                </a:path>
                <a:path w="280670" h="181610">
                  <a:moveTo>
                    <a:pt x="118046" y="61087"/>
                  </a:moveTo>
                  <a:lnTo>
                    <a:pt x="83972" y="61087"/>
                  </a:lnTo>
                  <a:lnTo>
                    <a:pt x="83972" y="0"/>
                  </a:lnTo>
                  <a:lnTo>
                    <a:pt x="74853" y="0"/>
                  </a:lnTo>
                  <a:lnTo>
                    <a:pt x="74853" y="69202"/>
                  </a:lnTo>
                  <a:lnTo>
                    <a:pt x="118046" y="69202"/>
                  </a:lnTo>
                  <a:lnTo>
                    <a:pt x="118046" y="61087"/>
                  </a:lnTo>
                  <a:close/>
                </a:path>
                <a:path w="280670" h="181610">
                  <a:moveTo>
                    <a:pt x="173151" y="35483"/>
                  </a:moveTo>
                  <a:lnTo>
                    <a:pt x="170992" y="29273"/>
                  </a:lnTo>
                  <a:lnTo>
                    <a:pt x="166928" y="24968"/>
                  </a:lnTo>
                  <a:lnTo>
                    <a:pt x="164414" y="22453"/>
                  </a:lnTo>
                  <a:lnTo>
                    <a:pt x="164414" y="37642"/>
                  </a:lnTo>
                  <a:lnTo>
                    <a:pt x="164376" y="50571"/>
                  </a:lnTo>
                  <a:lnTo>
                    <a:pt x="163017" y="55384"/>
                  </a:lnTo>
                  <a:lnTo>
                    <a:pt x="157441" y="61722"/>
                  </a:lnTo>
                  <a:lnTo>
                    <a:pt x="154025" y="63373"/>
                  </a:lnTo>
                  <a:lnTo>
                    <a:pt x="145542" y="63373"/>
                  </a:lnTo>
                  <a:lnTo>
                    <a:pt x="141986" y="61722"/>
                  </a:lnTo>
                  <a:lnTo>
                    <a:pt x="136410" y="55384"/>
                  </a:lnTo>
                  <a:lnTo>
                    <a:pt x="135026" y="50571"/>
                  </a:lnTo>
                  <a:lnTo>
                    <a:pt x="135064" y="37642"/>
                  </a:lnTo>
                  <a:lnTo>
                    <a:pt x="136410" y="32956"/>
                  </a:lnTo>
                  <a:lnTo>
                    <a:pt x="141986" y="26619"/>
                  </a:lnTo>
                  <a:lnTo>
                    <a:pt x="145542" y="24968"/>
                  </a:lnTo>
                  <a:lnTo>
                    <a:pt x="153898" y="24968"/>
                  </a:lnTo>
                  <a:lnTo>
                    <a:pt x="157441" y="26619"/>
                  </a:lnTo>
                  <a:lnTo>
                    <a:pt x="163017" y="32956"/>
                  </a:lnTo>
                  <a:lnTo>
                    <a:pt x="164414" y="37642"/>
                  </a:lnTo>
                  <a:lnTo>
                    <a:pt x="164414" y="22453"/>
                  </a:lnTo>
                  <a:lnTo>
                    <a:pt x="162255" y="20281"/>
                  </a:lnTo>
                  <a:lnTo>
                    <a:pt x="156679" y="17995"/>
                  </a:lnTo>
                  <a:lnTo>
                    <a:pt x="143510" y="17995"/>
                  </a:lnTo>
                  <a:lnTo>
                    <a:pt x="138315" y="19773"/>
                  </a:lnTo>
                  <a:lnTo>
                    <a:pt x="134010" y="23571"/>
                  </a:lnTo>
                  <a:lnTo>
                    <a:pt x="128816" y="28016"/>
                  </a:lnTo>
                  <a:lnTo>
                    <a:pt x="126288" y="34861"/>
                  </a:lnTo>
                  <a:lnTo>
                    <a:pt x="126288" y="52603"/>
                  </a:lnTo>
                  <a:lnTo>
                    <a:pt x="128435" y="59067"/>
                  </a:lnTo>
                  <a:lnTo>
                    <a:pt x="132740" y="63627"/>
                  </a:lnTo>
                  <a:lnTo>
                    <a:pt x="137045" y="68059"/>
                  </a:lnTo>
                  <a:lnTo>
                    <a:pt x="142748" y="70345"/>
                  </a:lnTo>
                  <a:lnTo>
                    <a:pt x="154152" y="70345"/>
                  </a:lnTo>
                  <a:lnTo>
                    <a:pt x="170230" y="58686"/>
                  </a:lnTo>
                  <a:lnTo>
                    <a:pt x="172262" y="55003"/>
                  </a:lnTo>
                  <a:lnTo>
                    <a:pt x="173037" y="50571"/>
                  </a:lnTo>
                  <a:lnTo>
                    <a:pt x="173151" y="35483"/>
                  </a:lnTo>
                  <a:close/>
                </a:path>
                <a:path w="280670" h="181610">
                  <a:moveTo>
                    <a:pt x="228003" y="69202"/>
                  </a:moveTo>
                  <a:lnTo>
                    <a:pt x="226860" y="67297"/>
                  </a:lnTo>
                  <a:lnTo>
                    <a:pt x="226225" y="65278"/>
                  </a:lnTo>
                  <a:lnTo>
                    <a:pt x="225806" y="62992"/>
                  </a:lnTo>
                  <a:lnTo>
                    <a:pt x="225526" y="61468"/>
                  </a:lnTo>
                  <a:lnTo>
                    <a:pt x="225437" y="59956"/>
                  </a:lnTo>
                  <a:lnTo>
                    <a:pt x="225336" y="44107"/>
                  </a:lnTo>
                  <a:lnTo>
                    <a:pt x="225336" y="33083"/>
                  </a:lnTo>
                  <a:lnTo>
                    <a:pt x="225082" y="30543"/>
                  </a:lnTo>
                  <a:lnTo>
                    <a:pt x="210134" y="17995"/>
                  </a:lnTo>
                  <a:lnTo>
                    <a:pt x="201650" y="17995"/>
                  </a:lnTo>
                  <a:lnTo>
                    <a:pt x="197853" y="18503"/>
                  </a:lnTo>
                  <a:lnTo>
                    <a:pt x="194551" y="19773"/>
                  </a:lnTo>
                  <a:lnTo>
                    <a:pt x="191262" y="20916"/>
                  </a:lnTo>
                  <a:lnTo>
                    <a:pt x="188734" y="22555"/>
                  </a:lnTo>
                  <a:lnTo>
                    <a:pt x="186982" y="24968"/>
                  </a:lnTo>
                  <a:lnTo>
                    <a:pt x="185305" y="27000"/>
                  </a:lnTo>
                  <a:lnTo>
                    <a:pt x="184048" y="29781"/>
                  </a:lnTo>
                  <a:lnTo>
                    <a:pt x="183286" y="33337"/>
                  </a:lnTo>
                  <a:lnTo>
                    <a:pt x="191643" y="34480"/>
                  </a:lnTo>
                  <a:lnTo>
                    <a:pt x="192532" y="30924"/>
                  </a:lnTo>
                  <a:lnTo>
                    <a:pt x="193929" y="28524"/>
                  </a:lnTo>
                  <a:lnTo>
                    <a:pt x="197726" y="25730"/>
                  </a:lnTo>
                  <a:lnTo>
                    <a:pt x="200634" y="24968"/>
                  </a:lnTo>
                  <a:lnTo>
                    <a:pt x="208991" y="24968"/>
                  </a:lnTo>
                  <a:lnTo>
                    <a:pt x="212166" y="25984"/>
                  </a:lnTo>
                  <a:lnTo>
                    <a:pt x="214312" y="27889"/>
                  </a:lnTo>
                  <a:lnTo>
                    <a:pt x="215963" y="29273"/>
                  </a:lnTo>
                  <a:lnTo>
                    <a:pt x="216725" y="31686"/>
                  </a:lnTo>
                  <a:lnTo>
                    <a:pt x="216725" y="37388"/>
                  </a:lnTo>
                  <a:lnTo>
                    <a:pt x="216725" y="44107"/>
                  </a:lnTo>
                  <a:lnTo>
                    <a:pt x="216649" y="51333"/>
                  </a:lnTo>
                  <a:lnTo>
                    <a:pt x="216217" y="53746"/>
                  </a:lnTo>
                  <a:lnTo>
                    <a:pt x="215328" y="55638"/>
                  </a:lnTo>
                  <a:lnTo>
                    <a:pt x="214185" y="58178"/>
                  </a:lnTo>
                  <a:lnTo>
                    <a:pt x="212293" y="60071"/>
                  </a:lnTo>
                  <a:lnTo>
                    <a:pt x="209753" y="61468"/>
                  </a:lnTo>
                  <a:lnTo>
                    <a:pt x="207225" y="62992"/>
                  </a:lnTo>
                  <a:lnTo>
                    <a:pt x="204304" y="63627"/>
                  </a:lnTo>
                  <a:lnTo>
                    <a:pt x="197726" y="63627"/>
                  </a:lnTo>
                  <a:lnTo>
                    <a:pt x="190881" y="54241"/>
                  </a:lnTo>
                  <a:lnTo>
                    <a:pt x="191262" y="52984"/>
                  </a:lnTo>
                  <a:lnTo>
                    <a:pt x="192151" y="51714"/>
                  </a:lnTo>
                  <a:lnTo>
                    <a:pt x="192913" y="50444"/>
                  </a:lnTo>
                  <a:lnTo>
                    <a:pt x="194056" y="49555"/>
                  </a:lnTo>
                  <a:lnTo>
                    <a:pt x="196837" y="48285"/>
                  </a:lnTo>
                  <a:lnTo>
                    <a:pt x="199364" y="47777"/>
                  </a:lnTo>
                  <a:lnTo>
                    <a:pt x="208991" y="46393"/>
                  </a:lnTo>
                  <a:lnTo>
                    <a:pt x="213563" y="45250"/>
                  </a:lnTo>
                  <a:lnTo>
                    <a:pt x="216725" y="44107"/>
                  </a:lnTo>
                  <a:lnTo>
                    <a:pt x="216725" y="37388"/>
                  </a:lnTo>
                  <a:lnTo>
                    <a:pt x="213436" y="38531"/>
                  </a:lnTo>
                  <a:lnTo>
                    <a:pt x="208368" y="39547"/>
                  </a:lnTo>
                  <a:lnTo>
                    <a:pt x="187972" y="44361"/>
                  </a:lnTo>
                  <a:lnTo>
                    <a:pt x="186067" y="45631"/>
                  </a:lnTo>
                  <a:lnTo>
                    <a:pt x="184670" y="47282"/>
                  </a:lnTo>
                  <a:lnTo>
                    <a:pt x="182397" y="51333"/>
                  </a:lnTo>
                  <a:lnTo>
                    <a:pt x="182003" y="52984"/>
                  </a:lnTo>
                  <a:lnTo>
                    <a:pt x="181889" y="60198"/>
                  </a:lnTo>
                  <a:lnTo>
                    <a:pt x="183286" y="63627"/>
                  </a:lnTo>
                  <a:lnTo>
                    <a:pt x="186321" y="66294"/>
                  </a:lnTo>
                  <a:lnTo>
                    <a:pt x="189242" y="68948"/>
                  </a:lnTo>
                  <a:lnTo>
                    <a:pt x="193421" y="70345"/>
                  </a:lnTo>
                  <a:lnTo>
                    <a:pt x="202285" y="70345"/>
                  </a:lnTo>
                  <a:lnTo>
                    <a:pt x="217360" y="62992"/>
                  </a:lnTo>
                  <a:lnTo>
                    <a:pt x="217601" y="65278"/>
                  </a:lnTo>
                  <a:lnTo>
                    <a:pt x="217690" y="65659"/>
                  </a:lnTo>
                  <a:lnTo>
                    <a:pt x="218198" y="67297"/>
                  </a:lnTo>
                  <a:lnTo>
                    <a:pt x="218300" y="67551"/>
                  </a:lnTo>
                  <a:lnTo>
                    <a:pt x="219125" y="69202"/>
                  </a:lnTo>
                  <a:lnTo>
                    <a:pt x="228003" y="69202"/>
                  </a:lnTo>
                  <a:close/>
                </a:path>
                <a:path w="280670" h="181610">
                  <a:moveTo>
                    <a:pt x="280441" y="0"/>
                  </a:moveTo>
                  <a:lnTo>
                    <a:pt x="272707" y="0"/>
                  </a:lnTo>
                  <a:lnTo>
                    <a:pt x="272707" y="38023"/>
                  </a:lnTo>
                  <a:lnTo>
                    <a:pt x="272707" y="51079"/>
                  </a:lnTo>
                  <a:lnTo>
                    <a:pt x="271322" y="55765"/>
                  </a:lnTo>
                  <a:lnTo>
                    <a:pt x="268782" y="58813"/>
                  </a:lnTo>
                  <a:lnTo>
                    <a:pt x="266128" y="61849"/>
                  </a:lnTo>
                  <a:lnTo>
                    <a:pt x="263080" y="63373"/>
                  </a:lnTo>
                  <a:lnTo>
                    <a:pt x="255612" y="63373"/>
                  </a:lnTo>
                  <a:lnTo>
                    <a:pt x="252437" y="61722"/>
                  </a:lnTo>
                  <a:lnTo>
                    <a:pt x="249783" y="58559"/>
                  </a:lnTo>
                  <a:lnTo>
                    <a:pt x="247002" y="55384"/>
                  </a:lnTo>
                  <a:lnTo>
                    <a:pt x="245732" y="50571"/>
                  </a:lnTo>
                  <a:lnTo>
                    <a:pt x="245732" y="37515"/>
                  </a:lnTo>
                  <a:lnTo>
                    <a:pt x="247002" y="32702"/>
                  </a:lnTo>
                  <a:lnTo>
                    <a:pt x="249529" y="29654"/>
                  </a:lnTo>
                  <a:lnTo>
                    <a:pt x="252069" y="26492"/>
                  </a:lnTo>
                  <a:lnTo>
                    <a:pt x="255231" y="24968"/>
                  </a:lnTo>
                  <a:lnTo>
                    <a:pt x="262826" y="24968"/>
                  </a:lnTo>
                  <a:lnTo>
                    <a:pt x="266128" y="26619"/>
                  </a:lnTo>
                  <a:lnTo>
                    <a:pt x="268655" y="29781"/>
                  </a:lnTo>
                  <a:lnTo>
                    <a:pt x="271322" y="32956"/>
                  </a:lnTo>
                  <a:lnTo>
                    <a:pt x="272707" y="38023"/>
                  </a:lnTo>
                  <a:lnTo>
                    <a:pt x="272707" y="0"/>
                  </a:lnTo>
                  <a:lnTo>
                    <a:pt x="271945" y="0"/>
                  </a:lnTo>
                  <a:lnTo>
                    <a:pt x="271945" y="24841"/>
                  </a:lnTo>
                  <a:lnTo>
                    <a:pt x="270433" y="22809"/>
                  </a:lnTo>
                  <a:lnTo>
                    <a:pt x="268528" y="21170"/>
                  </a:lnTo>
                  <a:lnTo>
                    <a:pt x="266255" y="19900"/>
                  </a:lnTo>
                  <a:lnTo>
                    <a:pt x="263842" y="18630"/>
                  </a:lnTo>
                  <a:lnTo>
                    <a:pt x="261188" y="17995"/>
                  </a:lnTo>
                  <a:lnTo>
                    <a:pt x="253961" y="17995"/>
                  </a:lnTo>
                  <a:lnTo>
                    <a:pt x="239522" y="30543"/>
                  </a:lnTo>
                  <a:lnTo>
                    <a:pt x="237756" y="34607"/>
                  </a:lnTo>
                  <a:lnTo>
                    <a:pt x="236994" y="39166"/>
                  </a:lnTo>
                  <a:lnTo>
                    <a:pt x="236994" y="49301"/>
                  </a:lnTo>
                  <a:lnTo>
                    <a:pt x="237883" y="53860"/>
                  </a:lnTo>
                  <a:lnTo>
                    <a:pt x="239776" y="57797"/>
                  </a:lnTo>
                  <a:lnTo>
                    <a:pt x="241554" y="61722"/>
                  </a:lnTo>
                  <a:lnTo>
                    <a:pt x="244208" y="64770"/>
                  </a:lnTo>
                  <a:lnTo>
                    <a:pt x="247510" y="67043"/>
                  </a:lnTo>
                  <a:lnTo>
                    <a:pt x="250799" y="69202"/>
                  </a:lnTo>
                  <a:lnTo>
                    <a:pt x="254469" y="70345"/>
                  </a:lnTo>
                  <a:lnTo>
                    <a:pt x="264731" y="70345"/>
                  </a:lnTo>
                  <a:lnTo>
                    <a:pt x="269290" y="67805"/>
                  </a:lnTo>
                  <a:lnTo>
                    <a:pt x="272135" y="63373"/>
                  </a:lnTo>
                  <a:lnTo>
                    <a:pt x="272453" y="62865"/>
                  </a:lnTo>
                  <a:lnTo>
                    <a:pt x="272453" y="69202"/>
                  </a:lnTo>
                  <a:lnTo>
                    <a:pt x="280441" y="69202"/>
                  </a:lnTo>
                  <a:lnTo>
                    <a:pt x="280441" y="62865"/>
                  </a:lnTo>
                  <a:lnTo>
                    <a:pt x="280441" y="24968"/>
                  </a:lnTo>
                  <a:lnTo>
                    <a:pt x="280441" y="24841"/>
                  </a:lnTo>
                  <a:lnTo>
                    <a:pt x="2804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964374" y="2633197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w="0" h="767714">
                  <a:moveTo>
                    <a:pt x="0" y="0"/>
                  </a:moveTo>
                  <a:lnTo>
                    <a:pt x="0" y="127884"/>
                  </a:lnTo>
                </a:path>
                <a:path w="0" h="767714">
                  <a:moveTo>
                    <a:pt x="0" y="511662"/>
                  </a:moveTo>
                  <a:lnTo>
                    <a:pt x="0" y="767557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888627" y="4245119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367" y="0"/>
                  </a:moveTo>
                  <a:lnTo>
                    <a:pt x="75746" y="0"/>
                  </a:lnTo>
                  <a:lnTo>
                    <a:pt x="0" y="0"/>
                  </a:lnTo>
                  <a:lnTo>
                    <a:pt x="0" y="24588"/>
                  </a:lnTo>
                  <a:lnTo>
                    <a:pt x="151367" y="24588"/>
                  </a:lnTo>
                  <a:lnTo>
                    <a:pt x="151367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888627" y="4245119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75747" y="0"/>
                  </a:moveTo>
                  <a:lnTo>
                    <a:pt x="0" y="0"/>
                  </a:lnTo>
                  <a:lnTo>
                    <a:pt x="0" y="24588"/>
                  </a:lnTo>
                  <a:lnTo>
                    <a:pt x="151368" y="24588"/>
                  </a:lnTo>
                  <a:lnTo>
                    <a:pt x="151368" y="0"/>
                  </a:lnTo>
                  <a:lnTo>
                    <a:pt x="75747" y="0"/>
                  </a:lnTo>
                </a:path>
              </a:pathLst>
            </a:custGeom>
            <a:ln w="95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888627" y="4321926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367" y="0"/>
                  </a:moveTo>
                  <a:lnTo>
                    <a:pt x="0" y="0"/>
                  </a:lnTo>
                  <a:lnTo>
                    <a:pt x="0" y="24461"/>
                  </a:lnTo>
                  <a:lnTo>
                    <a:pt x="75746" y="24461"/>
                  </a:lnTo>
                  <a:lnTo>
                    <a:pt x="151367" y="24461"/>
                  </a:lnTo>
                  <a:lnTo>
                    <a:pt x="151367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888627" y="4321926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75747" y="24461"/>
                  </a:moveTo>
                  <a:lnTo>
                    <a:pt x="151368" y="24461"/>
                  </a:lnTo>
                  <a:lnTo>
                    <a:pt x="151368" y="0"/>
                  </a:lnTo>
                  <a:lnTo>
                    <a:pt x="0" y="0"/>
                  </a:lnTo>
                  <a:lnTo>
                    <a:pt x="0" y="24461"/>
                  </a:lnTo>
                  <a:lnTo>
                    <a:pt x="75747" y="24461"/>
                  </a:lnTo>
                </a:path>
              </a:pathLst>
            </a:custGeom>
            <a:ln w="95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887613" y="4168440"/>
              <a:ext cx="153670" cy="255904"/>
            </a:xfrm>
            <a:custGeom>
              <a:avLst/>
              <a:gdLst/>
              <a:ahLst/>
              <a:cxnLst/>
              <a:rect l="l" t="t" r="r" b="b"/>
              <a:pathLst>
                <a:path w="153670" h="255904">
                  <a:moveTo>
                    <a:pt x="76760" y="76679"/>
                  </a:moveTo>
                  <a:lnTo>
                    <a:pt x="76760" y="0"/>
                  </a:lnTo>
                </a:path>
                <a:path w="153670" h="255904">
                  <a:moveTo>
                    <a:pt x="0" y="76679"/>
                  </a:moveTo>
                  <a:lnTo>
                    <a:pt x="153394" y="76679"/>
                  </a:lnTo>
                </a:path>
                <a:path w="153670" h="255904">
                  <a:moveTo>
                    <a:pt x="0" y="76679"/>
                  </a:moveTo>
                  <a:lnTo>
                    <a:pt x="0" y="102281"/>
                  </a:lnTo>
                </a:path>
                <a:path w="153670" h="255904">
                  <a:moveTo>
                    <a:pt x="153394" y="102281"/>
                  </a:moveTo>
                  <a:lnTo>
                    <a:pt x="153394" y="76679"/>
                  </a:lnTo>
                </a:path>
                <a:path w="153670" h="255904">
                  <a:moveTo>
                    <a:pt x="0" y="102281"/>
                  </a:moveTo>
                  <a:lnTo>
                    <a:pt x="153394" y="102281"/>
                  </a:lnTo>
                </a:path>
                <a:path w="153670" h="255904">
                  <a:moveTo>
                    <a:pt x="0" y="153486"/>
                  </a:moveTo>
                  <a:lnTo>
                    <a:pt x="153394" y="153486"/>
                  </a:lnTo>
                </a:path>
                <a:path w="153670" h="255904">
                  <a:moveTo>
                    <a:pt x="0" y="179088"/>
                  </a:moveTo>
                  <a:lnTo>
                    <a:pt x="0" y="153486"/>
                  </a:lnTo>
                </a:path>
                <a:path w="153670" h="255904">
                  <a:moveTo>
                    <a:pt x="153394" y="153486"/>
                  </a:moveTo>
                  <a:lnTo>
                    <a:pt x="153394" y="179088"/>
                  </a:lnTo>
                </a:path>
                <a:path w="153670" h="255904">
                  <a:moveTo>
                    <a:pt x="0" y="179088"/>
                  </a:moveTo>
                  <a:lnTo>
                    <a:pt x="153394" y="179088"/>
                  </a:lnTo>
                </a:path>
                <a:path w="153670" h="255904">
                  <a:moveTo>
                    <a:pt x="76760" y="179088"/>
                  </a:moveTo>
                  <a:lnTo>
                    <a:pt x="76760" y="25576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78882" y="4182129"/>
              <a:ext cx="138954" cy="70975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78122" y="4294169"/>
              <a:ext cx="181640" cy="70722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4964374" y="4040429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w="0" h="128270">
                  <a:moveTo>
                    <a:pt x="0" y="0"/>
                  </a:moveTo>
                  <a:lnTo>
                    <a:pt x="0" y="128010"/>
                  </a:lnTo>
                </a:path>
              </a:pathLst>
            </a:custGeom>
            <a:ln w="19000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925994" y="4552219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80" y="95944"/>
                  </a:moveTo>
                  <a:lnTo>
                    <a:pt x="38380" y="0"/>
                  </a:lnTo>
                </a:path>
                <a:path w="76835" h="384175">
                  <a:moveTo>
                    <a:pt x="0" y="95944"/>
                  </a:moveTo>
                  <a:lnTo>
                    <a:pt x="76634" y="95944"/>
                  </a:lnTo>
                </a:path>
                <a:path w="76835" h="384175">
                  <a:moveTo>
                    <a:pt x="0" y="287834"/>
                  </a:moveTo>
                  <a:lnTo>
                    <a:pt x="0" y="95944"/>
                  </a:lnTo>
                </a:path>
                <a:path w="76835" h="384175">
                  <a:moveTo>
                    <a:pt x="76634" y="95944"/>
                  </a:moveTo>
                  <a:lnTo>
                    <a:pt x="76634" y="287834"/>
                  </a:lnTo>
                </a:path>
                <a:path w="76835" h="384175">
                  <a:moveTo>
                    <a:pt x="76634" y="287834"/>
                  </a:moveTo>
                  <a:lnTo>
                    <a:pt x="0" y="287834"/>
                  </a:lnTo>
                </a:path>
                <a:path w="76835" h="384175">
                  <a:moveTo>
                    <a:pt x="38380" y="287834"/>
                  </a:moveTo>
                  <a:lnTo>
                    <a:pt x="38380" y="38377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43288" y="4567175"/>
              <a:ext cx="136168" cy="68567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46201" y="4677948"/>
              <a:ext cx="176321" cy="69709"/>
            </a:xfrm>
            <a:prstGeom prst="rect">
              <a:avLst/>
            </a:prstGeom>
          </p:spPr>
        </p:pic>
        <p:sp>
          <p:nvSpPr>
            <p:cNvPr id="137" name="object 137" descr=""/>
            <p:cNvSpPr/>
            <p:nvPr/>
          </p:nvSpPr>
          <p:spPr>
            <a:xfrm>
              <a:off x="4964374" y="4424208"/>
              <a:ext cx="0" cy="640080"/>
            </a:xfrm>
            <a:custGeom>
              <a:avLst/>
              <a:gdLst/>
              <a:ahLst/>
              <a:cxnLst/>
              <a:rect l="l" t="t" r="r" b="b"/>
              <a:pathLst>
                <a:path w="0" h="640079">
                  <a:moveTo>
                    <a:pt x="0" y="0"/>
                  </a:moveTo>
                  <a:lnTo>
                    <a:pt x="0" y="128010"/>
                  </a:lnTo>
                </a:path>
                <a:path w="0" h="640079">
                  <a:moveTo>
                    <a:pt x="0" y="511789"/>
                  </a:moveTo>
                  <a:lnTo>
                    <a:pt x="0" y="639737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214386" y="3605009"/>
              <a:ext cx="1774189" cy="625475"/>
            </a:xfrm>
            <a:custGeom>
              <a:avLst/>
              <a:gdLst/>
              <a:ahLst/>
              <a:cxnLst/>
              <a:rect l="l" t="t" r="r" b="b"/>
              <a:pathLst>
                <a:path w="1774189" h="625475">
                  <a:moveTo>
                    <a:pt x="744524" y="611187"/>
                  </a:moveTo>
                  <a:lnTo>
                    <a:pt x="735584" y="602272"/>
                  </a:lnTo>
                  <a:lnTo>
                    <a:pt x="676643" y="543534"/>
                  </a:lnTo>
                  <a:lnTo>
                    <a:pt x="667651" y="570649"/>
                  </a:lnTo>
                  <a:lnTo>
                    <a:pt x="8991" y="352285"/>
                  </a:lnTo>
                  <a:lnTo>
                    <a:pt x="0" y="379412"/>
                  </a:lnTo>
                  <a:lnTo>
                    <a:pt x="658660" y="597776"/>
                  </a:lnTo>
                  <a:lnTo>
                    <a:pt x="649668" y="624903"/>
                  </a:lnTo>
                  <a:lnTo>
                    <a:pt x="744524" y="611187"/>
                  </a:lnTo>
                  <a:close/>
                </a:path>
                <a:path w="1774189" h="625475">
                  <a:moveTo>
                    <a:pt x="1773885" y="9867"/>
                  </a:moveTo>
                  <a:lnTo>
                    <a:pt x="1747075" y="0"/>
                  </a:lnTo>
                  <a:lnTo>
                    <a:pt x="1553413" y="525805"/>
                  </a:lnTo>
                  <a:lnTo>
                    <a:pt x="1526603" y="515937"/>
                  </a:lnTo>
                  <a:lnTo>
                    <a:pt x="1537195" y="611187"/>
                  </a:lnTo>
                  <a:lnTo>
                    <a:pt x="1603286" y="549097"/>
                  </a:lnTo>
                  <a:lnTo>
                    <a:pt x="1607045" y="545566"/>
                  </a:lnTo>
                  <a:lnTo>
                    <a:pt x="1580235" y="535686"/>
                  </a:lnTo>
                  <a:lnTo>
                    <a:pt x="1773885" y="98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 descr=""/>
          <p:cNvSpPr/>
          <p:nvPr/>
        </p:nvSpPr>
        <p:spPr>
          <a:xfrm>
            <a:off x="3428527" y="2767672"/>
            <a:ext cx="268605" cy="70485"/>
          </a:xfrm>
          <a:custGeom>
            <a:avLst/>
            <a:gdLst/>
            <a:ahLst/>
            <a:cxnLst/>
            <a:rect l="l" t="t" r="r" b="b"/>
            <a:pathLst>
              <a:path w="268604" h="70485">
                <a:moveTo>
                  <a:pt x="9246" y="0"/>
                </a:moveTo>
                <a:lnTo>
                  <a:pt x="0" y="0"/>
                </a:lnTo>
                <a:lnTo>
                  <a:pt x="0" y="69328"/>
                </a:lnTo>
                <a:lnTo>
                  <a:pt x="43320" y="69328"/>
                </a:lnTo>
                <a:lnTo>
                  <a:pt x="43320" y="61216"/>
                </a:lnTo>
                <a:lnTo>
                  <a:pt x="9246" y="61216"/>
                </a:lnTo>
                <a:lnTo>
                  <a:pt x="9246" y="0"/>
                </a:lnTo>
                <a:close/>
              </a:path>
              <a:path w="268604" h="70485">
                <a:moveTo>
                  <a:pt x="86767" y="0"/>
                </a:moveTo>
                <a:lnTo>
                  <a:pt x="55479" y="0"/>
                </a:lnTo>
                <a:lnTo>
                  <a:pt x="55479" y="69328"/>
                </a:lnTo>
                <a:lnTo>
                  <a:pt x="86260" y="69328"/>
                </a:lnTo>
                <a:lnTo>
                  <a:pt x="90060" y="68948"/>
                </a:lnTo>
                <a:lnTo>
                  <a:pt x="96140" y="67426"/>
                </a:lnTo>
                <a:lnTo>
                  <a:pt x="98673" y="66286"/>
                </a:lnTo>
                <a:lnTo>
                  <a:pt x="100573" y="64766"/>
                </a:lnTo>
                <a:lnTo>
                  <a:pt x="102600" y="63244"/>
                </a:lnTo>
                <a:lnTo>
                  <a:pt x="104269" y="61216"/>
                </a:lnTo>
                <a:lnTo>
                  <a:pt x="64601" y="61216"/>
                </a:lnTo>
                <a:lnTo>
                  <a:pt x="64601" y="37388"/>
                </a:lnTo>
                <a:lnTo>
                  <a:pt x="103328" y="37388"/>
                </a:lnTo>
                <a:lnTo>
                  <a:pt x="102094" y="35741"/>
                </a:lnTo>
                <a:lnTo>
                  <a:pt x="98927" y="33713"/>
                </a:lnTo>
                <a:lnTo>
                  <a:pt x="94747" y="32445"/>
                </a:lnTo>
                <a:lnTo>
                  <a:pt x="97914" y="30924"/>
                </a:lnTo>
                <a:lnTo>
                  <a:pt x="100001" y="29150"/>
                </a:lnTo>
                <a:lnTo>
                  <a:pt x="64601" y="29150"/>
                </a:lnTo>
                <a:lnTo>
                  <a:pt x="64601" y="8238"/>
                </a:lnTo>
                <a:lnTo>
                  <a:pt x="101483" y="8238"/>
                </a:lnTo>
                <a:lnTo>
                  <a:pt x="99941" y="5703"/>
                </a:lnTo>
                <a:lnTo>
                  <a:pt x="97407" y="3548"/>
                </a:lnTo>
                <a:lnTo>
                  <a:pt x="94240" y="2153"/>
                </a:lnTo>
                <a:lnTo>
                  <a:pt x="90947" y="760"/>
                </a:lnTo>
                <a:lnTo>
                  <a:pt x="86767" y="0"/>
                </a:lnTo>
                <a:close/>
              </a:path>
              <a:path w="268604" h="70485">
                <a:moveTo>
                  <a:pt x="103328" y="37388"/>
                </a:moveTo>
                <a:lnTo>
                  <a:pt x="84994" y="37388"/>
                </a:lnTo>
                <a:lnTo>
                  <a:pt x="88413" y="37769"/>
                </a:lnTo>
                <a:lnTo>
                  <a:pt x="90820" y="38529"/>
                </a:lnTo>
                <a:lnTo>
                  <a:pt x="93101" y="39289"/>
                </a:lnTo>
                <a:lnTo>
                  <a:pt x="95001" y="40557"/>
                </a:lnTo>
                <a:lnTo>
                  <a:pt x="96267" y="42458"/>
                </a:lnTo>
                <a:lnTo>
                  <a:pt x="97660" y="44486"/>
                </a:lnTo>
                <a:lnTo>
                  <a:pt x="98294" y="46640"/>
                </a:lnTo>
                <a:lnTo>
                  <a:pt x="98294" y="51457"/>
                </a:lnTo>
                <a:lnTo>
                  <a:pt x="93353" y="58935"/>
                </a:lnTo>
                <a:lnTo>
                  <a:pt x="91960" y="59822"/>
                </a:lnTo>
                <a:lnTo>
                  <a:pt x="90187" y="60455"/>
                </a:lnTo>
                <a:lnTo>
                  <a:pt x="86894" y="61089"/>
                </a:lnTo>
                <a:lnTo>
                  <a:pt x="84867" y="61216"/>
                </a:lnTo>
                <a:lnTo>
                  <a:pt x="104269" y="61216"/>
                </a:lnTo>
                <a:lnTo>
                  <a:pt x="104373" y="61089"/>
                </a:lnTo>
                <a:lnTo>
                  <a:pt x="105883" y="58047"/>
                </a:lnTo>
                <a:lnTo>
                  <a:pt x="107034" y="55512"/>
                </a:lnTo>
                <a:lnTo>
                  <a:pt x="107793" y="52471"/>
                </a:lnTo>
                <a:lnTo>
                  <a:pt x="107793" y="45247"/>
                </a:lnTo>
                <a:lnTo>
                  <a:pt x="106654" y="41697"/>
                </a:lnTo>
                <a:lnTo>
                  <a:pt x="104373" y="38783"/>
                </a:lnTo>
                <a:lnTo>
                  <a:pt x="103328" y="37388"/>
                </a:lnTo>
                <a:close/>
              </a:path>
              <a:path w="268604" h="70485">
                <a:moveTo>
                  <a:pt x="101483" y="8238"/>
                </a:moveTo>
                <a:lnTo>
                  <a:pt x="83474" y="8238"/>
                </a:lnTo>
                <a:lnTo>
                  <a:pt x="87020" y="8491"/>
                </a:lnTo>
                <a:lnTo>
                  <a:pt x="89047" y="9124"/>
                </a:lnTo>
                <a:lnTo>
                  <a:pt x="91074" y="9885"/>
                </a:lnTo>
                <a:lnTo>
                  <a:pt x="92594" y="11026"/>
                </a:lnTo>
                <a:lnTo>
                  <a:pt x="94874" y="14575"/>
                </a:lnTo>
                <a:lnTo>
                  <a:pt x="95380" y="16602"/>
                </a:lnTo>
                <a:lnTo>
                  <a:pt x="95380" y="21292"/>
                </a:lnTo>
                <a:lnTo>
                  <a:pt x="83727" y="29150"/>
                </a:lnTo>
                <a:lnTo>
                  <a:pt x="100001" y="29150"/>
                </a:lnTo>
                <a:lnTo>
                  <a:pt x="100448" y="28770"/>
                </a:lnTo>
                <a:lnTo>
                  <a:pt x="101967" y="26108"/>
                </a:lnTo>
                <a:lnTo>
                  <a:pt x="103614" y="23573"/>
                </a:lnTo>
                <a:lnTo>
                  <a:pt x="104373" y="20786"/>
                </a:lnTo>
                <a:lnTo>
                  <a:pt x="104373" y="14575"/>
                </a:lnTo>
                <a:lnTo>
                  <a:pt x="103487" y="11532"/>
                </a:lnTo>
                <a:lnTo>
                  <a:pt x="101483" y="8238"/>
                </a:lnTo>
                <a:close/>
              </a:path>
              <a:path w="268604" h="70485">
                <a:moveTo>
                  <a:pt x="129580" y="19137"/>
                </a:moveTo>
                <a:lnTo>
                  <a:pt x="121094" y="19137"/>
                </a:lnTo>
                <a:lnTo>
                  <a:pt x="121221" y="56527"/>
                </a:lnTo>
                <a:lnTo>
                  <a:pt x="121601" y="58174"/>
                </a:lnTo>
                <a:lnTo>
                  <a:pt x="122107" y="60709"/>
                </a:lnTo>
                <a:lnTo>
                  <a:pt x="129961" y="68821"/>
                </a:lnTo>
                <a:lnTo>
                  <a:pt x="132494" y="69961"/>
                </a:lnTo>
                <a:lnTo>
                  <a:pt x="135281" y="70468"/>
                </a:lnTo>
                <a:lnTo>
                  <a:pt x="144908" y="70468"/>
                </a:lnTo>
                <a:lnTo>
                  <a:pt x="150228" y="67680"/>
                </a:lnTo>
                <a:lnTo>
                  <a:pt x="153369" y="63117"/>
                </a:lnTo>
                <a:lnTo>
                  <a:pt x="137307" y="63117"/>
                </a:lnTo>
                <a:lnTo>
                  <a:pt x="135154" y="62483"/>
                </a:lnTo>
                <a:lnTo>
                  <a:pt x="133507" y="61216"/>
                </a:lnTo>
                <a:lnTo>
                  <a:pt x="131734" y="59949"/>
                </a:lnTo>
                <a:lnTo>
                  <a:pt x="130594" y="58174"/>
                </a:lnTo>
                <a:lnTo>
                  <a:pt x="129707" y="54372"/>
                </a:lnTo>
                <a:lnTo>
                  <a:pt x="129580" y="19137"/>
                </a:lnTo>
                <a:close/>
              </a:path>
              <a:path w="268604" h="70485">
                <a:moveTo>
                  <a:pt x="161754" y="61977"/>
                </a:moveTo>
                <a:lnTo>
                  <a:pt x="154155" y="61977"/>
                </a:lnTo>
                <a:lnTo>
                  <a:pt x="154155" y="69328"/>
                </a:lnTo>
                <a:lnTo>
                  <a:pt x="161754" y="69328"/>
                </a:lnTo>
                <a:lnTo>
                  <a:pt x="161754" y="61977"/>
                </a:lnTo>
                <a:close/>
              </a:path>
              <a:path w="268604" h="70485">
                <a:moveTo>
                  <a:pt x="161754" y="19137"/>
                </a:moveTo>
                <a:lnTo>
                  <a:pt x="153268" y="19137"/>
                </a:lnTo>
                <a:lnTo>
                  <a:pt x="153268" y="50317"/>
                </a:lnTo>
                <a:lnTo>
                  <a:pt x="152761" y="53611"/>
                </a:lnTo>
                <a:lnTo>
                  <a:pt x="151874" y="55893"/>
                </a:lnTo>
                <a:lnTo>
                  <a:pt x="150860" y="58047"/>
                </a:lnTo>
                <a:lnTo>
                  <a:pt x="149341" y="59949"/>
                </a:lnTo>
                <a:lnTo>
                  <a:pt x="147060" y="61216"/>
                </a:lnTo>
                <a:lnTo>
                  <a:pt x="144908" y="62483"/>
                </a:lnTo>
                <a:lnTo>
                  <a:pt x="142501" y="63117"/>
                </a:lnTo>
                <a:lnTo>
                  <a:pt x="153369" y="63117"/>
                </a:lnTo>
                <a:lnTo>
                  <a:pt x="154155" y="61977"/>
                </a:lnTo>
                <a:lnTo>
                  <a:pt x="161754" y="61977"/>
                </a:lnTo>
                <a:lnTo>
                  <a:pt x="161754" y="19137"/>
                </a:lnTo>
                <a:close/>
              </a:path>
              <a:path w="268604" h="70485">
                <a:moveTo>
                  <a:pt x="202415" y="17997"/>
                </a:moveTo>
                <a:lnTo>
                  <a:pt x="192661" y="17997"/>
                </a:lnTo>
                <a:lnTo>
                  <a:pt x="188608" y="19010"/>
                </a:lnTo>
                <a:lnTo>
                  <a:pt x="174042" y="39037"/>
                </a:lnTo>
                <a:lnTo>
                  <a:pt x="174042" y="52852"/>
                </a:lnTo>
                <a:lnTo>
                  <a:pt x="176194" y="59315"/>
                </a:lnTo>
                <a:lnTo>
                  <a:pt x="184555" y="68187"/>
                </a:lnTo>
                <a:lnTo>
                  <a:pt x="190002" y="70468"/>
                </a:lnTo>
                <a:lnTo>
                  <a:pt x="202415" y="70468"/>
                </a:lnTo>
                <a:lnTo>
                  <a:pt x="206975" y="68821"/>
                </a:lnTo>
                <a:lnTo>
                  <a:pt x="210775" y="65652"/>
                </a:lnTo>
                <a:lnTo>
                  <a:pt x="213258" y="63498"/>
                </a:lnTo>
                <a:lnTo>
                  <a:pt x="192661" y="63498"/>
                </a:lnTo>
                <a:lnTo>
                  <a:pt x="189241" y="61977"/>
                </a:lnTo>
                <a:lnTo>
                  <a:pt x="186707" y="58935"/>
                </a:lnTo>
                <a:lnTo>
                  <a:pt x="184048" y="55893"/>
                </a:lnTo>
                <a:lnTo>
                  <a:pt x="182782" y="50951"/>
                </a:lnTo>
                <a:lnTo>
                  <a:pt x="182782" y="37515"/>
                </a:lnTo>
                <a:lnTo>
                  <a:pt x="184175" y="32699"/>
                </a:lnTo>
                <a:lnTo>
                  <a:pt x="186834" y="29657"/>
                </a:lnTo>
                <a:lnTo>
                  <a:pt x="189495" y="26489"/>
                </a:lnTo>
                <a:lnTo>
                  <a:pt x="193041" y="24968"/>
                </a:lnTo>
                <a:lnTo>
                  <a:pt x="213884" y="24968"/>
                </a:lnTo>
                <a:lnTo>
                  <a:pt x="210268" y="22179"/>
                </a:lnTo>
                <a:lnTo>
                  <a:pt x="206848" y="19391"/>
                </a:lnTo>
                <a:lnTo>
                  <a:pt x="202415" y="17997"/>
                </a:lnTo>
                <a:close/>
              </a:path>
              <a:path w="268604" h="70485">
                <a:moveTo>
                  <a:pt x="209382" y="50951"/>
                </a:moveTo>
                <a:lnTo>
                  <a:pt x="200135" y="63498"/>
                </a:lnTo>
                <a:lnTo>
                  <a:pt x="213258" y="63498"/>
                </a:lnTo>
                <a:lnTo>
                  <a:pt x="214575" y="62356"/>
                </a:lnTo>
                <a:lnTo>
                  <a:pt x="216855" y="57795"/>
                </a:lnTo>
                <a:lnTo>
                  <a:pt x="217741" y="52091"/>
                </a:lnTo>
                <a:lnTo>
                  <a:pt x="209382" y="50951"/>
                </a:lnTo>
                <a:close/>
              </a:path>
              <a:path w="268604" h="70485">
                <a:moveTo>
                  <a:pt x="213884" y="24968"/>
                </a:moveTo>
                <a:lnTo>
                  <a:pt x="200135" y="24968"/>
                </a:lnTo>
                <a:lnTo>
                  <a:pt x="202542" y="25855"/>
                </a:lnTo>
                <a:lnTo>
                  <a:pt x="204569" y="27503"/>
                </a:lnTo>
                <a:lnTo>
                  <a:pt x="206468" y="29277"/>
                </a:lnTo>
                <a:lnTo>
                  <a:pt x="207862" y="31812"/>
                </a:lnTo>
                <a:lnTo>
                  <a:pt x="208748" y="35107"/>
                </a:lnTo>
                <a:lnTo>
                  <a:pt x="216982" y="33840"/>
                </a:lnTo>
                <a:lnTo>
                  <a:pt x="215968" y="28770"/>
                </a:lnTo>
                <a:lnTo>
                  <a:pt x="213884" y="24968"/>
                </a:lnTo>
                <a:close/>
              </a:path>
              <a:path w="268604" h="70485">
                <a:moveTo>
                  <a:pt x="235096" y="0"/>
                </a:moveTo>
                <a:lnTo>
                  <a:pt x="226608" y="0"/>
                </a:lnTo>
                <a:lnTo>
                  <a:pt x="226608" y="69328"/>
                </a:lnTo>
                <a:lnTo>
                  <a:pt x="235096" y="69328"/>
                </a:lnTo>
                <a:lnTo>
                  <a:pt x="235096" y="49429"/>
                </a:lnTo>
                <a:lnTo>
                  <a:pt x="241048" y="43726"/>
                </a:lnTo>
                <a:lnTo>
                  <a:pt x="250994" y="43726"/>
                </a:lnTo>
                <a:lnTo>
                  <a:pt x="248191" y="39543"/>
                </a:lnTo>
                <a:lnTo>
                  <a:pt x="235096" y="39543"/>
                </a:lnTo>
                <a:lnTo>
                  <a:pt x="235096" y="0"/>
                </a:lnTo>
                <a:close/>
              </a:path>
              <a:path w="268604" h="70485">
                <a:moveTo>
                  <a:pt x="250994" y="43726"/>
                </a:moveTo>
                <a:lnTo>
                  <a:pt x="241048" y="43726"/>
                </a:lnTo>
                <a:lnTo>
                  <a:pt x="257642" y="69328"/>
                </a:lnTo>
                <a:lnTo>
                  <a:pt x="268155" y="69328"/>
                </a:lnTo>
                <a:lnTo>
                  <a:pt x="250994" y="43726"/>
                </a:lnTo>
                <a:close/>
              </a:path>
              <a:path w="268604" h="70485">
                <a:moveTo>
                  <a:pt x="266255" y="19137"/>
                </a:moveTo>
                <a:lnTo>
                  <a:pt x="255235" y="19137"/>
                </a:lnTo>
                <a:lnTo>
                  <a:pt x="235096" y="39543"/>
                </a:lnTo>
                <a:lnTo>
                  <a:pt x="248191" y="39543"/>
                </a:lnTo>
                <a:lnTo>
                  <a:pt x="247002" y="37769"/>
                </a:lnTo>
                <a:lnTo>
                  <a:pt x="266255" y="19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0" name="object 140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101440" y="2054233"/>
            <a:ext cx="2117452" cy="90622"/>
          </a:xfrm>
          <a:prstGeom prst="rect">
            <a:avLst/>
          </a:prstGeom>
        </p:spPr>
      </p:pic>
      <p:pic>
        <p:nvPicPr>
          <p:cNvPr id="141" name="object 141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096852" y="5319130"/>
            <a:ext cx="711878" cy="82716"/>
          </a:xfrm>
          <a:prstGeom prst="rect">
            <a:avLst/>
          </a:prstGeom>
        </p:spPr>
      </p:pic>
      <p:grpSp>
        <p:nvGrpSpPr>
          <p:cNvPr id="142" name="object 142" descr=""/>
          <p:cNvGrpSpPr/>
          <p:nvPr/>
        </p:nvGrpSpPr>
        <p:grpSpPr>
          <a:xfrm>
            <a:off x="6890891" y="2380622"/>
            <a:ext cx="5128895" cy="2788920"/>
            <a:chOff x="6890891" y="2380622"/>
            <a:chExt cx="5128895" cy="2788920"/>
          </a:xfrm>
        </p:grpSpPr>
        <p:sp>
          <p:nvSpPr>
            <p:cNvPr id="143" name="object 143" descr=""/>
            <p:cNvSpPr/>
            <p:nvPr/>
          </p:nvSpPr>
          <p:spPr>
            <a:xfrm>
              <a:off x="6987845" y="2386825"/>
              <a:ext cx="441959" cy="2781300"/>
            </a:xfrm>
            <a:custGeom>
              <a:avLst/>
              <a:gdLst/>
              <a:ahLst/>
              <a:cxnLst/>
              <a:rect l="l" t="t" r="r" b="b"/>
              <a:pathLst>
                <a:path w="441959" h="2781300">
                  <a:moveTo>
                    <a:pt x="22783" y="2717749"/>
                  </a:moveTo>
                  <a:lnTo>
                    <a:pt x="17881" y="2717749"/>
                  </a:lnTo>
                  <a:lnTo>
                    <a:pt x="16573" y="2720403"/>
                  </a:lnTo>
                  <a:lnTo>
                    <a:pt x="14262" y="2723159"/>
                  </a:lnTo>
                  <a:lnTo>
                    <a:pt x="7962" y="2728823"/>
                  </a:lnTo>
                  <a:lnTo>
                    <a:pt x="4267" y="2731236"/>
                  </a:lnTo>
                  <a:lnTo>
                    <a:pt x="0" y="2733230"/>
                  </a:lnTo>
                  <a:lnTo>
                    <a:pt x="0" y="2740545"/>
                  </a:lnTo>
                  <a:lnTo>
                    <a:pt x="15189" y="2731427"/>
                  </a:lnTo>
                  <a:lnTo>
                    <a:pt x="15189" y="2779687"/>
                  </a:lnTo>
                  <a:lnTo>
                    <a:pt x="22783" y="2779687"/>
                  </a:lnTo>
                  <a:lnTo>
                    <a:pt x="22783" y="2731427"/>
                  </a:lnTo>
                  <a:lnTo>
                    <a:pt x="22783" y="2717749"/>
                  </a:lnTo>
                  <a:close/>
                </a:path>
                <a:path w="441959" h="2781300">
                  <a:moveTo>
                    <a:pt x="83794" y="2741980"/>
                  </a:moveTo>
                  <a:lnTo>
                    <a:pt x="77724" y="2724010"/>
                  </a:lnTo>
                  <a:lnTo>
                    <a:pt x="77050" y="2722994"/>
                  </a:lnTo>
                  <a:lnTo>
                    <a:pt x="76123" y="2722130"/>
                  </a:lnTo>
                  <a:lnTo>
                    <a:pt x="76123" y="2739110"/>
                  </a:lnTo>
                  <a:lnTo>
                    <a:pt x="76123" y="2759392"/>
                  </a:lnTo>
                  <a:lnTo>
                    <a:pt x="74917" y="2766098"/>
                  </a:lnTo>
                  <a:lnTo>
                    <a:pt x="72491" y="2769489"/>
                  </a:lnTo>
                  <a:lnTo>
                    <a:pt x="70180" y="2772841"/>
                  </a:lnTo>
                  <a:lnTo>
                    <a:pt x="67233" y="2774505"/>
                  </a:lnTo>
                  <a:lnTo>
                    <a:pt x="60286" y="2774505"/>
                  </a:lnTo>
                  <a:lnTo>
                    <a:pt x="57315" y="2772829"/>
                  </a:lnTo>
                  <a:lnTo>
                    <a:pt x="54991" y="2769463"/>
                  </a:lnTo>
                  <a:lnTo>
                    <a:pt x="52603" y="2766136"/>
                  </a:lnTo>
                  <a:lnTo>
                    <a:pt x="51396" y="2759392"/>
                  </a:lnTo>
                  <a:lnTo>
                    <a:pt x="51409" y="2739110"/>
                  </a:lnTo>
                  <a:lnTo>
                    <a:pt x="52692" y="2732189"/>
                  </a:lnTo>
                  <a:lnTo>
                    <a:pt x="55283" y="2728430"/>
                  </a:lnTo>
                  <a:lnTo>
                    <a:pt x="57416" y="2725483"/>
                  </a:lnTo>
                  <a:lnTo>
                    <a:pt x="60198" y="2724010"/>
                  </a:lnTo>
                  <a:lnTo>
                    <a:pt x="67233" y="2724010"/>
                  </a:lnTo>
                  <a:lnTo>
                    <a:pt x="70192" y="2725686"/>
                  </a:lnTo>
                  <a:lnTo>
                    <a:pt x="72517" y="2729026"/>
                  </a:lnTo>
                  <a:lnTo>
                    <a:pt x="74917" y="2732367"/>
                  </a:lnTo>
                  <a:lnTo>
                    <a:pt x="67056" y="2717749"/>
                  </a:lnTo>
                  <a:lnTo>
                    <a:pt x="59270" y="2717749"/>
                  </a:lnTo>
                  <a:lnTo>
                    <a:pt x="43624" y="2741980"/>
                  </a:lnTo>
                  <a:lnTo>
                    <a:pt x="43624" y="2749258"/>
                  </a:lnTo>
                  <a:lnTo>
                    <a:pt x="57785" y="2780741"/>
                  </a:lnTo>
                  <a:lnTo>
                    <a:pt x="68249" y="2780741"/>
                  </a:lnTo>
                  <a:lnTo>
                    <a:pt x="72047" y="2779534"/>
                  </a:lnTo>
                  <a:lnTo>
                    <a:pt x="77978" y="2774670"/>
                  </a:lnTo>
                  <a:lnTo>
                    <a:pt x="78079" y="2774505"/>
                  </a:lnTo>
                  <a:lnTo>
                    <a:pt x="80200" y="2771241"/>
                  </a:lnTo>
                  <a:lnTo>
                    <a:pt x="83159" y="2762351"/>
                  </a:lnTo>
                  <a:lnTo>
                    <a:pt x="83794" y="2757347"/>
                  </a:lnTo>
                  <a:lnTo>
                    <a:pt x="83794" y="2741980"/>
                  </a:lnTo>
                  <a:close/>
                </a:path>
                <a:path w="441959" h="2781300">
                  <a:moveTo>
                    <a:pt x="105295" y="0"/>
                  </a:moveTo>
                  <a:lnTo>
                    <a:pt x="98348" y="0"/>
                  </a:lnTo>
                  <a:lnTo>
                    <a:pt x="98348" y="2694736"/>
                  </a:lnTo>
                  <a:lnTo>
                    <a:pt x="105295" y="2694736"/>
                  </a:lnTo>
                  <a:lnTo>
                    <a:pt x="105295" y="0"/>
                  </a:lnTo>
                  <a:close/>
                </a:path>
                <a:path w="441959" h="2781300">
                  <a:moveTo>
                    <a:pt x="133248" y="2741980"/>
                  </a:moveTo>
                  <a:lnTo>
                    <a:pt x="132892" y="2738285"/>
                  </a:lnTo>
                  <a:lnTo>
                    <a:pt x="131038" y="2731084"/>
                  </a:lnTo>
                  <a:lnTo>
                    <a:pt x="129743" y="2728023"/>
                  </a:lnTo>
                  <a:lnTo>
                    <a:pt x="128066" y="2725483"/>
                  </a:lnTo>
                  <a:lnTo>
                    <a:pt x="127139" y="2724010"/>
                  </a:lnTo>
                  <a:lnTo>
                    <a:pt x="126504" y="2722994"/>
                  </a:lnTo>
                  <a:lnTo>
                    <a:pt x="125577" y="2722168"/>
                  </a:lnTo>
                  <a:lnTo>
                    <a:pt x="125577" y="2739110"/>
                  </a:lnTo>
                  <a:lnTo>
                    <a:pt x="125577" y="2759392"/>
                  </a:lnTo>
                  <a:lnTo>
                    <a:pt x="124371" y="2766098"/>
                  </a:lnTo>
                  <a:lnTo>
                    <a:pt x="119545" y="2772841"/>
                  </a:lnTo>
                  <a:lnTo>
                    <a:pt x="116687" y="2774505"/>
                  </a:lnTo>
                  <a:lnTo>
                    <a:pt x="109740" y="2774505"/>
                  </a:lnTo>
                  <a:lnTo>
                    <a:pt x="106768" y="2772829"/>
                  </a:lnTo>
                  <a:lnTo>
                    <a:pt x="104368" y="2769489"/>
                  </a:lnTo>
                  <a:lnTo>
                    <a:pt x="102057" y="2766136"/>
                  </a:lnTo>
                  <a:lnTo>
                    <a:pt x="100850" y="2759392"/>
                  </a:lnTo>
                  <a:lnTo>
                    <a:pt x="100863" y="2739110"/>
                  </a:lnTo>
                  <a:lnTo>
                    <a:pt x="102146" y="2732189"/>
                  </a:lnTo>
                  <a:lnTo>
                    <a:pt x="104736" y="2728430"/>
                  </a:lnTo>
                  <a:lnTo>
                    <a:pt x="106870" y="2725483"/>
                  </a:lnTo>
                  <a:lnTo>
                    <a:pt x="109651" y="2724010"/>
                  </a:lnTo>
                  <a:lnTo>
                    <a:pt x="116687" y="2724010"/>
                  </a:lnTo>
                  <a:lnTo>
                    <a:pt x="119557" y="2725686"/>
                  </a:lnTo>
                  <a:lnTo>
                    <a:pt x="124371" y="2732367"/>
                  </a:lnTo>
                  <a:lnTo>
                    <a:pt x="125577" y="2739110"/>
                  </a:lnTo>
                  <a:lnTo>
                    <a:pt x="125577" y="2722168"/>
                  </a:lnTo>
                  <a:lnTo>
                    <a:pt x="124371" y="2721076"/>
                  </a:lnTo>
                  <a:lnTo>
                    <a:pt x="119380" y="2718409"/>
                  </a:lnTo>
                  <a:lnTo>
                    <a:pt x="116497" y="2717749"/>
                  </a:lnTo>
                  <a:lnTo>
                    <a:pt x="108724" y="2717749"/>
                  </a:lnTo>
                  <a:lnTo>
                    <a:pt x="93078" y="2741980"/>
                  </a:lnTo>
                  <a:lnTo>
                    <a:pt x="93078" y="2749258"/>
                  </a:lnTo>
                  <a:lnTo>
                    <a:pt x="107238" y="2780741"/>
                  </a:lnTo>
                  <a:lnTo>
                    <a:pt x="117703" y="2780741"/>
                  </a:lnTo>
                  <a:lnTo>
                    <a:pt x="121412" y="2779534"/>
                  </a:lnTo>
                  <a:lnTo>
                    <a:pt x="127342" y="2774670"/>
                  </a:lnTo>
                  <a:lnTo>
                    <a:pt x="127444" y="2774505"/>
                  </a:lnTo>
                  <a:lnTo>
                    <a:pt x="129654" y="2771241"/>
                  </a:lnTo>
                  <a:lnTo>
                    <a:pt x="132613" y="2762351"/>
                  </a:lnTo>
                  <a:lnTo>
                    <a:pt x="133248" y="2757347"/>
                  </a:lnTo>
                  <a:lnTo>
                    <a:pt x="133248" y="2741980"/>
                  </a:lnTo>
                  <a:close/>
                </a:path>
                <a:path w="441959" h="2781300">
                  <a:moveTo>
                    <a:pt x="205219" y="2779687"/>
                  </a:moveTo>
                  <a:lnTo>
                    <a:pt x="205143" y="2743657"/>
                  </a:lnTo>
                  <a:lnTo>
                    <a:pt x="204152" y="2740545"/>
                  </a:lnTo>
                  <a:lnTo>
                    <a:pt x="204012" y="2740126"/>
                  </a:lnTo>
                  <a:lnTo>
                    <a:pt x="201282" y="2737320"/>
                  </a:lnTo>
                  <a:lnTo>
                    <a:pt x="199288" y="2735211"/>
                  </a:lnTo>
                  <a:lnTo>
                    <a:pt x="195872" y="2733992"/>
                  </a:lnTo>
                  <a:lnTo>
                    <a:pt x="185686" y="2733992"/>
                  </a:lnTo>
                  <a:lnTo>
                    <a:pt x="181140" y="2736596"/>
                  </a:lnTo>
                  <a:lnTo>
                    <a:pt x="177533" y="2741815"/>
                  </a:lnTo>
                  <a:lnTo>
                    <a:pt x="177101" y="2740545"/>
                  </a:lnTo>
                  <a:lnTo>
                    <a:pt x="176695" y="2739352"/>
                  </a:lnTo>
                  <a:lnTo>
                    <a:pt x="175221" y="2737421"/>
                  </a:lnTo>
                  <a:lnTo>
                    <a:pt x="170954" y="2734678"/>
                  </a:lnTo>
                  <a:lnTo>
                    <a:pt x="168275" y="2733992"/>
                  </a:lnTo>
                  <a:lnTo>
                    <a:pt x="161975" y="2733992"/>
                  </a:lnTo>
                  <a:lnTo>
                    <a:pt x="159258" y="2734678"/>
                  </a:lnTo>
                  <a:lnTo>
                    <a:pt x="154660" y="2737320"/>
                  </a:lnTo>
                  <a:lnTo>
                    <a:pt x="152806" y="2739085"/>
                  </a:lnTo>
                  <a:lnTo>
                    <a:pt x="151320" y="2741269"/>
                  </a:lnTo>
                  <a:lnTo>
                    <a:pt x="151320" y="2734995"/>
                  </a:lnTo>
                  <a:lnTo>
                    <a:pt x="144564" y="2734995"/>
                  </a:lnTo>
                  <a:lnTo>
                    <a:pt x="144564" y="2779687"/>
                  </a:lnTo>
                  <a:lnTo>
                    <a:pt x="152158" y="2779687"/>
                  </a:lnTo>
                  <a:lnTo>
                    <a:pt x="152158" y="2752433"/>
                  </a:lnTo>
                  <a:lnTo>
                    <a:pt x="152527" y="2749321"/>
                  </a:lnTo>
                  <a:lnTo>
                    <a:pt x="154203" y="2744990"/>
                  </a:lnTo>
                  <a:lnTo>
                    <a:pt x="155486" y="2743365"/>
                  </a:lnTo>
                  <a:lnTo>
                    <a:pt x="157340" y="2742234"/>
                  </a:lnTo>
                  <a:lnTo>
                    <a:pt x="158851" y="2741269"/>
                  </a:lnTo>
                  <a:lnTo>
                    <a:pt x="159105" y="2741117"/>
                  </a:lnTo>
                  <a:lnTo>
                    <a:pt x="161137" y="2740545"/>
                  </a:lnTo>
                  <a:lnTo>
                    <a:pt x="166052" y="2740545"/>
                  </a:lnTo>
                  <a:lnTo>
                    <a:pt x="168084" y="2741396"/>
                  </a:lnTo>
                  <a:lnTo>
                    <a:pt x="169291" y="2743073"/>
                  </a:lnTo>
                  <a:lnTo>
                    <a:pt x="170586" y="2744762"/>
                  </a:lnTo>
                  <a:lnTo>
                    <a:pt x="171145" y="2747289"/>
                  </a:lnTo>
                  <a:lnTo>
                    <a:pt x="171145" y="2779687"/>
                  </a:lnTo>
                  <a:lnTo>
                    <a:pt x="178739" y="2779687"/>
                  </a:lnTo>
                  <a:lnTo>
                    <a:pt x="178739" y="2749118"/>
                  </a:lnTo>
                  <a:lnTo>
                    <a:pt x="179755" y="2745778"/>
                  </a:lnTo>
                  <a:lnTo>
                    <a:pt x="181914" y="2743657"/>
                  </a:lnTo>
                  <a:lnTo>
                    <a:pt x="183705" y="2741815"/>
                  </a:lnTo>
                  <a:lnTo>
                    <a:pt x="183921" y="2741599"/>
                  </a:lnTo>
                  <a:lnTo>
                    <a:pt x="186601" y="2740545"/>
                  </a:lnTo>
                  <a:lnTo>
                    <a:pt x="191427" y="2740545"/>
                  </a:lnTo>
                  <a:lnTo>
                    <a:pt x="197726" y="2748508"/>
                  </a:lnTo>
                  <a:lnTo>
                    <a:pt x="197726" y="2779687"/>
                  </a:lnTo>
                  <a:lnTo>
                    <a:pt x="205219" y="2779687"/>
                  </a:lnTo>
                  <a:close/>
                </a:path>
                <a:path w="441959" h="2781300">
                  <a:moveTo>
                    <a:pt x="270230" y="2772410"/>
                  </a:moveTo>
                  <a:lnTo>
                    <a:pt x="239953" y="2772410"/>
                  </a:lnTo>
                  <a:lnTo>
                    <a:pt x="240779" y="2771038"/>
                  </a:lnTo>
                  <a:lnTo>
                    <a:pt x="241808" y="2769666"/>
                  </a:lnTo>
                  <a:lnTo>
                    <a:pt x="244398" y="2766949"/>
                  </a:lnTo>
                  <a:lnTo>
                    <a:pt x="247357" y="2764358"/>
                  </a:lnTo>
                  <a:lnTo>
                    <a:pt x="257365" y="2755938"/>
                  </a:lnTo>
                  <a:lnTo>
                    <a:pt x="261251" y="2752318"/>
                  </a:lnTo>
                  <a:lnTo>
                    <a:pt x="265899" y="2747022"/>
                  </a:lnTo>
                  <a:lnTo>
                    <a:pt x="267550" y="2744533"/>
                  </a:lnTo>
                  <a:lnTo>
                    <a:pt x="269582" y="2739758"/>
                  </a:lnTo>
                  <a:lnTo>
                    <a:pt x="270090" y="2737561"/>
                  </a:lnTo>
                  <a:lnTo>
                    <a:pt x="270040" y="2729788"/>
                  </a:lnTo>
                  <a:lnTo>
                    <a:pt x="256806" y="2717749"/>
                  </a:lnTo>
                  <a:lnTo>
                    <a:pt x="244944" y="2717749"/>
                  </a:lnTo>
                  <a:lnTo>
                    <a:pt x="230784" y="2735580"/>
                  </a:lnTo>
                  <a:lnTo>
                    <a:pt x="238556" y="2736392"/>
                  </a:lnTo>
                  <a:lnTo>
                    <a:pt x="238658" y="2732519"/>
                  </a:lnTo>
                  <a:lnTo>
                    <a:pt x="239763" y="2729484"/>
                  </a:lnTo>
                  <a:lnTo>
                    <a:pt x="241896" y="2727299"/>
                  </a:lnTo>
                  <a:lnTo>
                    <a:pt x="244119" y="2725102"/>
                  </a:lnTo>
                  <a:lnTo>
                    <a:pt x="247078" y="2724010"/>
                  </a:lnTo>
                  <a:lnTo>
                    <a:pt x="254114" y="2724010"/>
                  </a:lnTo>
                  <a:lnTo>
                    <a:pt x="256984" y="2725051"/>
                  </a:lnTo>
                  <a:lnTo>
                    <a:pt x="261251" y="2729179"/>
                  </a:lnTo>
                  <a:lnTo>
                    <a:pt x="262356" y="2731693"/>
                  </a:lnTo>
                  <a:lnTo>
                    <a:pt x="262356" y="2737561"/>
                  </a:lnTo>
                  <a:lnTo>
                    <a:pt x="261162" y="2740609"/>
                  </a:lnTo>
                  <a:lnTo>
                    <a:pt x="258749" y="2743809"/>
                  </a:lnTo>
                  <a:lnTo>
                    <a:pt x="256400" y="2747048"/>
                  </a:lnTo>
                  <a:lnTo>
                    <a:pt x="251891" y="2751378"/>
                  </a:lnTo>
                  <a:lnTo>
                    <a:pt x="245135" y="2756878"/>
                  </a:lnTo>
                  <a:lnTo>
                    <a:pt x="240880" y="2760421"/>
                  </a:lnTo>
                  <a:lnTo>
                    <a:pt x="229298" y="2777871"/>
                  </a:lnTo>
                  <a:lnTo>
                    <a:pt x="229387" y="2779687"/>
                  </a:lnTo>
                  <a:lnTo>
                    <a:pt x="270230" y="2779687"/>
                  </a:lnTo>
                  <a:lnTo>
                    <a:pt x="270230" y="2772410"/>
                  </a:lnTo>
                  <a:close/>
                </a:path>
                <a:path w="441959" h="2781300">
                  <a:moveTo>
                    <a:pt x="319951" y="2757347"/>
                  </a:moveTo>
                  <a:lnTo>
                    <a:pt x="312280" y="2722130"/>
                  </a:lnTo>
                  <a:lnTo>
                    <a:pt x="312280" y="2739110"/>
                  </a:lnTo>
                  <a:lnTo>
                    <a:pt x="312267" y="2759392"/>
                  </a:lnTo>
                  <a:lnTo>
                    <a:pt x="311073" y="2766098"/>
                  </a:lnTo>
                  <a:lnTo>
                    <a:pt x="308648" y="2769489"/>
                  </a:lnTo>
                  <a:lnTo>
                    <a:pt x="306336" y="2772841"/>
                  </a:lnTo>
                  <a:lnTo>
                    <a:pt x="303390" y="2774505"/>
                  </a:lnTo>
                  <a:lnTo>
                    <a:pt x="296443" y="2774505"/>
                  </a:lnTo>
                  <a:lnTo>
                    <a:pt x="293471" y="2772829"/>
                  </a:lnTo>
                  <a:lnTo>
                    <a:pt x="291147" y="2769463"/>
                  </a:lnTo>
                  <a:lnTo>
                    <a:pt x="288759" y="2766136"/>
                  </a:lnTo>
                  <a:lnTo>
                    <a:pt x="287553" y="2759392"/>
                  </a:lnTo>
                  <a:lnTo>
                    <a:pt x="287553" y="2739110"/>
                  </a:lnTo>
                  <a:lnTo>
                    <a:pt x="288848" y="2732189"/>
                  </a:lnTo>
                  <a:lnTo>
                    <a:pt x="291439" y="2728430"/>
                  </a:lnTo>
                  <a:lnTo>
                    <a:pt x="293573" y="2725483"/>
                  </a:lnTo>
                  <a:lnTo>
                    <a:pt x="296341" y="2724010"/>
                  </a:lnTo>
                  <a:lnTo>
                    <a:pt x="303390" y="2724010"/>
                  </a:lnTo>
                  <a:lnTo>
                    <a:pt x="306349" y="2725686"/>
                  </a:lnTo>
                  <a:lnTo>
                    <a:pt x="308660" y="2729026"/>
                  </a:lnTo>
                  <a:lnTo>
                    <a:pt x="311073" y="2732367"/>
                  </a:lnTo>
                  <a:lnTo>
                    <a:pt x="303199" y="2717749"/>
                  </a:lnTo>
                  <a:lnTo>
                    <a:pt x="295427" y="2717749"/>
                  </a:lnTo>
                  <a:lnTo>
                    <a:pt x="279768" y="2741980"/>
                  </a:lnTo>
                  <a:lnTo>
                    <a:pt x="279768" y="2749258"/>
                  </a:lnTo>
                  <a:lnTo>
                    <a:pt x="293941" y="2780741"/>
                  </a:lnTo>
                  <a:lnTo>
                    <a:pt x="304406" y="2780741"/>
                  </a:lnTo>
                  <a:lnTo>
                    <a:pt x="308203" y="2779534"/>
                  </a:lnTo>
                  <a:lnTo>
                    <a:pt x="314134" y="2774670"/>
                  </a:lnTo>
                  <a:lnTo>
                    <a:pt x="314236" y="2774505"/>
                  </a:lnTo>
                  <a:lnTo>
                    <a:pt x="316357" y="2771241"/>
                  </a:lnTo>
                  <a:lnTo>
                    <a:pt x="319316" y="2762351"/>
                  </a:lnTo>
                  <a:lnTo>
                    <a:pt x="319951" y="2757347"/>
                  </a:lnTo>
                  <a:close/>
                </a:path>
                <a:path w="441959" h="2781300">
                  <a:moveTo>
                    <a:pt x="369404" y="2757347"/>
                  </a:moveTo>
                  <a:lnTo>
                    <a:pt x="364210" y="2725483"/>
                  </a:lnTo>
                  <a:lnTo>
                    <a:pt x="363296" y="2724010"/>
                  </a:lnTo>
                  <a:lnTo>
                    <a:pt x="362661" y="2722994"/>
                  </a:lnTo>
                  <a:lnTo>
                    <a:pt x="361734" y="2722168"/>
                  </a:lnTo>
                  <a:lnTo>
                    <a:pt x="361734" y="2739110"/>
                  </a:lnTo>
                  <a:lnTo>
                    <a:pt x="361721" y="2759392"/>
                  </a:lnTo>
                  <a:lnTo>
                    <a:pt x="360527" y="2766098"/>
                  </a:lnTo>
                  <a:lnTo>
                    <a:pt x="355688" y="2772841"/>
                  </a:lnTo>
                  <a:lnTo>
                    <a:pt x="352844" y="2774505"/>
                  </a:lnTo>
                  <a:lnTo>
                    <a:pt x="345897" y="2774505"/>
                  </a:lnTo>
                  <a:lnTo>
                    <a:pt x="342925" y="2772829"/>
                  </a:lnTo>
                  <a:lnTo>
                    <a:pt x="340525" y="2769489"/>
                  </a:lnTo>
                  <a:lnTo>
                    <a:pt x="338201" y="2766136"/>
                  </a:lnTo>
                  <a:lnTo>
                    <a:pt x="337007" y="2759392"/>
                  </a:lnTo>
                  <a:lnTo>
                    <a:pt x="337007" y="2739110"/>
                  </a:lnTo>
                  <a:lnTo>
                    <a:pt x="338302" y="2732189"/>
                  </a:lnTo>
                  <a:lnTo>
                    <a:pt x="340893" y="2728430"/>
                  </a:lnTo>
                  <a:lnTo>
                    <a:pt x="343027" y="2725483"/>
                  </a:lnTo>
                  <a:lnTo>
                    <a:pt x="345795" y="2724010"/>
                  </a:lnTo>
                  <a:lnTo>
                    <a:pt x="352844" y="2724010"/>
                  </a:lnTo>
                  <a:lnTo>
                    <a:pt x="355714" y="2725686"/>
                  </a:lnTo>
                  <a:lnTo>
                    <a:pt x="360527" y="2732367"/>
                  </a:lnTo>
                  <a:lnTo>
                    <a:pt x="361734" y="2739110"/>
                  </a:lnTo>
                  <a:lnTo>
                    <a:pt x="361734" y="2722168"/>
                  </a:lnTo>
                  <a:lnTo>
                    <a:pt x="360527" y="2721076"/>
                  </a:lnTo>
                  <a:lnTo>
                    <a:pt x="355523" y="2718409"/>
                  </a:lnTo>
                  <a:lnTo>
                    <a:pt x="352653" y="2717749"/>
                  </a:lnTo>
                  <a:lnTo>
                    <a:pt x="344868" y="2717749"/>
                  </a:lnTo>
                  <a:lnTo>
                    <a:pt x="329222" y="2741980"/>
                  </a:lnTo>
                  <a:lnTo>
                    <a:pt x="329222" y="2749258"/>
                  </a:lnTo>
                  <a:lnTo>
                    <a:pt x="343395" y="2780741"/>
                  </a:lnTo>
                  <a:lnTo>
                    <a:pt x="353860" y="2780741"/>
                  </a:lnTo>
                  <a:lnTo>
                    <a:pt x="368769" y="2762351"/>
                  </a:lnTo>
                  <a:lnTo>
                    <a:pt x="369404" y="2757347"/>
                  </a:lnTo>
                  <a:close/>
                </a:path>
                <a:path w="441959" h="2781300">
                  <a:moveTo>
                    <a:pt x="441375" y="2779687"/>
                  </a:moveTo>
                  <a:lnTo>
                    <a:pt x="441286" y="2743657"/>
                  </a:lnTo>
                  <a:lnTo>
                    <a:pt x="440309" y="2740545"/>
                  </a:lnTo>
                  <a:lnTo>
                    <a:pt x="440169" y="2740126"/>
                  </a:lnTo>
                  <a:lnTo>
                    <a:pt x="437426" y="2737320"/>
                  </a:lnTo>
                  <a:lnTo>
                    <a:pt x="435444" y="2735211"/>
                  </a:lnTo>
                  <a:lnTo>
                    <a:pt x="432015" y="2733992"/>
                  </a:lnTo>
                  <a:lnTo>
                    <a:pt x="421830" y="2733992"/>
                  </a:lnTo>
                  <a:lnTo>
                    <a:pt x="417296" y="2736596"/>
                  </a:lnTo>
                  <a:lnTo>
                    <a:pt x="413677" y="2741815"/>
                  </a:lnTo>
                  <a:lnTo>
                    <a:pt x="413258" y="2740545"/>
                  </a:lnTo>
                  <a:lnTo>
                    <a:pt x="412851" y="2739352"/>
                  </a:lnTo>
                  <a:lnTo>
                    <a:pt x="411365" y="2737421"/>
                  </a:lnTo>
                  <a:lnTo>
                    <a:pt x="407111" y="2734678"/>
                  </a:lnTo>
                  <a:lnTo>
                    <a:pt x="404418" y="2733992"/>
                  </a:lnTo>
                  <a:lnTo>
                    <a:pt x="398119" y="2733992"/>
                  </a:lnTo>
                  <a:lnTo>
                    <a:pt x="395401" y="2734678"/>
                  </a:lnTo>
                  <a:lnTo>
                    <a:pt x="390804" y="2737320"/>
                  </a:lnTo>
                  <a:lnTo>
                    <a:pt x="388950" y="2739085"/>
                  </a:lnTo>
                  <a:lnTo>
                    <a:pt x="387477" y="2741269"/>
                  </a:lnTo>
                  <a:lnTo>
                    <a:pt x="387477" y="2734995"/>
                  </a:lnTo>
                  <a:lnTo>
                    <a:pt x="380707" y="2734995"/>
                  </a:lnTo>
                  <a:lnTo>
                    <a:pt x="380707" y="2779687"/>
                  </a:lnTo>
                  <a:lnTo>
                    <a:pt x="388302" y="2779687"/>
                  </a:lnTo>
                  <a:lnTo>
                    <a:pt x="388302" y="2752433"/>
                  </a:lnTo>
                  <a:lnTo>
                    <a:pt x="388683" y="2749321"/>
                  </a:lnTo>
                  <a:lnTo>
                    <a:pt x="390347" y="2744990"/>
                  </a:lnTo>
                  <a:lnTo>
                    <a:pt x="391642" y="2743365"/>
                  </a:lnTo>
                  <a:lnTo>
                    <a:pt x="393496" y="2742234"/>
                  </a:lnTo>
                  <a:lnTo>
                    <a:pt x="395008" y="2741269"/>
                  </a:lnTo>
                  <a:lnTo>
                    <a:pt x="395249" y="2741117"/>
                  </a:lnTo>
                  <a:lnTo>
                    <a:pt x="397294" y="2740545"/>
                  </a:lnTo>
                  <a:lnTo>
                    <a:pt x="402196" y="2740545"/>
                  </a:lnTo>
                  <a:lnTo>
                    <a:pt x="404241" y="2741396"/>
                  </a:lnTo>
                  <a:lnTo>
                    <a:pt x="405434" y="2743073"/>
                  </a:lnTo>
                  <a:lnTo>
                    <a:pt x="406742" y="2744762"/>
                  </a:lnTo>
                  <a:lnTo>
                    <a:pt x="407289" y="2747289"/>
                  </a:lnTo>
                  <a:lnTo>
                    <a:pt x="407289" y="2779687"/>
                  </a:lnTo>
                  <a:lnTo>
                    <a:pt x="414883" y="2779687"/>
                  </a:lnTo>
                  <a:lnTo>
                    <a:pt x="414883" y="2749118"/>
                  </a:lnTo>
                  <a:lnTo>
                    <a:pt x="415899" y="2745778"/>
                  </a:lnTo>
                  <a:lnTo>
                    <a:pt x="418058" y="2743657"/>
                  </a:lnTo>
                  <a:lnTo>
                    <a:pt x="419849" y="2741815"/>
                  </a:lnTo>
                  <a:lnTo>
                    <a:pt x="420077" y="2741599"/>
                  </a:lnTo>
                  <a:lnTo>
                    <a:pt x="422757" y="2740545"/>
                  </a:lnTo>
                  <a:lnTo>
                    <a:pt x="427570" y="2740545"/>
                  </a:lnTo>
                  <a:lnTo>
                    <a:pt x="433870" y="2748508"/>
                  </a:lnTo>
                  <a:lnTo>
                    <a:pt x="433870" y="2779687"/>
                  </a:lnTo>
                  <a:lnTo>
                    <a:pt x="441375" y="27796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7322352" y="2386819"/>
              <a:ext cx="6985" cy="2694940"/>
            </a:xfrm>
            <a:custGeom>
              <a:avLst/>
              <a:gdLst/>
              <a:ahLst/>
              <a:cxnLst/>
              <a:rect l="l" t="t" r="r" b="b"/>
              <a:pathLst>
                <a:path w="6984" h="2694940">
                  <a:moveTo>
                    <a:pt x="6945" y="0"/>
                  </a:moveTo>
                  <a:lnTo>
                    <a:pt x="0" y="0"/>
                  </a:lnTo>
                  <a:lnTo>
                    <a:pt x="0" y="2694735"/>
                  </a:lnTo>
                  <a:lnTo>
                    <a:pt x="6945" y="2694735"/>
                  </a:lnTo>
                  <a:lnTo>
                    <a:pt x="694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7458764" y="5104564"/>
              <a:ext cx="213995" cy="63500"/>
            </a:xfrm>
            <a:custGeom>
              <a:avLst/>
              <a:gdLst/>
              <a:ahLst/>
              <a:cxnLst/>
              <a:rect l="l" t="t" r="r" b="b"/>
              <a:pathLst>
                <a:path w="213995" h="63500">
                  <a:moveTo>
                    <a:pt x="34450" y="47174"/>
                  </a:moveTo>
                  <a:lnTo>
                    <a:pt x="26856" y="47174"/>
                  </a:lnTo>
                  <a:lnTo>
                    <a:pt x="26856" y="61944"/>
                  </a:lnTo>
                  <a:lnTo>
                    <a:pt x="34450" y="61944"/>
                  </a:lnTo>
                  <a:lnTo>
                    <a:pt x="34450" y="47174"/>
                  </a:lnTo>
                  <a:close/>
                </a:path>
                <a:path w="213995" h="63500">
                  <a:moveTo>
                    <a:pt x="34450" y="248"/>
                  </a:moveTo>
                  <a:lnTo>
                    <a:pt x="28246" y="248"/>
                  </a:lnTo>
                  <a:lnTo>
                    <a:pt x="0" y="40229"/>
                  </a:lnTo>
                  <a:lnTo>
                    <a:pt x="0" y="47174"/>
                  </a:lnTo>
                  <a:lnTo>
                    <a:pt x="42785" y="47174"/>
                  </a:lnTo>
                  <a:lnTo>
                    <a:pt x="42785" y="40229"/>
                  </a:lnTo>
                  <a:lnTo>
                    <a:pt x="7501" y="40229"/>
                  </a:lnTo>
                  <a:lnTo>
                    <a:pt x="26856" y="12420"/>
                  </a:lnTo>
                  <a:lnTo>
                    <a:pt x="34450" y="12420"/>
                  </a:lnTo>
                  <a:lnTo>
                    <a:pt x="34450" y="248"/>
                  </a:lnTo>
                  <a:close/>
                </a:path>
                <a:path w="213995" h="63500">
                  <a:moveTo>
                    <a:pt x="34450" y="12420"/>
                  </a:moveTo>
                  <a:lnTo>
                    <a:pt x="26856" y="12420"/>
                  </a:lnTo>
                  <a:lnTo>
                    <a:pt x="26856" y="40229"/>
                  </a:lnTo>
                  <a:lnTo>
                    <a:pt x="34450" y="40229"/>
                  </a:lnTo>
                  <a:lnTo>
                    <a:pt x="34450" y="12420"/>
                  </a:lnTo>
                  <a:close/>
                </a:path>
                <a:path w="213995" h="63500">
                  <a:moveTo>
                    <a:pt x="75383" y="0"/>
                  </a:moveTo>
                  <a:lnTo>
                    <a:pt x="67604" y="0"/>
                  </a:lnTo>
                  <a:lnTo>
                    <a:pt x="63900" y="1211"/>
                  </a:lnTo>
                  <a:lnTo>
                    <a:pt x="51953" y="24230"/>
                  </a:lnTo>
                  <a:lnTo>
                    <a:pt x="51953" y="31517"/>
                  </a:lnTo>
                  <a:lnTo>
                    <a:pt x="66122" y="62998"/>
                  </a:lnTo>
                  <a:lnTo>
                    <a:pt x="76587" y="62998"/>
                  </a:lnTo>
                  <a:lnTo>
                    <a:pt x="80384" y="61786"/>
                  </a:lnTo>
                  <a:lnTo>
                    <a:pt x="86310" y="56931"/>
                  </a:lnTo>
                  <a:lnTo>
                    <a:pt x="86417" y="56765"/>
                  </a:lnTo>
                  <a:lnTo>
                    <a:pt x="68623" y="56765"/>
                  </a:lnTo>
                  <a:lnTo>
                    <a:pt x="65652" y="55082"/>
                  </a:lnTo>
                  <a:lnTo>
                    <a:pt x="63323" y="51715"/>
                  </a:lnTo>
                  <a:lnTo>
                    <a:pt x="60935" y="48385"/>
                  </a:lnTo>
                  <a:lnTo>
                    <a:pt x="59731" y="41644"/>
                  </a:lnTo>
                  <a:lnTo>
                    <a:pt x="68530" y="6269"/>
                  </a:lnTo>
                  <a:lnTo>
                    <a:pt x="86058" y="6269"/>
                  </a:lnTo>
                  <a:lnTo>
                    <a:pt x="85384" y="5252"/>
                  </a:lnTo>
                  <a:lnTo>
                    <a:pt x="83347" y="3328"/>
                  </a:lnTo>
                  <a:lnTo>
                    <a:pt x="78346" y="665"/>
                  </a:lnTo>
                  <a:lnTo>
                    <a:pt x="75383" y="0"/>
                  </a:lnTo>
                  <a:close/>
                </a:path>
                <a:path w="213995" h="63500">
                  <a:moveTo>
                    <a:pt x="86058" y="6269"/>
                  </a:moveTo>
                  <a:lnTo>
                    <a:pt x="75568" y="6269"/>
                  </a:lnTo>
                  <a:lnTo>
                    <a:pt x="78531" y="7943"/>
                  </a:lnTo>
                  <a:lnTo>
                    <a:pt x="80846" y="11282"/>
                  </a:lnTo>
                  <a:lnTo>
                    <a:pt x="83254" y="14621"/>
                  </a:lnTo>
                  <a:lnTo>
                    <a:pt x="84458" y="21362"/>
                  </a:lnTo>
                  <a:lnTo>
                    <a:pt x="84453" y="41644"/>
                  </a:lnTo>
                  <a:lnTo>
                    <a:pt x="83254" y="48348"/>
                  </a:lnTo>
                  <a:lnTo>
                    <a:pt x="80827" y="51743"/>
                  </a:lnTo>
                  <a:lnTo>
                    <a:pt x="78516" y="55091"/>
                  </a:lnTo>
                  <a:lnTo>
                    <a:pt x="75568" y="56765"/>
                  </a:lnTo>
                  <a:lnTo>
                    <a:pt x="86417" y="56765"/>
                  </a:lnTo>
                  <a:lnTo>
                    <a:pt x="88532" y="53491"/>
                  </a:lnTo>
                  <a:lnTo>
                    <a:pt x="91497" y="44603"/>
                  </a:lnTo>
                  <a:lnTo>
                    <a:pt x="92130" y="39603"/>
                  </a:lnTo>
                  <a:lnTo>
                    <a:pt x="92125" y="24230"/>
                  </a:lnTo>
                  <a:lnTo>
                    <a:pt x="91775" y="20539"/>
                  </a:lnTo>
                  <a:lnTo>
                    <a:pt x="89922" y="13334"/>
                  </a:lnTo>
                  <a:lnTo>
                    <a:pt x="88625" y="10274"/>
                  </a:lnTo>
                  <a:lnTo>
                    <a:pt x="87033" y="7740"/>
                  </a:lnTo>
                  <a:lnTo>
                    <a:pt x="86058" y="6269"/>
                  </a:lnTo>
                  <a:close/>
                </a:path>
                <a:path w="213995" h="63500">
                  <a:moveTo>
                    <a:pt x="124835" y="0"/>
                  </a:moveTo>
                  <a:lnTo>
                    <a:pt x="117057" y="0"/>
                  </a:lnTo>
                  <a:lnTo>
                    <a:pt x="113259" y="1211"/>
                  </a:lnTo>
                  <a:lnTo>
                    <a:pt x="107332" y="6029"/>
                  </a:lnTo>
                  <a:lnTo>
                    <a:pt x="105110" y="9460"/>
                  </a:lnTo>
                  <a:lnTo>
                    <a:pt x="102147" y="18357"/>
                  </a:lnTo>
                  <a:lnTo>
                    <a:pt x="101405" y="24230"/>
                  </a:lnTo>
                  <a:lnTo>
                    <a:pt x="101405" y="31517"/>
                  </a:lnTo>
                  <a:lnTo>
                    <a:pt x="115575" y="62998"/>
                  </a:lnTo>
                  <a:lnTo>
                    <a:pt x="126039" y="62998"/>
                  </a:lnTo>
                  <a:lnTo>
                    <a:pt x="129744" y="61786"/>
                  </a:lnTo>
                  <a:lnTo>
                    <a:pt x="135671" y="56931"/>
                  </a:lnTo>
                  <a:lnTo>
                    <a:pt x="135783" y="56765"/>
                  </a:lnTo>
                  <a:lnTo>
                    <a:pt x="118075" y="56765"/>
                  </a:lnTo>
                  <a:lnTo>
                    <a:pt x="115105" y="55082"/>
                  </a:lnTo>
                  <a:lnTo>
                    <a:pt x="112704" y="51743"/>
                  </a:lnTo>
                  <a:lnTo>
                    <a:pt x="110389" y="48385"/>
                  </a:lnTo>
                  <a:lnTo>
                    <a:pt x="109185" y="41644"/>
                  </a:lnTo>
                  <a:lnTo>
                    <a:pt x="109190" y="21362"/>
                  </a:lnTo>
                  <a:lnTo>
                    <a:pt x="110481" y="14444"/>
                  </a:lnTo>
                  <a:lnTo>
                    <a:pt x="113074" y="10690"/>
                  </a:lnTo>
                  <a:lnTo>
                    <a:pt x="115204" y="7740"/>
                  </a:lnTo>
                  <a:lnTo>
                    <a:pt x="117982" y="6269"/>
                  </a:lnTo>
                  <a:lnTo>
                    <a:pt x="135473" y="6269"/>
                  </a:lnTo>
                  <a:lnTo>
                    <a:pt x="134837" y="5252"/>
                  </a:lnTo>
                  <a:lnTo>
                    <a:pt x="132707" y="3328"/>
                  </a:lnTo>
                  <a:lnTo>
                    <a:pt x="127707" y="665"/>
                  </a:lnTo>
                  <a:lnTo>
                    <a:pt x="124835" y="0"/>
                  </a:lnTo>
                  <a:close/>
                </a:path>
                <a:path w="213995" h="63500">
                  <a:moveTo>
                    <a:pt x="135473" y="6269"/>
                  </a:moveTo>
                  <a:lnTo>
                    <a:pt x="125021" y="6269"/>
                  </a:lnTo>
                  <a:lnTo>
                    <a:pt x="127891" y="7943"/>
                  </a:lnTo>
                  <a:lnTo>
                    <a:pt x="132707" y="14621"/>
                  </a:lnTo>
                  <a:lnTo>
                    <a:pt x="133911" y="21362"/>
                  </a:lnTo>
                  <a:lnTo>
                    <a:pt x="133906" y="41644"/>
                  </a:lnTo>
                  <a:lnTo>
                    <a:pt x="132707" y="48348"/>
                  </a:lnTo>
                  <a:lnTo>
                    <a:pt x="127876" y="55091"/>
                  </a:lnTo>
                  <a:lnTo>
                    <a:pt x="125021" y="56765"/>
                  </a:lnTo>
                  <a:lnTo>
                    <a:pt x="135783" y="56765"/>
                  </a:lnTo>
                  <a:lnTo>
                    <a:pt x="137986" y="53491"/>
                  </a:lnTo>
                  <a:lnTo>
                    <a:pt x="140949" y="44603"/>
                  </a:lnTo>
                  <a:lnTo>
                    <a:pt x="141583" y="39603"/>
                  </a:lnTo>
                  <a:lnTo>
                    <a:pt x="141578" y="24230"/>
                  </a:lnTo>
                  <a:lnTo>
                    <a:pt x="141227" y="20539"/>
                  </a:lnTo>
                  <a:lnTo>
                    <a:pt x="139374" y="13334"/>
                  </a:lnTo>
                  <a:lnTo>
                    <a:pt x="138079" y="10274"/>
                  </a:lnTo>
                  <a:lnTo>
                    <a:pt x="136394" y="7740"/>
                  </a:lnTo>
                  <a:lnTo>
                    <a:pt x="135473" y="6269"/>
                  </a:lnTo>
                  <a:close/>
                </a:path>
                <a:path w="213995" h="63500">
                  <a:moveTo>
                    <a:pt x="159656" y="17256"/>
                  </a:moveTo>
                  <a:lnTo>
                    <a:pt x="152896" y="17256"/>
                  </a:lnTo>
                  <a:lnTo>
                    <a:pt x="152896" y="61944"/>
                  </a:lnTo>
                  <a:lnTo>
                    <a:pt x="160489" y="61944"/>
                  </a:lnTo>
                  <a:lnTo>
                    <a:pt x="160489" y="34690"/>
                  </a:lnTo>
                  <a:lnTo>
                    <a:pt x="160860" y="31573"/>
                  </a:lnTo>
                  <a:lnTo>
                    <a:pt x="162534" y="27245"/>
                  </a:lnTo>
                  <a:lnTo>
                    <a:pt x="163823" y="25617"/>
                  </a:lnTo>
                  <a:lnTo>
                    <a:pt x="165676" y="24489"/>
                  </a:lnTo>
                  <a:lnTo>
                    <a:pt x="167188" y="23526"/>
                  </a:lnTo>
                  <a:lnTo>
                    <a:pt x="159656" y="23526"/>
                  </a:lnTo>
                  <a:lnTo>
                    <a:pt x="159656" y="17256"/>
                  </a:lnTo>
                  <a:close/>
                </a:path>
                <a:path w="213995" h="63500">
                  <a:moveTo>
                    <a:pt x="185436" y="22805"/>
                  </a:moveTo>
                  <a:lnTo>
                    <a:pt x="174381" y="22805"/>
                  </a:lnTo>
                  <a:lnTo>
                    <a:pt x="176418" y="23647"/>
                  </a:lnTo>
                  <a:lnTo>
                    <a:pt x="177622" y="25330"/>
                  </a:lnTo>
                  <a:lnTo>
                    <a:pt x="178918" y="27014"/>
                  </a:lnTo>
                  <a:lnTo>
                    <a:pt x="179475" y="29538"/>
                  </a:lnTo>
                  <a:lnTo>
                    <a:pt x="179475" y="61944"/>
                  </a:lnTo>
                  <a:lnTo>
                    <a:pt x="187068" y="61944"/>
                  </a:lnTo>
                  <a:lnTo>
                    <a:pt x="187068" y="31379"/>
                  </a:lnTo>
                  <a:lnTo>
                    <a:pt x="188086" y="28031"/>
                  </a:lnTo>
                  <a:lnTo>
                    <a:pt x="190244" y="25913"/>
                  </a:lnTo>
                  <a:lnTo>
                    <a:pt x="192038" y="24072"/>
                  </a:lnTo>
                  <a:lnTo>
                    <a:pt x="185864" y="24072"/>
                  </a:lnTo>
                  <a:lnTo>
                    <a:pt x="185436" y="22805"/>
                  </a:lnTo>
                  <a:close/>
                </a:path>
                <a:path w="213995" h="63500">
                  <a:moveTo>
                    <a:pt x="212485" y="22805"/>
                  </a:moveTo>
                  <a:lnTo>
                    <a:pt x="199755" y="22805"/>
                  </a:lnTo>
                  <a:lnTo>
                    <a:pt x="201330" y="23213"/>
                  </a:lnTo>
                  <a:lnTo>
                    <a:pt x="203923" y="24839"/>
                  </a:lnTo>
                  <a:lnTo>
                    <a:pt x="204757" y="25913"/>
                  </a:lnTo>
                  <a:lnTo>
                    <a:pt x="205315" y="27254"/>
                  </a:lnTo>
                  <a:lnTo>
                    <a:pt x="205775" y="28586"/>
                  </a:lnTo>
                  <a:lnTo>
                    <a:pt x="206053" y="30759"/>
                  </a:lnTo>
                  <a:lnTo>
                    <a:pt x="206053" y="61944"/>
                  </a:lnTo>
                  <a:lnTo>
                    <a:pt x="213554" y="61944"/>
                  </a:lnTo>
                  <a:lnTo>
                    <a:pt x="213474" y="25913"/>
                  </a:lnTo>
                  <a:lnTo>
                    <a:pt x="212485" y="22805"/>
                  </a:lnTo>
                  <a:close/>
                </a:path>
                <a:path w="213995" h="63500">
                  <a:moveTo>
                    <a:pt x="204200" y="16248"/>
                  </a:moveTo>
                  <a:lnTo>
                    <a:pt x="194014" y="16248"/>
                  </a:lnTo>
                  <a:lnTo>
                    <a:pt x="189476" y="18856"/>
                  </a:lnTo>
                  <a:lnTo>
                    <a:pt x="185864" y="24072"/>
                  </a:lnTo>
                  <a:lnTo>
                    <a:pt x="192038" y="24072"/>
                  </a:lnTo>
                  <a:lnTo>
                    <a:pt x="192255" y="23850"/>
                  </a:lnTo>
                  <a:lnTo>
                    <a:pt x="194939" y="22805"/>
                  </a:lnTo>
                  <a:lnTo>
                    <a:pt x="212485" y="22805"/>
                  </a:lnTo>
                  <a:lnTo>
                    <a:pt x="212350" y="22379"/>
                  </a:lnTo>
                  <a:lnTo>
                    <a:pt x="209611" y="19578"/>
                  </a:lnTo>
                  <a:lnTo>
                    <a:pt x="207627" y="17470"/>
                  </a:lnTo>
                  <a:lnTo>
                    <a:pt x="204200" y="16248"/>
                  </a:lnTo>
                  <a:close/>
                </a:path>
                <a:path w="213995" h="63500">
                  <a:moveTo>
                    <a:pt x="176603" y="16248"/>
                  </a:moveTo>
                  <a:lnTo>
                    <a:pt x="170306" y="16248"/>
                  </a:lnTo>
                  <a:lnTo>
                    <a:pt x="167590" y="16932"/>
                  </a:lnTo>
                  <a:lnTo>
                    <a:pt x="162990" y="19578"/>
                  </a:lnTo>
                  <a:lnTo>
                    <a:pt x="161138" y="21334"/>
                  </a:lnTo>
                  <a:lnTo>
                    <a:pt x="159656" y="23526"/>
                  </a:lnTo>
                  <a:lnTo>
                    <a:pt x="167188" y="23526"/>
                  </a:lnTo>
                  <a:lnTo>
                    <a:pt x="167435" y="23369"/>
                  </a:lnTo>
                  <a:lnTo>
                    <a:pt x="169472" y="22805"/>
                  </a:lnTo>
                  <a:lnTo>
                    <a:pt x="185436" y="22805"/>
                  </a:lnTo>
                  <a:lnTo>
                    <a:pt x="185031" y="21603"/>
                  </a:lnTo>
                  <a:lnTo>
                    <a:pt x="183549" y="19679"/>
                  </a:lnTo>
                  <a:lnTo>
                    <a:pt x="179289" y="16932"/>
                  </a:lnTo>
                  <a:lnTo>
                    <a:pt x="176603" y="16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7565441" y="2386825"/>
              <a:ext cx="250190" cy="2694940"/>
            </a:xfrm>
            <a:custGeom>
              <a:avLst/>
              <a:gdLst/>
              <a:ahLst/>
              <a:cxnLst/>
              <a:rect l="l" t="t" r="r" b="b"/>
              <a:pathLst>
                <a:path w="250190" h="2694940">
                  <a:moveTo>
                    <a:pt x="6946" y="0"/>
                  </a:moveTo>
                  <a:lnTo>
                    <a:pt x="0" y="0"/>
                  </a:lnTo>
                  <a:lnTo>
                    <a:pt x="0" y="2694736"/>
                  </a:lnTo>
                  <a:lnTo>
                    <a:pt x="6946" y="2694736"/>
                  </a:lnTo>
                  <a:lnTo>
                    <a:pt x="6946" y="0"/>
                  </a:lnTo>
                  <a:close/>
                </a:path>
                <a:path w="250190" h="2694940">
                  <a:moveTo>
                    <a:pt x="152806" y="0"/>
                  </a:moveTo>
                  <a:lnTo>
                    <a:pt x="145859" y="0"/>
                  </a:lnTo>
                  <a:lnTo>
                    <a:pt x="145859" y="2694736"/>
                  </a:lnTo>
                  <a:lnTo>
                    <a:pt x="152806" y="2694736"/>
                  </a:lnTo>
                  <a:lnTo>
                    <a:pt x="152806" y="0"/>
                  </a:lnTo>
                  <a:close/>
                </a:path>
                <a:path w="250190" h="2694940">
                  <a:moveTo>
                    <a:pt x="250037" y="0"/>
                  </a:moveTo>
                  <a:lnTo>
                    <a:pt x="243103" y="0"/>
                  </a:lnTo>
                  <a:lnTo>
                    <a:pt x="243103" y="2694736"/>
                  </a:lnTo>
                  <a:lnTo>
                    <a:pt x="250037" y="2694736"/>
                  </a:lnTo>
                  <a:lnTo>
                    <a:pt x="25003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7876794" y="2386825"/>
              <a:ext cx="269875" cy="2778760"/>
            </a:xfrm>
            <a:custGeom>
              <a:avLst/>
              <a:gdLst/>
              <a:ahLst/>
              <a:cxnLst/>
              <a:rect l="l" t="t" r="r" b="b"/>
              <a:pathLst>
                <a:path w="269875" h="2778760">
                  <a:moveTo>
                    <a:pt x="22034" y="0"/>
                  </a:moveTo>
                  <a:lnTo>
                    <a:pt x="15087" y="0"/>
                  </a:lnTo>
                  <a:lnTo>
                    <a:pt x="15087" y="2694736"/>
                  </a:lnTo>
                  <a:lnTo>
                    <a:pt x="22034" y="2694736"/>
                  </a:lnTo>
                  <a:lnTo>
                    <a:pt x="22034" y="0"/>
                  </a:lnTo>
                  <a:close/>
                </a:path>
                <a:path w="269875" h="2778760">
                  <a:moveTo>
                    <a:pt x="22415" y="2717482"/>
                  </a:moveTo>
                  <a:lnTo>
                    <a:pt x="17589" y="2717482"/>
                  </a:lnTo>
                  <a:lnTo>
                    <a:pt x="16294" y="2720111"/>
                  </a:lnTo>
                  <a:lnTo>
                    <a:pt x="14071" y="2722816"/>
                  </a:lnTo>
                  <a:lnTo>
                    <a:pt x="7772" y="2728391"/>
                  </a:lnTo>
                  <a:lnTo>
                    <a:pt x="4165" y="2730766"/>
                  </a:lnTo>
                  <a:lnTo>
                    <a:pt x="0" y="2732722"/>
                  </a:lnTo>
                  <a:lnTo>
                    <a:pt x="0" y="2739936"/>
                  </a:lnTo>
                  <a:lnTo>
                    <a:pt x="14909" y="2730944"/>
                  </a:lnTo>
                  <a:lnTo>
                    <a:pt x="14909" y="2778442"/>
                  </a:lnTo>
                  <a:lnTo>
                    <a:pt x="22415" y="2778442"/>
                  </a:lnTo>
                  <a:lnTo>
                    <a:pt x="22415" y="2717482"/>
                  </a:lnTo>
                  <a:close/>
                </a:path>
                <a:path w="269875" h="2778760">
                  <a:moveTo>
                    <a:pt x="269671" y="2771267"/>
                  </a:moveTo>
                  <a:lnTo>
                    <a:pt x="239852" y="2771267"/>
                  </a:lnTo>
                  <a:lnTo>
                    <a:pt x="240690" y="2769920"/>
                  </a:lnTo>
                  <a:lnTo>
                    <a:pt x="241706" y="2768574"/>
                  </a:lnTo>
                  <a:lnTo>
                    <a:pt x="244208" y="2765895"/>
                  </a:lnTo>
                  <a:lnTo>
                    <a:pt x="247078" y="2763355"/>
                  </a:lnTo>
                  <a:lnTo>
                    <a:pt x="256984" y="2755074"/>
                  </a:lnTo>
                  <a:lnTo>
                    <a:pt x="260781" y="2751505"/>
                  </a:lnTo>
                  <a:lnTo>
                    <a:pt x="265417" y="2746324"/>
                  </a:lnTo>
                  <a:lnTo>
                    <a:pt x="267081" y="2743847"/>
                  </a:lnTo>
                  <a:lnTo>
                    <a:pt x="269024" y="2739148"/>
                  </a:lnTo>
                  <a:lnTo>
                    <a:pt x="269582" y="2736773"/>
                  </a:lnTo>
                  <a:lnTo>
                    <a:pt x="269582" y="2729560"/>
                  </a:lnTo>
                  <a:lnTo>
                    <a:pt x="267817" y="2725559"/>
                  </a:lnTo>
                  <a:lnTo>
                    <a:pt x="261061" y="2719108"/>
                  </a:lnTo>
                  <a:lnTo>
                    <a:pt x="256425" y="2717482"/>
                  </a:lnTo>
                  <a:lnTo>
                    <a:pt x="244856" y="2717482"/>
                  </a:lnTo>
                  <a:lnTo>
                    <a:pt x="240220" y="2718981"/>
                  </a:lnTo>
                  <a:lnTo>
                    <a:pt x="233375" y="2724975"/>
                  </a:lnTo>
                  <a:lnTo>
                    <a:pt x="231432" y="2729331"/>
                  </a:lnTo>
                  <a:lnTo>
                    <a:pt x="230873" y="2735046"/>
                  </a:lnTo>
                  <a:lnTo>
                    <a:pt x="238556" y="2735834"/>
                  </a:lnTo>
                  <a:lnTo>
                    <a:pt x="238556" y="2732024"/>
                  </a:lnTo>
                  <a:lnTo>
                    <a:pt x="239661" y="2729039"/>
                  </a:lnTo>
                  <a:lnTo>
                    <a:pt x="243928" y="2724734"/>
                  </a:lnTo>
                  <a:lnTo>
                    <a:pt x="246888" y="2723654"/>
                  </a:lnTo>
                  <a:lnTo>
                    <a:pt x="253834" y="2723654"/>
                  </a:lnTo>
                  <a:lnTo>
                    <a:pt x="256616" y="2724670"/>
                  </a:lnTo>
                  <a:lnTo>
                    <a:pt x="260781" y="2728734"/>
                  </a:lnTo>
                  <a:lnTo>
                    <a:pt x="261899" y="2731224"/>
                  </a:lnTo>
                  <a:lnTo>
                    <a:pt x="261899" y="2736989"/>
                  </a:lnTo>
                  <a:lnTo>
                    <a:pt x="260692" y="2739974"/>
                  </a:lnTo>
                  <a:lnTo>
                    <a:pt x="256057" y="2746298"/>
                  </a:lnTo>
                  <a:lnTo>
                    <a:pt x="251612" y="2750578"/>
                  </a:lnTo>
                  <a:lnTo>
                    <a:pt x="240779" y="2759468"/>
                  </a:lnTo>
                  <a:lnTo>
                    <a:pt x="237540" y="2762542"/>
                  </a:lnTo>
                  <a:lnTo>
                    <a:pt x="232994" y="2767838"/>
                  </a:lnTo>
                  <a:lnTo>
                    <a:pt x="231330" y="2770530"/>
                  </a:lnTo>
                  <a:lnTo>
                    <a:pt x="229666" y="2774912"/>
                  </a:lnTo>
                  <a:lnTo>
                    <a:pt x="229387" y="2776651"/>
                  </a:lnTo>
                  <a:lnTo>
                    <a:pt x="229476" y="2778442"/>
                  </a:lnTo>
                  <a:lnTo>
                    <a:pt x="269671" y="2778442"/>
                  </a:lnTo>
                  <a:lnTo>
                    <a:pt x="269671" y="27712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8128043" y="2386819"/>
              <a:ext cx="6985" cy="2694940"/>
            </a:xfrm>
            <a:custGeom>
              <a:avLst/>
              <a:gdLst/>
              <a:ahLst/>
              <a:cxnLst/>
              <a:rect l="l" t="t" r="r" b="b"/>
              <a:pathLst>
                <a:path w="6984" h="2694940">
                  <a:moveTo>
                    <a:pt x="6945" y="0"/>
                  </a:moveTo>
                  <a:lnTo>
                    <a:pt x="0" y="0"/>
                  </a:lnTo>
                  <a:lnTo>
                    <a:pt x="0" y="2694735"/>
                  </a:lnTo>
                  <a:lnTo>
                    <a:pt x="6945" y="2694735"/>
                  </a:lnTo>
                  <a:lnTo>
                    <a:pt x="694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8347895" y="5104554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5" h="60960">
                  <a:moveTo>
                    <a:pt x="33802" y="46167"/>
                  </a:moveTo>
                  <a:lnTo>
                    <a:pt x="26300" y="46167"/>
                  </a:lnTo>
                  <a:lnTo>
                    <a:pt x="26300" y="60706"/>
                  </a:lnTo>
                  <a:lnTo>
                    <a:pt x="33802" y="60706"/>
                  </a:lnTo>
                  <a:lnTo>
                    <a:pt x="33802" y="46167"/>
                  </a:lnTo>
                  <a:close/>
                </a:path>
                <a:path w="42545" h="60960">
                  <a:moveTo>
                    <a:pt x="33802" y="0"/>
                  </a:moveTo>
                  <a:lnTo>
                    <a:pt x="27689" y="0"/>
                  </a:lnTo>
                  <a:lnTo>
                    <a:pt x="0" y="39342"/>
                  </a:lnTo>
                  <a:lnTo>
                    <a:pt x="0" y="46167"/>
                  </a:lnTo>
                  <a:lnTo>
                    <a:pt x="42044" y="46167"/>
                  </a:lnTo>
                  <a:lnTo>
                    <a:pt x="42044" y="39342"/>
                  </a:lnTo>
                  <a:lnTo>
                    <a:pt x="7316" y="39342"/>
                  </a:lnTo>
                  <a:lnTo>
                    <a:pt x="26300" y="11967"/>
                  </a:lnTo>
                  <a:lnTo>
                    <a:pt x="33802" y="11967"/>
                  </a:lnTo>
                  <a:lnTo>
                    <a:pt x="33802" y="0"/>
                  </a:lnTo>
                  <a:close/>
                </a:path>
                <a:path w="42545" h="60960">
                  <a:moveTo>
                    <a:pt x="33802" y="11967"/>
                  </a:moveTo>
                  <a:lnTo>
                    <a:pt x="26300" y="11967"/>
                  </a:lnTo>
                  <a:lnTo>
                    <a:pt x="26300" y="39342"/>
                  </a:lnTo>
                  <a:lnTo>
                    <a:pt x="33802" y="39342"/>
                  </a:lnTo>
                  <a:lnTo>
                    <a:pt x="33802" y="11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8371129" y="2386825"/>
              <a:ext cx="250190" cy="2694940"/>
            </a:xfrm>
            <a:custGeom>
              <a:avLst/>
              <a:gdLst/>
              <a:ahLst/>
              <a:cxnLst/>
              <a:rect l="l" t="t" r="r" b="b"/>
              <a:pathLst>
                <a:path w="250190" h="2694940">
                  <a:moveTo>
                    <a:pt x="6946" y="0"/>
                  </a:moveTo>
                  <a:lnTo>
                    <a:pt x="0" y="0"/>
                  </a:lnTo>
                  <a:lnTo>
                    <a:pt x="0" y="2694736"/>
                  </a:lnTo>
                  <a:lnTo>
                    <a:pt x="6946" y="2694736"/>
                  </a:lnTo>
                  <a:lnTo>
                    <a:pt x="6946" y="0"/>
                  </a:lnTo>
                  <a:close/>
                </a:path>
                <a:path w="250190" h="2694940">
                  <a:moveTo>
                    <a:pt x="152806" y="0"/>
                  </a:moveTo>
                  <a:lnTo>
                    <a:pt x="145859" y="0"/>
                  </a:lnTo>
                  <a:lnTo>
                    <a:pt x="145859" y="2694736"/>
                  </a:lnTo>
                  <a:lnTo>
                    <a:pt x="152806" y="2694736"/>
                  </a:lnTo>
                  <a:lnTo>
                    <a:pt x="152806" y="0"/>
                  </a:lnTo>
                  <a:close/>
                </a:path>
                <a:path w="250190" h="2694940">
                  <a:moveTo>
                    <a:pt x="250050" y="0"/>
                  </a:moveTo>
                  <a:lnTo>
                    <a:pt x="243103" y="0"/>
                  </a:lnTo>
                  <a:lnTo>
                    <a:pt x="243103" y="2694736"/>
                  </a:lnTo>
                  <a:lnTo>
                    <a:pt x="250050" y="2694736"/>
                  </a:lnTo>
                  <a:lnTo>
                    <a:pt x="25005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8661641" y="2386825"/>
              <a:ext cx="318770" cy="2780030"/>
            </a:xfrm>
            <a:custGeom>
              <a:avLst/>
              <a:gdLst/>
              <a:ahLst/>
              <a:cxnLst/>
              <a:rect l="l" t="t" r="r" b="b"/>
              <a:pathLst>
                <a:path w="318770" h="2780029">
                  <a:moveTo>
                    <a:pt x="22415" y="2717482"/>
                  </a:moveTo>
                  <a:lnTo>
                    <a:pt x="17602" y="2717482"/>
                  </a:lnTo>
                  <a:lnTo>
                    <a:pt x="16306" y="2720111"/>
                  </a:lnTo>
                  <a:lnTo>
                    <a:pt x="14084" y="2722816"/>
                  </a:lnTo>
                  <a:lnTo>
                    <a:pt x="7785" y="2728391"/>
                  </a:lnTo>
                  <a:lnTo>
                    <a:pt x="4178" y="2730766"/>
                  </a:lnTo>
                  <a:lnTo>
                    <a:pt x="0" y="2732722"/>
                  </a:lnTo>
                  <a:lnTo>
                    <a:pt x="0" y="2739936"/>
                  </a:lnTo>
                  <a:lnTo>
                    <a:pt x="14909" y="2730944"/>
                  </a:lnTo>
                  <a:lnTo>
                    <a:pt x="14909" y="2778442"/>
                  </a:lnTo>
                  <a:lnTo>
                    <a:pt x="22415" y="2778442"/>
                  </a:lnTo>
                  <a:lnTo>
                    <a:pt x="22415" y="2730944"/>
                  </a:lnTo>
                  <a:lnTo>
                    <a:pt x="22415" y="2717482"/>
                  </a:lnTo>
                  <a:close/>
                </a:path>
                <a:path w="318770" h="2780029">
                  <a:moveTo>
                    <a:pt x="42875" y="0"/>
                  </a:moveTo>
                  <a:lnTo>
                    <a:pt x="35941" y="0"/>
                  </a:lnTo>
                  <a:lnTo>
                    <a:pt x="35941" y="2694736"/>
                  </a:lnTo>
                  <a:lnTo>
                    <a:pt x="42875" y="2694736"/>
                  </a:lnTo>
                  <a:lnTo>
                    <a:pt x="42875" y="0"/>
                  </a:lnTo>
                  <a:close/>
                </a:path>
                <a:path w="318770" h="2780029">
                  <a:moveTo>
                    <a:pt x="82524" y="2755620"/>
                  </a:moveTo>
                  <a:lnTo>
                    <a:pt x="82410" y="2741333"/>
                  </a:lnTo>
                  <a:lnTo>
                    <a:pt x="82054" y="2737701"/>
                  </a:lnTo>
                  <a:lnTo>
                    <a:pt x="81127" y="2734145"/>
                  </a:lnTo>
                  <a:lnTo>
                    <a:pt x="80302" y="2730614"/>
                  </a:lnTo>
                  <a:lnTo>
                    <a:pt x="78994" y="2727604"/>
                  </a:lnTo>
                  <a:lnTo>
                    <a:pt x="77406" y="2725102"/>
                  </a:lnTo>
                  <a:lnTo>
                    <a:pt x="76428" y="2723654"/>
                  </a:lnTo>
                  <a:lnTo>
                    <a:pt x="75755" y="2722651"/>
                  </a:lnTo>
                  <a:lnTo>
                    <a:pt x="74828" y="2721800"/>
                  </a:lnTo>
                  <a:lnTo>
                    <a:pt x="74828" y="2738501"/>
                  </a:lnTo>
                  <a:lnTo>
                    <a:pt x="74828" y="2758465"/>
                  </a:lnTo>
                  <a:lnTo>
                    <a:pt x="73723" y="2765069"/>
                  </a:lnTo>
                  <a:lnTo>
                    <a:pt x="71399" y="2768384"/>
                  </a:lnTo>
                  <a:lnTo>
                    <a:pt x="68986" y="2771698"/>
                  </a:lnTo>
                  <a:lnTo>
                    <a:pt x="66128" y="2773349"/>
                  </a:lnTo>
                  <a:lnTo>
                    <a:pt x="59270" y="2773349"/>
                  </a:lnTo>
                  <a:lnTo>
                    <a:pt x="56400" y="2771686"/>
                  </a:lnTo>
                  <a:lnTo>
                    <a:pt x="51765" y="2765069"/>
                  </a:lnTo>
                  <a:lnTo>
                    <a:pt x="50571" y="2758465"/>
                  </a:lnTo>
                  <a:lnTo>
                    <a:pt x="50571" y="2738501"/>
                  </a:lnTo>
                  <a:lnTo>
                    <a:pt x="51866" y="2731693"/>
                  </a:lnTo>
                  <a:lnTo>
                    <a:pt x="56489" y="2725102"/>
                  </a:lnTo>
                  <a:lnTo>
                    <a:pt x="59182" y="2723654"/>
                  </a:lnTo>
                  <a:lnTo>
                    <a:pt x="66128" y="2723654"/>
                  </a:lnTo>
                  <a:lnTo>
                    <a:pt x="68999" y="2725305"/>
                  </a:lnTo>
                  <a:lnTo>
                    <a:pt x="71399" y="2728582"/>
                  </a:lnTo>
                  <a:lnTo>
                    <a:pt x="73723" y="2731871"/>
                  </a:lnTo>
                  <a:lnTo>
                    <a:pt x="74828" y="2738501"/>
                  </a:lnTo>
                  <a:lnTo>
                    <a:pt x="74828" y="2721800"/>
                  </a:lnTo>
                  <a:lnTo>
                    <a:pt x="73723" y="2720771"/>
                  </a:lnTo>
                  <a:lnTo>
                    <a:pt x="71310" y="2719451"/>
                  </a:lnTo>
                  <a:lnTo>
                    <a:pt x="68808" y="2718143"/>
                  </a:lnTo>
                  <a:lnTo>
                    <a:pt x="65938" y="2717482"/>
                  </a:lnTo>
                  <a:lnTo>
                    <a:pt x="58254" y="2717482"/>
                  </a:lnTo>
                  <a:lnTo>
                    <a:pt x="42887" y="2741333"/>
                  </a:lnTo>
                  <a:lnTo>
                    <a:pt x="42887" y="2759913"/>
                  </a:lnTo>
                  <a:lnTo>
                    <a:pt x="44919" y="2768130"/>
                  </a:lnTo>
                  <a:lnTo>
                    <a:pt x="52235" y="2777375"/>
                  </a:lnTo>
                  <a:lnTo>
                    <a:pt x="56870" y="2779471"/>
                  </a:lnTo>
                  <a:lnTo>
                    <a:pt x="67144" y="2779471"/>
                  </a:lnTo>
                  <a:lnTo>
                    <a:pt x="81775" y="2761373"/>
                  </a:lnTo>
                  <a:lnTo>
                    <a:pt x="82524" y="2755620"/>
                  </a:lnTo>
                  <a:close/>
                </a:path>
                <a:path w="318770" h="2780029">
                  <a:moveTo>
                    <a:pt x="269684" y="2771267"/>
                  </a:moveTo>
                  <a:lnTo>
                    <a:pt x="239864" y="2771267"/>
                  </a:lnTo>
                  <a:lnTo>
                    <a:pt x="240690" y="2769920"/>
                  </a:lnTo>
                  <a:lnTo>
                    <a:pt x="241706" y="2768574"/>
                  </a:lnTo>
                  <a:lnTo>
                    <a:pt x="243014" y="2767241"/>
                  </a:lnTo>
                  <a:lnTo>
                    <a:pt x="244208" y="2765895"/>
                  </a:lnTo>
                  <a:lnTo>
                    <a:pt x="247078" y="2763355"/>
                  </a:lnTo>
                  <a:lnTo>
                    <a:pt x="251625" y="2759595"/>
                  </a:lnTo>
                  <a:lnTo>
                    <a:pt x="256997" y="2755074"/>
                  </a:lnTo>
                  <a:lnTo>
                    <a:pt x="269532" y="2736989"/>
                  </a:lnTo>
                  <a:lnTo>
                    <a:pt x="269481" y="2729331"/>
                  </a:lnTo>
                  <a:lnTo>
                    <a:pt x="256438" y="2717482"/>
                  </a:lnTo>
                  <a:lnTo>
                    <a:pt x="244856" y="2717482"/>
                  </a:lnTo>
                  <a:lnTo>
                    <a:pt x="240233" y="2718981"/>
                  </a:lnTo>
                  <a:lnTo>
                    <a:pt x="233375" y="2724975"/>
                  </a:lnTo>
                  <a:lnTo>
                    <a:pt x="231432" y="2729331"/>
                  </a:lnTo>
                  <a:lnTo>
                    <a:pt x="230873" y="2735046"/>
                  </a:lnTo>
                  <a:lnTo>
                    <a:pt x="238569" y="2735834"/>
                  </a:lnTo>
                  <a:lnTo>
                    <a:pt x="238569" y="2732024"/>
                  </a:lnTo>
                  <a:lnTo>
                    <a:pt x="239674" y="2729039"/>
                  </a:lnTo>
                  <a:lnTo>
                    <a:pt x="243928" y="2724734"/>
                  </a:lnTo>
                  <a:lnTo>
                    <a:pt x="246900" y="2723654"/>
                  </a:lnTo>
                  <a:lnTo>
                    <a:pt x="253847" y="2723654"/>
                  </a:lnTo>
                  <a:lnTo>
                    <a:pt x="256616" y="2724670"/>
                  </a:lnTo>
                  <a:lnTo>
                    <a:pt x="258749" y="2726702"/>
                  </a:lnTo>
                  <a:lnTo>
                    <a:pt x="260794" y="2728734"/>
                  </a:lnTo>
                  <a:lnTo>
                    <a:pt x="261899" y="2731224"/>
                  </a:lnTo>
                  <a:lnTo>
                    <a:pt x="261899" y="2736989"/>
                  </a:lnTo>
                  <a:lnTo>
                    <a:pt x="260692" y="2739974"/>
                  </a:lnTo>
                  <a:lnTo>
                    <a:pt x="256044" y="2746324"/>
                  </a:lnTo>
                  <a:lnTo>
                    <a:pt x="251625" y="2750578"/>
                  </a:lnTo>
                  <a:lnTo>
                    <a:pt x="240792" y="2759468"/>
                  </a:lnTo>
                  <a:lnTo>
                    <a:pt x="237540" y="2762542"/>
                  </a:lnTo>
                  <a:lnTo>
                    <a:pt x="235229" y="2765183"/>
                  </a:lnTo>
                  <a:lnTo>
                    <a:pt x="233006" y="2767838"/>
                  </a:lnTo>
                  <a:lnTo>
                    <a:pt x="231343" y="2770530"/>
                  </a:lnTo>
                  <a:lnTo>
                    <a:pt x="230327" y="2773261"/>
                  </a:lnTo>
                  <a:lnTo>
                    <a:pt x="229666" y="2774912"/>
                  </a:lnTo>
                  <a:lnTo>
                    <a:pt x="229400" y="2776651"/>
                  </a:lnTo>
                  <a:lnTo>
                    <a:pt x="229489" y="2778442"/>
                  </a:lnTo>
                  <a:lnTo>
                    <a:pt x="269684" y="2778442"/>
                  </a:lnTo>
                  <a:lnTo>
                    <a:pt x="269684" y="2771267"/>
                  </a:lnTo>
                  <a:close/>
                </a:path>
                <a:path w="318770" h="2780029">
                  <a:moveTo>
                    <a:pt x="318668" y="2755620"/>
                  </a:moveTo>
                  <a:lnTo>
                    <a:pt x="318554" y="2741333"/>
                  </a:lnTo>
                  <a:lnTo>
                    <a:pt x="318211" y="2737701"/>
                  </a:lnTo>
                  <a:lnTo>
                    <a:pt x="317284" y="2734145"/>
                  </a:lnTo>
                  <a:lnTo>
                    <a:pt x="316445" y="2730614"/>
                  </a:lnTo>
                  <a:lnTo>
                    <a:pt x="315150" y="2727604"/>
                  </a:lnTo>
                  <a:lnTo>
                    <a:pt x="313563" y="2725102"/>
                  </a:lnTo>
                  <a:lnTo>
                    <a:pt x="312585" y="2723654"/>
                  </a:lnTo>
                  <a:lnTo>
                    <a:pt x="311912" y="2722651"/>
                  </a:lnTo>
                  <a:lnTo>
                    <a:pt x="310984" y="2721800"/>
                  </a:lnTo>
                  <a:lnTo>
                    <a:pt x="310984" y="2738501"/>
                  </a:lnTo>
                  <a:lnTo>
                    <a:pt x="310972" y="2758465"/>
                  </a:lnTo>
                  <a:lnTo>
                    <a:pt x="309867" y="2765069"/>
                  </a:lnTo>
                  <a:lnTo>
                    <a:pt x="307555" y="2768384"/>
                  </a:lnTo>
                  <a:lnTo>
                    <a:pt x="305130" y="2771698"/>
                  </a:lnTo>
                  <a:lnTo>
                    <a:pt x="302272" y="2773349"/>
                  </a:lnTo>
                  <a:lnTo>
                    <a:pt x="295427" y="2773349"/>
                  </a:lnTo>
                  <a:lnTo>
                    <a:pt x="292544" y="2771686"/>
                  </a:lnTo>
                  <a:lnTo>
                    <a:pt x="287921" y="2765069"/>
                  </a:lnTo>
                  <a:lnTo>
                    <a:pt x="286715" y="2758465"/>
                  </a:lnTo>
                  <a:lnTo>
                    <a:pt x="286727" y="2738501"/>
                  </a:lnTo>
                  <a:lnTo>
                    <a:pt x="288010" y="2731693"/>
                  </a:lnTo>
                  <a:lnTo>
                    <a:pt x="292646" y="2725102"/>
                  </a:lnTo>
                  <a:lnTo>
                    <a:pt x="295325" y="2723654"/>
                  </a:lnTo>
                  <a:lnTo>
                    <a:pt x="302272" y="2723654"/>
                  </a:lnTo>
                  <a:lnTo>
                    <a:pt x="305142" y="2725305"/>
                  </a:lnTo>
                  <a:lnTo>
                    <a:pt x="307555" y="2728582"/>
                  </a:lnTo>
                  <a:lnTo>
                    <a:pt x="309867" y="2731871"/>
                  </a:lnTo>
                  <a:lnTo>
                    <a:pt x="310984" y="2738501"/>
                  </a:lnTo>
                  <a:lnTo>
                    <a:pt x="310984" y="2721800"/>
                  </a:lnTo>
                  <a:lnTo>
                    <a:pt x="309867" y="2720771"/>
                  </a:lnTo>
                  <a:lnTo>
                    <a:pt x="307467" y="2719451"/>
                  </a:lnTo>
                  <a:lnTo>
                    <a:pt x="304965" y="2718143"/>
                  </a:lnTo>
                  <a:lnTo>
                    <a:pt x="302094" y="2717482"/>
                  </a:lnTo>
                  <a:lnTo>
                    <a:pt x="294411" y="2717482"/>
                  </a:lnTo>
                  <a:lnTo>
                    <a:pt x="279031" y="2741333"/>
                  </a:lnTo>
                  <a:lnTo>
                    <a:pt x="279031" y="2759913"/>
                  </a:lnTo>
                  <a:lnTo>
                    <a:pt x="281076" y="2768130"/>
                  </a:lnTo>
                  <a:lnTo>
                    <a:pt x="288391" y="2777375"/>
                  </a:lnTo>
                  <a:lnTo>
                    <a:pt x="293014" y="2779471"/>
                  </a:lnTo>
                  <a:lnTo>
                    <a:pt x="303301" y="2779471"/>
                  </a:lnTo>
                  <a:lnTo>
                    <a:pt x="317931" y="2761373"/>
                  </a:lnTo>
                  <a:lnTo>
                    <a:pt x="318668" y="2755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8933735" y="2386819"/>
              <a:ext cx="6985" cy="2694940"/>
            </a:xfrm>
            <a:custGeom>
              <a:avLst/>
              <a:gdLst/>
              <a:ahLst/>
              <a:cxnLst/>
              <a:rect l="l" t="t" r="r" b="b"/>
              <a:pathLst>
                <a:path w="6984" h="2694940">
                  <a:moveTo>
                    <a:pt x="6945" y="0"/>
                  </a:moveTo>
                  <a:lnTo>
                    <a:pt x="0" y="0"/>
                  </a:lnTo>
                  <a:lnTo>
                    <a:pt x="0" y="2694735"/>
                  </a:lnTo>
                  <a:lnTo>
                    <a:pt x="6945" y="2694735"/>
                  </a:lnTo>
                  <a:lnTo>
                    <a:pt x="694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9132749" y="5104305"/>
              <a:ext cx="90805" cy="62230"/>
            </a:xfrm>
            <a:custGeom>
              <a:avLst/>
              <a:gdLst/>
              <a:ahLst/>
              <a:cxnLst/>
              <a:rect l="l" t="t" r="r" b="b"/>
              <a:pathLst>
                <a:path w="90804" h="62229">
                  <a:moveTo>
                    <a:pt x="33802" y="46415"/>
                  </a:moveTo>
                  <a:lnTo>
                    <a:pt x="26300" y="46415"/>
                  </a:lnTo>
                  <a:lnTo>
                    <a:pt x="26300" y="60954"/>
                  </a:lnTo>
                  <a:lnTo>
                    <a:pt x="33802" y="60954"/>
                  </a:lnTo>
                  <a:lnTo>
                    <a:pt x="33802" y="46415"/>
                  </a:lnTo>
                  <a:close/>
                </a:path>
                <a:path w="90804" h="62229">
                  <a:moveTo>
                    <a:pt x="33802" y="248"/>
                  </a:moveTo>
                  <a:lnTo>
                    <a:pt x="27689" y="248"/>
                  </a:lnTo>
                  <a:lnTo>
                    <a:pt x="0" y="39590"/>
                  </a:lnTo>
                  <a:lnTo>
                    <a:pt x="0" y="46415"/>
                  </a:lnTo>
                  <a:lnTo>
                    <a:pt x="42044" y="46415"/>
                  </a:lnTo>
                  <a:lnTo>
                    <a:pt x="42044" y="39590"/>
                  </a:lnTo>
                  <a:lnTo>
                    <a:pt x="7316" y="39590"/>
                  </a:lnTo>
                  <a:lnTo>
                    <a:pt x="26300" y="12216"/>
                  </a:lnTo>
                  <a:lnTo>
                    <a:pt x="33802" y="12216"/>
                  </a:lnTo>
                  <a:lnTo>
                    <a:pt x="33802" y="248"/>
                  </a:lnTo>
                  <a:close/>
                </a:path>
                <a:path w="90804" h="62229">
                  <a:moveTo>
                    <a:pt x="33802" y="12216"/>
                  </a:moveTo>
                  <a:lnTo>
                    <a:pt x="26300" y="12216"/>
                  </a:lnTo>
                  <a:lnTo>
                    <a:pt x="26300" y="39590"/>
                  </a:lnTo>
                  <a:lnTo>
                    <a:pt x="33802" y="39590"/>
                  </a:lnTo>
                  <a:lnTo>
                    <a:pt x="33802" y="12216"/>
                  </a:lnTo>
                  <a:close/>
                </a:path>
                <a:path w="90804" h="62229">
                  <a:moveTo>
                    <a:pt x="74086" y="0"/>
                  </a:moveTo>
                  <a:lnTo>
                    <a:pt x="66400" y="0"/>
                  </a:lnTo>
                  <a:lnTo>
                    <a:pt x="62788" y="1192"/>
                  </a:lnTo>
                  <a:lnTo>
                    <a:pt x="51027" y="23841"/>
                  </a:lnTo>
                  <a:lnTo>
                    <a:pt x="51027" y="42421"/>
                  </a:lnTo>
                  <a:lnTo>
                    <a:pt x="53064" y="50642"/>
                  </a:lnTo>
                  <a:lnTo>
                    <a:pt x="60380" y="59890"/>
                  </a:lnTo>
                  <a:lnTo>
                    <a:pt x="65011" y="61989"/>
                  </a:lnTo>
                  <a:lnTo>
                    <a:pt x="75290" y="61989"/>
                  </a:lnTo>
                  <a:lnTo>
                    <a:pt x="78995" y="60797"/>
                  </a:lnTo>
                  <a:lnTo>
                    <a:pt x="81958" y="58402"/>
                  </a:lnTo>
                  <a:lnTo>
                    <a:pt x="84829" y="56015"/>
                  </a:lnTo>
                  <a:lnTo>
                    <a:pt x="84933" y="55858"/>
                  </a:lnTo>
                  <a:lnTo>
                    <a:pt x="67419" y="55858"/>
                  </a:lnTo>
                  <a:lnTo>
                    <a:pt x="64541" y="54203"/>
                  </a:lnTo>
                  <a:lnTo>
                    <a:pt x="59912" y="47581"/>
                  </a:lnTo>
                  <a:lnTo>
                    <a:pt x="58713" y="40979"/>
                  </a:lnTo>
                  <a:lnTo>
                    <a:pt x="58718" y="21021"/>
                  </a:lnTo>
                  <a:lnTo>
                    <a:pt x="60010" y="14213"/>
                  </a:lnTo>
                  <a:lnTo>
                    <a:pt x="64640" y="7619"/>
                  </a:lnTo>
                  <a:lnTo>
                    <a:pt x="67326" y="6168"/>
                  </a:lnTo>
                  <a:lnTo>
                    <a:pt x="84576" y="6168"/>
                  </a:lnTo>
                  <a:lnTo>
                    <a:pt x="83902" y="5170"/>
                  </a:lnTo>
                  <a:lnTo>
                    <a:pt x="81865" y="3282"/>
                  </a:lnTo>
                  <a:lnTo>
                    <a:pt x="79457" y="1969"/>
                  </a:lnTo>
                  <a:lnTo>
                    <a:pt x="76956" y="656"/>
                  </a:lnTo>
                  <a:lnTo>
                    <a:pt x="74086" y="0"/>
                  </a:lnTo>
                  <a:close/>
                </a:path>
                <a:path w="90804" h="62229">
                  <a:moveTo>
                    <a:pt x="84576" y="6168"/>
                  </a:moveTo>
                  <a:lnTo>
                    <a:pt x="74272" y="6168"/>
                  </a:lnTo>
                  <a:lnTo>
                    <a:pt x="77142" y="7814"/>
                  </a:lnTo>
                  <a:lnTo>
                    <a:pt x="79550" y="11097"/>
                  </a:lnTo>
                  <a:lnTo>
                    <a:pt x="81865" y="14380"/>
                  </a:lnTo>
                  <a:lnTo>
                    <a:pt x="82976" y="21021"/>
                  </a:lnTo>
                  <a:lnTo>
                    <a:pt x="82972" y="40979"/>
                  </a:lnTo>
                  <a:lnTo>
                    <a:pt x="81865" y="47581"/>
                  </a:lnTo>
                  <a:lnTo>
                    <a:pt x="79550" y="50892"/>
                  </a:lnTo>
                  <a:lnTo>
                    <a:pt x="77126" y="54212"/>
                  </a:lnTo>
                  <a:lnTo>
                    <a:pt x="74272" y="55858"/>
                  </a:lnTo>
                  <a:lnTo>
                    <a:pt x="84933" y="55858"/>
                  </a:lnTo>
                  <a:lnTo>
                    <a:pt x="87052" y="52640"/>
                  </a:lnTo>
                  <a:lnTo>
                    <a:pt x="88749" y="47581"/>
                  </a:lnTo>
                  <a:lnTo>
                    <a:pt x="89922" y="43882"/>
                  </a:lnTo>
                  <a:lnTo>
                    <a:pt x="90664" y="38139"/>
                  </a:lnTo>
                  <a:lnTo>
                    <a:pt x="90551" y="23841"/>
                  </a:lnTo>
                  <a:lnTo>
                    <a:pt x="90200" y="20215"/>
                  </a:lnTo>
                  <a:lnTo>
                    <a:pt x="89274" y="16664"/>
                  </a:lnTo>
                  <a:lnTo>
                    <a:pt x="88441" y="13122"/>
                  </a:lnTo>
                  <a:lnTo>
                    <a:pt x="87144" y="10116"/>
                  </a:lnTo>
                  <a:lnTo>
                    <a:pt x="85557" y="7619"/>
                  </a:lnTo>
                  <a:lnTo>
                    <a:pt x="84576" y="6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9176829" y="2386825"/>
              <a:ext cx="250190" cy="2694940"/>
            </a:xfrm>
            <a:custGeom>
              <a:avLst/>
              <a:gdLst/>
              <a:ahLst/>
              <a:cxnLst/>
              <a:rect l="l" t="t" r="r" b="b"/>
              <a:pathLst>
                <a:path w="250190" h="2694940">
                  <a:moveTo>
                    <a:pt x="6934" y="0"/>
                  </a:moveTo>
                  <a:lnTo>
                    <a:pt x="0" y="0"/>
                  </a:lnTo>
                  <a:lnTo>
                    <a:pt x="0" y="2694736"/>
                  </a:lnTo>
                  <a:lnTo>
                    <a:pt x="6934" y="2694736"/>
                  </a:lnTo>
                  <a:lnTo>
                    <a:pt x="6934" y="0"/>
                  </a:lnTo>
                  <a:close/>
                </a:path>
                <a:path w="250190" h="2694940">
                  <a:moveTo>
                    <a:pt x="152793" y="0"/>
                  </a:moveTo>
                  <a:lnTo>
                    <a:pt x="145859" y="0"/>
                  </a:lnTo>
                  <a:lnTo>
                    <a:pt x="145859" y="2694736"/>
                  </a:lnTo>
                  <a:lnTo>
                    <a:pt x="152793" y="2694736"/>
                  </a:lnTo>
                  <a:lnTo>
                    <a:pt x="152793" y="0"/>
                  </a:lnTo>
                  <a:close/>
                </a:path>
                <a:path w="250190" h="2694940">
                  <a:moveTo>
                    <a:pt x="250037" y="0"/>
                  </a:moveTo>
                  <a:lnTo>
                    <a:pt x="243090" y="0"/>
                  </a:lnTo>
                  <a:lnTo>
                    <a:pt x="243090" y="2694736"/>
                  </a:lnTo>
                  <a:lnTo>
                    <a:pt x="250037" y="2694736"/>
                  </a:lnTo>
                  <a:lnTo>
                    <a:pt x="25003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9439554" y="2386825"/>
              <a:ext cx="367665" cy="2780030"/>
            </a:xfrm>
            <a:custGeom>
              <a:avLst/>
              <a:gdLst/>
              <a:ahLst/>
              <a:cxnLst/>
              <a:rect l="l" t="t" r="r" b="b"/>
              <a:pathLst>
                <a:path w="367665" h="2780029">
                  <a:moveTo>
                    <a:pt x="22415" y="2717482"/>
                  </a:moveTo>
                  <a:lnTo>
                    <a:pt x="17589" y="2717482"/>
                  </a:lnTo>
                  <a:lnTo>
                    <a:pt x="16294" y="2720111"/>
                  </a:lnTo>
                  <a:lnTo>
                    <a:pt x="14071" y="2722816"/>
                  </a:lnTo>
                  <a:lnTo>
                    <a:pt x="7785" y="2728391"/>
                  </a:lnTo>
                  <a:lnTo>
                    <a:pt x="4165" y="2730766"/>
                  </a:lnTo>
                  <a:lnTo>
                    <a:pt x="0" y="2732722"/>
                  </a:lnTo>
                  <a:lnTo>
                    <a:pt x="0" y="2739936"/>
                  </a:lnTo>
                  <a:lnTo>
                    <a:pt x="14909" y="2730944"/>
                  </a:lnTo>
                  <a:lnTo>
                    <a:pt x="14909" y="2778442"/>
                  </a:lnTo>
                  <a:lnTo>
                    <a:pt x="22415" y="2778442"/>
                  </a:lnTo>
                  <a:lnTo>
                    <a:pt x="22415" y="2730944"/>
                  </a:lnTo>
                  <a:lnTo>
                    <a:pt x="22415" y="2717482"/>
                  </a:lnTo>
                  <a:close/>
                </a:path>
                <a:path w="367665" h="2780029">
                  <a:moveTo>
                    <a:pt x="70662" y="0"/>
                  </a:moveTo>
                  <a:lnTo>
                    <a:pt x="63715" y="0"/>
                  </a:lnTo>
                  <a:lnTo>
                    <a:pt x="63715" y="2694736"/>
                  </a:lnTo>
                  <a:lnTo>
                    <a:pt x="70662" y="2694736"/>
                  </a:lnTo>
                  <a:lnTo>
                    <a:pt x="70662" y="0"/>
                  </a:lnTo>
                  <a:close/>
                </a:path>
                <a:path w="367665" h="2780029">
                  <a:moveTo>
                    <a:pt x="82511" y="2755620"/>
                  </a:moveTo>
                  <a:lnTo>
                    <a:pt x="82397" y="2741333"/>
                  </a:lnTo>
                  <a:lnTo>
                    <a:pt x="82054" y="2737701"/>
                  </a:lnTo>
                  <a:lnTo>
                    <a:pt x="81127" y="2734145"/>
                  </a:lnTo>
                  <a:lnTo>
                    <a:pt x="80289" y="2730614"/>
                  </a:lnTo>
                  <a:lnTo>
                    <a:pt x="78994" y="2727604"/>
                  </a:lnTo>
                  <a:lnTo>
                    <a:pt x="77406" y="2725102"/>
                  </a:lnTo>
                  <a:lnTo>
                    <a:pt x="76428" y="2723654"/>
                  </a:lnTo>
                  <a:lnTo>
                    <a:pt x="75755" y="2722651"/>
                  </a:lnTo>
                  <a:lnTo>
                    <a:pt x="74828" y="2721800"/>
                  </a:lnTo>
                  <a:lnTo>
                    <a:pt x="74828" y="2738501"/>
                  </a:lnTo>
                  <a:lnTo>
                    <a:pt x="74828" y="2758465"/>
                  </a:lnTo>
                  <a:lnTo>
                    <a:pt x="73710" y="2765069"/>
                  </a:lnTo>
                  <a:lnTo>
                    <a:pt x="71399" y="2768384"/>
                  </a:lnTo>
                  <a:lnTo>
                    <a:pt x="68973" y="2771698"/>
                  </a:lnTo>
                  <a:lnTo>
                    <a:pt x="66116" y="2773349"/>
                  </a:lnTo>
                  <a:lnTo>
                    <a:pt x="59270" y="2773349"/>
                  </a:lnTo>
                  <a:lnTo>
                    <a:pt x="56388" y="2771686"/>
                  </a:lnTo>
                  <a:lnTo>
                    <a:pt x="51765" y="2765069"/>
                  </a:lnTo>
                  <a:lnTo>
                    <a:pt x="50558" y="2758465"/>
                  </a:lnTo>
                  <a:lnTo>
                    <a:pt x="50571" y="2738501"/>
                  </a:lnTo>
                  <a:lnTo>
                    <a:pt x="51854" y="2731693"/>
                  </a:lnTo>
                  <a:lnTo>
                    <a:pt x="56489" y="2725102"/>
                  </a:lnTo>
                  <a:lnTo>
                    <a:pt x="59182" y="2723654"/>
                  </a:lnTo>
                  <a:lnTo>
                    <a:pt x="66116" y="2723654"/>
                  </a:lnTo>
                  <a:lnTo>
                    <a:pt x="68999" y="2725305"/>
                  </a:lnTo>
                  <a:lnTo>
                    <a:pt x="71399" y="2728582"/>
                  </a:lnTo>
                  <a:lnTo>
                    <a:pt x="73710" y="2731871"/>
                  </a:lnTo>
                  <a:lnTo>
                    <a:pt x="74828" y="2738501"/>
                  </a:lnTo>
                  <a:lnTo>
                    <a:pt x="74828" y="2721800"/>
                  </a:lnTo>
                  <a:lnTo>
                    <a:pt x="73710" y="2720771"/>
                  </a:lnTo>
                  <a:lnTo>
                    <a:pt x="71310" y="2719451"/>
                  </a:lnTo>
                  <a:lnTo>
                    <a:pt x="68808" y="2718143"/>
                  </a:lnTo>
                  <a:lnTo>
                    <a:pt x="65938" y="2717482"/>
                  </a:lnTo>
                  <a:lnTo>
                    <a:pt x="58254" y="2717482"/>
                  </a:lnTo>
                  <a:lnTo>
                    <a:pt x="42875" y="2741333"/>
                  </a:lnTo>
                  <a:lnTo>
                    <a:pt x="42875" y="2759913"/>
                  </a:lnTo>
                  <a:lnTo>
                    <a:pt x="44919" y="2768130"/>
                  </a:lnTo>
                  <a:lnTo>
                    <a:pt x="52235" y="2777375"/>
                  </a:lnTo>
                  <a:lnTo>
                    <a:pt x="56857" y="2779471"/>
                  </a:lnTo>
                  <a:lnTo>
                    <a:pt x="67144" y="2779471"/>
                  </a:lnTo>
                  <a:lnTo>
                    <a:pt x="81775" y="2761373"/>
                  </a:lnTo>
                  <a:lnTo>
                    <a:pt x="82511" y="2755620"/>
                  </a:lnTo>
                  <a:close/>
                </a:path>
                <a:path w="367665" h="2780029">
                  <a:moveTo>
                    <a:pt x="131127" y="2755620"/>
                  </a:moveTo>
                  <a:lnTo>
                    <a:pt x="125095" y="2723654"/>
                  </a:lnTo>
                  <a:lnTo>
                    <a:pt x="124460" y="2722651"/>
                  </a:lnTo>
                  <a:lnTo>
                    <a:pt x="123532" y="2721800"/>
                  </a:lnTo>
                  <a:lnTo>
                    <a:pt x="123532" y="2738501"/>
                  </a:lnTo>
                  <a:lnTo>
                    <a:pt x="123532" y="2758465"/>
                  </a:lnTo>
                  <a:lnTo>
                    <a:pt x="122339" y="2765069"/>
                  </a:lnTo>
                  <a:lnTo>
                    <a:pt x="117690" y="2771698"/>
                  </a:lnTo>
                  <a:lnTo>
                    <a:pt x="114744" y="2773349"/>
                  </a:lnTo>
                  <a:lnTo>
                    <a:pt x="107886" y="2773349"/>
                  </a:lnTo>
                  <a:lnTo>
                    <a:pt x="105016" y="2771686"/>
                  </a:lnTo>
                  <a:lnTo>
                    <a:pt x="100380" y="2765069"/>
                  </a:lnTo>
                  <a:lnTo>
                    <a:pt x="99187" y="2758465"/>
                  </a:lnTo>
                  <a:lnTo>
                    <a:pt x="99187" y="2738501"/>
                  </a:lnTo>
                  <a:lnTo>
                    <a:pt x="100482" y="2731693"/>
                  </a:lnTo>
                  <a:lnTo>
                    <a:pt x="105105" y="2725102"/>
                  </a:lnTo>
                  <a:lnTo>
                    <a:pt x="107886" y="2723654"/>
                  </a:lnTo>
                  <a:lnTo>
                    <a:pt x="114744" y="2723654"/>
                  </a:lnTo>
                  <a:lnTo>
                    <a:pt x="117703" y="2725305"/>
                  </a:lnTo>
                  <a:lnTo>
                    <a:pt x="122339" y="2731871"/>
                  </a:lnTo>
                  <a:lnTo>
                    <a:pt x="123532" y="2738501"/>
                  </a:lnTo>
                  <a:lnTo>
                    <a:pt x="123532" y="2721800"/>
                  </a:lnTo>
                  <a:lnTo>
                    <a:pt x="122428" y="2720771"/>
                  </a:lnTo>
                  <a:lnTo>
                    <a:pt x="119926" y="2719451"/>
                  </a:lnTo>
                  <a:lnTo>
                    <a:pt x="117525" y="2718143"/>
                  </a:lnTo>
                  <a:lnTo>
                    <a:pt x="114642" y="2717482"/>
                  </a:lnTo>
                  <a:lnTo>
                    <a:pt x="106959" y="2717482"/>
                  </a:lnTo>
                  <a:lnTo>
                    <a:pt x="103263" y="2718676"/>
                  </a:lnTo>
                  <a:lnTo>
                    <a:pt x="100380" y="2721051"/>
                  </a:lnTo>
                  <a:lnTo>
                    <a:pt x="97421" y="2723426"/>
                  </a:lnTo>
                  <a:lnTo>
                    <a:pt x="95199" y="2726804"/>
                  </a:lnTo>
                  <a:lnTo>
                    <a:pt x="92240" y="2735542"/>
                  </a:lnTo>
                  <a:lnTo>
                    <a:pt x="91490" y="2741333"/>
                  </a:lnTo>
                  <a:lnTo>
                    <a:pt x="91490" y="2759913"/>
                  </a:lnTo>
                  <a:lnTo>
                    <a:pt x="93535" y="2768130"/>
                  </a:lnTo>
                  <a:lnTo>
                    <a:pt x="100850" y="2777375"/>
                  </a:lnTo>
                  <a:lnTo>
                    <a:pt x="105486" y="2779471"/>
                  </a:lnTo>
                  <a:lnTo>
                    <a:pt x="115760" y="2779471"/>
                  </a:lnTo>
                  <a:lnTo>
                    <a:pt x="130479" y="2761373"/>
                  </a:lnTo>
                  <a:lnTo>
                    <a:pt x="131127" y="2755620"/>
                  </a:lnTo>
                  <a:close/>
                </a:path>
                <a:path w="367665" h="2780029">
                  <a:moveTo>
                    <a:pt x="269671" y="2771267"/>
                  </a:moveTo>
                  <a:lnTo>
                    <a:pt x="239852" y="2771267"/>
                  </a:lnTo>
                  <a:lnTo>
                    <a:pt x="240690" y="2769920"/>
                  </a:lnTo>
                  <a:lnTo>
                    <a:pt x="241706" y="2768574"/>
                  </a:lnTo>
                  <a:lnTo>
                    <a:pt x="243001" y="2767241"/>
                  </a:lnTo>
                  <a:lnTo>
                    <a:pt x="244208" y="2765895"/>
                  </a:lnTo>
                  <a:lnTo>
                    <a:pt x="247078" y="2763355"/>
                  </a:lnTo>
                  <a:lnTo>
                    <a:pt x="251612" y="2759595"/>
                  </a:lnTo>
                  <a:lnTo>
                    <a:pt x="256984" y="2755074"/>
                  </a:lnTo>
                  <a:lnTo>
                    <a:pt x="269532" y="2736989"/>
                  </a:lnTo>
                  <a:lnTo>
                    <a:pt x="269481" y="2729331"/>
                  </a:lnTo>
                  <a:lnTo>
                    <a:pt x="267817" y="2725559"/>
                  </a:lnTo>
                  <a:lnTo>
                    <a:pt x="265849" y="2723654"/>
                  </a:lnTo>
                  <a:lnTo>
                    <a:pt x="264490" y="2722334"/>
                  </a:lnTo>
                  <a:lnTo>
                    <a:pt x="261061" y="2719108"/>
                  </a:lnTo>
                  <a:lnTo>
                    <a:pt x="256425" y="2717482"/>
                  </a:lnTo>
                  <a:lnTo>
                    <a:pt x="244856" y="2717482"/>
                  </a:lnTo>
                  <a:lnTo>
                    <a:pt x="240220" y="2718981"/>
                  </a:lnTo>
                  <a:lnTo>
                    <a:pt x="233375" y="2724975"/>
                  </a:lnTo>
                  <a:lnTo>
                    <a:pt x="231432" y="2729331"/>
                  </a:lnTo>
                  <a:lnTo>
                    <a:pt x="230873" y="2735046"/>
                  </a:lnTo>
                  <a:lnTo>
                    <a:pt x="238556" y="2735834"/>
                  </a:lnTo>
                  <a:lnTo>
                    <a:pt x="238556" y="2732024"/>
                  </a:lnTo>
                  <a:lnTo>
                    <a:pt x="239674" y="2729039"/>
                  </a:lnTo>
                  <a:lnTo>
                    <a:pt x="243928" y="2724734"/>
                  </a:lnTo>
                  <a:lnTo>
                    <a:pt x="246888" y="2723654"/>
                  </a:lnTo>
                  <a:lnTo>
                    <a:pt x="253834" y="2723654"/>
                  </a:lnTo>
                  <a:lnTo>
                    <a:pt x="256616" y="2724670"/>
                  </a:lnTo>
                  <a:lnTo>
                    <a:pt x="258749" y="2726702"/>
                  </a:lnTo>
                  <a:lnTo>
                    <a:pt x="260781" y="2728734"/>
                  </a:lnTo>
                  <a:lnTo>
                    <a:pt x="261899" y="2731224"/>
                  </a:lnTo>
                  <a:lnTo>
                    <a:pt x="261899" y="2736989"/>
                  </a:lnTo>
                  <a:lnTo>
                    <a:pt x="260692" y="2739974"/>
                  </a:lnTo>
                  <a:lnTo>
                    <a:pt x="256044" y="2746324"/>
                  </a:lnTo>
                  <a:lnTo>
                    <a:pt x="251612" y="2750578"/>
                  </a:lnTo>
                  <a:lnTo>
                    <a:pt x="240779" y="2759468"/>
                  </a:lnTo>
                  <a:lnTo>
                    <a:pt x="237540" y="2762542"/>
                  </a:lnTo>
                  <a:lnTo>
                    <a:pt x="235229" y="2765183"/>
                  </a:lnTo>
                  <a:lnTo>
                    <a:pt x="233006" y="2767838"/>
                  </a:lnTo>
                  <a:lnTo>
                    <a:pt x="231330" y="2770530"/>
                  </a:lnTo>
                  <a:lnTo>
                    <a:pt x="230314" y="2773261"/>
                  </a:lnTo>
                  <a:lnTo>
                    <a:pt x="229666" y="2774912"/>
                  </a:lnTo>
                  <a:lnTo>
                    <a:pt x="229387" y="2776651"/>
                  </a:lnTo>
                  <a:lnTo>
                    <a:pt x="229489" y="2778442"/>
                  </a:lnTo>
                  <a:lnTo>
                    <a:pt x="269671" y="2778442"/>
                  </a:lnTo>
                  <a:lnTo>
                    <a:pt x="269671" y="2771267"/>
                  </a:lnTo>
                  <a:close/>
                </a:path>
                <a:path w="367665" h="2780029">
                  <a:moveTo>
                    <a:pt x="318668" y="2755620"/>
                  </a:moveTo>
                  <a:lnTo>
                    <a:pt x="318554" y="2741333"/>
                  </a:lnTo>
                  <a:lnTo>
                    <a:pt x="318198" y="2737701"/>
                  </a:lnTo>
                  <a:lnTo>
                    <a:pt x="317271" y="2734145"/>
                  </a:lnTo>
                  <a:lnTo>
                    <a:pt x="316445" y="2730614"/>
                  </a:lnTo>
                  <a:lnTo>
                    <a:pt x="315150" y="2727604"/>
                  </a:lnTo>
                  <a:lnTo>
                    <a:pt x="313563" y="2725102"/>
                  </a:lnTo>
                  <a:lnTo>
                    <a:pt x="312572" y="2723654"/>
                  </a:lnTo>
                  <a:lnTo>
                    <a:pt x="311899" y="2722651"/>
                  </a:lnTo>
                  <a:lnTo>
                    <a:pt x="310972" y="2721800"/>
                  </a:lnTo>
                  <a:lnTo>
                    <a:pt x="310972" y="2738501"/>
                  </a:lnTo>
                  <a:lnTo>
                    <a:pt x="310972" y="2758465"/>
                  </a:lnTo>
                  <a:lnTo>
                    <a:pt x="309867" y="2765069"/>
                  </a:lnTo>
                  <a:lnTo>
                    <a:pt x="307555" y="2768384"/>
                  </a:lnTo>
                  <a:lnTo>
                    <a:pt x="305130" y="2771698"/>
                  </a:lnTo>
                  <a:lnTo>
                    <a:pt x="302272" y="2773349"/>
                  </a:lnTo>
                  <a:lnTo>
                    <a:pt x="295414" y="2773349"/>
                  </a:lnTo>
                  <a:lnTo>
                    <a:pt x="292544" y="2771686"/>
                  </a:lnTo>
                  <a:lnTo>
                    <a:pt x="287909" y="2765069"/>
                  </a:lnTo>
                  <a:lnTo>
                    <a:pt x="286715" y="2758465"/>
                  </a:lnTo>
                  <a:lnTo>
                    <a:pt x="286715" y="2738501"/>
                  </a:lnTo>
                  <a:lnTo>
                    <a:pt x="288010" y="2731693"/>
                  </a:lnTo>
                  <a:lnTo>
                    <a:pt x="292646" y="2725102"/>
                  </a:lnTo>
                  <a:lnTo>
                    <a:pt x="295325" y="2723654"/>
                  </a:lnTo>
                  <a:lnTo>
                    <a:pt x="302272" y="2723654"/>
                  </a:lnTo>
                  <a:lnTo>
                    <a:pt x="305142" y="2725305"/>
                  </a:lnTo>
                  <a:lnTo>
                    <a:pt x="307555" y="2728582"/>
                  </a:lnTo>
                  <a:lnTo>
                    <a:pt x="309867" y="2731871"/>
                  </a:lnTo>
                  <a:lnTo>
                    <a:pt x="310972" y="2738501"/>
                  </a:lnTo>
                  <a:lnTo>
                    <a:pt x="310972" y="2721800"/>
                  </a:lnTo>
                  <a:lnTo>
                    <a:pt x="309867" y="2720771"/>
                  </a:lnTo>
                  <a:lnTo>
                    <a:pt x="307454" y="2719451"/>
                  </a:lnTo>
                  <a:lnTo>
                    <a:pt x="304952" y="2718143"/>
                  </a:lnTo>
                  <a:lnTo>
                    <a:pt x="302082" y="2717482"/>
                  </a:lnTo>
                  <a:lnTo>
                    <a:pt x="294398" y="2717482"/>
                  </a:lnTo>
                  <a:lnTo>
                    <a:pt x="279031" y="2741333"/>
                  </a:lnTo>
                  <a:lnTo>
                    <a:pt x="279031" y="2759913"/>
                  </a:lnTo>
                  <a:lnTo>
                    <a:pt x="281063" y="2768130"/>
                  </a:lnTo>
                  <a:lnTo>
                    <a:pt x="288378" y="2777375"/>
                  </a:lnTo>
                  <a:lnTo>
                    <a:pt x="293014" y="2779471"/>
                  </a:lnTo>
                  <a:lnTo>
                    <a:pt x="303288" y="2779471"/>
                  </a:lnTo>
                  <a:lnTo>
                    <a:pt x="317919" y="2761373"/>
                  </a:lnTo>
                  <a:lnTo>
                    <a:pt x="318668" y="2755620"/>
                  </a:lnTo>
                  <a:close/>
                </a:path>
                <a:path w="367665" h="2780029">
                  <a:moveTo>
                    <a:pt x="367284" y="2755620"/>
                  </a:moveTo>
                  <a:lnTo>
                    <a:pt x="361251" y="2723654"/>
                  </a:lnTo>
                  <a:lnTo>
                    <a:pt x="360616" y="2722651"/>
                  </a:lnTo>
                  <a:lnTo>
                    <a:pt x="359689" y="2721800"/>
                  </a:lnTo>
                  <a:lnTo>
                    <a:pt x="359689" y="2738501"/>
                  </a:lnTo>
                  <a:lnTo>
                    <a:pt x="359689" y="2758465"/>
                  </a:lnTo>
                  <a:lnTo>
                    <a:pt x="358482" y="2765069"/>
                  </a:lnTo>
                  <a:lnTo>
                    <a:pt x="353834" y="2771698"/>
                  </a:lnTo>
                  <a:lnTo>
                    <a:pt x="350888" y="2773349"/>
                  </a:lnTo>
                  <a:lnTo>
                    <a:pt x="344043" y="2773349"/>
                  </a:lnTo>
                  <a:lnTo>
                    <a:pt x="341160" y="2771686"/>
                  </a:lnTo>
                  <a:lnTo>
                    <a:pt x="336537" y="2765069"/>
                  </a:lnTo>
                  <a:lnTo>
                    <a:pt x="335330" y="2758465"/>
                  </a:lnTo>
                  <a:lnTo>
                    <a:pt x="335343" y="2738501"/>
                  </a:lnTo>
                  <a:lnTo>
                    <a:pt x="336626" y="2731693"/>
                  </a:lnTo>
                  <a:lnTo>
                    <a:pt x="341261" y="2725102"/>
                  </a:lnTo>
                  <a:lnTo>
                    <a:pt x="344043" y="2723654"/>
                  </a:lnTo>
                  <a:lnTo>
                    <a:pt x="350888" y="2723654"/>
                  </a:lnTo>
                  <a:lnTo>
                    <a:pt x="353860" y="2725305"/>
                  </a:lnTo>
                  <a:lnTo>
                    <a:pt x="358482" y="2731871"/>
                  </a:lnTo>
                  <a:lnTo>
                    <a:pt x="359689" y="2738501"/>
                  </a:lnTo>
                  <a:lnTo>
                    <a:pt x="359689" y="2721800"/>
                  </a:lnTo>
                  <a:lnTo>
                    <a:pt x="358584" y="2720771"/>
                  </a:lnTo>
                  <a:lnTo>
                    <a:pt x="356082" y="2719451"/>
                  </a:lnTo>
                  <a:lnTo>
                    <a:pt x="353669" y="2718143"/>
                  </a:lnTo>
                  <a:lnTo>
                    <a:pt x="350799" y="2717482"/>
                  </a:lnTo>
                  <a:lnTo>
                    <a:pt x="343115" y="2717482"/>
                  </a:lnTo>
                  <a:lnTo>
                    <a:pt x="339407" y="2718676"/>
                  </a:lnTo>
                  <a:lnTo>
                    <a:pt x="336537" y="2721051"/>
                  </a:lnTo>
                  <a:lnTo>
                    <a:pt x="333578" y="2723426"/>
                  </a:lnTo>
                  <a:lnTo>
                    <a:pt x="331355" y="2726804"/>
                  </a:lnTo>
                  <a:lnTo>
                    <a:pt x="328383" y="2735542"/>
                  </a:lnTo>
                  <a:lnTo>
                    <a:pt x="327647" y="2741333"/>
                  </a:lnTo>
                  <a:lnTo>
                    <a:pt x="327647" y="2759913"/>
                  </a:lnTo>
                  <a:lnTo>
                    <a:pt x="329679" y="2768130"/>
                  </a:lnTo>
                  <a:lnTo>
                    <a:pt x="336994" y="2777375"/>
                  </a:lnTo>
                  <a:lnTo>
                    <a:pt x="341630" y="2779471"/>
                  </a:lnTo>
                  <a:lnTo>
                    <a:pt x="351917" y="2779471"/>
                  </a:lnTo>
                  <a:lnTo>
                    <a:pt x="366636" y="2761373"/>
                  </a:lnTo>
                  <a:lnTo>
                    <a:pt x="367284" y="2755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9739425" y="2386819"/>
              <a:ext cx="6985" cy="2694940"/>
            </a:xfrm>
            <a:custGeom>
              <a:avLst/>
              <a:gdLst/>
              <a:ahLst/>
              <a:cxnLst/>
              <a:rect l="l" t="t" r="r" b="b"/>
              <a:pathLst>
                <a:path w="6984" h="2694940">
                  <a:moveTo>
                    <a:pt x="6945" y="0"/>
                  </a:moveTo>
                  <a:lnTo>
                    <a:pt x="0" y="0"/>
                  </a:lnTo>
                  <a:lnTo>
                    <a:pt x="0" y="2694735"/>
                  </a:lnTo>
                  <a:lnTo>
                    <a:pt x="6945" y="2694735"/>
                  </a:lnTo>
                  <a:lnTo>
                    <a:pt x="694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9910657" y="5104305"/>
              <a:ext cx="139700" cy="62230"/>
            </a:xfrm>
            <a:custGeom>
              <a:avLst/>
              <a:gdLst/>
              <a:ahLst/>
              <a:cxnLst/>
              <a:rect l="l" t="t" r="r" b="b"/>
              <a:pathLst>
                <a:path w="139700" h="62229">
                  <a:moveTo>
                    <a:pt x="33802" y="46415"/>
                  </a:moveTo>
                  <a:lnTo>
                    <a:pt x="26300" y="46415"/>
                  </a:lnTo>
                  <a:lnTo>
                    <a:pt x="26300" y="60954"/>
                  </a:lnTo>
                  <a:lnTo>
                    <a:pt x="33802" y="60954"/>
                  </a:lnTo>
                  <a:lnTo>
                    <a:pt x="33802" y="46415"/>
                  </a:lnTo>
                  <a:close/>
                </a:path>
                <a:path w="139700" h="62229">
                  <a:moveTo>
                    <a:pt x="33802" y="248"/>
                  </a:moveTo>
                  <a:lnTo>
                    <a:pt x="27689" y="248"/>
                  </a:lnTo>
                  <a:lnTo>
                    <a:pt x="0" y="39590"/>
                  </a:lnTo>
                  <a:lnTo>
                    <a:pt x="0" y="46415"/>
                  </a:lnTo>
                  <a:lnTo>
                    <a:pt x="42044" y="46415"/>
                  </a:lnTo>
                  <a:lnTo>
                    <a:pt x="42044" y="39590"/>
                  </a:lnTo>
                  <a:lnTo>
                    <a:pt x="7316" y="39590"/>
                  </a:lnTo>
                  <a:lnTo>
                    <a:pt x="26300" y="12216"/>
                  </a:lnTo>
                  <a:lnTo>
                    <a:pt x="33802" y="12216"/>
                  </a:lnTo>
                  <a:lnTo>
                    <a:pt x="33802" y="248"/>
                  </a:lnTo>
                  <a:close/>
                </a:path>
                <a:path w="139700" h="62229">
                  <a:moveTo>
                    <a:pt x="33802" y="12216"/>
                  </a:moveTo>
                  <a:lnTo>
                    <a:pt x="26300" y="12216"/>
                  </a:lnTo>
                  <a:lnTo>
                    <a:pt x="26300" y="39590"/>
                  </a:lnTo>
                  <a:lnTo>
                    <a:pt x="33802" y="39590"/>
                  </a:lnTo>
                  <a:lnTo>
                    <a:pt x="33802" y="12216"/>
                  </a:lnTo>
                  <a:close/>
                </a:path>
                <a:path w="139700" h="62229">
                  <a:moveTo>
                    <a:pt x="74086" y="0"/>
                  </a:moveTo>
                  <a:lnTo>
                    <a:pt x="66400" y="0"/>
                  </a:lnTo>
                  <a:lnTo>
                    <a:pt x="62788" y="1192"/>
                  </a:lnTo>
                  <a:lnTo>
                    <a:pt x="51027" y="23841"/>
                  </a:lnTo>
                  <a:lnTo>
                    <a:pt x="51027" y="42421"/>
                  </a:lnTo>
                  <a:lnTo>
                    <a:pt x="53064" y="50642"/>
                  </a:lnTo>
                  <a:lnTo>
                    <a:pt x="60380" y="59890"/>
                  </a:lnTo>
                  <a:lnTo>
                    <a:pt x="65011" y="61989"/>
                  </a:lnTo>
                  <a:lnTo>
                    <a:pt x="75290" y="61989"/>
                  </a:lnTo>
                  <a:lnTo>
                    <a:pt x="78995" y="60797"/>
                  </a:lnTo>
                  <a:lnTo>
                    <a:pt x="81958" y="58402"/>
                  </a:lnTo>
                  <a:lnTo>
                    <a:pt x="84829" y="56015"/>
                  </a:lnTo>
                  <a:lnTo>
                    <a:pt x="84933" y="55858"/>
                  </a:lnTo>
                  <a:lnTo>
                    <a:pt x="67419" y="55858"/>
                  </a:lnTo>
                  <a:lnTo>
                    <a:pt x="64541" y="54203"/>
                  </a:lnTo>
                  <a:lnTo>
                    <a:pt x="59912" y="47581"/>
                  </a:lnTo>
                  <a:lnTo>
                    <a:pt x="58713" y="40979"/>
                  </a:lnTo>
                  <a:lnTo>
                    <a:pt x="58718" y="21021"/>
                  </a:lnTo>
                  <a:lnTo>
                    <a:pt x="60010" y="14213"/>
                  </a:lnTo>
                  <a:lnTo>
                    <a:pt x="64640" y="7619"/>
                  </a:lnTo>
                  <a:lnTo>
                    <a:pt x="67326" y="6168"/>
                  </a:lnTo>
                  <a:lnTo>
                    <a:pt x="84577" y="6168"/>
                  </a:lnTo>
                  <a:lnTo>
                    <a:pt x="83903" y="5170"/>
                  </a:lnTo>
                  <a:lnTo>
                    <a:pt x="81865" y="3282"/>
                  </a:lnTo>
                  <a:lnTo>
                    <a:pt x="79457" y="1969"/>
                  </a:lnTo>
                  <a:lnTo>
                    <a:pt x="76958" y="656"/>
                  </a:lnTo>
                  <a:lnTo>
                    <a:pt x="74086" y="0"/>
                  </a:lnTo>
                  <a:close/>
                </a:path>
                <a:path w="139700" h="62229">
                  <a:moveTo>
                    <a:pt x="84577" y="6168"/>
                  </a:moveTo>
                  <a:lnTo>
                    <a:pt x="74272" y="6168"/>
                  </a:lnTo>
                  <a:lnTo>
                    <a:pt x="77142" y="7814"/>
                  </a:lnTo>
                  <a:lnTo>
                    <a:pt x="79550" y="11097"/>
                  </a:lnTo>
                  <a:lnTo>
                    <a:pt x="81865" y="14380"/>
                  </a:lnTo>
                  <a:lnTo>
                    <a:pt x="82976" y="21021"/>
                  </a:lnTo>
                  <a:lnTo>
                    <a:pt x="82972" y="40979"/>
                  </a:lnTo>
                  <a:lnTo>
                    <a:pt x="81865" y="47581"/>
                  </a:lnTo>
                  <a:lnTo>
                    <a:pt x="79550" y="50892"/>
                  </a:lnTo>
                  <a:lnTo>
                    <a:pt x="77126" y="54212"/>
                  </a:lnTo>
                  <a:lnTo>
                    <a:pt x="74272" y="55858"/>
                  </a:lnTo>
                  <a:lnTo>
                    <a:pt x="84933" y="55858"/>
                  </a:lnTo>
                  <a:lnTo>
                    <a:pt x="87052" y="52640"/>
                  </a:lnTo>
                  <a:lnTo>
                    <a:pt x="88750" y="47581"/>
                  </a:lnTo>
                  <a:lnTo>
                    <a:pt x="89922" y="43882"/>
                  </a:lnTo>
                  <a:lnTo>
                    <a:pt x="90664" y="38139"/>
                  </a:lnTo>
                  <a:lnTo>
                    <a:pt x="90551" y="23841"/>
                  </a:lnTo>
                  <a:lnTo>
                    <a:pt x="90200" y="20215"/>
                  </a:lnTo>
                  <a:lnTo>
                    <a:pt x="89274" y="16664"/>
                  </a:lnTo>
                  <a:lnTo>
                    <a:pt x="88441" y="13122"/>
                  </a:lnTo>
                  <a:lnTo>
                    <a:pt x="87144" y="10116"/>
                  </a:lnTo>
                  <a:lnTo>
                    <a:pt x="85557" y="7619"/>
                  </a:lnTo>
                  <a:lnTo>
                    <a:pt x="84577" y="6168"/>
                  </a:lnTo>
                  <a:close/>
                </a:path>
                <a:path w="139700" h="62229">
                  <a:moveTo>
                    <a:pt x="122798" y="0"/>
                  </a:moveTo>
                  <a:lnTo>
                    <a:pt x="115112" y="0"/>
                  </a:lnTo>
                  <a:lnTo>
                    <a:pt x="111408" y="1192"/>
                  </a:lnTo>
                  <a:lnTo>
                    <a:pt x="108536" y="3559"/>
                  </a:lnTo>
                  <a:lnTo>
                    <a:pt x="105573" y="5937"/>
                  </a:lnTo>
                  <a:lnTo>
                    <a:pt x="103351" y="9312"/>
                  </a:lnTo>
                  <a:lnTo>
                    <a:pt x="100387" y="18061"/>
                  </a:lnTo>
                  <a:lnTo>
                    <a:pt x="99646" y="23841"/>
                  </a:lnTo>
                  <a:lnTo>
                    <a:pt x="99646" y="42421"/>
                  </a:lnTo>
                  <a:lnTo>
                    <a:pt x="101683" y="50642"/>
                  </a:lnTo>
                  <a:lnTo>
                    <a:pt x="109000" y="59890"/>
                  </a:lnTo>
                  <a:lnTo>
                    <a:pt x="113630" y="61989"/>
                  </a:lnTo>
                  <a:lnTo>
                    <a:pt x="123910" y="61989"/>
                  </a:lnTo>
                  <a:lnTo>
                    <a:pt x="127614" y="60797"/>
                  </a:lnTo>
                  <a:lnTo>
                    <a:pt x="130577" y="58402"/>
                  </a:lnTo>
                  <a:lnTo>
                    <a:pt x="133449" y="56015"/>
                  </a:lnTo>
                  <a:lnTo>
                    <a:pt x="133552" y="55858"/>
                  </a:lnTo>
                  <a:lnTo>
                    <a:pt x="116038" y="55858"/>
                  </a:lnTo>
                  <a:lnTo>
                    <a:pt x="113160" y="54203"/>
                  </a:lnTo>
                  <a:lnTo>
                    <a:pt x="108531" y="47581"/>
                  </a:lnTo>
                  <a:lnTo>
                    <a:pt x="107332" y="40979"/>
                  </a:lnTo>
                  <a:lnTo>
                    <a:pt x="107338" y="21021"/>
                  </a:lnTo>
                  <a:lnTo>
                    <a:pt x="108629" y="14213"/>
                  </a:lnTo>
                  <a:lnTo>
                    <a:pt x="113259" y="7619"/>
                  </a:lnTo>
                  <a:lnTo>
                    <a:pt x="116038" y="6168"/>
                  </a:lnTo>
                  <a:lnTo>
                    <a:pt x="133250" y="6168"/>
                  </a:lnTo>
                  <a:lnTo>
                    <a:pt x="132614" y="5170"/>
                  </a:lnTo>
                  <a:lnTo>
                    <a:pt x="130577" y="3282"/>
                  </a:lnTo>
                  <a:lnTo>
                    <a:pt x="128076" y="1969"/>
                  </a:lnTo>
                  <a:lnTo>
                    <a:pt x="125669" y="656"/>
                  </a:lnTo>
                  <a:lnTo>
                    <a:pt x="122798" y="0"/>
                  </a:lnTo>
                  <a:close/>
                </a:path>
                <a:path w="139700" h="62229">
                  <a:moveTo>
                    <a:pt x="133250" y="6168"/>
                  </a:moveTo>
                  <a:lnTo>
                    <a:pt x="122891" y="6168"/>
                  </a:lnTo>
                  <a:lnTo>
                    <a:pt x="125854" y="7814"/>
                  </a:lnTo>
                  <a:lnTo>
                    <a:pt x="130484" y="14380"/>
                  </a:lnTo>
                  <a:lnTo>
                    <a:pt x="131688" y="21021"/>
                  </a:lnTo>
                  <a:lnTo>
                    <a:pt x="131683" y="40979"/>
                  </a:lnTo>
                  <a:lnTo>
                    <a:pt x="130484" y="47581"/>
                  </a:lnTo>
                  <a:lnTo>
                    <a:pt x="125838" y="54212"/>
                  </a:lnTo>
                  <a:lnTo>
                    <a:pt x="122891" y="55858"/>
                  </a:lnTo>
                  <a:lnTo>
                    <a:pt x="133552" y="55858"/>
                  </a:lnTo>
                  <a:lnTo>
                    <a:pt x="135671" y="52640"/>
                  </a:lnTo>
                  <a:lnTo>
                    <a:pt x="138634" y="43882"/>
                  </a:lnTo>
                  <a:lnTo>
                    <a:pt x="139283" y="38139"/>
                  </a:lnTo>
                  <a:lnTo>
                    <a:pt x="139193" y="23841"/>
                  </a:lnTo>
                  <a:lnTo>
                    <a:pt x="138912" y="20215"/>
                  </a:lnTo>
                  <a:lnTo>
                    <a:pt x="137060" y="13122"/>
                  </a:lnTo>
                  <a:lnTo>
                    <a:pt x="135764" y="10116"/>
                  </a:lnTo>
                  <a:lnTo>
                    <a:pt x="133250" y="6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9982518" y="2386825"/>
              <a:ext cx="250190" cy="2694940"/>
            </a:xfrm>
            <a:custGeom>
              <a:avLst/>
              <a:gdLst/>
              <a:ahLst/>
              <a:cxnLst/>
              <a:rect l="l" t="t" r="r" b="b"/>
              <a:pathLst>
                <a:path w="250190" h="2694940">
                  <a:moveTo>
                    <a:pt x="6946" y="0"/>
                  </a:moveTo>
                  <a:lnTo>
                    <a:pt x="0" y="0"/>
                  </a:lnTo>
                  <a:lnTo>
                    <a:pt x="0" y="2694736"/>
                  </a:lnTo>
                  <a:lnTo>
                    <a:pt x="6946" y="2694736"/>
                  </a:lnTo>
                  <a:lnTo>
                    <a:pt x="6946" y="0"/>
                  </a:lnTo>
                  <a:close/>
                </a:path>
                <a:path w="250190" h="2694940">
                  <a:moveTo>
                    <a:pt x="152806" y="0"/>
                  </a:moveTo>
                  <a:lnTo>
                    <a:pt x="145859" y="0"/>
                  </a:lnTo>
                  <a:lnTo>
                    <a:pt x="145859" y="2694736"/>
                  </a:lnTo>
                  <a:lnTo>
                    <a:pt x="152806" y="2694736"/>
                  </a:lnTo>
                  <a:lnTo>
                    <a:pt x="152806" y="0"/>
                  </a:lnTo>
                  <a:close/>
                </a:path>
                <a:path w="250190" h="2694940">
                  <a:moveTo>
                    <a:pt x="250037" y="0"/>
                  </a:moveTo>
                  <a:lnTo>
                    <a:pt x="243090" y="0"/>
                  </a:lnTo>
                  <a:lnTo>
                    <a:pt x="243090" y="2694736"/>
                  </a:lnTo>
                  <a:lnTo>
                    <a:pt x="250037" y="2694736"/>
                  </a:lnTo>
                  <a:lnTo>
                    <a:pt x="25003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9" name="object 15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273496" y="5105137"/>
              <a:ext cx="85848" cy="64164"/>
            </a:xfrm>
            <a:prstGeom prst="rect">
              <a:avLst/>
            </a:prstGeom>
          </p:spPr>
        </p:pic>
        <p:sp>
          <p:nvSpPr>
            <p:cNvPr id="160" name="object 160" descr=""/>
            <p:cNvSpPr/>
            <p:nvPr/>
          </p:nvSpPr>
          <p:spPr>
            <a:xfrm>
              <a:off x="10308964" y="2386819"/>
              <a:ext cx="6985" cy="2694940"/>
            </a:xfrm>
            <a:custGeom>
              <a:avLst/>
              <a:gdLst/>
              <a:ahLst/>
              <a:cxnLst/>
              <a:rect l="l" t="t" r="r" b="b"/>
              <a:pathLst>
                <a:path w="6984" h="2694940">
                  <a:moveTo>
                    <a:pt x="6945" y="0"/>
                  </a:moveTo>
                  <a:lnTo>
                    <a:pt x="0" y="0"/>
                  </a:lnTo>
                  <a:lnTo>
                    <a:pt x="0" y="2694735"/>
                  </a:lnTo>
                  <a:lnTo>
                    <a:pt x="6945" y="2694735"/>
                  </a:lnTo>
                  <a:lnTo>
                    <a:pt x="6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502609" y="5105137"/>
              <a:ext cx="92885" cy="64164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10545116" y="2386819"/>
              <a:ext cx="6985" cy="2694940"/>
            </a:xfrm>
            <a:custGeom>
              <a:avLst/>
              <a:gdLst/>
              <a:ahLst/>
              <a:cxnLst/>
              <a:rect l="l" t="t" r="r" b="b"/>
              <a:pathLst>
                <a:path w="6984" h="2694940">
                  <a:moveTo>
                    <a:pt x="6945" y="0"/>
                  </a:moveTo>
                  <a:lnTo>
                    <a:pt x="0" y="0"/>
                  </a:lnTo>
                  <a:lnTo>
                    <a:pt x="0" y="2694735"/>
                  </a:lnTo>
                  <a:lnTo>
                    <a:pt x="6945" y="2694735"/>
                  </a:lnTo>
                  <a:lnTo>
                    <a:pt x="694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744130" y="5105405"/>
              <a:ext cx="94460" cy="63896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10788206" y="2386825"/>
              <a:ext cx="250190" cy="2694940"/>
            </a:xfrm>
            <a:custGeom>
              <a:avLst/>
              <a:gdLst/>
              <a:ahLst/>
              <a:cxnLst/>
              <a:rect l="l" t="t" r="r" b="b"/>
              <a:pathLst>
                <a:path w="250190" h="2694940">
                  <a:moveTo>
                    <a:pt x="6946" y="0"/>
                  </a:moveTo>
                  <a:lnTo>
                    <a:pt x="0" y="0"/>
                  </a:lnTo>
                  <a:lnTo>
                    <a:pt x="0" y="2694736"/>
                  </a:lnTo>
                  <a:lnTo>
                    <a:pt x="6946" y="2694736"/>
                  </a:lnTo>
                  <a:lnTo>
                    <a:pt x="6946" y="0"/>
                  </a:lnTo>
                  <a:close/>
                </a:path>
                <a:path w="250190" h="2694940">
                  <a:moveTo>
                    <a:pt x="152806" y="0"/>
                  </a:moveTo>
                  <a:lnTo>
                    <a:pt x="145859" y="0"/>
                  </a:lnTo>
                  <a:lnTo>
                    <a:pt x="145859" y="2694736"/>
                  </a:lnTo>
                  <a:lnTo>
                    <a:pt x="152806" y="2694736"/>
                  </a:lnTo>
                  <a:lnTo>
                    <a:pt x="152806" y="0"/>
                  </a:lnTo>
                  <a:close/>
                </a:path>
                <a:path w="250190" h="2694940">
                  <a:moveTo>
                    <a:pt x="250037" y="0"/>
                  </a:moveTo>
                  <a:lnTo>
                    <a:pt x="243103" y="0"/>
                  </a:lnTo>
                  <a:lnTo>
                    <a:pt x="243103" y="2694736"/>
                  </a:lnTo>
                  <a:lnTo>
                    <a:pt x="250037" y="2694736"/>
                  </a:lnTo>
                  <a:lnTo>
                    <a:pt x="25003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051218" y="5104851"/>
              <a:ext cx="134653" cy="64126"/>
            </a:xfrm>
            <a:prstGeom prst="rect">
              <a:avLst/>
            </a:prstGeom>
          </p:spPr>
        </p:pic>
        <p:sp>
          <p:nvSpPr>
            <p:cNvPr id="166" name="object 166" descr=""/>
            <p:cNvSpPr/>
            <p:nvPr/>
          </p:nvSpPr>
          <p:spPr>
            <a:xfrm>
              <a:off x="11114655" y="2386819"/>
              <a:ext cx="6985" cy="2694940"/>
            </a:xfrm>
            <a:custGeom>
              <a:avLst/>
              <a:gdLst/>
              <a:ahLst/>
              <a:cxnLst/>
              <a:rect l="l" t="t" r="r" b="b"/>
              <a:pathLst>
                <a:path w="6984" h="2694940">
                  <a:moveTo>
                    <a:pt x="6945" y="0"/>
                  </a:moveTo>
                  <a:lnTo>
                    <a:pt x="0" y="0"/>
                  </a:lnTo>
                  <a:lnTo>
                    <a:pt x="0" y="2694735"/>
                  </a:lnTo>
                  <a:lnTo>
                    <a:pt x="6945" y="2694735"/>
                  </a:lnTo>
                  <a:lnTo>
                    <a:pt x="6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280424" y="5104851"/>
              <a:ext cx="141597" cy="64126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11350806" y="2386819"/>
              <a:ext cx="6985" cy="2694940"/>
            </a:xfrm>
            <a:custGeom>
              <a:avLst/>
              <a:gdLst/>
              <a:ahLst/>
              <a:cxnLst/>
              <a:rect l="l" t="t" r="r" b="b"/>
              <a:pathLst>
                <a:path w="6984" h="2694940">
                  <a:moveTo>
                    <a:pt x="6945" y="0"/>
                  </a:moveTo>
                  <a:lnTo>
                    <a:pt x="0" y="0"/>
                  </a:lnTo>
                  <a:lnTo>
                    <a:pt x="0" y="2694735"/>
                  </a:lnTo>
                  <a:lnTo>
                    <a:pt x="6945" y="2694735"/>
                  </a:lnTo>
                  <a:lnTo>
                    <a:pt x="694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522038" y="5104851"/>
              <a:ext cx="143080" cy="64126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11593894" y="2386825"/>
              <a:ext cx="250190" cy="2694940"/>
            </a:xfrm>
            <a:custGeom>
              <a:avLst/>
              <a:gdLst/>
              <a:ahLst/>
              <a:cxnLst/>
              <a:rect l="l" t="t" r="r" b="b"/>
              <a:pathLst>
                <a:path w="250190" h="2694940">
                  <a:moveTo>
                    <a:pt x="6946" y="0"/>
                  </a:moveTo>
                  <a:lnTo>
                    <a:pt x="0" y="0"/>
                  </a:lnTo>
                  <a:lnTo>
                    <a:pt x="0" y="2694736"/>
                  </a:lnTo>
                  <a:lnTo>
                    <a:pt x="6946" y="2694736"/>
                  </a:lnTo>
                  <a:lnTo>
                    <a:pt x="6946" y="0"/>
                  </a:lnTo>
                  <a:close/>
                </a:path>
                <a:path w="250190" h="2694940">
                  <a:moveTo>
                    <a:pt x="152806" y="0"/>
                  </a:moveTo>
                  <a:lnTo>
                    <a:pt x="145859" y="0"/>
                  </a:lnTo>
                  <a:lnTo>
                    <a:pt x="145859" y="2694736"/>
                  </a:lnTo>
                  <a:lnTo>
                    <a:pt x="152806" y="2694736"/>
                  </a:lnTo>
                  <a:lnTo>
                    <a:pt x="152806" y="0"/>
                  </a:lnTo>
                  <a:close/>
                </a:path>
                <a:path w="250190" h="2694940">
                  <a:moveTo>
                    <a:pt x="250050" y="0"/>
                  </a:moveTo>
                  <a:lnTo>
                    <a:pt x="243103" y="0"/>
                  </a:lnTo>
                  <a:lnTo>
                    <a:pt x="243103" y="2694736"/>
                  </a:lnTo>
                  <a:lnTo>
                    <a:pt x="250050" y="2694736"/>
                  </a:lnTo>
                  <a:lnTo>
                    <a:pt x="25005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1" name="object 17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835981" y="5104721"/>
              <a:ext cx="183456" cy="63581"/>
            </a:xfrm>
            <a:prstGeom prst="rect">
              <a:avLst/>
            </a:prstGeom>
          </p:spPr>
        </p:pic>
        <p:sp>
          <p:nvSpPr>
            <p:cNvPr id="172" name="object 172" descr=""/>
            <p:cNvSpPr/>
            <p:nvPr/>
          </p:nvSpPr>
          <p:spPr>
            <a:xfrm>
              <a:off x="7061835" y="2386825"/>
              <a:ext cx="4866005" cy="2694940"/>
            </a:xfrm>
            <a:custGeom>
              <a:avLst/>
              <a:gdLst/>
              <a:ahLst/>
              <a:cxnLst/>
              <a:rect l="l" t="t" r="r" b="b"/>
              <a:pathLst>
                <a:path w="4866005" h="2694940">
                  <a:moveTo>
                    <a:pt x="4865446" y="0"/>
                  </a:moveTo>
                  <a:lnTo>
                    <a:pt x="4858499" y="0"/>
                  </a:lnTo>
                  <a:lnTo>
                    <a:pt x="4858499" y="2531732"/>
                  </a:lnTo>
                  <a:lnTo>
                    <a:pt x="0" y="2531732"/>
                  </a:lnTo>
                  <a:lnTo>
                    <a:pt x="0" y="2538666"/>
                  </a:lnTo>
                  <a:lnTo>
                    <a:pt x="4858499" y="2538666"/>
                  </a:lnTo>
                  <a:lnTo>
                    <a:pt x="4858499" y="2694736"/>
                  </a:lnTo>
                  <a:lnTo>
                    <a:pt x="4865446" y="2694736"/>
                  </a:lnTo>
                  <a:lnTo>
                    <a:pt x="4865446" y="2538666"/>
                  </a:lnTo>
                  <a:lnTo>
                    <a:pt x="4865446" y="2531732"/>
                  </a:lnTo>
                  <a:lnTo>
                    <a:pt x="48654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089629" y="4745198"/>
              <a:ext cx="4838065" cy="6985"/>
            </a:xfrm>
            <a:custGeom>
              <a:avLst/>
              <a:gdLst/>
              <a:ahLst/>
              <a:cxnLst/>
              <a:rect l="l" t="t" r="r" b="b"/>
              <a:pathLst>
                <a:path w="4838065" h="6985">
                  <a:moveTo>
                    <a:pt x="4837662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37662" y="6936"/>
                  </a:lnTo>
                  <a:lnTo>
                    <a:pt x="483766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061846" y="4571702"/>
              <a:ext cx="4866005" cy="6985"/>
            </a:xfrm>
            <a:custGeom>
              <a:avLst/>
              <a:gdLst/>
              <a:ahLst/>
              <a:cxnLst/>
              <a:rect l="l" t="t" r="r" b="b"/>
              <a:pathLst>
                <a:path w="4866005" h="6985">
                  <a:moveTo>
                    <a:pt x="4865444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65444" y="6936"/>
                  </a:lnTo>
                  <a:lnTo>
                    <a:pt x="4865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089629" y="4398298"/>
              <a:ext cx="4838065" cy="6985"/>
            </a:xfrm>
            <a:custGeom>
              <a:avLst/>
              <a:gdLst/>
              <a:ahLst/>
              <a:cxnLst/>
              <a:rect l="l" t="t" r="r" b="b"/>
              <a:pathLst>
                <a:path w="4838065" h="6985">
                  <a:moveTo>
                    <a:pt x="4837662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37662" y="6936"/>
                  </a:lnTo>
                  <a:lnTo>
                    <a:pt x="483766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7061846" y="4224988"/>
              <a:ext cx="4866005" cy="6985"/>
            </a:xfrm>
            <a:custGeom>
              <a:avLst/>
              <a:gdLst/>
              <a:ahLst/>
              <a:cxnLst/>
              <a:rect l="l" t="t" r="r" b="b"/>
              <a:pathLst>
                <a:path w="4866005" h="6985">
                  <a:moveTo>
                    <a:pt x="4865444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65444" y="6936"/>
                  </a:lnTo>
                  <a:lnTo>
                    <a:pt x="4865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089629" y="4051585"/>
              <a:ext cx="4838065" cy="6985"/>
            </a:xfrm>
            <a:custGeom>
              <a:avLst/>
              <a:gdLst/>
              <a:ahLst/>
              <a:cxnLst/>
              <a:rect l="l" t="t" r="r" b="b"/>
              <a:pathLst>
                <a:path w="4838065" h="6985">
                  <a:moveTo>
                    <a:pt x="4837662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37662" y="6936"/>
                  </a:lnTo>
                  <a:lnTo>
                    <a:pt x="483766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061846" y="3878180"/>
              <a:ext cx="4866005" cy="6985"/>
            </a:xfrm>
            <a:custGeom>
              <a:avLst/>
              <a:gdLst/>
              <a:ahLst/>
              <a:cxnLst/>
              <a:rect l="l" t="t" r="r" b="b"/>
              <a:pathLst>
                <a:path w="4866005" h="6985">
                  <a:moveTo>
                    <a:pt x="4865444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65444" y="6936"/>
                  </a:lnTo>
                  <a:lnTo>
                    <a:pt x="4865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089629" y="3704685"/>
              <a:ext cx="4838065" cy="6985"/>
            </a:xfrm>
            <a:custGeom>
              <a:avLst/>
              <a:gdLst/>
              <a:ahLst/>
              <a:cxnLst/>
              <a:rect l="l" t="t" r="r" b="b"/>
              <a:pathLst>
                <a:path w="4838065" h="6985">
                  <a:moveTo>
                    <a:pt x="4837662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37662" y="6936"/>
                  </a:lnTo>
                  <a:lnTo>
                    <a:pt x="483766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061846" y="3531281"/>
              <a:ext cx="4866005" cy="6985"/>
            </a:xfrm>
            <a:custGeom>
              <a:avLst/>
              <a:gdLst/>
              <a:ahLst/>
              <a:cxnLst/>
              <a:rect l="l" t="t" r="r" b="b"/>
              <a:pathLst>
                <a:path w="4866005" h="6985">
                  <a:moveTo>
                    <a:pt x="4865444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65444" y="6936"/>
                  </a:lnTo>
                  <a:lnTo>
                    <a:pt x="4865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089629" y="3357878"/>
              <a:ext cx="4838065" cy="6985"/>
            </a:xfrm>
            <a:custGeom>
              <a:avLst/>
              <a:gdLst/>
              <a:ahLst/>
              <a:cxnLst/>
              <a:rect l="l" t="t" r="r" b="b"/>
              <a:pathLst>
                <a:path w="4838065" h="6985">
                  <a:moveTo>
                    <a:pt x="4837662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37662" y="6936"/>
                  </a:lnTo>
                  <a:lnTo>
                    <a:pt x="483766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061846" y="3184474"/>
              <a:ext cx="4866005" cy="6985"/>
            </a:xfrm>
            <a:custGeom>
              <a:avLst/>
              <a:gdLst/>
              <a:ahLst/>
              <a:cxnLst/>
              <a:rect l="l" t="t" r="r" b="b"/>
              <a:pathLst>
                <a:path w="4866005" h="6985">
                  <a:moveTo>
                    <a:pt x="4865444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65444" y="6936"/>
                  </a:lnTo>
                  <a:lnTo>
                    <a:pt x="4865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089629" y="3011071"/>
              <a:ext cx="4838065" cy="6985"/>
            </a:xfrm>
            <a:custGeom>
              <a:avLst/>
              <a:gdLst/>
              <a:ahLst/>
              <a:cxnLst/>
              <a:rect l="l" t="t" r="r" b="b"/>
              <a:pathLst>
                <a:path w="4838065" h="6985">
                  <a:moveTo>
                    <a:pt x="4837662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37662" y="6936"/>
                  </a:lnTo>
                  <a:lnTo>
                    <a:pt x="483766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7061846" y="2844603"/>
              <a:ext cx="4866005" cy="6985"/>
            </a:xfrm>
            <a:custGeom>
              <a:avLst/>
              <a:gdLst/>
              <a:ahLst/>
              <a:cxnLst/>
              <a:rect l="l" t="t" r="r" b="b"/>
              <a:pathLst>
                <a:path w="4866005" h="6985">
                  <a:moveTo>
                    <a:pt x="4865444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65444" y="6936"/>
                  </a:lnTo>
                  <a:lnTo>
                    <a:pt x="4865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7089629" y="2671200"/>
              <a:ext cx="4838065" cy="6985"/>
            </a:xfrm>
            <a:custGeom>
              <a:avLst/>
              <a:gdLst/>
              <a:ahLst/>
              <a:cxnLst/>
              <a:rect l="l" t="t" r="r" b="b"/>
              <a:pathLst>
                <a:path w="4838065" h="6985">
                  <a:moveTo>
                    <a:pt x="4837662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37662" y="6936"/>
                  </a:lnTo>
                  <a:lnTo>
                    <a:pt x="483766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7061846" y="2497797"/>
              <a:ext cx="4866005" cy="6985"/>
            </a:xfrm>
            <a:custGeom>
              <a:avLst/>
              <a:gdLst/>
              <a:ahLst/>
              <a:cxnLst/>
              <a:rect l="l" t="t" r="r" b="b"/>
              <a:pathLst>
                <a:path w="4866005" h="6985">
                  <a:moveTo>
                    <a:pt x="4865444" y="0"/>
                  </a:moveTo>
                  <a:lnTo>
                    <a:pt x="0" y="0"/>
                  </a:lnTo>
                  <a:lnTo>
                    <a:pt x="0" y="6936"/>
                  </a:lnTo>
                  <a:lnTo>
                    <a:pt x="4865444" y="6936"/>
                  </a:lnTo>
                  <a:lnTo>
                    <a:pt x="4865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7082676" y="2383789"/>
              <a:ext cx="13970" cy="2705100"/>
            </a:xfrm>
            <a:custGeom>
              <a:avLst/>
              <a:gdLst/>
              <a:ahLst/>
              <a:cxnLst/>
              <a:rect l="l" t="t" r="r" b="b"/>
              <a:pathLst>
                <a:path w="13970" h="2705100">
                  <a:moveTo>
                    <a:pt x="13893" y="0"/>
                  </a:moveTo>
                  <a:lnTo>
                    <a:pt x="0" y="0"/>
                  </a:lnTo>
                  <a:lnTo>
                    <a:pt x="0" y="2697480"/>
                  </a:lnTo>
                  <a:lnTo>
                    <a:pt x="0" y="2701290"/>
                  </a:lnTo>
                  <a:lnTo>
                    <a:pt x="1625" y="2701290"/>
                  </a:lnTo>
                  <a:lnTo>
                    <a:pt x="1625" y="2705100"/>
                  </a:lnTo>
                  <a:lnTo>
                    <a:pt x="12268" y="2705100"/>
                  </a:lnTo>
                  <a:lnTo>
                    <a:pt x="12268" y="2701290"/>
                  </a:lnTo>
                  <a:lnTo>
                    <a:pt x="13893" y="2701290"/>
                  </a:lnTo>
                  <a:lnTo>
                    <a:pt x="13893" y="2697480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6890880" y="2780525"/>
              <a:ext cx="165735" cy="2080260"/>
            </a:xfrm>
            <a:custGeom>
              <a:avLst/>
              <a:gdLst/>
              <a:ahLst/>
              <a:cxnLst/>
              <a:rect l="l" t="t" r="r" b="b"/>
              <a:pathLst>
                <a:path w="165734" h="2080260">
                  <a:moveTo>
                    <a:pt x="22783" y="2053463"/>
                  </a:moveTo>
                  <a:lnTo>
                    <a:pt x="0" y="2053463"/>
                  </a:lnTo>
                  <a:lnTo>
                    <a:pt x="0" y="2060854"/>
                  </a:lnTo>
                  <a:lnTo>
                    <a:pt x="22783" y="2060854"/>
                  </a:lnTo>
                  <a:lnTo>
                    <a:pt x="22783" y="2053463"/>
                  </a:lnTo>
                  <a:close/>
                </a:path>
                <a:path w="165734" h="2080260">
                  <a:moveTo>
                    <a:pt x="22783" y="1796821"/>
                  </a:moveTo>
                  <a:lnTo>
                    <a:pt x="0" y="1796821"/>
                  </a:lnTo>
                  <a:lnTo>
                    <a:pt x="0" y="1804225"/>
                  </a:lnTo>
                  <a:lnTo>
                    <a:pt x="22783" y="1804225"/>
                  </a:lnTo>
                  <a:lnTo>
                    <a:pt x="22783" y="1796821"/>
                  </a:lnTo>
                  <a:close/>
                </a:path>
                <a:path w="165734" h="2080260">
                  <a:moveTo>
                    <a:pt x="22783" y="1547126"/>
                  </a:moveTo>
                  <a:lnTo>
                    <a:pt x="0" y="1547126"/>
                  </a:lnTo>
                  <a:lnTo>
                    <a:pt x="0" y="1554518"/>
                  </a:lnTo>
                  <a:lnTo>
                    <a:pt x="22783" y="1554518"/>
                  </a:lnTo>
                  <a:lnTo>
                    <a:pt x="22783" y="1547126"/>
                  </a:lnTo>
                  <a:close/>
                </a:path>
                <a:path w="165734" h="2080260">
                  <a:moveTo>
                    <a:pt x="22783" y="1297419"/>
                  </a:moveTo>
                  <a:lnTo>
                    <a:pt x="0" y="1297419"/>
                  </a:lnTo>
                  <a:lnTo>
                    <a:pt x="0" y="1304823"/>
                  </a:lnTo>
                  <a:lnTo>
                    <a:pt x="22783" y="1304823"/>
                  </a:lnTo>
                  <a:lnTo>
                    <a:pt x="22783" y="1297419"/>
                  </a:lnTo>
                  <a:close/>
                </a:path>
                <a:path w="165734" h="2080260">
                  <a:moveTo>
                    <a:pt x="22783" y="1040790"/>
                  </a:moveTo>
                  <a:lnTo>
                    <a:pt x="0" y="1040790"/>
                  </a:lnTo>
                  <a:lnTo>
                    <a:pt x="0" y="1048181"/>
                  </a:lnTo>
                  <a:lnTo>
                    <a:pt x="22783" y="1048181"/>
                  </a:lnTo>
                  <a:lnTo>
                    <a:pt x="22783" y="1040790"/>
                  </a:lnTo>
                  <a:close/>
                </a:path>
                <a:path w="165734" h="2080260">
                  <a:moveTo>
                    <a:pt x="22783" y="791083"/>
                  </a:moveTo>
                  <a:lnTo>
                    <a:pt x="0" y="791083"/>
                  </a:lnTo>
                  <a:lnTo>
                    <a:pt x="0" y="798487"/>
                  </a:lnTo>
                  <a:lnTo>
                    <a:pt x="22783" y="798487"/>
                  </a:lnTo>
                  <a:lnTo>
                    <a:pt x="22783" y="791083"/>
                  </a:lnTo>
                  <a:close/>
                </a:path>
                <a:path w="165734" h="2080260">
                  <a:moveTo>
                    <a:pt x="22783" y="541388"/>
                  </a:moveTo>
                  <a:lnTo>
                    <a:pt x="0" y="541388"/>
                  </a:lnTo>
                  <a:lnTo>
                    <a:pt x="0" y="548779"/>
                  </a:lnTo>
                  <a:lnTo>
                    <a:pt x="22783" y="548779"/>
                  </a:lnTo>
                  <a:lnTo>
                    <a:pt x="22783" y="541388"/>
                  </a:lnTo>
                  <a:close/>
                </a:path>
                <a:path w="165734" h="2080260">
                  <a:moveTo>
                    <a:pt x="22783" y="291680"/>
                  </a:moveTo>
                  <a:lnTo>
                    <a:pt x="0" y="291680"/>
                  </a:lnTo>
                  <a:lnTo>
                    <a:pt x="0" y="299085"/>
                  </a:lnTo>
                  <a:lnTo>
                    <a:pt x="22783" y="299085"/>
                  </a:lnTo>
                  <a:lnTo>
                    <a:pt x="22783" y="291680"/>
                  </a:lnTo>
                  <a:close/>
                </a:path>
                <a:path w="165734" h="2080260">
                  <a:moveTo>
                    <a:pt x="57607" y="1262468"/>
                  </a:moveTo>
                  <a:lnTo>
                    <a:pt x="52793" y="1262468"/>
                  </a:lnTo>
                  <a:lnTo>
                    <a:pt x="51498" y="1265059"/>
                  </a:lnTo>
                  <a:lnTo>
                    <a:pt x="49364" y="1267739"/>
                  </a:lnTo>
                  <a:lnTo>
                    <a:pt x="46215" y="1270508"/>
                  </a:lnTo>
                  <a:lnTo>
                    <a:pt x="43167" y="1273289"/>
                  </a:lnTo>
                  <a:lnTo>
                    <a:pt x="39547" y="1275600"/>
                  </a:lnTo>
                  <a:lnTo>
                    <a:pt x="35382" y="1277543"/>
                  </a:lnTo>
                  <a:lnTo>
                    <a:pt x="35382" y="1284757"/>
                  </a:lnTo>
                  <a:lnTo>
                    <a:pt x="37693" y="1283830"/>
                  </a:lnTo>
                  <a:lnTo>
                    <a:pt x="40284" y="1282623"/>
                  </a:lnTo>
                  <a:lnTo>
                    <a:pt x="43167" y="1280871"/>
                  </a:lnTo>
                  <a:lnTo>
                    <a:pt x="46037" y="1279207"/>
                  </a:lnTo>
                  <a:lnTo>
                    <a:pt x="48437" y="1277442"/>
                  </a:lnTo>
                  <a:lnTo>
                    <a:pt x="50203" y="1275778"/>
                  </a:lnTo>
                  <a:lnTo>
                    <a:pt x="50203" y="1322946"/>
                  </a:lnTo>
                  <a:lnTo>
                    <a:pt x="57607" y="1322946"/>
                  </a:lnTo>
                  <a:lnTo>
                    <a:pt x="57607" y="1275778"/>
                  </a:lnTo>
                  <a:lnTo>
                    <a:pt x="57607" y="1262468"/>
                  </a:lnTo>
                  <a:close/>
                </a:path>
                <a:path w="165734" h="2080260">
                  <a:moveTo>
                    <a:pt x="57607" y="1005827"/>
                  </a:moveTo>
                  <a:lnTo>
                    <a:pt x="52793" y="1005827"/>
                  </a:lnTo>
                  <a:lnTo>
                    <a:pt x="51498" y="1008418"/>
                  </a:lnTo>
                  <a:lnTo>
                    <a:pt x="49364" y="1011097"/>
                  </a:lnTo>
                  <a:lnTo>
                    <a:pt x="46215" y="1013879"/>
                  </a:lnTo>
                  <a:lnTo>
                    <a:pt x="43167" y="1016647"/>
                  </a:lnTo>
                  <a:lnTo>
                    <a:pt x="39547" y="1018959"/>
                  </a:lnTo>
                  <a:lnTo>
                    <a:pt x="35382" y="1020902"/>
                  </a:lnTo>
                  <a:lnTo>
                    <a:pt x="35382" y="1028115"/>
                  </a:lnTo>
                  <a:lnTo>
                    <a:pt x="37693" y="1027188"/>
                  </a:lnTo>
                  <a:lnTo>
                    <a:pt x="40284" y="1025982"/>
                  </a:lnTo>
                  <a:lnTo>
                    <a:pt x="43167" y="1024229"/>
                  </a:lnTo>
                  <a:lnTo>
                    <a:pt x="46037" y="1022565"/>
                  </a:lnTo>
                  <a:lnTo>
                    <a:pt x="48437" y="1020813"/>
                  </a:lnTo>
                  <a:lnTo>
                    <a:pt x="50203" y="1019149"/>
                  </a:lnTo>
                  <a:lnTo>
                    <a:pt x="50203" y="1066304"/>
                  </a:lnTo>
                  <a:lnTo>
                    <a:pt x="57607" y="1066304"/>
                  </a:lnTo>
                  <a:lnTo>
                    <a:pt x="57607" y="1019149"/>
                  </a:lnTo>
                  <a:lnTo>
                    <a:pt x="57607" y="1005827"/>
                  </a:lnTo>
                  <a:close/>
                </a:path>
                <a:path w="165734" h="2080260">
                  <a:moveTo>
                    <a:pt x="57607" y="756119"/>
                  </a:moveTo>
                  <a:lnTo>
                    <a:pt x="52793" y="756119"/>
                  </a:lnTo>
                  <a:lnTo>
                    <a:pt x="51498" y="758710"/>
                  </a:lnTo>
                  <a:lnTo>
                    <a:pt x="49364" y="761403"/>
                  </a:lnTo>
                  <a:lnTo>
                    <a:pt x="46215" y="764171"/>
                  </a:lnTo>
                  <a:lnTo>
                    <a:pt x="43167" y="766940"/>
                  </a:lnTo>
                  <a:lnTo>
                    <a:pt x="39547" y="769264"/>
                  </a:lnTo>
                  <a:lnTo>
                    <a:pt x="35382" y="771194"/>
                  </a:lnTo>
                  <a:lnTo>
                    <a:pt x="35382" y="778408"/>
                  </a:lnTo>
                  <a:lnTo>
                    <a:pt x="37693" y="777494"/>
                  </a:lnTo>
                  <a:lnTo>
                    <a:pt x="40284" y="776287"/>
                  </a:lnTo>
                  <a:lnTo>
                    <a:pt x="43167" y="774534"/>
                  </a:lnTo>
                  <a:lnTo>
                    <a:pt x="46037" y="772871"/>
                  </a:lnTo>
                  <a:lnTo>
                    <a:pt x="48437" y="771105"/>
                  </a:lnTo>
                  <a:lnTo>
                    <a:pt x="50203" y="769442"/>
                  </a:lnTo>
                  <a:lnTo>
                    <a:pt x="50203" y="816610"/>
                  </a:lnTo>
                  <a:lnTo>
                    <a:pt x="57607" y="816610"/>
                  </a:lnTo>
                  <a:lnTo>
                    <a:pt x="57607" y="769442"/>
                  </a:lnTo>
                  <a:lnTo>
                    <a:pt x="57607" y="756119"/>
                  </a:lnTo>
                  <a:close/>
                </a:path>
                <a:path w="165734" h="2080260">
                  <a:moveTo>
                    <a:pt x="57607" y="506425"/>
                  </a:moveTo>
                  <a:lnTo>
                    <a:pt x="52793" y="506425"/>
                  </a:lnTo>
                  <a:lnTo>
                    <a:pt x="51498" y="509016"/>
                  </a:lnTo>
                  <a:lnTo>
                    <a:pt x="49364" y="511695"/>
                  </a:lnTo>
                  <a:lnTo>
                    <a:pt x="46215" y="514477"/>
                  </a:lnTo>
                  <a:lnTo>
                    <a:pt x="43167" y="517245"/>
                  </a:lnTo>
                  <a:lnTo>
                    <a:pt x="39547" y="519557"/>
                  </a:lnTo>
                  <a:lnTo>
                    <a:pt x="35382" y="521500"/>
                  </a:lnTo>
                  <a:lnTo>
                    <a:pt x="35382" y="528713"/>
                  </a:lnTo>
                  <a:lnTo>
                    <a:pt x="37693" y="527786"/>
                  </a:lnTo>
                  <a:lnTo>
                    <a:pt x="40284" y="526580"/>
                  </a:lnTo>
                  <a:lnTo>
                    <a:pt x="43167" y="524827"/>
                  </a:lnTo>
                  <a:lnTo>
                    <a:pt x="46037" y="523163"/>
                  </a:lnTo>
                  <a:lnTo>
                    <a:pt x="48437" y="521411"/>
                  </a:lnTo>
                  <a:lnTo>
                    <a:pt x="50203" y="519747"/>
                  </a:lnTo>
                  <a:lnTo>
                    <a:pt x="50203" y="566902"/>
                  </a:lnTo>
                  <a:lnTo>
                    <a:pt x="57607" y="566902"/>
                  </a:lnTo>
                  <a:lnTo>
                    <a:pt x="57607" y="519747"/>
                  </a:lnTo>
                  <a:lnTo>
                    <a:pt x="57607" y="506425"/>
                  </a:lnTo>
                  <a:close/>
                </a:path>
                <a:path w="165734" h="2080260">
                  <a:moveTo>
                    <a:pt x="57607" y="256730"/>
                  </a:moveTo>
                  <a:lnTo>
                    <a:pt x="52793" y="256730"/>
                  </a:lnTo>
                  <a:lnTo>
                    <a:pt x="51498" y="259308"/>
                  </a:lnTo>
                  <a:lnTo>
                    <a:pt x="49364" y="262001"/>
                  </a:lnTo>
                  <a:lnTo>
                    <a:pt x="46215" y="264769"/>
                  </a:lnTo>
                  <a:lnTo>
                    <a:pt x="43167" y="267550"/>
                  </a:lnTo>
                  <a:lnTo>
                    <a:pt x="39547" y="269862"/>
                  </a:lnTo>
                  <a:lnTo>
                    <a:pt x="35382" y="271792"/>
                  </a:lnTo>
                  <a:lnTo>
                    <a:pt x="35382" y="279006"/>
                  </a:lnTo>
                  <a:lnTo>
                    <a:pt x="37693" y="278091"/>
                  </a:lnTo>
                  <a:lnTo>
                    <a:pt x="40284" y="276885"/>
                  </a:lnTo>
                  <a:lnTo>
                    <a:pt x="43167" y="275132"/>
                  </a:lnTo>
                  <a:lnTo>
                    <a:pt x="46037" y="273469"/>
                  </a:lnTo>
                  <a:lnTo>
                    <a:pt x="48437" y="271703"/>
                  </a:lnTo>
                  <a:lnTo>
                    <a:pt x="50203" y="270040"/>
                  </a:lnTo>
                  <a:lnTo>
                    <a:pt x="50203" y="317207"/>
                  </a:lnTo>
                  <a:lnTo>
                    <a:pt x="57607" y="317207"/>
                  </a:lnTo>
                  <a:lnTo>
                    <a:pt x="57607" y="270040"/>
                  </a:lnTo>
                  <a:lnTo>
                    <a:pt x="57607" y="256730"/>
                  </a:lnTo>
                  <a:close/>
                </a:path>
                <a:path w="165734" h="2080260">
                  <a:moveTo>
                    <a:pt x="68630" y="2071852"/>
                  </a:moveTo>
                  <a:lnTo>
                    <a:pt x="39090" y="2071852"/>
                  </a:lnTo>
                  <a:lnTo>
                    <a:pt x="39827" y="2070506"/>
                  </a:lnTo>
                  <a:lnTo>
                    <a:pt x="50749" y="2060308"/>
                  </a:lnTo>
                  <a:lnTo>
                    <a:pt x="56032" y="2055774"/>
                  </a:lnTo>
                  <a:lnTo>
                    <a:pt x="59829" y="2052256"/>
                  </a:lnTo>
                  <a:lnTo>
                    <a:pt x="64465" y="2047074"/>
                  </a:lnTo>
                  <a:lnTo>
                    <a:pt x="66040" y="2044674"/>
                  </a:lnTo>
                  <a:lnTo>
                    <a:pt x="67056" y="2042274"/>
                  </a:lnTo>
                  <a:lnTo>
                    <a:pt x="68072" y="2039962"/>
                  </a:lnTo>
                  <a:lnTo>
                    <a:pt x="68503" y="2037829"/>
                  </a:lnTo>
                  <a:lnTo>
                    <a:pt x="68453" y="2030247"/>
                  </a:lnTo>
                  <a:lnTo>
                    <a:pt x="66865" y="2026462"/>
                  </a:lnTo>
                  <a:lnTo>
                    <a:pt x="64846" y="2024608"/>
                  </a:lnTo>
                  <a:lnTo>
                    <a:pt x="63436" y="2023313"/>
                  </a:lnTo>
                  <a:lnTo>
                    <a:pt x="60109" y="2020074"/>
                  </a:lnTo>
                  <a:lnTo>
                    <a:pt x="55575" y="2018499"/>
                  </a:lnTo>
                  <a:lnTo>
                    <a:pt x="43992" y="2018499"/>
                  </a:lnTo>
                  <a:lnTo>
                    <a:pt x="39458" y="2019985"/>
                  </a:lnTo>
                  <a:lnTo>
                    <a:pt x="32600" y="2025904"/>
                  </a:lnTo>
                  <a:lnTo>
                    <a:pt x="30657" y="2030247"/>
                  </a:lnTo>
                  <a:lnTo>
                    <a:pt x="30200" y="2035886"/>
                  </a:lnTo>
                  <a:lnTo>
                    <a:pt x="37795" y="2036724"/>
                  </a:lnTo>
                  <a:lnTo>
                    <a:pt x="37795" y="2032927"/>
                  </a:lnTo>
                  <a:lnTo>
                    <a:pt x="38900" y="2029968"/>
                  </a:lnTo>
                  <a:lnTo>
                    <a:pt x="41033" y="2027847"/>
                  </a:lnTo>
                  <a:lnTo>
                    <a:pt x="43167" y="2025624"/>
                  </a:lnTo>
                  <a:lnTo>
                    <a:pt x="46037" y="2024608"/>
                  </a:lnTo>
                  <a:lnTo>
                    <a:pt x="52971" y="2024608"/>
                  </a:lnTo>
                  <a:lnTo>
                    <a:pt x="55664" y="2025624"/>
                  </a:lnTo>
                  <a:lnTo>
                    <a:pt x="57797" y="2027656"/>
                  </a:lnTo>
                  <a:lnTo>
                    <a:pt x="59918" y="2029599"/>
                  </a:lnTo>
                  <a:lnTo>
                    <a:pt x="60947" y="2032101"/>
                  </a:lnTo>
                  <a:lnTo>
                    <a:pt x="60947" y="2037829"/>
                  </a:lnTo>
                  <a:lnTo>
                    <a:pt x="39916" y="2060117"/>
                  </a:lnTo>
                  <a:lnTo>
                    <a:pt x="36766" y="2063178"/>
                  </a:lnTo>
                  <a:lnTo>
                    <a:pt x="34455" y="2065807"/>
                  </a:lnTo>
                  <a:lnTo>
                    <a:pt x="32232" y="2068449"/>
                  </a:lnTo>
                  <a:lnTo>
                    <a:pt x="30657" y="2071116"/>
                  </a:lnTo>
                  <a:lnTo>
                    <a:pt x="29641" y="2073821"/>
                  </a:lnTo>
                  <a:lnTo>
                    <a:pt x="28994" y="2075472"/>
                  </a:lnTo>
                  <a:lnTo>
                    <a:pt x="28714" y="2077186"/>
                  </a:lnTo>
                  <a:lnTo>
                    <a:pt x="28714" y="2078964"/>
                  </a:lnTo>
                  <a:lnTo>
                    <a:pt x="68630" y="2078964"/>
                  </a:lnTo>
                  <a:lnTo>
                    <a:pt x="68630" y="2071852"/>
                  </a:lnTo>
                  <a:close/>
                </a:path>
                <a:path w="165734" h="2080260">
                  <a:moveTo>
                    <a:pt x="68630" y="1815223"/>
                  </a:moveTo>
                  <a:lnTo>
                    <a:pt x="39090" y="1815223"/>
                  </a:lnTo>
                  <a:lnTo>
                    <a:pt x="39827" y="1813839"/>
                  </a:lnTo>
                  <a:lnTo>
                    <a:pt x="40944" y="1812544"/>
                  </a:lnTo>
                  <a:lnTo>
                    <a:pt x="43434" y="1809864"/>
                  </a:lnTo>
                  <a:lnTo>
                    <a:pt x="46304" y="1807362"/>
                  </a:lnTo>
                  <a:lnTo>
                    <a:pt x="50749" y="1803666"/>
                  </a:lnTo>
                  <a:lnTo>
                    <a:pt x="56032" y="1799132"/>
                  </a:lnTo>
                  <a:lnTo>
                    <a:pt x="59829" y="1795627"/>
                  </a:lnTo>
                  <a:lnTo>
                    <a:pt x="64465" y="1790446"/>
                  </a:lnTo>
                  <a:lnTo>
                    <a:pt x="66040" y="1788033"/>
                  </a:lnTo>
                  <a:lnTo>
                    <a:pt x="67056" y="1785632"/>
                  </a:lnTo>
                  <a:lnTo>
                    <a:pt x="68072" y="1783321"/>
                  </a:lnTo>
                  <a:lnTo>
                    <a:pt x="68503" y="1781200"/>
                  </a:lnTo>
                  <a:lnTo>
                    <a:pt x="68453" y="1773605"/>
                  </a:lnTo>
                  <a:lnTo>
                    <a:pt x="66865" y="1769821"/>
                  </a:lnTo>
                  <a:lnTo>
                    <a:pt x="64858" y="1767967"/>
                  </a:lnTo>
                  <a:lnTo>
                    <a:pt x="63436" y="1766671"/>
                  </a:lnTo>
                  <a:lnTo>
                    <a:pt x="60109" y="1763433"/>
                  </a:lnTo>
                  <a:lnTo>
                    <a:pt x="55575" y="1761871"/>
                  </a:lnTo>
                  <a:lnTo>
                    <a:pt x="43992" y="1761871"/>
                  </a:lnTo>
                  <a:lnTo>
                    <a:pt x="39458" y="1763344"/>
                  </a:lnTo>
                  <a:lnTo>
                    <a:pt x="32600" y="1769262"/>
                  </a:lnTo>
                  <a:lnTo>
                    <a:pt x="30657" y="1773605"/>
                  </a:lnTo>
                  <a:lnTo>
                    <a:pt x="30200" y="1779257"/>
                  </a:lnTo>
                  <a:lnTo>
                    <a:pt x="37795" y="1780082"/>
                  </a:lnTo>
                  <a:lnTo>
                    <a:pt x="37795" y="1776298"/>
                  </a:lnTo>
                  <a:lnTo>
                    <a:pt x="38900" y="1773339"/>
                  </a:lnTo>
                  <a:lnTo>
                    <a:pt x="41033" y="1771205"/>
                  </a:lnTo>
                  <a:lnTo>
                    <a:pt x="43167" y="1768983"/>
                  </a:lnTo>
                  <a:lnTo>
                    <a:pt x="46037" y="1767967"/>
                  </a:lnTo>
                  <a:lnTo>
                    <a:pt x="52971" y="1767967"/>
                  </a:lnTo>
                  <a:lnTo>
                    <a:pt x="55664" y="1768983"/>
                  </a:lnTo>
                  <a:lnTo>
                    <a:pt x="57797" y="1771027"/>
                  </a:lnTo>
                  <a:lnTo>
                    <a:pt x="59918" y="1772958"/>
                  </a:lnTo>
                  <a:lnTo>
                    <a:pt x="60947" y="1775460"/>
                  </a:lnTo>
                  <a:lnTo>
                    <a:pt x="60947" y="1781200"/>
                  </a:lnTo>
                  <a:lnTo>
                    <a:pt x="39916" y="1803488"/>
                  </a:lnTo>
                  <a:lnTo>
                    <a:pt x="36766" y="1806536"/>
                  </a:lnTo>
                  <a:lnTo>
                    <a:pt x="32232" y="1811807"/>
                  </a:lnTo>
                  <a:lnTo>
                    <a:pt x="30657" y="1814487"/>
                  </a:lnTo>
                  <a:lnTo>
                    <a:pt x="28994" y="1818830"/>
                  </a:lnTo>
                  <a:lnTo>
                    <a:pt x="28714" y="1820494"/>
                  </a:lnTo>
                  <a:lnTo>
                    <a:pt x="28714" y="1822348"/>
                  </a:lnTo>
                  <a:lnTo>
                    <a:pt x="68630" y="1822348"/>
                  </a:lnTo>
                  <a:lnTo>
                    <a:pt x="68630" y="1815223"/>
                  </a:lnTo>
                  <a:close/>
                </a:path>
                <a:path w="165734" h="2080260">
                  <a:moveTo>
                    <a:pt x="68630" y="1565529"/>
                  </a:moveTo>
                  <a:lnTo>
                    <a:pt x="39090" y="1565529"/>
                  </a:lnTo>
                  <a:lnTo>
                    <a:pt x="39827" y="1564144"/>
                  </a:lnTo>
                  <a:lnTo>
                    <a:pt x="40944" y="1562849"/>
                  </a:lnTo>
                  <a:lnTo>
                    <a:pt x="43434" y="1560156"/>
                  </a:lnTo>
                  <a:lnTo>
                    <a:pt x="46304" y="1557667"/>
                  </a:lnTo>
                  <a:lnTo>
                    <a:pt x="50749" y="1553972"/>
                  </a:lnTo>
                  <a:lnTo>
                    <a:pt x="56032" y="1549438"/>
                  </a:lnTo>
                  <a:lnTo>
                    <a:pt x="59829" y="1545920"/>
                  </a:lnTo>
                  <a:lnTo>
                    <a:pt x="64465" y="1540738"/>
                  </a:lnTo>
                  <a:lnTo>
                    <a:pt x="66040" y="1538338"/>
                  </a:lnTo>
                  <a:lnTo>
                    <a:pt x="67056" y="1535938"/>
                  </a:lnTo>
                  <a:lnTo>
                    <a:pt x="68072" y="1533626"/>
                  </a:lnTo>
                  <a:lnTo>
                    <a:pt x="68503" y="1531493"/>
                  </a:lnTo>
                  <a:lnTo>
                    <a:pt x="68453" y="1523911"/>
                  </a:lnTo>
                  <a:lnTo>
                    <a:pt x="66865" y="1520113"/>
                  </a:lnTo>
                  <a:lnTo>
                    <a:pt x="64858" y="1518272"/>
                  </a:lnTo>
                  <a:lnTo>
                    <a:pt x="63436" y="1516976"/>
                  </a:lnTo>
                  <a:lnTo>
                    <a:pt x="60109" y="1513738"/>
                  </a:lnTo>
                  <a:lnTo>
                    <a:pt x="55575" y="1512163"/>
                  </a:lnTo>
                  <a:lnTo>
                    <a:pt x="43992" y="1512163"/>
                  </a:lnTo>
                  <a:lnTo>
                    <a:pt x="39458" y="1513649"/>
                  </a:lnTo>
                  <a:lnTo>
                    <a:pt x="32600" y="1519567"/>
                  </a:lnTo>
                  <a:lnTo>
                    <a:pt x="30657" y="1523911"/>
                  </a:lnTo>
                  <a:lnTo>
                    <a:pt x="30200" y="1529549"/>
                  </a:lnTo>
                  <a:lnTo>
                    <a:pt x="37795" y="1530388"/>
                  </a:lnTo>
                  <a:lnTo>
                    <a:pt x="37795" y="1526590"/>
                  </a:lnTo>
                  <a:lnTo>
                    <a:pt x="38900" y="1523631"/>
                  </a:lnTo>
                  <a:lnTo>
                    <a:pt x="41033" y="1521510"/>
                  </a:lnTo>
                  <a:lnTo>
                    <a:pt x="43167" y="1519288"/>
                  </a:lnTo>
                  <a:lnTo>
                    <a:pt x="46037" y="1518272"/>
                  </a:lnTo>
                  <a:lnTo>
                    <a:pt x="52971" y="1518272"/>
                  </a:lnTo>
                  <a:lnTo>
                    <a:pt x="55664" y="1519288"/>
                  </a:lnTo>
                  <a:lnTo>
                    <a:pt x="57797" y="1521320"/>
                  </a:lnTo>
                  <a:lnTo>
                    <a:pt x="59918" y="1523263"/>
                  </a:lnTo>
                  <a:lnTo>
                    <a:pt x="60947" y="1525765"/>
                  </a:lnTo>
                  <a:lnTo>
                    <a:pt x="60947" y="1531493"/>
                  </a:lnTo>
                  <a:lnTo>
                    <a:pt x="39916" y="1553781"/>
                  </a:lnTo>
                  <a:lnTo>
                    <a:pt x="36766" y="1556829"/>
                  </a:lnTo>
                  <a:lnTo>
                    <a:pt x="32232" y="1562100"/>
                  </a:lnTo>
                  <a:lnTo>
                    <a:pt x="30657" y="1564792"/>
                  </a:lnTo>
                  <a:lnTo>
                    <a:pt x="28994" y="1569135"/>
                  </a:lnTo>
                  <a:lnTo>
                    <a:pt x="28714" y="1570799"/>
                  </a:lnTo>
                  <a:lnTo>
                    <a:pt x="28714" y="1572653"/>
                  </a:lnTo>
                  <a:lnTo>
                    <a:pt x="68630" y="1572653"/>
                  </a:lnTo>
                  <a:lnTo>
                    <a:pt x="68630" y="1565529"/>
                  </a:lnTo>
                  <a:close/>
                </a:path>
                <a:path w="165734" h="2080260">
                  <a:moveTo>
                    <a:pt x="71310" y="34861"/>
                  </a:moveTo>
                  <a:lnTo>
                    <a:pt x="48628" y="34861"/>
                  </a:lnTo>
                  <a:lnTo>
                    <a:pt x="48628" y="42252"/>
                  </a:lnTo>
                  <a:lnTo>
                    <a:pt x="71310" y="42252"/>
                  </a:lnTo>
                  <a:lnTo>
                    <a:pt x="71310" y="34861"/>
                  </a:lnTo>
                  <a:close/>
                </a:path>
                <a:path w="165734" h="2080260">
                  <a:moveTo>
                    <a:pt x="116878" y="1815223"/>
                  </a:moveTo>
                  <a:lnTo>
                    <a:pt x="87337" y="1815223"/>
                  </a:lnTo>
                  <a:lnTo>
                    <a:pt x="88163" y="1813839"/>
                  </a:lnTo>
                  <a:lnTo>
                    <a:pt x="89192" y="1812544"/>
                  </a:lnTo>
                  <a:lnTo>
                    <a:pt x="91694" y="1809864"/>
                  </a:lnTo>
                  <a:lnTo>
                    <a:pt x="94564" y="1807362"/>
                  </a:lnTo>
                  <a:lnTo>
                    <a:pt x="99009" y="1803666"/>
                  </a:lnTo>
                  <a:lnTo>
                    <a:pt x="104279" y="1799132"/>
                  </a:lnTo>
                  <a:lnTo>
                    <a:pt x="108077" y="1795627"/>
                  </a:lnTo>
                  <a:lnTo>
                    <a:pt x="112712" y="1790446"/>
                  </a:lnTo>
                  <a:lnTo>
                    <a:pt x="114376" y="1788033"/>
                  </a:lnTo>
                  <a:lnTo>
                    <a:pt x="115303" y="1785632"/>
                  </a:lnTo>
                  <a:lnTo>
                    <a:pt x="116319" y="1783321"/>
                  </a:lnTo>
                  <a:lnTo>
                    <a:pt x="116751" y="1781200"/>
                  </a:lnTo>
                  <a:lnTo>
                    <a:pt x="116713" y="1773605"/>
                  </a:lnTo>
                  <a:lnTo>
                    <a:pt x="115112" y="1769821"/>
                  </a:lnTo>
                  <a:lnTo>
                    <a:pt x="113157" y="1767967"/>
                  </a:lnTo>
                  <a:lnTo>
                    <a:pt x="108356" y="1763433"/>
                  </a:lnTo>
                  <a:lnTo>
                    <a:pt x="103822" y="1761871"/>
                  </a:lnTo>
                  <a:lnTo>
                    <a:pt x="92240" y="1761871"/>
                  </a:lnTo>
                  <a:lnTo>
                    <a:pt x="78447" y="1779257"/>
                  </a:lnTo>
                  <a:lnTo>
                    <a:pt x="86042" y="1780082"/>
                  </a:lnTo>
                  <a:lnTo>
                    <a:pt x="86042" y="1776298"/>
                  </a:lnTo>
                  <a:lnTo>
                    <a:pt x="87147" y="1773339"/>
                  </a:lnTo>
                  <a:lnTo>
                    <a:pt x="89281" y="1771205"/>
                  </a:lnTo>
                  <a:lnTo>
                    <a:pt x="91414" y="1768983"/>
                  </a:lnTo>
                  <a:lnTo>
                    <a:pt x="94284" y="1767967"/>
                  </a:lnTo>
                  <a:lnTo>
                    <a:pt x="101231" y="1767967"/>
                  </a:lnTo>
                  <a:lnTo>
                    <a:pt x="103911" y="1768983"/>
                  </a:lnTo>
                  <a:lnTo>
                    <a:pt x="106045" y="1771027"/>
                  </a:lnTo>
                  <a:lnTo>
                    <a:pt x="108165" y="1772958"/>
                  </a:lnTo>
                  <a:lnTo>
                    <a:pt x="109194" y="1775460"/>
                  </a:lnTo>
                  <a:lnTo>
                    <a:pt x="109194" y="1781200"/>
                  </a:lnTo>
                  <a:lnTo>
                    <a:pt x="108077" y="1784159"/>
                  </a:lnTo>
                  <a:lnTo>
                    <a:pt x="103454" y="1790446"/>
                  </a:lnTo>
                  <a:lnTo>
                    <a:pt x="99009" y="1794700"/>
                  </a:lnTo>
                  <a:lnTo>
                    <a:pt x="88265" y="1803488"/>
                  </a:lnTo>
                  <a:lnTo>
                    <a:pt x="85013" y="1806536"/>
                  </a:lnTo>
                  <a:lnTo>
                    <a:pt x="82791" y="1809216"/>
                  </a:lnTo>
                  <a:lnTo>
                    <a:pt x="80479" y="1811807"/>
                  </a:lnTo>
                  <a:lnTo>
                    <a:pt x="78905" y="1814487"/>
                  </a:lnTo>
                  <a:lnTo>
                    <a:pt x="77241" y="1818830"/>
                  </a:lnTo>
                  <a:lnTo>
                    <a:pt x="76962" y="1820494"/>
                  </a:lnTo>
                  <a:lnTo>
                    <a:pt x="77050" y="1822348"/>
                  </a:lnTo>
                  <a:lnTo>
                    <a:pt x="116878" y="1822348"/>
                  </a:lnTo>
                  <a:lnTo>
                    <a:pt x="116878" y="1815223"/>
                  </a:lnTo>
                  <a:close/>
                </a:path>
                <a:path w="165734" h="2080260">
                  <a:moveTo>
                    <a:pt x="116878" y="559790"/>
                  </a:moveTo>
                  <a:lnTo>
                    <a:pt x="87337" y="559790"/>
                  </a:lnTo>
                  <a:lnTo>
                    <a:pt x="88163" y="558406"/>
                  </a:lnTo>
                  <a:lnTo>
                    <a:pt x="89192" y="557110"/>
                  </a:lnTo>
                  <a:lnTo>
                    <a:pt x="91694" y="554418"/>
                  </a:lnTo>
                  <a:lnTo>
                    <a:pt x="94564" y="551929"/>
                  </a:lnTo>
                  <a:lnTo>
                    <a:pt x="99009" y="548220"/>
                  </a:lnTo>
                  <a:lnTo>
                    <a:pt x="104279" y="543699"/>
                  </a:lnTo>
                  <a:lnTo>
                    <a:pt x="108077" y="540181"/>
                  </a:lnTo>
                  <a:lnTo>
                    <a:pt x="112712" y="535000"/>
                  </a:lnTo>
                  <a:lnTo>
                    <a:pt x="114376" y="532599"/>
                  </a:lnTo>
                  <a:lnTo>
                    <a:pt x="115303" y="530186"/>
                  </a:lnTo>
                  <a:lnTo>
                    <a:pt x="116319" y="527875"/>
                  </a:lnTo>
                  <a:lnTo>
                    <a:pt x="116751" y="525754"/>
                  </a:lnTo>
                  <a:lnTo>
                    <a:pt x="116713" y="518172"/>
                  </a:lnTo>
                  <a:lnTo>
                    <a:pt x="115112" y="514375"/>
                  </a:lnTo>
                  <a:lnTo>
                    <a:pt x="113157" y="512533"/>
                  </a:lnTo>
                  <a:lnTo>
                    <a:pt x="108356" y="508000"/>
                  </a:lnTo>
                  <a:lnTo>
                    <a:pt x="103822" y="506425"/>
                  </a:lnTo>
                  <a:lnTo>
                    <a:pt x="92240" y="506425"/>
                  </a:lnTo>
                  <a:lnTo>
                    <a:pt x="78447" y="523811"/>
                  </a:lnTo>
                  <a:lnTo>
                    <a:pt x="86042" y="524649"/>
                  </a:lnTo>
                  <a:lnTo>
                    <a:pt x="86042" y="520852"/>
                  </a:lnTo>
                  <a:lnTo>
                    <a:pt x="87147" y="517893"/>
                  </a:lnTo>
                  <a:lnTo>
                    <a:pt x="89281" y="515759"/>
                  </a:lnTo>
                  <a:lnTo>
                    <a:pt x="91414" y="513549"/>
                  </a:lnTo>
                  <a:lnTo>
                    <a:pt x="94284" y="512533"/>
                  </a:lnTo>
                  <a:lnTo>
                    <a:pt x="101231" y="512533"/>
                  </a:lnTo>
                  <a:lnTo>
                    <a:pt x="103911" y="513549"/>
                  </a:lnTo>
                  <a:lnTo>
                    <a:pt x="106045" y="515581"/>
                  </a:lnTo>
                  <a:lnTo>
                    <a:pt x="108165" y="517525"/>
                  </a:lnTo>
                  <a:lnTo>
                    <a:pt x="109194" y="520014"/>
                  </a:lnTo>
                  <a:lnTo>
                    <a:pt x="109194" y="525754"/>
                  </a:lnTo>
                  <a:lnTo>
                    <a:pt x="108077" y="528713"/>
                  </a:lnTo>
                  <a:lnTo>
                    <a:pt x="103454" y="535000"/>
                  </a:lnTo>
                  <a:lnTo>
                    <a:pt x="99009" y="539254"/>
                  </a:lnTo>
                  <a:lnTo>
                    <a:pt x="88265" y="548043"/>
                  </a:lnTo>
                  <a:lnTo>
                    <a:pt x="85013" y="551091"/>
                  </a:lnTo>
                  <a:lnTo>
                    <a:pt x="82791" y="553770"/>
                  </a:lnTo>
                  <a:lnTo>
                    <a:pt x="80479" y="556361"/>
                  </a:lnTo>
                  <a:lnTo>
                    <a:pt x="78905" y="559041"/>
                  </a:lnTo>
                  <a:lnTo>
                    <a:pt x="77241" y="563397"/>
                  </a:lnTo>
                  <a:lnTo>
                    <a:pt x="76962" y="565061"/>
                  </a:lnTo>
                  <a:lnTo>
                    <a:pt x="77050" y="566902"/>
                  </a:lnTo>
                  <a:lnTo>
                    <a:pt x="116878" y="566902"/>
                  </a:lnTo>
                  <a:lnTo>
                    <a:pt x="116878" y="559790"/>
                  </a:lnTo>
                  <a:close/>
                </a:path>
                <a:path w="165734" h="2080260">
                  <a:moveTo>
                    <a:pt x="117246" y="2057717"/>
                  </a:moveTo>
                  <a:lnTo>
                    <a:pt x="109093" y="2057717"/>
                  </a:lnTo>
                  <a:lnTo>
                    <a:pt x="109093" y="2030615"/>
                  </a:lnTo>
                  <a:lnTo>
                    <a:pt x="109093" y="2018690"/>
                  </a:lnTo>
                  <a:lnTo>
                    <a:pt x="103073" y="2018690"/>
                  </a:lnTo>
                  <a:lnTo>
                    <a:pt x="101688" y="2020658"/>
                  </a:lnTo>
                  <a:lnTo>
                    <a:pt x="101688" y="2030615"/>
                  </a:lnTo>
                  <a:lnTo>
                    <a:pt x="101688" y="2057717"/>
                  </a:lnTo>
                  <a:lnTo>
                    <a:pt x="82791" y="2057717"/>
                  </a:lnTo>
                  <a:lnTo>
                    <a:pt x="101688" y="2030615"/>
                  </a:lnTo>
                  <a:lnTo>
                    <a:pt x="101688" y="2020658"/>
                  </a:lnTo>
                  <a:lnTo>
                    <a:pt x="75577" y="2057717"/>
                  </a:lnTo>
                  <a:lnTo>
                    <a:pt x="75577" y="2064537"/>
                  </a:lnTo>
                  <a:lnTo>
                    <a:pt x="101688" y="2064537"/>
                  </a:lnTo>
                  <a:lnTo>
                    <a:pt x="101688" y="2078964"/>
                  </a:lnTo>
                  <a:lnTo>
                    <a:pt x="109093" y="2078964"/>
                  </a:lnTo>
                  <a:lnTo>
                    <a:pt x="109093" y="2064537"/>
                  </a:lnTo>
                  <a:lnTo>
                    <a:pt x="117246" y="2064537"/>
                  </a:lnTo>
                  <a:lnTo>
                    <a:pt x="117246" y="2057717"/>
                  </a:lnTo>
                  <a:close/>
                </a:path>
                <a:path w="165734" h="2080260">
                  <a:moveTo>
                    <a:pt x="117246" y="795337"/>
                  </a:moveTo>
                  <a:lnTo>
                    <a:pt x="109093" y="795337"/>
                  </a:lnTo>
                  <a:lnTo>
                    <a:pt x="109093" y="768235"/>
                  </a:lnTo>
                  <a:lnTo>
                    <a:pt x="109093" y="756310"/>
                  </a:lnTo>
                  <a:lnTo>
                    <a:pt x="103073" y="756310"/>
                  </a:lnTo>
                  <a:lnTo>
                    <a:pt x="101688" y="758278"/>
                  </a:lnTo>
                  <a:lnTo>
                    <a:pt x="101688" y="768235"/>
                  </a:lnTo>
                  <a:lnTo>
                    <a:pt x="101688" y="795337"/>
                  </a:lnTo>
                  <a:lnTo>
                    <a:pt x="82791" y="795337"/>
                  </a:lnTo>
                  <a:lnTo>
                    <a:pt x="101688" y="768235"/>
                  </a:lnTo>
                  <a:lnTo>
                    <a:pt x="101688" y="758278"/>
                  </a:lnTo>
                  <a:lnTo>
                    <a:pt x="75577" y="795337"/>
                  </a:lnTo>
                  <a:lnTo>
                    <a:pt x="75577" y="802182"/>
                  </a:lnTo>
                  <a:lnTo>
                    <a:pt x="101688" y="802182"/>
                  </a:lnTo>
                  <a:lnTo>
                    <a:pt x="101688" y="816610"/>
                  </a:lnTo>
                  <a:lnTo>
                    <a:pt x="109093" y="816610"/>
                  </a:lnTo>
                  <a:lnTo>
                    <a:pt x="109093" y="802182"/>
                  </a:lnTo>
                  <a:lnTo>
                    <a:pt x="117246" y="802182"/>
                  </a:lnTo>
                  <a:lnTo>
                    <a:pt x="117246" y="795337"/>
                  </a:lnTo>
                  <a:close/>
                </a:path>
                <a:path w="165734" h="2080260">
                  <a:moveTo>
                    <a:pt x="117335" y="1549984"/>
                  </a:moveTo>
                  <a:lnTo>
                    <a:pt x="112090" y="1519656"/>
                  </a:lnTo>
                  <a:lnTo>
                    <a:pt x="111226" y="1518272"/>
                  </a:lnTo>
                  <a:lnTo>
                    <a:pt x="110578" y="1517256"/>
                  </a:lnTo>
                  <a:lnTo>
                    <a:pt x="109651" y="1516380"/>
                  </a:lnTo>
                  <a:lnTo>
                    <a:pt x="109651" y="1552765"/>
                  </a:lnTo>
                  <a:lnTo>
                    <a:pt x="108546" y="1559331"/>
                  </a:lnTo>
                  <a:lnTo>
                    <a:pt x="106222" y="1562658"/>
                  </a:lnTo>
                  <a:lnTo>
                    <a:pt x="103911" y="1565897"/>
                  </a:lnTo>
                  <a:lnTo>
                    <a:pt x="101041" y="1567561"/>
                  </a:lnTo>
                  <a:lnTo>
                    <a:pt x="94183" y="1567561"/>
                  </a:lnTo>
                  <a:lnTo>
                    <a:pt x="91414" y="1565897"/>
                  </a:lnTo>
                  <a:lnTo>
                    <a:pt x="86779" y="1559420"/>
                  </a:lnTo>
                  <a:lnTo>
                    <a:pt x="85572" y="1552765"/>
                  </a:lnTo>
                  <a:lnTo>
                    <a:pt x="85598" y="1532978"/>
                  </a:lnTo>
                  <a:lnTo>
                    <a:pt x="86868" y="1526222"/>
                  </a:lnTo>
                  <a:lnTo>
                    <a:pt x="91414" y="1519656"/>
                  </a:lnTo>
                  <a:lnTo>
                    <a:pt x="94183" y="1518272"/>
                  </a:lnTo>
                  <a:lnTo>
                    <a:pt x="101041" y="1518272"/>
                  </a:lnTo>
                  <a:lnTo>
                    <a:pt x="103911" y="1519936"/>
                  </a:lnTo>
                  <a:lnTo>
                    <a:pt x="108546" y="1526413"/>
                  </a:lnTo>
                  <a:lnTo>
                    <a:pt x="109524" y="1532229"/>
                  </a:lnTo>
                  <a:lnTo>
                    <a:pt x="109651" y="1552765"/>
                  </a:lnTo>
                  <a:lnTo>
                    <a:pt x="109651" y="1516380"/>
                  </a:lnTo>
                  <a:lnTo>
                    <a:pt x="108635" y="1515402"/>
                  </a:lnTo>
                  <a:lnTo>
                    <a:pt x="106133" y="1514106"/>
                  </a:lnTo>
                  <a:lnTo>
                    <a:pt x="103720" y="1512811"/>
                  </a:lnTo>
                  <a:lnTo>
                    <a:pt x="100850" y="1512163"/>
                  </a:lnTo>
                  <a:lnTo>
                    <a:pt x="93256" y="1512163"/>
                  </a:lnTo>
                  <a:lnTo>
                    <a:pt x="89560" y="1513268"/>
                  </a:lnTo>
                  <a:lnTo>
                    <a:pt x="86690" y="1515681"/>
                  </a:lnTo>
                  <a:lnTo>
                    <a:pt x="83820" y="1517992"/>
                  </a:lnTo>
                  <a:lnTo>
                    <a:pt x="81597" y="1521409"/>
                  </a:lnTo>
                  <a:lnTo>
                    <a:pt x="79984" y="1526413"/>
                  </a:lnTo>
                  <a:lnTo>
                    <a:pt x="78727" y="1530108"/>
                  </a:lnTo>
                  <a:lnTo>
                    <a:pt x="77978" y="1535747"/>
                  </a:lnTo>
                  <a:lnTo>
                    <a:pt x="77978" y="1554238"/>
                  </a:lnTo>
                  <a:lnTo>
                    <a:pt x="79921" y="1562379"/>
                  </a:lnTo>
                  <a:lnTo>
                    <a:pt x="87249" y="1571536"/>
                  </a:lnTo>
                  <a:lnTo>
                    <a:pt x="91782" y="1573669"/>
                  </a:lnTo>
                  <a:lnTo>
                    <a:pt x="102057" y="1573669"/>
                  </a:lnTo>
                  <a:lnTo>
                    <a:pt x="105676" y="1572463"/>
                  </a:lnTo>
                  <a:lnTo>
                    <a:pt x="111506" y="1567751"/>
                  </a:lnTo>
                  <a:lnTo>
                    <a:pt x="111620" y="1567561"/>
                  </a:lnTo>
                  <a:lnTo>
                    <a:pt x="113639" y="1564322"/>
                  </a:lnTo>
                  <a:lnTo>
                    <a:pt x="116598" y="1555724"/>
                  </a:lnTo>
                  <a:lnTo>
                    <a:pt x="117335" y="1549984"/>
                  </a:lnTo>
                  <a:close/>
                </a:path>
                <a:path w="165734" h="2080260">
                  <a:moveTo>
                    <a:pt x="117335" y="294551"/>
                  </a:moveTo>
                  <a:lnTo>
                    <a:pt x="112090" y="264210"/>
                  </a:lnTo>
                  <a:lnTo>
                    <a:pt x="111226" y="262826"/>
                  </a:lnTo>
                  <a:lnTo>
                    <a:pt x="110578" y="261810"/>
                  </a:lnTo>
                  <a:lnTo>
                    <a:pt x="109651" y="260934"/>
                  </a:lnTo>
                  <a:lnTo>
                    <a:pt x="109651" y="297319"/>
                  </a:lnTo>
                  <a:lnTo>
                    <a:pt x="108546" y="303885"/>
                  </a:lnTo>
                  <a:lnTo>
                    <a:pt x="106222" y="307225"/>
                  </a:lnTo>
                  <a:lnTo>
                    <a:pt x="103911" y="310451"/>
                  </a:lnTo>
                  <a:lnTo>
                    <a:pt x="101041" y="312115"/>
                  </a:lnTo>
                  <a:lnTo>
                    <a:pt x="94183" y="312115"/>
                  </a:lnTo>
                  <a:lnTo>
                    <a:pt x="91414" y="310451"/>
                  </a:lnTo>
                  <a:lnTo>
                    <a:pt x="86779" y="303987"/>
                  </a:lnTo>
                  <a:lnTo>
                    <a:pt x="85572" y="297319"/>
                  </a:lnTo>
                  <a:lnTo>
                    <a:pt x="85598" y="277533"/>
                  </a:lnTo>
                  <a:lnTo>
                    <a:pt x="86868" y="270776"/>
                  </a:lnTo>
                  <a:lnTo>
                    <a:pt x="91414" y="264210"/>
                  </a:lnTo>
                  <a:lnTo>
                    <a:pt x="94183" y="262826"/>
                  </a:lnTo>
                  <a:lnTo>
                    <a:pt x="101041" y="262826"/>
                  </a:lnTo>
                  <a:lnTo>
                    <a:pt x="103911" y="264490"/>
                  </a:lnTo>
                  <a:lnTo>
                    <a:pt x="108546" y="270967"/>
                  </a:lnTo>
                  <a:lnTo>
                    <a:pt x="109524" y="276796"/>
                  </a:lnTo>
                  <a:lnTo>
                    <a:pt x="109651" y="297319"/>
                  </a:lnTo>
                  <a:lnTo>
                    <a:pt x="109651" y="260934"/>
                  </a:lnTo>
                  <a:lnTo>
                    <a:pt x="108635" y="259956"/>
                  </a:lnTo>
                  <a:lnTo>
                    <a:pt x="106133" y="258660"/>
                  </a:lnTo>
                  <a:lnTo>
                    <a:pt x="103720" y="257365"/>
                  </a:lnTo>
                  <a:lnTo>
                    <a:pt x="100850" y="256730"/>
                  </a:lnTo>
                  <a:lnTo>
                    <a:pt x="93256" y="256730"/>
                  </a:lnTo>
                  <a:lnTo>
                    <a:pt x="89560" y="257835"/>
                  </a:lnTo>
                  <a:lnTo>
                    <a:pt x="86690" y="260235"/>
                  </a:lnTo>
                  <a:lnTo>
                    <a:pt x="83820" y="262547"/>
                  </a:lnTo>
                  <a:lnTo>
                    <a:pt x="81597" y="265976"/>
                  </a:lnTo>
                  <a:lnTo>
                    <a:pt x="79984" y="270967"/>
                  </a:lnTo>
                  <a:lnTo>
                    <a:pt x="78727" y="274662"/>
                  </a:lnTo>
                  <a:lnTo>
                    <a:pt x="77978" y="280301"/>
                  </a:lnTo>
                  <a:lnTo>
                    <a:pt x="77978" y="298805"/>
                  </a:lnTo>
                  <a:lnTo>
                    <a:pt x="79921" y="306946"/>
                  </a:lnTo>
                  <a:lnTo>
                    <a:pt x="87249" y="316103"/>
                  </a:lnTo>
                  <a:lnTo>
                    <a:pt x="91782" y="318223"/>
                  </a:lnTo>
                  <a:lnTo>
                    <a:pt x="102057" y="318223"/>
                  </a:lnTo>
                  <a:lnTo>
                    <a:pt x="105676" y="317017"/>
                  </a:lnTo>
                  <a:lnTo>
                    <a:pt x="111506" y="312305"/>
                  </a:lnTo>
                  <a:lnTo>
                    <a:pt x="111620" y="312115"/>
                  </a:lnTo>
                  <a:lnTo>
                    <a:pt x="113639" y="308889"/>
                  </a:lnTo>
                  <a:lnTo>
                    <a:pt x="116598" y="300278"/>
                  </a:lnTo>
                  <a:lnTo>
                    <a:pt x="117335" y="294551"/>
                  </a:lnTo>
                  <a:close/>
                </a:path>
                <a:path w="165734" h="2080260">
                  <a:moveTo>
                    <a:pt x="117436" y="1040968"/>
                  </a:moveTo>
                  <a:lnTo>
                    <a:pt x="115760" y="1036256"/>
                  </a:lnTo>
                  <a:lnTo>
                    <a:pt x="113334" y="1033754"/>
                  </a:lnTo>
                  <a:lnTo>
                    <a:pt x="112153" y="1032548"/>
                  </a:lnTo>
                  <a:lnTo>
                    <a:pt x="109893" y="1030173"/>
                  </a:lnTo>
                  <a:lnTo>
                    <a:pt x="109893" y="1042911"/>
                  </a:lnTo>
                  <a:lnTo>
                    <a:pt x="109829" y="1051788"/>
                  </a:lnTo>
                  <a:lnTo>
                    <a:pt x="108724" y="1054938"/>
                  </a:lnTo>
                  <a:lnTo>
                    <a:pt x="104279" y="1059929"/>
                  </a:lnTo>
                  <a:lnTo>
                    <a:pt x="101600" y="1061224"/>
                  </a:lnTo>
                  <a:lnTo>
                    <a:pt x="96316" y="1061224"/>
                  </a:lnTo>
                  <a:lnTo>
                    <a:pt x="94284" y="1060577"/>
                  </a:lnTo>
                  <a:lnTo>
                    <a:pt x="90385" y="1058176"/>
                  </a:lnTo>
                  <a:lnTo>
                    <a:pt x="88811" y="1056411"/>
                  </a:lnTo>
                  <a:lnTo>
                    <a:pt x="87757" y="1054011"/>
                  </a:lnTo>
                  <a:lnTo>
                    <a:pt x="86690" y="1051788"/>
                  </a:lnTo>
                  <a:lnTo>
                    <a:pt x="86131" y="1049299"/>
                  </a:lnTo>
                  <a:lnTo>
                    <a:pt x="86131" y="1042911"/>
                  </a:lnTo>
                  <a:lnTo>
                    <a:pt x="87337" y="1039761"/>
                  </a:lnTo>
                  <a:lnTo>
                    <a:pt x="91694" y="1035240"/>
                  </a:lnTo>
                  <a:lnTo>
                    <a:pt x="91960" y="1034961"/>
                  </a:lnTo>
                  <a:lnTo>
                    <a:pt x="94830" y="1033754"/>
                  </a:lnTo>
                  <a:lnTo>
                    <a:pt x="101498" y="1033754"/>
                  </a:lnTo>
                  <a:lnTo>
                    <a:pt x="104381" y="1034961"/>
                  </a:lnTo>
                  <a:lnTo>
                    <a:pt x="108826" y="1039761"/>
                  </a:lnTo>
                  <a:lnTo>
                    <a:pt x="109893" y="1042911"/>
                  </a:lnTo>
                  <a:lnTo>
                    <a:pt x="109893" y="1030173"/>
                  </a:lnTo>
                  <a:lnTo>
                    <a:pt x="108826" y="1029042"/>
                  </a:lnTo>
                  <a:lnTo>
                    <a:pt x="104559" y="1027188"/>
                  </a:lnTo>
                  <a:lnTo>
                    <a:pt x="96786" y="1027188"/>
                  </a:lnTo>
                  <a:lnTo>
                    <a:pt x="94094" y="1027836"/>
                  </a:lnTo>
                  <a:lnTo>
                    <a:pt x="91503" y="1029220"/>
                  </a:lnTo>
                  <a:lnTo>
                    <a:pt x="89001" y="1030516"/>
                  </a:lnTo>
                  <a:lnTo>
                    <a:pt x="86779" y="1032548"/>
                  </a:lnTo>
                  <a:lnTo>
                    <a:pt x="85013" y="1035240"/>
                  </a:lnTo>
                  <a:lnTo>
                    <a:pt x="85051" y="1029042"/>
                  </a:lnTo>
                  <a:lnTo>
                    <a:pt x="92608" y="1013879"/>
                  </a:lnTo>
                  <a:lnTo>
                    <a:pt x="94373" y="1012583"/>
                  </a:lnTo>
                  <a:lnTo>
                    <a:pt x="96507" y="1011834"/>
                  </a:lnTo>
                  <a:lnTo>
                    <a:pt x="101777" y="1011834"/>
                  </a:lnTo>
                  <a:lnTo>
                    <a:pt x="109004" y="1021359"/>
                  </a:lnTo>
                  <a:lnTo>
                    <a:pt x="116408" y="1020813"/>
                  </a:lnTo>
                  <a:lnTo>
                    <a:pt x="104000" y="1005827"/>
                  </a:lnTo>
                  <a:lnTo>
                    <a:pt x="92887" y="1005827"/>
                  </a:lnTo>
                  <a:lnTo>
                    <a:pt x="77609" y="1048461"/>
                  </a:lnTo>
                  <a:lnTo>
                    <a:pt x="79552" y="1055954"/>
                  </a:lnTo>
                  <a:lnTo>
                    <a:pt x="87337" y="1065009"/>
                  </a:lnTo>
                  <a:lnTo>
                    <a:pt x="92430" y="1067333"/>
                  </a:lnTo>
                  <a:lnTo>
                    <a:pt x="102247" y="1067333"/>
                  </a:lnTo>
                  <a:lnTo>
                    <a:pt x="105397" y="1066406"/>
                  </a:lnTo>
                  <a:lnTo>
                    <a:pt x="108267" y="1064742"/>
                  </a:lnTo>
                  <a:lnTo>
                    <a:pt x="111137" y="1062977"/>
                  </a:lnTo>
                  <a:lnTo>
                    <a:pt x="112699" y="1061224"/>
                  </a:lnTo>
                  <a:lnTo>
                    <a:pt x="113360" y="1060488"/>
                  </a:lnTo>
                  <a:lnTo>
                    <a:pt x="116687" y="1054011"/>
                  </a:lnTo>
                  <a:lnTo>
                    <a:pt x="117436" y="1050493"/>
                  </a:lnTo>
                  <a:lnTo>
                    <a:pt x="117436" y="1040968"/>
                  </a:lnTo>
                  <a:close/>
                </a:path>
                <a:path w="165734" h="2080260">
                  <a:moveTo>
                    <a:pt x="117614" y="1310830"/>
                  </a:moveTo>
                  <a:lnTo>
                    <a:pt x="117513" y="1301584"/>
                  </a:lnTo>
                  <a:lnTo>
                    <a:pt x="116687" y="1298803"/>
                  </a:lnTo>
                  <a:lnTo>
                    <a:pt x="112801" y="1293444"/>
                  </a:lnTo>
                  <a:lnTo>
                    <a:pt x="110020" y="1291564"/>
                  </a:lnTo>
                  <a:lnTo>
                    <a:pt x="110020" y="1309255"/>
                  </a:lnTo>
                  <a:lnTo>
                    <a:pt x="108915" y="1312214"/>
                  </a:lnTo>
                  <a:lnTo>
                    <a:pt x="106603" y="1314437"/>
                  </a:lnTo>
                  <a:lnTo>
                    <a:pt x="104279" y="1316748"/>
                  </a:lnTo>
                  <a:lnTo>
                    <a:pt x="101409" y="1317866"/>
                  </a:lnTo>
                  <a:lnTo>
                    <a:pt x="95580" y="1317866"/>
                  </a:lnTo>
                  <a:lnTo>
                    <a:pt x="93446" y="1317307"/>
                  </a:lnTo>
                  <a:lnTo>
                    <a:pt x="85483" y="1307693"/>
                  </a:lnTo>
                  <a:lnTo>
                    <a:pt x="85521" y="1301953"/>
                  </a:lnTo>
                  <a:lnTo>
                    <a:pt x="86588" y="1299184"/>
                  </a:lnTo>
                  <a:lnTo>
                    <a:pt x="88912" y="1296873"/>
                  </a:lnTo>
                  <a:lnTo>
                    <a:pt x="91224" y="1294650"/>
                  </a:lnTo>
                  <a:lnTo>
                    <a:pt x="94094" y="1293444"/>
                  </a:lnTo>
                  <a:lnTo>
                    <a:pt x="101130" y="1293444"/>
                  </a:lnTo>
                  <a:lnTo>
                    <a:pt x="104101" y="1294650"/>
                  </a:lnTo>
                  <a:lnTo>
                    <a:pt x="108915" y="1299273"/>
                  </a:lnTo>
                  <a:lnTo>
                    <a:pt x="109918" y="1301953"/>
                  </a:lnTo>
                  <a:lnTo>
                    <a:pt x="110020" y="1309255"/>
                  </a:lnTo>
                  <a:lnTo>
                    <a:pt x="110020" y="1291564"/>
                  </a:lnTo>
                  <a:lnTo>
                    <a:pt x="106222" y="1290307"/>
                  </a:lnTo>
                  <a:lnTo>
                    <a:pt x="109283" y="1289100"/>
                  </a:lnTo>
                  <a:lnTo>
                    <a:pt x="111506" y="1287526"/>
                  </a:lnTo>
                  <a:lnTo>
                    <a:pt x="112991" y="1285494"/>
                  </a:lnTo>
                  <a:lnTo>
                    <a:pt x="114465" y="1283360"/>
                  </a:lnTo>
                  <a:lnTo>
                    <a:pt x="115112" y="1280960"/>
                  </a:lnTo>
                  <a:lnTo>
                    <a:pt x="115036" y="1273556"/>
                  </a:lnTo>
                  <a:lnTo>
                    <a:pt x="113538" y="1270050"/>
                  </a:lnTo>
                  <a:lnTo>
                    <a:pt x="111874" y="1268476"/>
                  </a:lnTo>
                  <a:lnTo>
                    <a:pt x="110299" y="1266990"/>
                  </a:lnTo>
                  <a:lnTo>
                    <a:pt x="107454" y="1264246"/>
                  </a:lnTo>
                  <a:lnTo>
                    <a:pt x="107454" y="1275232"/>
                  </a:lnTo>
                  <a:lnTo>
                    <a:pt x="107442" y="1280960"/>
                  </a:lnTo>
                  <a:lnTo>
                    <a:pt x="106603" y="1282903"/>
                  </a:lnTo>
                  <a:lnTo>
                    <a:pt x="104838" y="1284757"/>
                  </a:lnTo>
                  <a:lnTo>
                    <a:pt x="102984" y="1286510"/>
                  </a:lnTo>
                  <a:lnTo>
                    <a:pt x="100672" y="1287437"/>
                  </a:lnTo>
                  <a:lnTo>
                    <a:pt x="94830" y="1287437"/>
                  </a:lnTo>
                  <a:lnTo>
                    <a:pt x="87896" y="1275232"/>
                  </a:lnTo>
                  <a:lnTo>
                    <a:pt x="88811" y="1273009"/>
                  </a:lnTo>
                  <a:lnTo>
                    <a:pt x="90665" y="1271244"/>
                  </a:lnTo>
                  <a:lnTo>
                    <a:pt x="92519" y="1269403"/>
                  </a:lnTo>
                  <a:lnTo>
                    <a:pt x="94932" y="1268476"/>
                  </a:lnTo>
                  <a:lnTo>
                    <a:pt x="100482" y="1268476"/>
                  </a:lnTo>
                  <a:lnTo>
                    <a:pt x="102895" y="1269403"/>
                  </a:lnTo>
                  <a:lnTo>
                    <a:pt x="106603" y="1273098"/>
                  </a:lnTo>
                  <a:lnTo>
                    <a:pt x="107454" y="1275232"/>
                  </a:lnTo>
                  <a:lnTo>
                    <a:pt x="107454" y="1264246"/>
                  </a:lnTo>
                  <a:lnTo>
                    <a:pt x="107149" y="1263942"/>
                  </a:lnTo>
                  <a:lnTo>
                    <a:pt x="102895" y="1262468"/>
                  </a:lnTo>
                  <a:lnTo>
                    <a:pt x="92430" y="1262468"/>
                  </a:lnTo>
                  <a:lnTo>
                    <a:pt x="88163" y="1263942"/>
                  </a:lnTo>
                  <a:lnTo>
                    <a:pt x="81876" y="1269860"/>
                  </a:lnTo>
                  <a:lnTo>
                    <a:pt x="80302" y="1273556"/>
                  </a:lnTo>
                  <a:lnTo>
                    <a:pt x="80327" y="1280960"/>
                  </a:lnTo>
                  <a:lnTo>
                    <a:pt x="89369" y="1290307"/>
                  </a:lnTo>
                  <a:lnTo>
                    <a:pt x="85674" y="1291221"/>
                  </a:lnTo>
                  <a:lnTo>
                    <a:pt x="82892" y="1292987"/>
                  </a:lnTo>
                  <a:lnTo>
                    <a:pt x="80848" y="1295666"/>
                  </a:lnTo>
                  <a:lnTo>
                    <a:pt x="78905" y="1298346"/>
                  </a:lnTo>
                  <a:lnTo>
                    <a:pt x="77889" y="1301584"/>
                  </a:lnTo>
                  <a:lnTo>
                    <a:pt x="77927" y="1310830"/>
                  </a:lnTo>
                  <a:lnTo>
                    <a:pt x="79743" y="1315173"/>
                  </a:lnTo>
                  <a:lnTo>
                    <a:pt x="86969" y="1322209"/>
                  </a:lnTo>
                  <a:lnTo>
                    <a:pt x="91782" y="1323962"/>
                  </a:lnTo>
                  <a:lnTo>
                    <a:pt x="103720" y="1323962"/>
                  </a:lnTo>
                  <a:lnTo>
                    <a:pt x="108546" y="1322209"/>
                  </a:lnTo>
                  <a:lnTo>
                    <a:pt x="113004" y="1317866"/>
                  </a:lnTo>
                  <a:lnTo>
                    <a:pt x="115760" y="1315173"/>
                  </a:lnTo>
                  <a:lnTo>
                    <a:pt x="117614" y="1310830"/>
                  </a:lnTo>
                  <a:close/>
                </a:path>
                <a:path w="165734" h="2080260">
                  <a:moveTo>
                    <a:pt x="117805" y="39484"/>
                  </a:moveTo>
                  <a:lnTo>
                    <a:pt x="116789" y="36245"/>
                  </a:lnTo>
                  <a:lnTo>
                    <a:pt x="114846" y="33566"/>
                  </a:lnTo>
                  <a:lnTo>
                    <a:pt x="113055" y="30975"/>
                  </a:lnTo>
                  <a:lnTo>
                    <a:pt x="110210" y="29006"/>
                  </a:lnTo>
                  <a:lnTo>
                    <a:pt x="110210" y="46697"/>
                  </a:lnTo>
                  <a:lnTo>
                    <a:pt x="109093" y="49657"/>
                  </a:lnTo>
                  <a:lnTo>
                    <a:pt x="106781" y="51879"/>
                  </a:lnTo>
                  <a:lnTo>
                    <a:pt x="104470" y="54190"/>
                  </a:lnTo>
                  <a:lnTo>
                    <a:pt x="101600" y="55295"/>
                  </a:lnTo>
                  <a:lnTo>
                    <a:pt x="95758" y="55295"/>
                  </a:lnTo>
                  <a:lnTo>
                    <a:pt x="93637" y="54749"/>
                  </a:lnTo>
                  <a:lnTo>
                    <a:pt x="91694" y="53632"/>
                  </a:lnTo>
                  <a:lnTo>
                    <a:pt x="89738" y="52616"/>
                  </a:lnTo>
                  <a:lnTo>
                    <a:pt x="88265" y="51041"/>
                  </a:lnTo>
                  <a:lnTo>
                    <a:pt x="86220" y="47155"/>
                  </a:lnTo>
                  <a:lnTo>
                    <a:pt x="85763" y="45123"/>
                  </a:lnTo>
                  <a:lnTo>
                    <a:pt x="85801" y="39484"/>
                  </a:lnTo>
                  <a:lnTo>
                    <a:pt x="86868" y="36715"/>
                  </a:lnTo>
                  <a:lnTo>
                    <a:pt x="89192" y="34404"/>
                  </a:lnTo>
                  <a:lnTo>
                    <a:pt x="91414" y="32080"/>
                  </a:lnTo>
                  <a:lnTo>
                    <a:pt x="94284" y="30975"/>
                  </a:lnTo>
                  <a:lnTo>
                    <a:pt x="101320" y="30975"/>
                  </a:lnTo>
                  <a:lnTo>
                    <a:pt x="110210" y="46697"/>
                  </a:lnTo>
                  <a:lnTo>
                    <a:pt x="110210" y="29006"/>
                  </a:lnTo>
                  <a:lnTo>
                    <a:pt x="106413" y="27736"/>
                  </a:lnTo>
                  <a:lnTo>
                    <a:pt x="109474" y="26631"/>
                  </a:lnTo>
                  <a:lnTo>
                    <a:pt x="111696" y="25057"/>
                  </a:lnTo>
                  <a:lnTo>
                    <a:pt x="114566" y="20891"/>
                  </a:lnTo>
                  <a:lnTo>
                    <a:pt x="115303" y="18491"/>
                  </a:lnTo>
                  <a:lnTo>
                    <a:pt x="115189" y="11087"/>
                  </a:lnTo>
                  <a:lnTo>
                    <a:pt x="113728" y="7670"/>
                  </a:lnTo>
                  <a:lnTo>
                    <a:pt x="112064" y="6096"/>
                  </a:lnTo>
                  <a:lnTo>
                    <a:pt x="110388" y="4521"/>
                  </a:lnTo>
                  <a:lnTo>
                    <a:pt x="107632" y="1854"/>
                  </a:lnTo>
                  <a:lnTo>
                    <a:pt x="107632" y="12763"/>
                  </a:lnTo>
                  <a:lnTo>
                    <a:pt x="107632" y="18491"/>
                  </a:lnTo>
                  <a:lnTo>
                    <a:pt x="106781" y="20434"/>
                  </a:lnTo>
                  <a:lnTo>
                    <a:pt x="105029" y="22288"/>
                  </a:lnTo>
                  <a:lnTo>
                    <a:pt x="103174" y="24041"/>
                  </a:lnTo>
                  <a:lnTo>
                    <a:pt x="100850" y="24968"/>
                  </a:lnTo>
                  <a:lnTo>
                    <a:pt x="95110" y="24968"/>
                  </a:lnTo>
                  <a:lnTo>
                    <a:pt x="92710" y="24041"/>
                  </a:lnTo>
                  <a:lnTo>
                    <a:pt x="90855" y="22186"/>
                  </a:lnTo>
                  <a:lnTo>
                    <a:pt x="89001" y="20434"/>
                  </a:lnTo>
                  <a:lnTo>
                    <a:pt x="88150" y="18300"/>
                  </a:lnTo>
                  <a:lnTo>
                    <a:pt x="88074" y="12763"/>
                  </a:lnTo>
                  <a:lnTo>
                    <a:pt x="89001" y="10629"/>
                  </a:lnTo>
                  <a:lnTo>
                    <a:pt x="92798" y="7023"/>
                  </a:lnTo>
                  <a:lnTo>
                    <a:pt x="95110" y="6096"/>
                  </a:lnTo>
                  <a:lnTo>
                    <a:pt x="100672" y="6096"/>
                  </a:lnTo>
                  <a:lnTo>
                    <a:pt x="103073" y="7023"/>
                  </a:lnTo>
                  <a:lnTo>
                    <a:pt x="106781" y="10718"/>
                  </a:lnTo>
                  <a:lnTo>
                    <a:pt x="107632" y="12763"/>
                  </a:lnTo>
                  <a:lnTo>
                    <a:pt x="107632" y="1854"/>
                  </a:lnTo>
                  <a:lnTo>
                    <a:pt x="107340" y="1562"/>
                  </a:lnTo>
                  <a:lnTo>
                    <a:pt x="103073" y="0"/>
                  </a:lnTo>
                  <a:lnTo>
                    <a:pt x="92608" y="0"/>
                  </a:lnTo>
                  <a:lnTo>
                    <a:pt x="88442" y="1473"/>
                  </a:lnTo>
                  <a:lnTo>
                    <a:pt x="85204" y="4622"/>
                  </a:lnTo>
                  <a:lnTo>
                    <a:pt x="82143" y="7480"/>
                  </a:lnTo>
                  <a:lnTo>
                    <a:pt x="80568" y="11087"/>
                  </a:lnTo>
                  <a:lnTo>
                    <a:pt x="80606" y="18491"/>
                  </a:lnTo>
                  <a:lnTo>
                    <a:pt x="81318" y="20891"/>
                  </a:lnTo>
                  <a:lnTo>
                    <a:pt x="82791" y="22936"/>
                  </a:lnTo>
                  <a:lnTo>
                    <a:pt x="84277" y="25057"/>
                  </a:lnTo>
                  <a:lnTo>
                    <a:pt x="86499" y="26631"/>
                  </a:lnTo>
                  <a:lnTo>
                    <a:pt x="89560" y="27736"/>
                  </a:lnTo>
                  <a:lnTo>
                    <a:pt x="85940" y="28663"/>
                  </a:lnTo>
                  <a:lnTo>
                    <a:pt x="83070" y="30518"/>
                  </a:lnTo>
                  <a:lnTo>
                    <a:pt x="79095" y="35788"/>
                  </a:lnTo>
                  <a:lnTo>
                    <a:pt x="78168" y="39027"/>
                  </a:lnTo>
                  <a:lnTo>
                    <a:pt x="78206" y="48272"/>
                  </a:lnTo>
                  <a:lnTo>
                    <a:pt x="79921" y="52616"/>
                  </a:lnTo>
                  <a:lnTo>
                    <a:pt x="83629" y="56045"/>
                  </a:lnTo>
                  <a:lnTo>
                    <a:pt x="87249" y="59550"/>
                  </a:lnTo>
                  <a:lnTo>
                    <a:pt x="92062" y="61315"/>
                  </a:lnTo>
                  <a:lnTo>
                    <a:pt x="103911" y="61315"/>
                  </a:lnTo>
                  <a:lnTo>
                    <a:pt x="108724" y="59651"/>
                  </a:lnTo>
                  <a:lnTo>
                    <a:pt x="113195" y="55295"/>
                  </a:lnTo>
                  <a:lnTo>
                    <a:pt x="115951" y="52616"/>
                  </a:lnTo>
                  <a:lnTo>
                    <a:pt x="117805" y="48272"/>
                  </a:lnTo>
                  <a:lnTo>
                    <a:pt x="117805" y="39484"/>
                  </a:lnTo>
                  <a:close/>
                </a:path>
                <a:path w="165734" h="2080260">
                  <a:moveTo>
                    <a:pt x="165595" y="2056333"/>
                  </a:moveTo>
                  <a:lnTo>
                    <a:pt x="158000" y="2022805"/>
                  </a:lnTo>
                  <a:lnTo>
                    <a:pt x="158000" y="2039315"/>
                  </a:lnTo>
                  <a:lnTo>
                    <a:pt x="158000" y="2059101"/>
                  </a:lnTo>
                  <a:lnTo>
                    <a:pt x="156794" y="2065693"/>
                  </a:lnTo>
                  <a:lnTo>
                    <a:pt x="152146" y="2072271"/>
                  </a:lnTo>
                  <a:lnTo>
                    <a:pt x="149288" y="2073910"/>
                  </a:lnTo>
                  <a:lnTo>
                    <a:pt x="142532" y="2073910"/>
                  </a:lnTo>
                  <a:lnTo>
                    <a:pt x="139649" y="2072259"/>
                  </a:lnTo>
                  <a:lnTo>
                    <a:pt x="135026" y="2065718"/>
                  </a:lnTo>
                  <a:lnTo>
                    <a:pt x="133819" y="2059101"/>
                  </a:lnTo>
                  <a:lnTo>
                    <a:pt x="133845" y="2039315"/>
                  </a:lnTo>
                  <a:lnTo>
                    <a:pt x="135115" y="2032558"/>
                  </a:lnTo>
                  <a:lnTo>
                    <a:pt x="139661" y="2025992"/>
                  </a:lnTo>
                  <a:lnTo>
                    <a:pt x="142443" y="2024608"/>
                  </a:lnTo>
                  <a:lnTo>
                    <a:pt x="149288" y="2024608"/>
                  </a:lnTo>
                  <a:lnTo>
                    <a:pt x="152158" y="2026272"/>
                  </a:lnTo>
                  <a:lnTo>
                    <a:pt x="156794" y="2032749"/>
                  </a:lnTo>
                  <a:lnTo>
                    <a:pt x="158000" y="2039315"/>
                  </a:lnTo>
                  <a:lnTo>
                    <a:pt x="158000" y="2022805"/>
                  </a:lnTo>
                  <a:lnTo>
                    <a:pt x="156883" y="2021738"/>
                  </a:lnTo>
                  <a:lnTo>
                    <a:pt x="154381" y="2020443"/>
                  </a:lnTo>
                  <a:lnTo>
                    <a:pt x="151980" y="2019147"/>
                  </a:lnTo>
                  <a:lnTo>
                    <a:pt x="149110" y="2018499"/>
                  </a:lnTo>
                  <a:lnTo>
                    <a:pt x="141516" y="2018499"/>
                  </a:lnTo>
                  <a:lnTo>
                    <a:pt x="126225" y="2042083"/>
                  </a:lnTo>
                  <a:lnTo>
                    <a:pt x="126225" y="2060587"/>
                  </a:lnTo>
                  <a:lnTo>
                    <a:pt x="128181" y="2068728"/>
                  </a:lnTo>
                  <a:lnTo>
                    <a:pt x="135496" y="2077897"/>
                  </a:lnTo>
                  <a:lnTo>
                    <a:pt x="140119" y="2079980"/>
                  </a:lnTo>
                  <a:lnTo>
                    <a:pt x="150304" y="2079980"/>
                  </a:lnTo>
                  <a:lnTo>
                    <a:pt x="164846" y="2062060"/>
                  </a:lnTo>
                  <a:lnTo>
                    <a:pt x="165595" y="2056333"/>
                  </a:lnTo>
                  <a:close/>
                </a:path>
                <a:path w="165734" h="2080260">
                  <a:moveTo>
                    <a:pt x="165595" y="1799691"/>
                  </a:moveTo>
                  <a:lnTo>
                    <a:pt x="158000" y="1766163"/>
                  </a:lnTo>
                  <a:lnTo>
                    <a:pt x="158000" y="1782673"/>
                  </a:lnTo>
                  <a:lnTo>
                    <a:pt x="158000" y="1802460"/>
                  </a:lnTo>
                  <a:lnTo>
                    <a:pt x="156794" y="1809026"/>
                  </a:lnTo>
                  <a:lnTo>
                    <a:pt x="154470" y="1812366"/>
                  </a:lnTo>
                  <a:lnTo>
                    <a:pt x="152158" y="1815592"/>
                  </a:lnTo>
                  <a:lnTo>
                    <a:pt x="149288" y="1817268"/>
                  </a:lnTo>
                  <a:lnTo>
                    <a:pt x="142532" y="1817268"/>
                  </a:lnTo>
                  <a:lnTo>
                    <a:pt x="139661" y="1815592"/>
                  </a:lnTo>
                  <a:lnTo>
                    <a:pt x="135026" y="1809127"/>
                  </a:lnTo>
                  <a:lnTo>
                    <a:pt x="133819" y="1802460"/>
                  </a:lnTo>
                  <a:lnTo>
                    <a:pt x="133845" y="1782673"/>
                  </a:lnTo>
                  <a:lnTo>
                    <a:pt x="135115" y="1775917"/>
                  </a:lnTo>
                  <a:lnTo>
                    <a:pt x="139661" y="1769351"/>
                  </a:lnTo>
                  <a:lnTo>
                    <a:pt x="142443" y="1767967"/>
                  </a:lnTo>
                  <a:lnTo>
                    <a:pt x="149288" y="1767967"/>
                  </a:lnTo>
                  <a:lnTo>
                    <a:pt x="152158" y="1769630"/>
                  </a:lnTo>
                  <a:lnTo>
                    <a:pt x="156794" y="1776107"/>
                  </a:lnTo>
                  <a:lnTo>
                    <a:pt x="158000" y="1782673"/>
                  </a:lnTo>
                  <a:lnTo>
                    <a:pt x="158000" y="1766163"/>
                  </a:lnTo>
                  <a:lnTo>
                    <a:pt x="156883" y="1765096"/>
                  </a:lnTo>
                  <a:lnTo>
                    <a:pt x="154381" y="1763814"/>
                  </a:lnTo>
                  <a:lnTo>
                    <a:pt x="151980" y="1762518"/>
                  </a:lnTo>
                  <a:lnTo>
                    <a:pt x="149110" y="1761871"/>
                  </a:lnTo>
                  <a:lnTo>
                    <a:pt x="141516" y="1761871"/>
                  </a:lnTo>
                  <a:lnTo>
                    <a:pt x="126225" y="1785454"/>
                  </a:lnTo>
                  <a:lnTo>
                    <a:pt x="126225" y="1803946"/>
                  </a:lnTo>
                  <a:lnTo>
                    <a:pt x="128181" y="1812086"/>
                  </a:lnTo>
                  <a:lnTo>
                    <a:pt x="135496" y="1821243"/>
                  </a:lnTo>
                  <a:lnTo>
                    <a:pt x="140119" y="1823364"/>
                  </a:lnTo>
                  <a:lnTo>
                    <a:pt x="150304" y="1823364"/>
                  </a:lnTo>
                  <a:lnTo>
                    <a:pt x="164846" y="1805419"/>
                  </a:lnTo>
                  <a:lnTo>
                    <a:pt x="165595" y="1799691"/>
                  </a:lnTo>
                  <a:close/>
                </a:path>
                <a:path w="165734" h="2080260">
                  <a:moveTo>
                    <a:pt x="165595" y="1549984"/>
                  </a:moveTo>
                  <a:lnTo>
                    <a:pt x="158000" y="1516468"/>
                  </a:lnTo>
                  <a:lnTo>
                    <a:pt x="158000" y="1532978"/>
                  </a:lnTo>
                  <a:lnTo>
                    <a:pt x="158000" y="1552765"/>
                  </a:lnTo>
                  <a:lnTo>
                    <a:pt x="156794" y="1559331"/>
                  </a:lnTo>
                  <a:lnTo>
                    <a:pt x="154470" y="1562658"/>
                  </a:lnTo>
                  <a:lnTo>
                    <a:pt x="152158" y="1565897"/>
                  </a:lnTo>
                  <a:lnTo>
                    <a:pt x="149288" y="1567561"/>
                  </a:lnTo>
                  <a:lnTo>
                    <a:pt x="142532" y="1567561"/>
                  </a:lnTo>
                  <a:lnTo>
                    <a:pt x="139661" y="1565897"/>
                  </a:lnTo>
                  <a:lnTo>
                    <a:pt x="135026" y="1559420"/>
                  </a:lnTo>
                  <a:lnTo>
                    <a:pt x="133819" y="1552765"/>
                  </a:lnTo>
                  <a:lnTo>
                    <a:pt x="133845" y="1532978"/>
                  </a:lnTo>
                  <a:lnTo>
                    <a:pt x="135115" y="1526222"/>
                  </a:lnTo>
                  <a:lnTo>
                    <a:pt x="139661" y="1519656"/>
                  </a:lnTo>
                  <a:lnTo>
                    <a:pt x="142443" y="1518272"/>
                  </a:lnTo>
                  <a:lnTo>
                    <a:pt x="149288" y="1518272"/>
                  </a:lnTo>
                  <a:lnTo>
                    <a:pt x="152158" y="1519936"/>
                  </a:lnTo>
                  <a:lnTo>
                    <a:pt x="156794" y="1526413"/>
                  </a:lnTo>
                  <a:lnTo>
                    <a:pt x="158000" y="1532978"/>
                  </a:lnTo>
                  <a:lnTo>
                    <a:pt x="158000" y="1516468"/>
                  </a:lnTo>
                  <a:lnTo>
                    <a:pt x="156883" y="1515402"/>
                  </a:lnTo>
                  <a:lnTo>
                    <a:pt x="154381" y="1514106"/>
                  </a:lnTo>
                  <a:lnTo>
                    <a:pt x="151980" y="1512811"/>
                  </a:lnTo>
                  <a:lnTo>
                    <a:pt x="149110" y="1512163"/>
                  </a:lnTo>
                  <a:lnTo>
                    <a:pt x="141516" y="1512163"/>
                  </a:lnTo>
                  <a:lnTo>
                    <a:pt x="126225" y="1535747"/>
                  </a:lnTo>
                  <a:lnTo>
                    <a:pt x="126225" y="1554238"/>
                  </a:lnTo>
                  <a:lnTo>
                    <a:pt x="128181" y="1562379"/>
                  </a:lnTo>
                  <a:lnTo>
                    <a:pt x="135496" y="1571536"/>
                  </a:lnTo>
                  <a:lnTo>
                    <a:pt x="140119" y="1573669"/>
                  </a:lnTo>
                  <a:lnTo>
                    <a:pt x="150304" y="1573669"/>
                  </a:lnTo>
                  <a:lnTo>
                    <a:pt x="153924" y="1572463"/>
                  </a:lnTo>
                  <a:lnTo>
                    <a:pt x="159753" y="1567751"/>
                  </a:lnTo>
                  <a:lnTo>
                    <a:pt x="159867" y="1567561"/>
                  </a:lnTo>
                  <a:lnTo>
                    <a:pt x="161886" y="1564322"/>
                  </a:lnTo>
                  <a:lnTo>
                    <a:pt x="163614" y="1559331"/>
                  </a:lnTo>
                  <a:lnTo>
                    <a:pt x="164846" y="1555724"/>
                  </a:lnTo>
                  <a:lnTo>
                    <a:pt x="165595" y="1549984"/>
                  </a:lnTo>
                  <a:close/>
                </a:path>
                <a:path w="165734" h="2080260">
                  <a:moveTo>
                    <a:pt x="165595" y="1300289"/>
                  </a:moveTo>
                  <a:lnTo>
                    <a:pt x="158000" y="1266761"/>
                  </a:lnTo>
                  <a:lnTo>
                    <a:pt x="158000" y="1283271"/>
                  </a:lnTo>
                  <a:lnTo>
                    <a:pt x="158000" y="1303058"/>
                  </a:lnTo>
                  <a:lnTo>
                    <a:pt x="156794" y="1309624"/>
                  </a:lnTo>
                  <a:lnTo>
                    <a:pt x="154470" y="1312964"/>
                  </a:lnTo>
                  <a:lnTo>
                    <a:pt x="152158" y="1316189"/>
                  </a:lnTo>
                  <a:lnTo>
                    <a:pt x="149288" y="1317866"/>
                  </a:lnTo>
                  <a:lnTo>
                    <a:pt x="142532" y="1317866"/>
                  </a:lnTo>
                  <a:lnTo>
                    <a:pt x="139661" y="1316189"/>
                  </a:lnTo>
                  <a:lnTo>
                    <a:pt x="135026" y="1309725"/>
                  </a:lnTo>
                  <a:lnTo>
                    <a:pt x="133819" y="1303058"/>
                  </a:lnTo>
                  <a:lnTo>
                    <a:pt x="133845" y="1283271"/>
                  </a:lnTo>
                  <a:lnTo>
                    <a:pt x="135115" y="1276515"/>
                  </a:lnTo>
                  <a:lnTo>
                    <a:pt x="139661" y="1269949"/>
                  </a:lnTo>
                  <a:lnTo>
                    <a:pt x="142443" y="1268564"/>
                  </a:lnTo>
                  <a:lnTo>
                    <a:pt x="149288" y="1268564"/>
                  </a:lnTo>
                  <a:lnTo>
                    <a:pt x="152158" y="1270228"/>
                  </a:lnTo>
                  <a:lnTo>
                    <a:pt x="156794" y="1276705"/>
                  </a:lnTo>
                  <a:lnTo>
                    <a:pt x="158000" y="1283271"/>
                  </a:lnTo>
                  <a:lnTo>
                    <a:pt x="158000" y="1266761"/>
                  </a:lnTo>
                  <a:lnTo>
                    <a:pt x="156883" y="1265694"/>
                  </a:lnTo>
                  <a:lnTo>
                    <a:pt x="154381" y="1264412"/>
                  </a:lnTo>
                  <a:lnTo>
                    <a:pt x="151980" y="1263116"/>
                  </a:lnTo>
                  <a:lnTo>
                    <a:pt x="149110" y="1262468"/>
                  </a:lnTo>
                  <a:lnTo>
                    <a:pt x="141516" y="1262468"/>
                  </a:lnTo>
                  <a:lnTo>
                    <a:pt x="126225" y="1286052"/>
                  </a:lnTo>
                  <a:lnTo>
                    <a:pt x="126225" y="1304544"/>
                  </a:lnTo>
                  <a:lnTo>
                    <a:pt x="128181" y="1312684"/>
                  </a:lnTo>
                  <a:lnTo>
                    <a:pt x="135496" y="1321841"/>
                  </a:lnTo>
                  <a:lnTo>
                    <a:pt x="140119" y="1323962"/>
                  </a:lnTo>
                  <a:lnTo>
                    <a:pt x="150304" y="1323962"/>
                  </a:lnTo>
                  <a:lnTo>
                    <a:pt x="164846" y="1306017"/>
                  </a:lnTo>
                  <a:lnTo>
                    <a:pt x="165595" y="1300289"/>
                  </a:lnTo>
                  <a:close/>
                </a:path>
                <a:path w="165734" h="2080260">
                  <a:moveTo>
                    <a:pt x="165595" y="1043647"/>
                  </a:moveTo>
                  <a:lnTo>
                    <a:pt x="159499" y="1011936"/>
                  </a:lnTo>
                  <a:lnTo>
                    <a:pt x="158826" y="1010907"/>
                  </a:lnTo>
                  <a:lnTo>
                    <a:pt x="158000" y="1010132"/>
                  </a:lnTo>
                  <a:lnTo>
                    <a:pt x="158000" y="1026629"/>
                  </a:lnTo>
                  <a:lnTo>
                    <a:pt x="158000" y="1046429"/>
                  </a:lnTo>
                  <a:lnTo>
                    <a:pt x="156794" y="1052995"/>
                  </a:lnTo>
                  <a:lnTo>
                    <a:pt x="154470" y="1056322"/>
                  </a:lnTo>
                  <a:lnTo>
                    <a:pt x="152158" y="1059561"/>
                  </a:lnTo>
                  <a:lnTo>
                    <a:pt x="149288" y="1061224"/>
                  </a:lnTo>
                  <a:lnTo>
                    <a:pt x="142532" y="1061224"/>
                  </a:lnTo>
                  <a:lnTo>
                    <a:pt x="139661" y="1059561"/>
                  </a:lnTo>
                  <a:lnTo>
                    <a:pt x="135026" y="1053084"/>
                  </a:lnTo>
                  <a:lnTo>
                    <a:pt x="133819" y="1046429"/>
                  </a:lnTo>
                  <a:lnTo>
                    <a:pt x="133845" y="1026629"/>
                  </a:lnTo>
                  <a:lnTo>
                    <a:pt x="135115" y="1019886"/>
                  </a:lnTo>
                  <a:lnTo>
                    <a:pt x="139661" y="1013320"/>
                  </a:lnTo>
                  <a:lnTo>
                    <a:pt x="142443" y="1011936"/>
                  </a:lnTo>
                  <a:lnTo>
                    <a:pt x="149288" y="1011936"/>
                  </a:lnTo>
                  <a:lnTo>
                    <a:pt x="152158" y="1013599"/>
                  </a:lnTo>
                  <a:lnTo>
                    <a:pt x="156794" y="1020064"/>
                  </a:lnTo>
                  <a:lnTo>
                    <a:pt x="158000" y="1026629"/>
                  </a:lnTo>
                  <a:lnTo>
                    <a:pt x="158000" y="1010132"/>
                  </a:lnTo>
                  <a:lnTo>
                    <a:pt x="156883" y="1009065"/>
                  </a:lnTo>
                  <a:lnTo>
                    <a:pt x="154381" y="1007770"/>
                  </a:lnTo>
                  <a:lnTo>
                    <a:pt x="151980" y="1006475"/>
                  </a:lnTo>
                  <a:lnTo>
                    <a:pt x="149110" y="1005827"/>
                  </a:lnTo>
                  <a:lnTo>
                    <a:pt x="141516" y="1005827"/>
                  </a:lnTo>
                  <a:lnTo>
                    <a:pt x="126225" y="1029411"/>
                  </a:lnTo>
                  <a:lnTo>
                    <a:pt x="126225" y="1047902"/>
                  </a:lnTo>
                  <a:lnTo>
                    <a:pt x="128181" y="1056043"/>
                  </a:lnTo>
                  <a:lnTo>
                    <a:pt x="135496" y="1065199"/>
                  </a:lnTo>
                  <a:lnTo>
                    <a:pt x="140119" y="1067333"/>
                  </a:lnTo>
                  <a:lnTo>
                    <a:pt x="150304" y="1067333"/>
                  </a:lnTo>
                  <a:lnTo>
                    <a:pt x="164846" y="1049388"/>
                  </a:lnTo>
                  <a:lnTo>
                    <a:pt x="165595" y="1043647"/>
                  </a:lnTo>
                  <a:close/>
                </a:path>
                <a:path w="165734" h="2080260">
                  <a:moveTo>
                    <a:pt x="165595" y="793953"/>
                  </a:moveTo>
                  <a:lnTo>
                    <a:pt x="158000" y="760425"/>
                  </a:lnTo>
                  <a:lnTo>
                    <a:pt x="158000" y="776935"/>
                  </a:lnTo>
                  <a:lnTo>
                    <a:pt x="158000" y="796721"/>
                  </a:lnTo>
                  <a:lnTo>
                    <a:pt x="156794" y="803287"/>
                  </a:lnTo>
                  <a:lnTo>
                    <a:pt x="154470" y="806615"/>
                  </a:lnTo>
                  <a:lnTo>
                    <a:pt x="152158" y="809853"/>
                  </a:lnTo>
                  <a:lnTo>
                    <a:pt x="149288" y="811530"/>
                  </a:lnTo>
                  <a:lnTo>
                    <a:pt x="142532" y="811530"/>
                  </a:lnTo>
                  <a:lnTo>
                    <a:pt x="139661" y="809853"/>
                  </a:lnTo>
                  <a:lnTo>
                    <a:pt x="135026" y="803389"/>
                  </a:lnTo>
                  <a:lnTo>
                    <a:pt x="133819" y="796721"/>
                  </a:lnTo>
                  <a:lnTo>
                    <a:pt x="133845" y="776935"/>
                  </a:lnTo>
                  <a:lnTo>
                    <a:pt x="135115" y="770178"/>
                  </a:lnTo>
                  <a:lnTo>
                    <a:pt x="139661" y="763612"/>
                  </a:lnTo>
                  <a:lnTo>
                    <a:pt x="142443" y="762228"/>
                  </a:lnTo>
                  <a:lnTo>
                    <a:pt x="149288" y="762228"/>
                  </a:lnTo>
                  <a:lnTo>
                    <a:pt x="152158" y="763892"/>
                  </a:lnTo>
                  <a:lnTo>
                    <a:pt x="156794" y="770369"/>
                  </a:lnTo>
                  <a:lnTo>
                    <a:pt x="158000" y="776935"/>
                  </a:lnTo>
                  <a:lnTo>
                    <a:pt x="158000" y="760425"/>
                  </a:lnTo>
                  <a:lnTo>
                    <a:pt x="156883" y="759358"/>
                  </a:lnTo>
                  <a:lnTo>
                    <a:pt x="154381" y="758075"/>
                  </a:lnTo>
                  <a:lnTo>
                    <a:pt x="151980" y="756767"/>
                  </a:lnTo>
                  <a:lnTo>
                    <a:pt x="149110" y="756119"/>
                  </a:lnTo>
                  <a:lnTo>
                    <a:pt x="141516" y="756119"/>
                  </a:lnTo>
                  <a:lnTo>
                    <a:pt x="126225" y="779716"/>
                  </a:lnTo>
                  <a:lnTo>
                    <a:pt x="126225" y="798207"/>
                  </a:lnTo>
                  <a:lnTo>
                    <a:pt x="128181" y="806348"/>
                  </a:lnTo>
                  <a:lnTo>
                    <a:pt x="135496" y="815505"/>
                  </a:lnTo>
                  <a:lnTo>
                    <a:pt x="140119" y="817626"/>
                  </a:lnTo>
                  <a:lnTo>
                    <a:pt x="150304" y="817626"/>
                  </a:lnTo>
                  <a:lnTo>
                    <a:pt x="164846" y="799680"/>
                  </a:lnTo>
                  <a:lnTo>
                    <a:pt x="165595" y="793953"/>
                  </a:lnTo>
                  <a:close/>
                </a:path>
                <a:path w="165734" h="2080260">
                  <a:moveTo>
                    <a:pt x="165595" y="544245"/>
                  </a:moveTo>
                  <a:lnTo>
                    <a:pt x="158000" y="510730"/>
                  </a:lnTo>
                  <a:lnTo>
                    <a:pt x="158000" y="527227"/>
                  </a:lnTo>
                  <a:lnTo>
                    <a:pt x="158000" y="547027"/>
                  </a:lnTo>
                  <a:lnTo>
                    <a:pt x="156794" y="553593"/>
                  </a:lnTo>
                  <a:lnTo>
                    <a:pt x="154470" y="556920"/>
                  </a:lnTo>
                  <a:lnTo>
                    <a:pt x="152158" y="560158"/>
                  </a:lnTo>
                  <a:lnTo>
                    <a:pt x="149288" y="561822"/>
                  </a:lnTo>
                  <a:lnTo>
                    <a:pt x="142532" y="561822"/>
                  </a:lnTo>
                  <a:lnTo>
                    <a:pt x="139661" y="560158"/>
                  </a:lnTo>
                  <a:lnTo>
                    <a:pt x="135026" y="553681"/>
                  </a:lnTo>
                  <a:lnTo>
                    <a:pt x="133819" y="547027"/>
                  </a:lnTo>
                  <a:lnTo>
                    <a:pt x="133845" y="527227"/>
                  </a:lnTo>
                  <a:lnTo>
                    <a:pt x="135115" y="520484"/>
                  </a:lnTo>
                  <a:lnTo>
                    <a:pt x="139661" y="513918"/>
                  </a:lnTo>
                  <a:lnTo>
                    <a:pt x="142443" y="512533"/>
                  </a:lnTo>
                  <a:lnTo>
                    <a:pt x="149288" y="512533"/>
                  </a:lnTo>
                  <a:lnTo>
                    <a:pt x="152158" y="514197"/>
                  </a:lnTo>
                  <a:lnTo>
                    <a:pt x="156794" y="520661"/>
                  </a:lnTo>
                  <a:lnTo>
                    <a:pt x="158000" y="527227"/>
                  </a:lnTo>
                  <a:lnTo>
                    <a:pt x="158000" y="510730"/>
                  </a:lnTo>
                  <a:lnTo>
                    <a:pt x="156883" y="509663"/>
                  </a:lnTo>
                  <a:lnTo>
                    <a:pt x="154381" y="508368"/>
                  </a:lnTo>
                  <a:lnTo>
                    <a:pt x="151980" y="507072"/>
                  </a:lnTo>
                  <a:lnTo>
                    <a:pt x="149110" y="506425"/>
                  </a:lnTo>
                  <a:lnTo>
                    <a:pt x="141516" y="506425"/>
                  </a:lnTo>
                  <a:lnTo>
                    <a:pt x="126225" y="530009"/>
                  </a:lnTo>
                  <a:lnTo>
                    <a:pt x="126225" y="548500"/>
                  </a:lnTo>
                  <a:lnTo>
                    <a:pt x="128181" y="556641"/>
                  </a:lnTo>
                  <a:lnTo>
                    <a:pt x="135496" y="565797"/>
                  </a:lnTo>
                  <a:lnTo>
                    <a:pt x="140119" y="567931"/>
                  </a:lnTo>
                  <a:lnTo>
                    <a:pt x="150304" y="567931"/>
                  </a:lnTo>
                  <a:lnTo>
                    <a:pt x="153924" y="566724"/>
                  </a:lnTo>
                  <a:lnTo>
                    <a:pt x="159753" y="562013"/>
                  </a:lnTo>
                  <a:lnTo>
                    <a:pt x="159867" y="561822"/>
                  </a:lnTo>
                  <a:lnTo>
                    <a:pt x="161886" y="558584"/>
                  </a:lnTo>
                  <a:lnTo>
                    <a:pt x="163614" y="553593"/>
                  </a:lnTo>
                  <a:lnTo>
                    <a:pt x="164846" y="549986"/>
                  </a:lnTo>
                  <a:lnTo>
                    <a:pt x="165595" y="544245"/>
                  </a:lnTo>
                  <a:close/>
                </a:path>
                <a:path w="165734" h="2080260">
                  <a:moveTo>
                    <a:pt x="165595" y="294551"/>
                  </a:moveTo>
                  <a:lnTo>
                    <a:pt x="158000" y="261023"/>
                  </a:lnTo>
                  <a:lnTo>
                    <a:pt x="158000" y="277533"/>
                  </a:lnTo>
                  <a:lnTo>
                    <a:pt x="158000" y="297319"/>
                  </a:lnTo>
                  <a:lnTo>
                    <a:pt x="156794" y="303885"/>
                  </a:lnTo>
                  <a:lnTo>
                    <a:pt x="154470" y="307225"/>
                  </a:lnTo>
                  <a:lnTo>
                    <a:pt x="152158" y="310451"/>
                  </a:lnTo>
                  <a:lnTo>
                    <a:pt x="149288" y="312115"/>
                  </a:lnTo>
                  <a:lnTo>
                    <a:pt x="142532" y="312115"/>
                  </a:lnTo>
                  <a:lnTo>
                    <a:pt x="139661" y="310451"/>
                  </a:lnTo>
                  <a:lnTo>
                    <a:pt x="135026" y="303987"/>
                  </a:lnTo>
                  <a:lnTo>
                    <a:pt x="133819" y="297319"/>
                  </a:lnTo>
                  <a:lnTo>
                    <a:pt x="133845" y="277533"/>
                  </a:lnTo>
                  <a:lnTo>
                    <a:pt x="135115" y="270776"/>
                  </a:lnTo>
                  <a:lnTo>
                    <a:pt x="139661" y="264210"/>
                  </a:lnTo>
                  <a:lnTo>
                    <a:pt x="142443" y="262826"/>
                  </a:lnTo>
                  <a:lnTo>
                    <a:pt x="149288" y="262826"/>
                  </a:lnTo>
                  <a:lnTo>
                    <a:pt x="152158" y="264490"/>
                  </a:lnTo>
                  <a:lnTo>
                    <a:pt x="156794" y="270967"/>
                  </a:lnTo>
                  <a:lnTo>
                    <a:pt x="158000" y="277533"/>
                  </a:lnTo>
                  <a:lnTo>
                    <a:pt x="158000" y="261023"/>
                  </a:lnTo>
                  <a:lnTo>
                    <a:pt x="156883" y="259956"/>
                  </a:lnTo>
                  <a:lnTo>
                    <a:pt x="154381" y="258660"/>
                  </a:lnTo>
                  <a:lnTo>
                    <a:pt x="151980" y="257365"/>
                  </a:lnTo>
                  <a:lnTo>
                    <a:pt x="149110" y="256730"/>
                  </a:lnTo>
                  <a:lnTo>
                    <a:pt x="141516" y="256730"/>
                  </a:lnTo>
                  <a:lnTo>
                    <a:pt x="126225" y="280301"/>
                  </a:lnTo>
                  <a:lnTo>
                    <a:pt x="126225" y="298805"/>
                  </a:lnTo>
                  <a:lnTo>
                    <a:pt x="128181" y="306946"/>
                  </a:lnTo>
                  <a:lnTo>
                    <a:pt x="135496" y="316103"/>
                  </a:lnTo>
                  <a:lnTo>
                    <a:pt x="140119" y="318223"/>
                  </a:lnTo>
                  <a:lnTo>
                    <a:pt x="150304" y="318223"/>
                  </a:lnTo>
                  <a:lnTo>
                    <a:pt x="153924" y="317017"/>
                  </a:lnTo>
                  <a:lnTo>
                    <a:pt x="159753" y="312305"/>
                  </a:lnTo>
                  <a:lnTo>
                    <a:pt x="159867" y="312115"/>
                  </a:lnTo>
                  <a:lnTo>
                    <a:pt x="161886" y="308889"/>
                  </a:lnTo>
                  <a:lnTo>
                    <a:pt x="163614" y="303885"/>
                  </a:lnTo>
                  <a:lnTo>
                    <a:pt x="164846" y="300278"/>
                  </a:lnTo>
                  <a:lnTo>
                    <a:pt x="165595" y="294551"/>
                  </a:lnTo>
                  <a:close/>
                </a:path>
                <a:path w="165734" h="2080260">
                  <a:moveTo>
                    <a:pt x="165595" y="37731"/>
                  </a:moveTo>
                  <a:lnTo>
                    <a:pt x="158000" y="4305"/>
                  </a:lnTo>
                  <a:lnTo>
                    <a:pt x="158000" y="20802"/>
                  </a:lnTo>
                  <a:lnTo>
                    <a:pt x="157975" y="40589"/>
                  </a:lnTo>
                  <a:lnTo>
                    <a:pt x="156794" y="47066"/>
                  </a:lnTo>
                  <a:lnTo>
                    <a:pt x="154470" y="50393"/>
                  </a:lnTo>
                  <a:lnTo>
                    <a:pt x="152158" y="53632"/>
                  </a:lnTo>
                  <a:lnTo>
                    <a:pt x="149377" y="55295"/>
                  </a:lnTo>
                  <a:lnTo>
                    <a:pt x="142532" y="55295"/>
                  </a:lnTo>
                  <a:lnTo>
                    <a:pt x="139750" y="53632"/>
                  </a:lnTo>
                  <a:lnTo>
                    <a:pt x="135115" y="47155"/>
                  </a:lnTo>
                  <a:lnTo>
                    <a:pt x="133921" y="40589"/>
                  </a:lnTo>
                  <a:lnTo>
                    <a:pt x="133921" y="20802"/>
                  </a:lnTo>
                  <a:lnTo>
                    <a:pt x="135216" y="14046"/>
                  </a:lnTo>
                  <a:lnTo>
                    <a:pt x="137718" y="10439"/>
                  </a:lnTo>
                  <a:lnTo>
                    <a:pt x="139750" y="7581"/>
                  </a:lnTo>
                  <a:lnTo>
                    <a:pt x="142532" y="6096"/>
                  </a:lnTo>
                  <a:lnTo>
                    <a:pt x="149288" y="6096"/>
                  </a:lnTo>
                  <a:lnTo>
                    <a:pt x="152158" y="7759"/>
                  </a:lnTo>
                  <a:lnTo>
                    <a:pt x="156794" y="14236"/>
                  </a:lnTo>
                  <a:lnTo>
                    <a:pt x="158000" y="20802"/>
                  </a:lnTo>
                  <a:lnTo>
                    <a:pt x="158000" y="4305"/>
                  </a:lnTo>
                  <a:lnTo>
                    <a:pt x="156883" y="3225"/>
                  </a:lnTo>
                  <a:lnTo>
                    <a:pt x="154470" y="1943"/>
                  </a:lnTo>
                  <a:lnTo>
                    <a:pt x="151980" y="647"/>
                  </a:lnTo>
                  <a:lnTo>
                    <a:pt x="149199" y="0"/>
                  </a:lnTo>
                  <a:lnTo>
                    <a:pt x="141605" y="0"/>
                  </a:lnTo>
                  <a:lnTo>
                    <a:pt x="128320" y="14236"/>
                  </a:lnTo>
                  <a:lnTo>
                    <a:pt x="127063" y="17843"/>
                  </a:lnTo>
                  <a:lnTo>
                    <a:pt x="126326" y="23583"/>
                  </a:lnTo>
                  <a:lnTo>
                    <a:pt x="126326" y="41986"/>
                  </a:lnTo>
                  <a:lnTo>
                    <a:pt x="128358" y="50114"/>
                  </a:lnTo>
                  <a:lnTo>
                    <a:pt x="132346" y="55118"/>
                  </a:lnTo>
                  <a:lnTo>
                    <a:pt x="135585" y="59270"/>
                  </a:lnTo>
                  <a:lnTo>
                    <a:pt x="140119" y="61315"/>
                  </a:lnTo>
                  <a:lnTo>
                    <a:pt x="150406" y="61315"/>
                  </a:lnTo>
                  <a:lnTo>
                    <a:pt x="154012" y="60198"/>
                  </a:lnTo>
                  <a:lnTo>
                    <a:pt x="156883" y="57797"/>
                  </a:lnTo>
                  <a:lnTo>
                    <a:pt x="159753" y="55486"/>
                  </a:lnTo>
                  <a:lnTo>
                    <a:pt x="159880" y="55295"/>
                  </a:lnTo>
                  <a:lnTo>
                    <a:pt x="161975" y="52057"/>
                  </a:lnTo>
                  <a:lnTo>
                    <a:pt x="163614" y="47066"/>
                  </a:lnTo>
                  <a:lnTo>
                    <a:pt x="164846" y="43459"/>
                  </a:lnTo>
                  <a:lnTo>
                    <a:pt x="165595" y="377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939511" y="2380622"/>
              <a:ext cx="4994078" cy="2710698"/>
            </a:xfrm>
            <a:prstGeom prst="rect">
              <a:avLst/>
            </a:prstGeom>
          </p:spPr>
        </p:pic>
      </p:grpSp>
      <p:sp>
        <p:nvSpPr>
          <p:cNvPr id="190" name="object 190" descr=""/>
          <p:cNvSpPr/>
          <p:nvPr/>
        </p:nvSpPr>
        <p:spPr>
          <a:xfrm>
            <a:off x="6356058" y="2383789"/>
            <a:ext cx="157480" cy="2705100"/>
          </a:xfrm>
          <a:custGeom>
            <a:avLst/>
            <a:gdLst/>
            <a:ahLst/>
            <a:cxnLst/>
            <a:rect l="l" t="t" r="r" b="b"/>
            <a:pathLst>
              <a:path w="157479" h="2705100">
                <a:moveTo>
                  <a:pt x="22682" y="2540203"/>
                </a:moveTo>
                <a:lnTo>
                  <a:pt x="0" y="2540203"/>
                </a:lnTo>
                <a:lnTo>
                  <a:pt x="0" y="2547620"/>
                </a:lnTo>
                <a:lnTo>
                  <a:pt x="22682" y="2547620"/>
                </a:lnTo>
                <a:lnTo>
                  <a:pt x="22682" y="2540203"/>
                </a:lnTo>
                <a:close/>
              </a:path>
              <a:path w="157479" h="2705100">
                <a:moveTo>
                  <a:pt x="22682" y="2193379"/>
                </a:moveTo>
                <a:lnTo>
                  <a:pt x="0" y="2193379"/>
                </a:lnTo>
                <a:lnTo>
                  <a:pt x="0" y="2200770"/>
                </a:lnTo>
                <a:lnTo>
                  <a:pt x="22682" y="2200770"/>
                </a:lnTo>
                <a:lnTo>
                  <a:pt x="22682" y="2193379"/>
                </a:lnTo>
                <a:close/>
              </a:path>
              <a:path w="157479" h="2705100">
                <a:moveTo>
                  <a:pt x="22682" y="1846567"/>
                </a:moveTo>
                <a:lnTo>
                  <a:pt x="0" y="1846567"/>
                </a:lnTo>
                <a:lnTo>
                  <a:pt x="0" y="1853971"/>
                </a:lnTo>
                <a:lnTo>
                  <a:pt x="22682" y="1853971"/>
                </a:lnTo>
                <a:lnTo>
                  <a:pt x="22682" y="1846567"/>
                </a:lnTo>
                <a:close/>
              </a:path>
              <a:path w="157479" h="2705100">
                <a:moveTo>
                  <a:pt x="67856" y="1172095"/>
                </a:moveTo>
                <a:lnTo>
                  <a:pt x="38049" y="1172095"/>
                </a:lnTo>
                <a:lnTo>
                  <a:pt x="38874" y="1170711"/>
                </a:lnTo>
                <a:lnTo>
                  <a:pt x="39928" y="1169327"/>
                </a:lnTo>
                <a:lnTo>
                  <a:pt x="41198" y="1168031"/>
                </a:lnTo>
                <a:lnTo>
                  <a:pt x="42468" y="1166647"/>
                </a:lnTo>
                <a:lnTo>
                  <a:pt x="45351" y="1164145"/>
                </a:lnTo>
                <a:lnTo>
                  <a:pt x="55194" y="1155827"/>
                </a:lnTo>
                <a:lnTo>
                  <a:pt x="59029" y="1152309"/>
                </a:lnTo>
                <a:lnTo>
                  <a:pt x="67741" y="1137793"/>
                </a:lnTo>
                <a:lnTo>
                  <a:pt x="67665" y="1130109"/>
                </a:lnTo>
                <a:lnTo>
                  <a:pt x="66078" y="1126324"/>
                </a:lnTo>
                <a:lnTo>
                  <a:pt x="64135" y="1124470"/>
                </a:lnTo>
                <a:lnTo>
                  <a:pt x="59270" y="1119847"/>
                </a:lnTo>
                <a:lnTo>
                  <a:pt x="54660" y="1118273"/>
                </a:lnTo>
                <a:lnTo>
                  <a:pt x="43053" y="1118273"/>
                </a:lnTo>
                <a:lnTo>
                  <a:pt x="38442" y="1119759"/>
                </a:lnTo>
                <a:lnTo>
                  <a:pt x="35026" y="1122807"/>
                </a:lnTo>
                <a:lnTo>
                  <a:pt x="31597" y="1125766"/>
                </a:lnTo>
                <a:lnTo>
                  <a:pt x="29629" y="1130109"/>
                </a:lnTo>
                <a:lnTo>
                  <a:pt x="29095" y="1135849"/>
                </a:lnTo>
                <a:lnTo>
                  <a:pt x="36766" y="1136586"/>
                </a:lnTo>
                <a:lnTo>
                  <a:pt x="36791" y="1132789"/>
                </a:lnTo>
                <a:lnTo>
                  <a:pt x="37884" y="1129830"/>
                </a:lnTo>
                <a:lnTo>
                  <a:pt x="40043" y="1127709"/>
                </a:lnTo>
                <a:lnTo>
                  <a:pt x="42202" y="1125486"/>
                </a:lnTo>
                <a:lnTo>
                  <a:pt x="45072" y="1124470"/>
                </a:lnTo>
                <a:lnTo>
                  <a:pt x="52057" y="1124470"/>
                </a:lnTo>
                <a:lnTo>
                  <a:pt x="54825" y="1125486"/>
                </a:lnTo>
                <a:lnTo>
                  <a:pt x="59055" y="1129550"/>
                </a:lnTo>
                <a:lnTo>
                  <a:pt x="60109" y="1132052"/>
                </a:lnTo>
                <a:lnTo>
                  <a:pt x="60109" y="1137793"/>
                </a:lnTo>
                <a:lnTo>
                  <a:pt x="58940" y="1140752"/>
                </a:lnTo>
                <a:lnTo>
                  <a:pt x="56629" y="1143889"/>
                </a:lnTo>
                <a:lnTo>
                  <a:pt x="54305" y="1147127"/>
                </a:lnTo>
                <a:lnTo>
                  <a:pt x="49834" y="1151382"/>
                </a:lnTo>
                <a:lnTo>
                  <a:pt x="43230" y="1156741"/>
                </a:lnTo>
                <a:lnTo>
                  <a:pt x="38976" y="1160259"/>
                </a:lnTo>
                <a:lnTo>
                  <a:pt x="35712" y="1163307"/>
                </a:lnTo>
                <a:lnTo>
                  <a:pt x="33464" y="1165999"/>
                </a:lnTo>
                <a:lnTo>
                  <a:pt x="31216" y="1168577"/>
                </a:lnTo>
                <a:lnTo>
                  <a:pt x="29578" y="1171359"/>
                </a:lnTo>
                <a:lnTo>
                  <a:pt x="27914" y="1175702"/>
                </a:lnTo>
                <a:lnTo>
                  <a:pt x="27635" y="1177467"/>
                </a:lnTo>
                <a:lnTo>
                  <a:pt x="27686" y="1179220"/>
                </a:lnTo>
                <a:lnTo>
                  <a:pt x="67856" y="1179220"/>
                </a:lnTo>
                <a:lnTo>
                  <a:pt x="67856" y="1172095"/>
                </a:lnTo>
                <a:close/>
              </a:path>
              <a:path w="157479" h="2705100">
                <a:moveTo>
                  <a:pt x="68237" y="811047"/>
                </a:moveTo>
                <a:lnTo>
                  <a:pt x="60020" y="811047"/>
                </a:lnTo>
                <a:lnTo>
                  <a:pt x="60020" y="783678"/>
                </a:lnTo>
                <a:lnTo>
                  <a:pt x="60020" y="771740"/>
                </a:lnTo>
                <a:lnTo>
                  <a:pt x="53936" y="771740"/>
                </a:lnTo>
                <a:lnTo>
                  <a:pt x="52565" y="773684"/>
                </a:lnTo>
                <a:lnTo>
                  <a:pt x="52565" y="783678"/>
                </a:lnTo>
                <a:lnTo>
                  <a:pt x="52565" y="811047"/>
                </a:lnTo>
                <a:lnTo>
                  <a:pt x="33528" y="811047"/>
                </a:lnTo>
                <a:lnTo>
                  <a:pt x="52565" y="783678"/>
                </a:lnTo>
                <a:lnTo>
                  <a:pt x="52565" y="773684"/>
                </a:lnTo>
                <a:lnTo>
                  <a:pt x="26187" y="811047"/>
                </a:lnTo>
                <a:lnTo>
                  <a:pt x="26187" y="817892"/>
                </a:lnTo>
                <a:lnTo>
                  <a:pt x="52565" y="817892"/>
                </a:lnTo>
                <a:lnTo>
                  <a:pt x="52565" y="832408"/>
                </a:lnTo>
                <a:lnTo>
                  <a:pt x="60020" y="832408"/>
                </a:lnTo>
                <a:lnTo>
                  <a:pt x="60020" y="817892"/>
                </a:lnTo>
                <a:lnTo>
                  <a:pt x="68237" y="817892"/>
                </a:lnTo>
                <a:lnTo>
                  <a:pt x="68237" y="811047"/>
                </a:lnTo>
                <a:close/>
              </a:path>
              <a:path w="157479" h="2705100">
                <a:moveTo>
                  <a:pt x="68427" y="1864969"/>
                </a:moveTo>
                <a:lnTo>
                  <a:pt x="38925" y="1864969"/>
                </a:lnTo>
                <a:lnTo>
                  <a:pt x="39751" y="1863585"/>
                </a:lnTo>
                <a:lnTo>
                  <a:pt x="50584" y="1853412"/>
                </a:lnTo>
                <a:lnTo>
                  <a:pt x="55892" y="1848878"/>
                </a:lnTo>
                <a:lnTo>
                  <a:pt x="59690" y="1845360"/>
                </a:lnTo>
                <a:lnTo>
                  <a:pt x="61976" y="1842770"/>
                </a:lnTo>
                <a:lnTo>
                  <a:pt x="64249" y="1840280"/>
                </a:lnTo>
                <a:lnTo>
                  <a:pt x="65887" y="1837778"/>
                </a:lnTo>
                <a:lnTo>
                  <a:pt x="67856" y="1833156"/>
                </a:lnTo>
                <a:lnTo>
                  <a:pt x="68300" y="1831035"/>
                </a:lnTo>
                <a:lnTo>
                  <a:pt x="68262" y="1823453"/>
                </a:lnTo>
                <a:lnTo>
                  <a:pt x="55372" y="1811705"/>
                </a:lnTo>
                <a:lnTo>
                  <a:pt x="43878" y="1811705"/>
                </a:lnTo>
                <a:lnTo>
                  <a:pt x="39331" y="1813179"/>
                </a:lnTo>
                <a:lnTo>
                  <a:pt x="32537" y="1819097"/>
                </a:lnTo>
                <a:lnTo>
                  <a:pt x="30581" y="1823453"/>
                </a:lnTo>
                <a:lnTo>
                  <a:pt x="30073" y="1829092"/>
                </a:lnTo>
                <a:lnTo>
                  <a:pt x="37655" y="1829828"/>
                </a:lnTo>
                <a:lnTo>
                  <a:pt x="37693" y="1826133"/>
                </a:lnTo>
                <a:lnTo>
                  <a:pt x="38760" y="1823173"/>
                </a:lnTo>
                <a:lnTo>
                  <a:pt x="43027" y="1818919"/>
                </a:lnTo>
                <a:lnTo>
                  <a:pt x="45872" y="1817801"/>
                </a:lnTo>
                <a:lnTo>
                  <a:pt x="52793" y="1817801"/>
                </a:lnTo>
                <a:lnTo>
                  <a:pt x="55524" y="1818817"/>
                </a:lnTo>
                <a:lnTo>
                  <a:pt x="59715" y="1822894"/>
                </a:lnTo>
                <a:lnTo>
                  <a:pt x="60756" y="1825294"/>
                </a:lnTo>
                <a:lnTo>
                  <a:pt x="60756" y="1831035"/>
                </a:lnTo>
                <a:lnTo>
                  <a:pt x="39852" y="1853222"/>
                </a:lnTo>
                <a:lnTo>
                  <a:pt x="36626" y="1856282"/>
                </a:lnTo>
                <a:lnTo>
                  <a:pt x="34404" y="1858962"/>
                </a:lnTo>
                <a:lnTo>
                  <a:pt x="32169" y="1861553"/>
                </a:lnTo>
                <a:lnTo>
                  <a:pt x="30543" y="1864233"/>
                </a:lnTo>
                <a:lnTo>
                  <a:pt x="28905" y="1868576"/>
                </a:lnTo>
                <a:lnTo>
                  <a:pt x="28625" y="1870240"/>
                </a:lnTo>
                <a:lnTo>
                  <a:pt x="28676" y="1872005"/>
                </a:lnTo>
                <a:lnTo>
                  <a:pt x="68427" y="1872005"/>
                </a:lnTo>
                <a:lnTo>
                  <a:pt x="68427" y="1864969"/>
                </a:lnTo>
                <a:close/>
              </a:path>
              <a:path w="157479" h="2705100">
                <a:moveTo>
                  <a:pt x="68440" y="467017"/>
                </a:moveTo>
                <a:lnTo>
                  <a:pt x="66700" y="462305"/>
                </a:lnTo>
                <a:lnTo>
                  <a:pt x="64185" y="459714"/>
                </a:lnTo>
                <a:lnTo>
                  <a:pt x="63195" y="458698"/>
                </a:lnTo>
                <a:lnTo>
                  <a:pt x="60744" y="456107"/>
                </a:lnTo>
                <a:lnTo>
                  <a:pt x="60744" y="468960"/>
                </a:lnTo>
                <a:lnTo>
                  <a:pt x="60718" y="477926"/>
                </a:lnTo>
                <a:lnTo>
                  <a:pt x="59690" y="481076"/>
                </a:lnTo>
                <a:lnTo>
                  <a:pt x="57416" y="483666"/>
                </a:lnTo>
                <a:lnTo>
                  <a:pt x="55143" y="486156"/>
                </a:lnTo>
                <a:lnTo>
                  <a:pt x="52438" y="487451"/>
                </a:lnTo>
                <a:lnTo>
                  <a:pt x="47129" y="487451"/>
                </a:lnTo>
                <a:lnTo>
                  <a:pt x="36893" y="475437"/>
                </a:lnTo>
                <a:lnTo>
                  <a:pt x="36893" y="468960"/>
                </a:lnTo>
                <a:lnTo>
                  <a:pt x="60744" y="468960"/>
                </a:lnTo>
                <a:lnTo>
                  <a:pt x="60744" y="456107"/>
                </a:lnTo>
                <a:lnTo>
                  <a:pt x="59702" y="454990"/>
                </a:lnTo>
                <a:lnTo>
                  <a:pt x="55460" y="453148"/>
                </a:lnTo>
                <a:lnTo>
                  <a:pt x="47650" y="453148"/>
                </a:lnTo>
                <a:lnTo>
                  <a:pt x="44919" y="453796"/>
                </a:lnTo>
                <a:lnTo>
                  <a:pt x="42316" y="455180"/>
                </a:lnTo>
                <a:lnTo>
                  <a:pt x="39712" y="456476"/>
                </a:lnTo>
                <a:lnTo>
                  <a:pt x="37528" y="458508"/>
                </a:lnTo>
                <a:lnTo>
                  <a:pt x="35725" y="461276"/>
                </a:lnTo>
                <a:lnTo>
                  <a:pt x="35814" y="454990"/>
                </a:lnTo>
                <a:lnTo>
                  <a:pt x="36487" y="450456"/>
                </a:lnTo>
                <a:lnTo>
                  <a:pt x="37846" y="447230"/>
                </a:lnTo>
                <a:lnTo>
                  <a:pt x="39204" y="443890"/>
                </a:lnTo>
                <a:lnTo>
                  <a:pt x="41046" y="441401"/>
                </a:lnTo>
                <a:lnTo>
                  <a:pt x="43395" y="439737"/>
                </a:lnTo>
                <a:lnTo>
                  <a:pt x="45186" y="438353"/>
                </a:lnTo>
                <a:lnTo>
                  <a:pt x="47282" y="437705"/>
                </a:lnTo>
                <a:lnTo>
                  <a:pt x="52616" y="437705"/>
                </a:lnTo>
                <a:lnTo>
                  <a:pt x="55105" y="438810"/>
                </a:lnTo>
                <a:lnTo>
                  <a:pt x="58343" y="442226"/>
                </a:lnTo>
                <a:lnTo>
                  <a:pt x="59270" y="444360"/>
                </a:lnTo>
                <a:lnTo>
                  <a:pt x="59944" y="447319"/>
                </a:lnTo>
                <a:lnTo>
                  <a:pt x="67360" y="446671"/>
                </a:lnTo>
                <a:lnTo>
                  <a:pt x="66763" y="441960"/>
                </a:lnTo>
                <a:lnTo>
                  <a:pt x="64922" y="438251"/>
                </a:lnTo>
                <a:lnTo>
                  <a:pt x="64287" y="437705"/>
                </a:lnTo>
                <a:lnTo>
                  <a:pt x="61874" y="435571"/>
                </a:lnTo>
                <a:lnTo>
                  <a:pt x="58813" y="432981"/>
                </a:lnTo>
                <a:lnTo>
                  <a:pt x="54902" y="431596"/>
                </a:lnTo>
                <a:lnTo>
                  <a:pt x="43700" y="431596"/>
                </a:lnTo>
                <a:lnTo>
                  <a:pt x="28308" y="474599"/>
                </a:lnTo>
                <a:lnTo>
                  <a:pt x="30276" y="482180"/>
                </a:lnTo>
                <a:lnTo>
                  <a:pt x="34277" y="486803"/>
                </a:lnTo>
                <a:lnTo>
                  <a:pt x="38112" y="491337"/>
                </a:lnTo>
                <a:lnTo>
                  <a:pt x="43192" y="493560"/>
                </a:lnTo>
                <a:lnTo>
                  <a:pt x="53060" y="493560"/>
                </a:lnTo>
                <a:lnTo>
                  <a:pt x="56324" y="492721"/>
                </a:lnTo>
                <a:lnTo>
                  <a:pt x="62077" y="489216"/>
                </a:lnTo>
                <a:lnTo>
                  <a:pt x="63665" y="487451"/>
                </a:lnTo>
                <a:lnTo>
                  <a:pt x="64338" y="486714"/>
                </a:lnTo>
                <a:lnTo>
                  <a:pt x="65976" y="483476"/>
                </a:lnTo>
                <a:lnTo>
                  <a:pt x="67614" y="480148"/>
                </a:lnTo>
                <a:lnTo>
                  <a:pt x="68440" y="476631"/>
                </a:lnTo>
                <a:lnTo>
                  <a:pt x="68440" y="467017"/>
                </a:lnTo>
                <a:close/>
              </a:path>
              <a:path w="157479" h="2705100">
                <a:moveTo>
                  <a:pt x="68605" y="133616"/>
                </a:moveTo>
                <a:lnTo>
                  <a:pt x="68503" y="124282"/>
                </a:lnTo>
                <a:lnTo>
                  <a:pt x="67627" y="121412"/>
                </a:lnTo>
                <a:lnTo>
                  <a:pt x="65684" y="118732"/>
                </a:lnTo>
                <a:lnTo>
                  <a:pt x="63804" y="116052"/>
                </a:lnTo>
                <a:lnTo>
                  <a:pt x="60985" y="114071"/>
                </a:lnTo>
                <a:lnTo>
                  <a:pt x="60985" y="132041"/>
                </a:lnTo>
                <a:lnTo>
                  <a:pt x="59817" y="134912"/>
                </a:lnTo>
                <a:lnTo>
                  <a:pt x="55168" y="139534"/>
                </a:lnTo>
                <a:lnTo>
                  <a:pt x="52235" y="140652"/>
                </a:lnTo>
                <a:lnTo>
                  <a:pt x="46367" y="140652"/>
                </a:lnTo>
                <a:lnTo>
                  <a:pt x="44221" y="140093"/>
                </a:lnTo>
                <a:lnTo>
                  <a:pt x="42240" y="138988"/>
                </a:lnTo>
                <a:lnTo>
                  <a:pt x="40246" y="137960"/>
                </a:lnTo>
                <a:lnTo>
                  <a:pt x="38747" y="136398"/>
                </a:lnTo>
                <a:lnTo>
                  <a:pt x="36728" y="132422"/>
                </a:lnTo>
                <a:lnTo>
                  <a:pt x="36220" y="130378"/>
                </a:lnTo>
                <a:lnTo>
                  <a:pt x="36258" y="124650"/>
                </a:lnTo>
                <a:lnTo>
                  <a:pt x="37388" y="121869"/>
                </a:lnTo>
                <a:lnTo>
                  <a:pt x="41998" y="117246"/>
                </a:lnTo>
                <a:lnTo>
                  <a:pt x="44907" y="116052"/>
                </a:lnTo>
                <a:lnTo>
                  <a:pt x="52006" y="116052"/>
                </a:lnTo>
                <a:lnTo>
                  <a:pt x="55003" y="117246"/>
                </a:lnTo>
                <a:lnTo>
                  <a:pt x="59791" y="121869"/>
                </a:lnTo>
                <a:lnTo>
                  <a:pt x="60871" y="124650"/>
                </a:lnTo>
                <a:lnTo>
                  <a:pt x="60985" y="132041"/>
                </a:lnTo>
                <a:lnTo>
                  <a:pt x="60985" y="114071"/>
                </a:lnTo>
                <a:lnTo>
                  <a:pt x="57162" y="112814"/>
                </a:lnTo>
                <a:lnTo>
                  <a:pt x="60172" y="111696"/>
                </a:lnTo>
                <a:lnTo>
                  <a:pt x="62420" y="110134"/>
                </a:lnTo>
                <a:lnTo>
                  <a:pt x="62547" y="109943"/>
                </a:lnTo>
                <a:lnTo>
                  <a:pt x="65379" y="105879"/>
                </a:lnTo>
                <a:lnTo>
                  <a:pt x="66116" y="103466"/>
                </a:lnTo>
                <a:lnTo>
                  <a:pt x="66040" y="96075"/>
                </a:lnTo>
                <a:lnTo>
                  <a:pt x="64503" y="92468"/>
                </a:lnTo>
                <a:lnTo>
                  <a:pt x="62839" y="90893"/>
                </a:lnTo>
                <a:lnTo>
                  <a:pt x="58331" y="86639"/>
                </a:lnTo>
                <a:lnTo>
                  <a:pt x="58331" y="97637"/>
                </a:lnTo>
                <a:lnTo>
                  <a:pt x="58331" y="103466"/>
                </a:lnTo>
                <a:lnTo>
                  <a:pt x="57531" y="105410"/>
                </a:lnTo>
                <a:lnTo>
                  <a:pt x="55689" y="107264"/>
                </a:lnTo>
                <a:lnTo>
                  <a:pt x="53848" y="109016"/>
                </a:lnTo>
                <a:lnTo>
                  <a:pt x="51498" y="109943"/>
                </a:lnTo>
                <a:lnTo>
                  <a:pt x="45669" y="109943"/>
                </a:lnTo>
                <a:lnTo>
                  <a:pt x="38633" y="97637"/>
                </a:lnTo>
                <a:lnTo>
                  <a:pt x="39573" y="95516"/>
                </a:lnTo>
                <a:lnTo>
                  <a:pt x="43332" y="91821"/>
                </a:lnTo>
                <a:lnTo>
                  <a:pt x="45694" y="90893"/>
                </a:lnTo>
                <a:lnTo>
                  <a:pt x="51358" y="90893"/>
                </a:lnTo>
                <a:lnTo>
                  <a:pt x="53721" y="91821"/>
                </a:lnTo>
                <a:lnTo>
                  <a:pt x="55613" y="93764"/>
                </a:lnTo>
                <a:lnTo>
                  <a:pt x="57492" y="95605"/>
                </a:lnTo>
                <a:lnTo>
                  <a:pt x="58331" y="97637"/>
                </a:lnTo>
                <a:lnTo>
                  <a:pt x="58331" y="86639"/>
                </a:lnTo>
                <a:lnTo>
                  <a:pt x="58039" y="86360"/>
                </a:lnTo>
                <a:lnTo>
                  <a:pt x="53771" y="84785"/>
                </a:lnTo>
                <a:lnTo>
                  <a:pt x="43180" y="84785"/>
                </a:lnTo>
                <a:lnTo>
                  <a:pt x="38950" y="86271"/>
                </a:lnTo>
                <a:lnTo>
                  <a:pt x="35775" y="89319"/>
                </a:lnTo>
                <a:lnTo>
                  <a:pt x="32588" y="92278"/>
                </a:lnTo>
                <a:lnTo>
                  <a:pt x="31000" y="96075"/>
                </a:lnTo>
                <a:lnTo>
                  <a:pt x="31026" y="103466"/>
                </a:lnTo>
                <a:lnTo>
                  <a:pt x="31750" y="105879"/>
                </a:lnTo>
                <a:lnTo>
                  <a:pt x="33248" y="108000"/>
                </a:lnTo>
                <a:lnTo>
                  <a:pt x="34734" y="110032"/>
                </a:lnTo>
                <a:lnTo>
                  <a:pt x="37020" y="111696"/>
                </a:lnTo>
                <a:lnTo>
                  <a:pt x="40119" y="112814"/>
                </a:lnTo>
                <a:lnTo>
                  <a:pt x="36423" y="113830"/>
                </a:lnTo>
                <a:lnTo>
                  <a:pt x="33566" y="115582"/>
                </a:lnTo>
                <a:lnTo>
                  <a:pt x="29552" y="120954"/>
                </a:lnTo>
                <a:lnTo>
                  <a:pt x="28562" y="124282"/>
                </a:lnTo>
                <a:lnTo>
                  <a:pt x="28600" y="133616"/>
                </a:lnTo>
                <a:lnTo>
                  <a:pt x="30391" y="137871"/>
                </a:lnTo>
                <a:lnTo>
                  <a:pt x="34074" y="141478"/>
                </a:lnTo>
                <a:lnTo>
                  <a:pt x="37744" y="144995"/>
                </a:lnTo>
                <a:lnTo>
                  <a:pt x="42583" y="146748"/>
                </a:lnTo>
                <a:lnTo>
                  <a:pt x="54584" y="146748"/>
                </a:lnTo>
                <a:lnTo>
                  <a:pt x="59410" y="144995"/>
                </a:lnTo>
                <a:lnTo>
                  <a:pt x="63957" y="140652"/>
                </a:lnTo>
                <a:lnTo>
                  <a:pt x="66763" y="137960"/>
                </a:lnTo>
                <a:lnTo>
                  <a:pt x="68605" y="133616"/>
                </a:lnTo>
                <a:close/>
              </a:path>
              <a:path w="157479" h="2705100">
                <a:moveTo>
                  <a:pt x="68795" y="2197722"/>
                </a:moveTo>
                <a:lnTo>
                  <a:pt x="60680" y="2197722"/>
                </a:lnTo>
                <a:lnTo>
                  <a:pt x="60680" y="2170620"/>
                </a:lnTo>
                <a:lnTo>
                  <a:pt x="60680" y="2158784"/>
                </a:lnTo>
                <a:lnTo>
                  <a:pt x="54648" y="2158784"/>
                </a:lnTo>
                <a:lnTo>
                  <a:pt x="53289" y="2160714"/>
                </a:lnTo>
                <a:lnTo>
                  <a:pt x="53289" y="2170620"/>
                </a:lnTo>
                <a:lnTo>
                  <a:pt x="53289" y="2197722"/>
                </a:lnTo>
                <a:lnTo>
                  <a:pt x="34455" y="2197722"/>
                </a:lnTo>
                <a:lnTo>
                  <a:pt x="53289" y="2170620"/>
                </a:lnTo>
                <a:lnTo>
                  <a:pt x="53289" y="2160714"/>
                </a:lnTo>
                <a:lnTo>
                  <a:pt x="27190" y="2197722"/>
                </a:lnTo>
                <a:lnTo>
                  <a:pt x="27190" y="2204466"/>
                </a:lnTo>
                <a:lnTo>
                  <a:pt x="53289" y="2204466"/>
                </a:lnTo>
                <a:lnTo>
                  <a:pt x="53289" y="2218804"/>
                </a:lnTo>
                <a:lnTo>
                  <a:pt x="60680" y="2218804"/>
                </a:lnTo>
                <a:lnTo>
                  <a:pt x="60680" y="2204466"/>
                </a:lnTo>
                <a:lnTo>
                  <a:pt x="68795" y="2204466"/>
                </a:lnTo>
                <a:lnTo>
                  <a:pt x="68795" y="2197722"/>
                </a:lnTo>
                <a:close/>
              </a:path>
              <a:path w="157479" h="2705100">
                <a:moveTo>
                  <a:pt x="68999" y="2540406"/>
                </a:moveTo>
                <a:lnTo>
                  <a:pt x="67271" y="2535732"/>
                </a:lnTo>
                <a:lnTo>
                  <a:pt x="64846" y="2533192"/>
                </a:lnTo>
                <a:lnTo>
                  <a:pt x="61404" y="2529598"/>
                </a:lnTo>
                <a:lnTo>
                  <a:pt x="61404" y="2542311"/>
                </a:lnTo>
                <a:lnTo>
                  <a:pt x="61366" y="2551163"/>
                </a:lnTo>
                <a:lnTo>
                  <a:pt x="60337" y="2554325"/>
                </a:lnTo>
                <a:lnTo>
                  <a:pt x="55854" y="2559354"/>
                </a:lnTo>
                <a:lnTo>
                  <a:pt x="53162" y="2560599"/>
                </a:lnTo>
                <a:lnTo>
                  <a:pt x="47917" y="2560599"/>
                </a:lnTo>
                <a:lnTo>
                  <a:pt x="37782" y="2548725"/>
                </a:lnTo>
                <a:lnTo>
                  <a:pt x="37782" y="2542311"/>
                </a:lnTo>
                <a:lnTo>
                  <a:pt x="38950" y="2539174"/>
                </a:lnTo>
                <a:lnTo>
                  <a:pt x="43332" y="2534666"/>
                </a:lnTo>
                <a:lnTo>
                  <a:pt x="43599" y="2534386"/>
                </a:lnTo>
                <a:lnTo>
                  <a:pt x="46418" y="2533192"/>
                </a:lnTo>
                <a:lnTo>
                  <a:pt x="53124" y="2533192"/>
                </a:lnTo>
                <a:lnTo>
                  <a:pt x="55918" y="2534386"/>
                </a:lnTo>
                <a:lnTo>
                  <a:pt x="60350" y="2539174"/>
                </a:lnTo>
                <a:lnTo>
                  <a:pt x="61404" y="2542311"/>
                </a:lnTo>
                <a:lnTo>
                  <a:pt x="61404" y="2529598"/>
                </a:lnTo>
                <a:lnTo>
                  <a:pt x="60350" y="2528493"/>
                </a:lnTo>
                <a:lnTo>
                  <a:pt x="56159" y="2526677"/>
                </a:lnTo>
                <a:lnTo>
                  <a:pt x="48425" y="2526677"/>
                </a:lnTo>
                <a:lnTo>
                  <a:pt x="45732" y="2527338"/>
                </a:lnTo>
                <a:lnTo>
                  <a:pt x="40589" y="2529967"/>
                </a:lnTo>
                <a:lnTo>
                  <a:pt x="38417" y="2531973"/>
                </a:lnTo>
                <a:lnTo>
                  <a:pt x="36639" y="2534666"/>
                </a:lnTo>
                <a:lnTo>
                  <a:pt x="36715" y="2528493"/>
                </a:lnTo>
                <a:lnTo>
                  <a:pt x="48069" y="2511399"/>
                </a:lnTo>
                <a:lnTo>
                  <a:pt x="53352" y="2511399"/>
                </a:lnTo>
                <a:lnTo>
                  <a:pt x="60591" y="2520861"/>
                </a:lnTo>
                <a:lnTo>
                  <a:pt x="67932" y="2520289"/>
                </a:lnTo>
                <a:lnTo>
                  <a:pt x="55600" y="2505329"/>
                </a:lnTo>
                <a:lnTo>
                  <a:pt x="44526" y="2505329"/>
                </a:lnTo>
                <a:lnTo>
                  <a:pt x="29286" y="2547924"/>
                </a:lnTo>
                <a:lnTo>
                  <a:pt x="31229" y="2555367"/>
                </a:lnTo>
                <a:lnTo>
                  <a:pt x="38989" y="2564409"/>
                </a:lnTo>
                <a:lnTo>
                  <a:pt x="44018" y="2566670"/>
                </a:lnTo>
                <a:lnTo>
                  <a:pt x="53784" y="2566670"/>
                </a:lnTo>
                <a:lnTo>
                  <a:pt x="57010" y="2565806"/>
                </a:lnTo>
                <a:lnTo>
                  <a:pt x="62699" y="2562364"/>
                </a:lnTo>
                <a:lnTo>
                  <a:pt x="64287" y="2560599"/>
                </a:lnTo>
                <a:lnTo>
                  <a:pt x="64935" y="2559888"/>
                </a:lnTo>
                <a:lnTo>
                  <a:pt x="68186" y="2553411"/>
                </a:lnTo>
                <a:lnTo>
                  <a:pt x="68999" y="2549906"/>
                </a:lnTo>
                <a:lnTo>
                  <a:pt x="68999" y="2540406"/>
                </a:lnTo>
                <a:close/>
              </a:path>
              <a:path w="157479" h="2705100">
                <a:moveTo>
                  <a:pt x="116789" y="1488935"/>
                </a:moveTo>
                <a:lnTo>
                  <a:pt x="116446" y="1485328"/>
                </a:lnTo>
                <a:lnTo>
                  <a:pt x="114617" y="1478216"/>
                </a:lnTo>
                <a:lnTo>
                  <a:pt x="113360" y="1475155"/>
                </a:lnTo>
                <a:lnTo>
                  <a:pt x="111696" y="1472666"/>
                </a:lnTo>
                <a:lnTo>
                  <a:pt x="110807" y="1471282"/>
                </a:lnTo>
                <a:lnTo>
                  <a:pt x="110159" y="1470253"/>
                </a:lnTo>
                <a:lnTo>
                  <a:pt x="109232" y="1469390"/>
                </a:lnTo>
                <a:lnTo>
                  <a:pt x="109232" y="1486077"/>
                </a:lnTo>
                <a:lnTo>
                  <a:pt x="109232" y="1506054"/>
                </a:lnTo>
                <a:lnTo>
                  <a:pt x="108051" y="1512620"/>
                </a:lnTo>
                <a:lnTo>
                  <a:pt x="103390" y="1519275"/>
                </a:lnTo>
                <a:lnTo>
                  <a:pt x="100507" y="1520939"/>
                </a:lnTo>
                <a:lnTo>
                  <a:pt x="93649" y="1520939"/>
                </a:lnTo>
                <a:lnTo>
                  <a:pt x="90766" y="1519275"/>
                </a:lnTo>
                <a:lnTo>
                  <a:pt x="88430" y="1516037"/>
                </a:lnTo>
                <a:lnTo>
                  <a:pt x="86093" y="1512709"/>
                </a:lnTo>
                <a:lnTo>
                  <a:pt x="84924" y="1506054"/>
                </a:lnTo>
                <a:lnTo>
                  <a:pt x="84950" y="1486077"/>
                </a:lnTo>
                <a:lnTo>
                  <a:pt x="86220" y="1479321"/>
                </a:lnTo>
                <a:lnTo>
                  <a:pt x="90830" y="1472666"/>
                </a:lnTo>
                <a:lnTo>
                  <a:pt x="93573" y="1471282"/>
                </a:lnTo>
                <a:lnTo>
                  <a:pt x="100482" y="1471282"/>
                </a:lnTo>
                <a:lnTo>
                  <a:pt x="103390" y="1472946"/>
                </a:lnTo>
                <a:lnTo>
                  <a:pt x="105714" y="1476171"/>
                </a:lnTo>
                <a:lnTo>
                  <a:pt x="108051" y="1479511"/>
                </a:lnTo>
                <a:lnTo>
                  <a:pt x="109232" y="1486077"/>
                </a:lnTo>
                <a:lnTo>
                  <a:pt x="109232" y="1469390"/>
                </a:lnTo>
                <a:lnTo>
                  <a:pt x="108115" y="1468323"/>
                </a:lnTo>
                <a:lnTo>
                  <a:pt x="103200" y="1465732"/>
                </a:lnTo>
                <a:lnTo>
                  <a:pt x="100342" y="1465084"/>
                </a:lnTo>
                <a:lnTo>
                  <a:pt x="92646" y="1465084"/>
                </a:lnTo>
                <a:lnTo>
                  <a:pt x="88988" y="1466278"/>
                </a:lnTo>
                <a:lnTo>
                  <a:pt x="86067" y="1468691"/>
                </a:lnTo>
                <a:lnTo>
                  <a:pt x="83146" y="1471002"/>
                </a:lnTo>
                <a:lnTo>
                  <a:pt x="80949" y="1474419"/>
                </a:lnTo>
                <a:lnTo>
                  <a:pt x="77990" y="1483118"/>
                </a:lnTo>
                <a:lnTo>
                  <a:pt x="77266" y="1488935"/>
                </a:lnTo>
                <a:lnTo>
                  <a:pt x="77266" y="1496060"/>
                </a:lnTo>
                <a:lnTo>
                  <a:pt x="91211" y="1527048"/>
                </a:lnTo>
                <a:lnTo>
                  <a:pt x="101523" y="1527048"/>
                </a:lnTo>
                <a:lnTo>
                  <a:pt x="105206" y="1525841"/>
                </a:lnTo>
                <a:lnTo>
                  <a:pt x="108127" y="1523530"/>
                </a:lnTo>
                <a:lnTo>
                  <a:pt x="111048" y="1521129"/>
                </a:lnTo>
                <a:lnTo>
                  <a:pt x="111163" y="1520939"/>
                </a:lnTo>
                <a:lnTo>
                  <a:pt x="113233" y="1517700"/>
                </a:lnTo>
                <a:lnTo>
                  <a:pt x="116166" y="1509014"/>
                </a:lnTo>
                <a:lnTo>
                  <a:pt x="116789" y="1504061"/>
                </a:lnTo>
                <a:lnTo>
                  <a:pt x="116789" y="1488935"/>
                </a:lnTo>
                <a:close/>
              </a:path>
              <a:path w="157479" h="2705100">
                <a:moveTo>
                  <a:pt x="116801" y="1142136"/>
                </a:moveTo>
                <a:lnTo>
                  <a:pt x="116446" y="1138529"/>
                </a:lnTo>
                <a:lnTo>
                  <a:pt x="114630" y="1131404"/>
                </a:lnTo>
                <a:lnTo>
                  <a:pt x="113372" y="1128356"/>
                </a:lnTo>
                <a:lnTo>
                  <a:pt x="111709" y="1125855"/>
                </a:lnTo>
                <a:lnTo>
                  <a:pt x="110820" y="1124470"/>
                </a:lnTo>
                <a:lnTo>
                  <a:pt x="110159" y="1123454"/>
                </a:lnTo>
                <a:lnTo>
                  <a:pt x="109232" y="1122565"/>
                </a:lnTo>
                <a:lnTo>
                  <a:pt x="109232" y="1139266"/>
                </a:lnTo>
                <a:lnTo>
                  <a:pt x="109232" y="1159243"/>
                </a:lnTo>
                <a:lnTo>
                  <a:pt x="108077" y="1165809"/>
                </a:lnTo>
                <a:lnTo>
                  <a:pt x="103403" y="1172464"/>
                </a:lnTo>
                <a:lnTo>
                  <a:pt x="100520" y="1174127"/>
                </a:lnTo>
                <a:lnTo>
                  <a:pt x="93662" y="1174127"/>
                </a:lnTo>
                <a:lnTo>
                  <a:pt x="90779" y="1172464"/>
                </a:lnTo>
                <a:lnTo>
                  <a:pt x="88442" y="1169225"/>
                </a:lnTo>
                <a:lnTo>
                  <a:pt x="86118" y="1165898"/>
                </a:lnTo>
                <a:lnTo>
                  <a:pt x="84950" y="1159243"/>
                </a:lnTo>
                <a:lnTo>
                  <a:pt x="84963" y="1139266"/>
                </a:lnTo>
                <a:lnTo>
                  <a:pt x="86220" y="1132509"/>
                </a:lnTo>
                <a:lnTo>
                  <a:pt x="90843" y="1125855"/>
                </a:lnTo>
                <a:lnTo>
                  <a:pt x="93573" y="1124470"/>
                </a:lnTo>
                <a:lnTo>
                  <a:pt x="100495" y="1124470"/>
                </a:lnTo>
                <a:lnTo>
                  <a:pt x="103403" y="1126134"/>
                </a:lnTo>
                <a:lnTo>
                  <a:pt x="105740" y="1129372"/>
                </a:lnTo>
                <a:lnTo>
                  <a:pt x="108077" y="1132700"/>
                </a:lnTo>
                <a:lnTo>
                  <a:pt x="109232" y="1139266"/>
                </a:lnTo>
                <a:lnTo>
                  <a:pt x="109232" y="1122565"/>
                </a:lnTo>
                <a:lnTo>
                  <a:pt x="108140" y="1121511"/>
                </a:lnTo>
                <a:lnTo>
                  <a:pt x="103212" y="1118920"/>
                </a:lnTo>
                <a:lnTo>
                  <a:pt x="100355" y="1118273"/>
                </a:lnTo>
                <a:lnTo>
                  <a:pt x="92671" y="1118273"/>
                </a:lnTo>
                <a:lnTo>
                  <a:pt x="89001" y="1119479"/>
                </a:lnTo>
                <a:lnTo>
                  <a:pt x="86080" y="1121879"/>
                </a:lnTo>
                <a:lnTo>
                  <a:pt x="83172" y="1124191"/>
                </a:lnTo>
                <a:lnTo>
                  <a:pt x="80975" y="1127607"/>
                </a:lnTo>
                <a:lnTo>
                  <a:pt x="78016" y="1136307"/>
                </a:lnTo>
                <a:lnTo>
                  <a:pt x="77266" y="1142136"/>
                </a:lnTo>
                <a:lnTo>
                  <a:pt x="77266" y="1149248"/>
                </a:lnTo>
                <a:lnTo>
                  <a:pt x="91236" y="1180236"/>
                </a:lnTo>
                <a:lnTo>
                  <a:pt x="101536" y="1180236"/>
                </a:lnTo>
                <a:lnTo>
                  <a:pt x="105232" y="1179029"/>
                </a:lnTo>
                <a:lnTo>
                  <a:pt x="108140" y="1176718"/>
                </a:lnTo>
                <a:lnTo>
                  <a:pt x="111061" y="1174318"/>
                </a:lnTo>
                <a:lnTo>
                  <a:pt x="111175" y="1174127"/>
                </a:lnTo>
                <a:lnTo>
                  <a:pt x="113245" y="1170901"/>
                </a:lnTo>
                <a:lnTo>
                  <a:pt x="116179" y="1162202"/>
                </a:lnTo>
                <a:lnTo>
                  <a:pt x="116801" y="1157249"/>
                </a:lnTo>
                <a:lnTo>
                  <a:pt x="116801" y="1142136"/>
                </a:lnTo>
                <a:close/>
              </a:path>
              <a:path w="157479" h="2705100">
                <a:moveTo>
                  <a:pt x="116801" y="795324"/>
                </a:moveTo>
                <a:lnTo>
                  <a:pt x="116446" y="791718"/>
                </a:lnTo>
                <a:lnTo>
                  <a:pt x="114630" y="784593"/>
                </a:lnTo>
                <a:lnTo>
                  <a:pt x="113372" y="781545"/>
                </a:lnTo>
                <a:lnTo>
                  <a:pt x="111709" y="779056"/>
                </a:lnTo>
                <a:lnTo>
                  <a:pt x="110820" y="777659"/>
                </a:lnTo>
                <a:lnTo>
                  <a:pt x="110159" y="776643"/>
                </a:lnTo>
                <a:lnTo>
                  <a:pt x="109232" y="775754"/>
                </a:lnTo>
                <a:lnTo>
                  <a:pt x="109232" y="792454"/>
                </a:lnTo>
                <a:lnTo>
                  <a:pt x="109232" y="812431"/>
                </a:lnTo>
                <a:lnTo>
                  <a:pt x="108077" y="818997"/>
                </a:lnTo>
                <a:lnTo>
                  <a:pt x="103403" y="825665"/>
                </a:lnTo>
                <a:lnTo>
                  <a:pt x="100520" y="827328"/>
                </a:lnTo>
                <a:lnTo>
                  <a:pt x="93662" y="827328"/>
                </a:lnTo>
                <a:lnTo>
                  <a:pt x="90779" y="825665"/>
                </a:lnTo>
                <a:lnTo>
                  <a:pt x="88442" y="822426"/>
                </a:lnTo>
                <a:lnTo>
                  <a:pt x="86118" y="819099"/>
                </a:lnTo>
                <a:lnTo>
                  <a:pt x="84950" y="812431"/>
                </a:lnTo>
                <a:lnTo>
                  <a:pt x="84963" y="792454"/>
                </a:lnTo>
                <a:lnTo>
                  <a:pt x="86220" y="785710"/>
                </a:lnTo>
                <a:lnTo>
                  <a:pt x="90843" y="779056"/>
                </a:lnTo>
                <a:lnTo>
                  <a:pt x="93573" y="777659"/>
                </a:lnTo>
                <a:lnTo>
                  <a:pt x="100495" y="777659"/>
                </a:lnTo>
                <a:lnTo>
                  <a:pt x="103403" y="779322"/>
                </a:lnTo>
                <a:lnTo>
                  <a:pt x="105740" y="782561"/>
                </a:lnTo>
                <a:lnTo>
                  <a:pt x="108077" y="785888"/>
                </a:lnTo>
                <a:lnTo>
                  <a:pt x="109232" y="792454"/>
                </a:lnTo>
                <a:lnTo>
                  <a:pt x="109232" y="775754"/>
                </a:lnTo>
                <a:lnTo>
                  <a:pt x="108140" y="774700"/>
                </a:lnTo>
                <a:lnTo>
                  <a:pt x="103212" y="772109"/>
                </a:lnTo>
                <a:lnTo>
                  <a:pt x="100355" y="771461"/>
                </a:lnTo>
                <a:lnTo>
                  <a:pt x="92671" y="771461"/>
                </a:lnTo>
                <a:lnTo>
                  <a:pt x="89001" y="772668"/>
                </a:lnTo>
                <a:lnTo>
                  <a:pt x="86080" y="775068"/>
                </a:lnTo>
                <a:lnTo>
                  <a:pt x="83172" y="777379"/>
                </a:lnTo>
                <a:lnTo>
                  <a:pt x="80975" y="780808"/>
                </a:lnTo>
                <a:lnTo>
                  <a:pt x="78016" y="789495"/>
                </a:lnTo>
                <a:lnTo>
                  <a:pt x="77266" y="795324"/>
                </a:lnTo>
                <a:lnTo>
                  <a:pt x="77266" y="802449"/>
                </a:lnTo>
                <a:lnTo>
                  <a:pt x="91236" y="833424"/>
                </a:lnTo>
                <a:lnTo>
                  <a:pt x="101536" y="833424"/>
                </a:lnTo>
                <a:lnTo>
                  <a:pt x="116801" y="810437"/>
                </a:lnTo>
                <a:lnTo>
                  <a:pt x="116801" y="795324"/>
                </a:lnTo>
                <a:close/>
              </a:path>
              <a:path w="157479" h="2705100">
                <a:moveTo>
                  <a:pt x="116801" y="455460"/>
                </a:moveTo>
                <a:lnTo>
                  <a:pt x="116446" y="451853"/>
                </a:lnTo>
                <a:lnTo>
                  <a:pt x="114630" y="444728"/>
                </a:lnTo>
                <a:lnTo>
                  <a:pt x="113372" y="441680"/>
                </a:lnTo>
                <a:lnTo>
                  <a:pt x="111709" y="439178"/>
                </a:lnTo>
                <a:lnTo>
                  <a:pt x="110820" y="437794"/>
                </a:lnTo>
                <a:lnTo>
                  <a:pt x="110159" y="436778"/>
                </a:lnTo>
                <a:lnTo>
                  <a:pt x="109232" y="435889"/>
                </a:lnTo>
                <a:lnTo>
                  <a:pt x="109232" y="452589"/>
                </a:lnTo>
                <a:lnTo>
                  <a:pt x="109232" y="472567"/>
                </a:lnTo>
                <a:lnTo>
                  <a:pt x="108077" y="479132"/>
                </a:lnTo>
                <a:lnTo>
                  <a:pt x="103403" y="485787"/>
                </a:lnTo>
                <a:lnTo>
                  <a:pt x="100520" y="487451"/>
                </a:lnTo>
                <a:lnTo>
                  <a:pt x="93662" y="487451"/>
                </a:lnTo>
                <a:lnTo>
                  <a:pt x="90779" y="485787"/>
                </a:lnTo>
                <a:lnTo>
                  <a:pt x="88442" y="482549"/>
                </a:lnTo>
                <a:lnTo>
                  <a:pt x="86118" y="479221"/>
                </a:lnTo>
                <a:lnTo>
                  <a:pt x="84950" y="472567"/>
                </a:lnTo>
                <a:lnTo>
                  <a:pt x="84963" y="452589"/>
                </a:lnTo>
                <a:lnTo>
                  <a:pt x="86220" y="445833"/>
                </a:lnTo>
                <a:lnTo>
                  <a:pt x="90843" y="439178"/>
                </a:lnTo>
                <a:lnTo>
                  <a:pt x="93573" y="437794"/>
                </a:lnTo>
                <a:lnTo>
                  <a:pt x="100495" y="437794"/>
                </a:lnTo>
                <a:lnTo>
                  <a:pt x="103403" y="439458"/>
                </a:lnTo>
                <a:lnTo>
                  <a:pt x="105740" y="442696"/>
                </a:lnTo>
                <a:lnTo>
                  <a:pt x="108077" y="446024"/>
                </a:lnTo>
                <a:lnTo>
                  <a:pt x="109232" y="452589"/>
                </a:lnTo>
                <a:lnTo>
                  <a:pt x="109232" y="435889"/>
                </a:lnTo>
                <a:lnTo>
                  <a:pt x="108140" y="434835"/>
                </a:lnTo>
                <a:lnTo>
                  <a:pt x="103212" y="432244"/>
                </a:lnTo>
                <a:lnTo>
                  <a:pt x="100355" y="431596"/>
                </a:lnTo>
                <a:lnTo>
                  <a:pt x="92671" y="431596"/>
                </a:lnTo>
                <a:lnTo>
                  <a:pt x="89001" y="432803"/>
                </a:lnTo>
                <a:lnTo>
                  <a:pt x="86080" y="435203"/>
                </a:lnTo>
                <a:lnTo>
                  <a:pt x="83172" y="437515"/>
                </a:lnTo>
                <a:lnTo>
                  <a:pt x="80975" y="440931"/>
                </a:lnTo>
                <a:lnTo>
                  <a:pt x="78016" y="449630"/>
                </a:lnTo>
                <a:lnTo>
                  <a:pt x="77266" y="455460"/>
                </a:lnTo>
                <a:lnTo>
                  <a:pt x="77266" y="462572"/>
                </a:lnTo>
                <a:lnTo>
                  <a:pt x="91236" y="493560"/>
                </a:lnTo>
                <a:lnTo>
                  <a:pt x="101536" y="493560"/>
                </a:lnTo>
                <a:lnTo>
                  <a:pt x="105232" y="492353"/>
                </a:lnTo>
                <a:lnTo>
                  <a:pt x="108140" y="490042"/>
                </a:lnTo>
                <a:lnTo>
                  <a:pt x="111061" y="487641"/>
                </a:lnTo>
                <a:lnTo>
                  <a:pt x="111175" y="487451"/>
                </a:lnTo>
                <a:lnTo>
                  <a:pt x="113245" y="484212"/>
                </a:lnTo>
                <a:lnTo>
                  <a:pt x="116179" y="475526"/>
                </a:lnTo>
                <a:lnTo>
                  <a:pt x="116801" y="470573"/>
                </a:lnTo>
                <a:lnTo>
                  <a:pt x="116801" y="455460"/>
                </a:lnTo>
                <a:close/>
              </a:path>
              <a:path w="157479" h="2705100">
                <a:moveTo>
                  <a:pt x="116801" y="108648"/>
                </a:moveTo>
                <a:lnTo>
                  <a:pt x="116446" y="105041"/>
                </a:lnTo>
                <a:lnTo>
                  <a:pt x="114630" y="97917"/>
                </a:lnTo>
                <a:lnTo>
                  <a:pt x="113372" y="94869"/>
                </a:lnTo>
                <a:lnTo>
                  <a:pt x="111709" y="92367"/>
                </a:lnTo>
                <a:lnTo>
                  <a:pt x="110820" y="90982"/>
                </a:lnTo>
                <a:lnTo>
                  <a:pt x="110159" y="89966"/>
                </a:lnTo>
                <a:lnTo>
                  <a:pt x="109232" y="89077"/>
                </a:lnTo>
                <a:lnTo>
                  <a:pt x="109232" y="105778"/>
                </a:lnTo>
                <a:lnTo>
                  <a:pt x="109232" y="125755"/>
                </a:lnTo>
                <a:lnTo>
                  <a:pt x="108077" y="132321"/>
                </a:lnTo>
                <a:lnTo>
                  <a:pt x="103403" y="138988"/>
                </a:lnTo>
                <a:lnTo>
                  <a:pt x="100520" y="140652"/>
                </a:lnTo>
                <a:lnTo>
                  <a:pt x="93662" y="140652"/>
                </a:lnTo>
                <a:lnTo>
                  <a:pt x="90779" y="138988"/>
                </a:lnTo>
                <a:lnTo>
                  <a:pt x="88442" y="135750"/>
                </a:lnTo>
                <a:lnTo>
                  <a:pt x="86118" y="132422"/>
                </a:lnTo>
                <a:lnTo>
                  <a:pt x="84950" y="125755"/>
                </a:lnTo>
                <a:lnTo>
                  <a:pt x="84963" y="105778"/>
                </a:lnTo>
                <a:lnTo>
                  <a:pt x="86220" y="99034"/>
                </a:lnTo>
                <a:lnTo>
                  <a:pt x="90843" y="92367"/>
                </a:lnTo>
                <a:lnTo>
                  <a:pt x="93573" y="90982"/>
                </a:lnTo>
                <a:lnTo>
                  <a:pt x="100495" y="90982"/>
                </a:lnTo>
                <a:lnTo>
                  <a:pt x="103403" y="92646"/>
                </a:lnTo>
                <a:lnTo>
                  <a:pt x="105740" y="95885"/>
                </a:lnTo>
                <a:lnTo>
                  <a:pt x="108077" y="99212"/>
                </a:lnTo>
                <a:lnTo>
                  <a:pt x="109232" y="105778"/>
                </a:lnTo>
                <a:lnTo>
                  <a:pt x="109232" y="89077"/>
                </a:lnTo>
                <a:lnTo>
                  <a:pt x="108140" y="88023"/>
                </a:lnTo>
                <a:lnTo>
                  <a:pt x="103212" y="85432"/>
                </a:lnTo>
                <a:lnTo>
                  <a:pt x="100355" y="84785"/>
                </a:lnTo>
                <a:lnTo>
                  <a:pt x="92671" y="84785"/>
                </a:lnTo>
                <a:lnTo>
                  <a:pt x="89001" y="85991"/>
                </a:lnTo>
                <a:lnTo>
                  <a:pt x="86080" y="88392"/>
                </a:lnTo>
                <a:lnTo>
                  <a:pt x="83172" y="90703"/>
                </a:lnTo>
                <a:lnTo>
                  <a:pt x="80975" y="94132"/>
                </a:lnTo>
                <a:lnTo>
                  <a:pt x="78016" y="102819"/>
                </a:lnTo>
                <a:lnTo>
                  <a:pt x="77266" y="108648"/>
                </a:lnTo>
                <a:lnTo>
                  <a:pt x="77266" y="115773"/>
                </a:lnTo>
                <a:lnTo>
                  <a:pt x="91236" y="146748"/>
                </a:lnTo>
                <a:lnTo>
                  <a:pt x="101536" y="146748"/>
                </a:lnTo>
                <a:lnTo>
                  <a:pt x="116801" y="123761"/>
                </a:lnTo>
                <a:lnTo>
                  <a:pt x="116801" y="108648"/>
                </a:lnTo>
                <a:close/>
              </a:path>
              <a:path w="157479" h="2705100">
                <a:moveTo>
                  <a:pt x="116967" y="2543060"/>
                </a:moveTo>
                <a:lnTo>
                  <a:pt x="110921" y="2511437"/>
                </a:lnTo>
                <a:lnTo>
                  <a:pt x="110286" y="2510447"/>
                </a:lnTo>
                <a:lnTo>
                  <a:pt x="109372" y="2509609"/>
                </a:lnTo>
                <a:lnTo>
                  <a:pt x="109372" y="2526131"/>
                </a:lnTo>
                <a:lnTo>
                  <a:pt x="109359" y="2545892"/>
                </a:lnTo>
                <a:lnTo>
                  <a:pt x="108216" y="2552408"/>
                </a:lnTo>
                <a:lnTo>
                  <a:pt x="103581" y="2558973"/>
                </a:lnTo>
                <a:lnTo>
                  <a:pt x="100749" y="2560599"/>
                </a:lnTo>
                <a:lnTo>
                  <a:pt x="93954" y="2560599"/>
                </a:lnTo>
                <a:lnTo>
                  <a:pt x="91097" y="2558961"/>
                </a:lnTo>
                <a:lnTo>
                  <a:pt x="86487" y="2552446"/>
                </a:lnTo>
                <a:lnTo>
                  <a:pt x="85331" y="2545892"/>
                </a:lnTo>
                <a:lnTo>
                  <a:pt x="85331" y="2526131"/>
                </a:lnTo>
                <a:lnTo>
                  <a:pt x="86601" y="2519400"/>
                </a:lnTo>
                <a:lnTo>
                  <a:pt x="89141" y="2515743"/>
                </a:lnTo>
                <a:lnTo>
                  <a:pt x="91173" y="2512872"/>
                </a:lnTo>
                <a:lnTo>
                  <a:pt x="93878" y="2511437"/>
                </a:lnTo>
                <a:lnTo>
                  <a:pt x="100723" y="2511437"/>
                </a:lnTo>
                <a:lnTo>
                  <a:pt x="103593" y="2513063"/>
                </a:lnTo>
                <a:lnTo>
                  <a:pt x="108216" y="2519565"/>
                </a:lnTo>
                <a:lnTo>
                  <a:pt x="109372" y="2526131"/>
                </a:lnTo>
                <a:lnTo>
                  <a:pt x="109372" y="2509609"/>
                </a:lnTo>
                <a:lnTo>
                  <a:pt x="108280" y="2508580"/>
                </a:lnTo>
                <a:lnTo>
                  <a:pt x="103416" y="2505976"/>
                </a:lnTo>
                <a:lnTo>
                  <a:pt x="100584" y="2505329"/>
                </a:lnTo>
                <a:lnTo>
                  <a:pt x="92976" y="2505329"/>
                </a:lnTo>
                <a:lnTo>
                  <a:pt x="77736" y="2528925"/>
                </a:lnTo>
                <a:lnTo>
                  <a:pt x="77736" y="2547302"/>
                </a:lnTo>
                <a:lnTo>
                  <a:pt x="79717" y="2555443"/>
                </a:lnTo>
                <a:lnTo>
                  <a:pt x="87007" y="2564600"/>
                </a:lnTo>
                <a:lnTo>
                  <a:pt x="91554" y="2566670"/>
                </a:lnTo>
                <a:lnTo>
                  <a:pt x="101752" y="2566670"/>
                </a:lnTo>
                <a:lnTo>
                  <a:pt x="105410" y="2565489"/>
                </a:lnTo>
                <a:lnTo>
                  <a:pt x="111175" y="2560764"/>
                </a:lnTo>
                <a:lnTo>
                  <a:pt x="111277" y="2560599"/>
                </a:lnTo>
                <a:lnTo>
                  <a:pt x="113334" y="2557424"/>
                </a:lnTo>
                <a:lnTo>
                  <a:pt x="116243" y="2548750"/>
                </a:lnTo>
                <a:lnTo>
                  <a:pt x="116967" y="2543060"/>
                </a:lnTo>
                <a:close/>
              </a:path>
              <a:path w="157479" h="2705100">
                <a:moveTo>
                  <a:pt x="116967" y="2196236"/>
                </a:moveTo>
                <a:lnTo>
                  <a:pt x="110896" y="2164613"/>
                </a:lnTo>
                <a:lnTo>
                  <a:pt x="110286" y="2163686"/>
                </a:lnTo>
                <a:lnTo>
                  <a:pt x="109372" y="2162810"/>
                </a:lnTo>
                <a:lnTo>
                  <a:pt x="109372" y="2179320"/>
                </a:lnTo>
                <a:lnTo>
                  <a:pt x="109347" y="2199106"/>
                </a:lnTo>
                <a:lnTo>
                  <a:pt x="108216" y="2205583"/>
                </a:lnTo>
                <a:lnTo>
                  <a:pt x="105905" y="2208911"/>
                </a:lnTo>
                <a:lnTo>
                  <a:pt x="103593" y="2212149"/>
                </a:lnTo>
                <a:lnTo>
                  <a:pt x="100749" y="2213813"/>
                </a:lnTo>
                <a:lnTo>
                  <a:pt x="93954" y="2213813"/>
                </a:lnTo>
                <a:lnTo>
                  <a:pt x="91109" y="2212149"/>
                </a:lnTo>
                <a:lnTo>
                  <a:pt x="86487" y="2205672"/>
                </a:lnTo>
                <a:lnTo>
                  <a:pt x="85331" y="2199106"/>
                </a:lnTo>
                <a:lnTo>
                  <a:pt x="85331" y="2179320"/>
                </a:lnTo>
                <a:lnTo>
                  <a:pt x="86601" y="2172563"/>
                </a:lnTo>
                <a:lnTo>
                  <a:pt x="91173" y="2166086"/>
                </a:lnTo>
                <a:lnTo>
                  <a:pt x="93878" y="2164613"/>
                </a:lnTo>
                <a:lnTo>
                  <a:pt x="100723" y="2164613"/>
                </a:lnTo>
                <a:lnTo>
                  <a:pt x="103593" y="2166277"/>
                </a:lnTo>
                <a:lnTo>
                  <a:pt x="108216" y="2172754"/>
                </a:lnTo>
                <a:lnTo>
                  <a:pt x="109372" y="2179320"/>
                </a:lnTo>
                <a:lnTo>
                  <a:pt x="109372" y="2162810"/>
                </a:lnTo>
                <a:lnTo>
                  <a:pt x="108280" y="2161743"/>
                </a:lnTo>
                <a:lnTo>
                  <a:pt x="103416" y="2159152"/>
                </a:lnTo>
                <a:lnTo>
                  <a:pt x="100584" y="2158504"/>
                </a:lnTo>
                <a:lnTo>
                  <a:pt x="92976" y="2158504"/>
                </a:lnTo>
                <a:lnTo>
                  <a:pt x="77736" y="2182088"/>
                </a:lnTo>
                <a:lnTo>
                  <a:pt x="77736" y="2200491"/>
                </a:lnTo>
                <a:lnTo>
                  <a:pt x="79717" y="2208631"/>
                </a:lnTo>
                <a:lnTo>
                  <a:pt x="87007" y="2217788"/>
                </a:lnTo>
                <a:lnTo>
                  <a:pt x="91554" y="2219820"/>
                </a:lnTo>
                <a:lnTo>
                  <a:pt x="101752" y="2219820"/>
                </a:lnTo>
                <a:lnTo>
                  <a:pt x="105410" y="2218715"/>
                </a:lnTo>
                <a:lnTo>
                  <a:pt x="108280" y="2216315"/>
                </a:lnTo>
                <a:lnTo>
                  <a:pt x="111175" y="2214003"/>
                </a:lnTo>
                <a:lnTo>
                  <a:pt x="111290" y="2213813"/>
                </a:lnTo>
                <a:lnTo>
                  <a:pt x="113334" y="2210574"/>
                </a:lnTo>
                <a:lnTo>
                  <a:pt x="116243" y="2201976"/>
                </a:lnTo>
                <a:lnTo>
                  <a:pt x="116967" y="2196236"/>
                </a:lnTo>
                <a:close/>
              </a:path>
              <a:path w="157479" h="2705100">
                <a:moveTo>
                  <a:pt x="116967" y="1849437"/>
                </a:moveTo>
                <a:lnTo>
                  <a:pt x="110896" y="1817801"/>
                </a:lnTo>
                <a:lnTo>
                  <a:pt x="110286" y="1816874"/>
                </a:lnTo>
                <a:lnTo>
                  <a:pt x="109372" y="1815998"/>
                </a:lnTo>
                <a:lnTo>
                  <a:pt x="109372" y="1832508"/>
                </a:lnTo>
                <a:lnTo>
                  <a:pt x="109347" y="1852307"/>
                </a:lnTo>
                <a:lnTo>
                  <a:pt x="108216" y="1858772"/>
                </a:lnTo>
                <a:lnTo>
                  <a:pt x="105905" y="1862099"/>
                </a:lnTo>
                <a:lnTo>
                  <a:pt x="103593" y="1865337"/>
                </a:lnTo>
                <a:lnTo>
                  <a:pt x="100749" y="1867001"/>
                </a:lnTo>
                <a:lnTo>
                  <a:pt x="93954" y="1867001"/>
                </a:lnTo>
                <a:lnTo>
                  <a:pt x="91109" y="1865337"/>
                </a:lnTo>
                <a:lnTo>
                  <a:pt x="86487" y="1858873"/>
                </a:lnTo>
                <a:lnTo>
                  <a:pt x="85331" y="1852307"/>
                </a:lnTo>
                <a:lnTo>
                  <a:pt x="85331" y="1832508"/>
                </a:lnTo>
                <a:lnTo>
                  <a:pt x="86601" y="1825764"/>
                </a:lnTo>
                <a:lnTo>
                  <a:pt x="91173" y="1819287"/>
                </a:lnTo>
                <a:lnTo>
                  <a:pt x="93878" y="1817801"/>
                </a:lnTo>
                <a:lnTo>
                  <a:pt x="100723" y="1817801"/>
                </a:lnTo>
                <a:lnTo>
                  <a:pt x="103593" y="1819465"/>
                </a:lnTo>
                <a:lnTo>
                  <a:pt x="108216" y="1825942"/>
                </a:lnTo>
                <a:lnTo>
                  <a:pt x="109372" y="1832508"/>
                </a:lnTo>
                <a:lnTo>
                  <a:pt x="109372" y="1815998"/>
                </a:lnTo>
                <a:lnTo>
                  <a:pt x="108280" y="1814944"/>
                </a:lnTo>
                <a:lnTo>
                  <a:pt x="103416" y="1812353"/>
                </a:lnTo>
                <a:lnTo>
                  <a:pt x="100584" y="1811705"/>
                </a:lnTo>
                <a:lnTo>
                  <a:pt x="92976" y="1811705"/>
                </a:lnTo>
                <a:lnTo>
                  <a:pt x="77736" y="1835289"/>
                </a:lnTo>
                <a:lnTo>
                  <a:pt x="77736" y="1853692"/>
                </a:lnTo>
                <a:lnTo>
                  <a:pt x="79717" y="1861832"/>
                </a:lnTo>
                <a:lnTo>
                  <a:pt x="87007" y="1870976"/>
                </a:lnTo>
                <a:lnTo>
                  <a:pt x="91554" y="1873021"/>
                </a:lnTo>
                <a:lnTo>
                  <a:pt x="101752" y="1873021"/>
                </a:lnTo>
                <a:lnTo>
                  <a:pt x="105410" y="1871903"/>
                </a:lnTo>
                <a:lnTo>
                  <a:pt x="108280" y="1869503"/>
                </a:lnTo>
                <a:lnTo>
                  <a:pt x="111175" y="1867192"/>
                </a:lnTo>
                <a:lnTo>
                  <a:pt x="111290" y="1867001"/>
                </a:lnTo>
                <a:lnTo>
                  <a:pt x="113334" y="1863763"/>
                </a:lnTo>
                <a:lnTo>
                  <a:pt x="116243" y="1855165"/>
                </a:lnTo>
                <a:lnTo>
                  <a:pt x="116967" y="1849437"/>
                </a:lnTo>
                <a:close/>
              </a:path>
              <a:path w="157479" h="2705100">
                <a:moveTo>
                  <a:pt x="157073" y="0"/>
                </a:moveTo>
                <a:lnTo>
                  <a:pt x="143192" y="0"/>
                </a:lnTo>
                <a:lnTo>
                  <a:pt x="143192" y="2697480"/>
                </a:lnTo>
                <a:lnTo>
                  <a:pt x="143192" y="2701290"/>
                </a:lnTo>
                <a:lnTo>
                  <a:pt x="144792" y="2701290"/>
                </a:lnTo>
                <a:lnTo>
                  <a:pt x="144792" y="2705100"/>
                </a:lnTo>
                <a:lnTo>
                  <a:pt x="155473" y="2705100"/>
                </a:lnTo>
                <a:lnTo>
                  <a:pt x="155473" y="2701290"/>
                </a:lnTo>
                <a:lnTo>
                  <a:pt x="157073" y="2701290"/>
                </a:lnTo>
                <a:lnTo>
                  <a:pt x="157073" y="2697480"/>
                </a:lnTo>
                <a:lnTo>
                  <a:pt x="1570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6056613" y="3555142"/>
            <a:ext cx="66040" cy="370840"/>
          </a:xfrm>
          <a:custGeom>
            <a:avLst/>
            <a:gdLst/>
            <a:ahLst/>
            <a:cxnLst/>
            <a:rect l="l" t="t" r="r" b="b"/>
            <a:pathLst>
              <a:path w="66039" h="370839">
                <a:moveTo>
                  <a:pt x="18901" y="312403"/>
                </a:moveTo>
                <a:lnTo>
                  <a:pt x="14612" y="313512"/>
                </a:lnTo>
                <a:lnTo>
                  <a:pt x="11140" y="315177"/>
                </a:lnTo>
                <a:lnTo>
                  <a:pt x="8473" y="317304"/>
                </a:lnTo>
                <a:lnTo>
                  <a:pt x="5806" y="319338"/>
                </a:lnTo>
                <a:lnTo>
                  <a:pt x="3731" y="322298"/>
                </a:lnTo>
                <a:lnTo>
                  <a:pt x="749" y="329697"/>
                </a:lnTo>
                <a:lnTo>
                  <a:pt x="116" y="333211"/>
                </a:lnTo>
                <a:lnTo>
                  <a:pt x="0" y="344771"/>
                </a:lnTo>
                <a:lnTo>
                  <a:pt x="1305" y="350413"/>
                </a:lnTo>
                <a:lnTo>
                  <a:pt x="27040" y="370296"/>
                </a:lnTo>
                <a:lnTo>
                  <a:pt x="39496" y="370296"/>
                </a:lnTo>
                <a:lnTo>
                  <a:pt x="45165" y="369002"/>
                </a:lnTo>
                <a:lnTo>
                  <a:pt x="55295" y="363823"/>
                </a:lnTo>
                <a:lnTo>
                  <a:pt x="57512" y="361603"/>
                </a:lnTo>
                <a:lnTo>
                  <a:pt x="28115" y="361603"/>
                </a:lnTo>
                <a:lnTo>
                  <a:pt x="23836" y="360862"/>
                </a:lnTo>
                <a:lnTo>
                  <a:pt x="19900" y="359199"/>
                </a:lnTo>
                <a:lnTo>
                  <a:pt x="17613" y="358273"/>
                </a:lnTo>
                <a:lnTo>
                  <a:pt x="15511" y="356886"/>
                </a:lnTo>
                <a:lnTo>
                  <a:pt x="13604" y="355221"/>
                </a:lnTo>
                <a:lnTo>
                  <a:pt x="11686" y="353465"/>
                </a:lnTo>
                <a:lnTo>
                  <a:pt x="10149" y="351245"/>
                </a:lnTo>
                <a:lnTo>
                  <a:pt x="8973" y="348378"/>
                </a:lnTo>
                <a:lnTo>
                  <a:pt x="7797" y="345603"/>
                </a:lnTo>
                <a:lnTo>
                  <a:pt x="7245" y="342459"/>
                </a:lnTo>
                <a:lnTo>
                  <a:pt x="7317" y="334690"/>
                </a:lnTo>
                <a:lnTo>
                  <a:pt x="7769" y="332286"/>
                </a:lnTo>
                <a:lnTo>
                  <a:pt x="8889" y="329697"/>
                </a:lnTo>
                <a:lnTo>
                  <a:pt x="10001" y="327014"/>
                </a:lnTo>
                <a:lnTo>
                  <a:pt x="11483" y="324980"/>
                </a:lnTo>
                <a:lnTo>
                  <a:pt x="15196" y="322206"/>
                </a:lnTo>
                <a:lnTo>
                  <a:pt x="17743" y="321003"/>
                </a:lnTo>
                <a:lnTo>
                  <a:pt x="20984" y="320079"/>
                </a:lnTo>
                <a:lnTo>
                  <a:pt x="18901" y="312403"/>
                </a:lnTo>
                <a:close/>
              </a:path>
              <a:path w="66039" h="370839">
                <a:moveTo>
                  <a:pt x="61596" y="319708"/>
                </a:moveTo>
                <a:lnTo>
                  <a:pt x="51666" y="319708"/>
                </a:lnTo>
                <a:lnTo>
                  <a:pt x="53258" y="321558"/>
                </a:lnTo>
                <a:lnTo>
                  <a:pt x="54758" y="324148"/>
                </a:lnTo>
                <a:lnTo>
                  <a:pt x="56156" y="327662"/>
                </a:lnTo>
                <a:lnTo>
                  <a:pt x="57565" y="331083"/>
                </a:lnTo>
                <a:lnTo>
                  <a:pt x="58268" y="334690"/>
                </a:lnTo>
                <a:lnTo>
                  <a:pt x="58268" y="342459"/>
                </a:lnTo>
                <a:lnTo>
                  <a:pt x="57343" y="346435"/>
                </a:lnTo>
                <a:lnTo>
                  <a:pt x="38394" y="361603"/>
                </a:lnTo>
                <a:lnTo>
                  <a:pt x="57512" y="361603"/>
                </a:lnTo>
                <a:lnTo>
                  <a:pt x="59175" y="359938"/>
                </a:lnTo>
                <a:lnTo>
                  <a:pt x="64528" y="349765"/>
                </a:lnTo>
                <a:lnTo>
                  <a:pt x="65871" y="344031"/>
                </a:lnTo>
                <a:lnTo>
                  <a:pt x="65871" y="333211"/>
                </a:lnTo>
                <a:lnTo>
                  <a:pt x="65037" y="328679"/>
                </a:lnTo>
                <a:lnTo>
                  <a:pt x="61704" y="319893"/>
                </a:lnTo>
                <a:lnTo>
                  <a:pt x="61596" y="319708"/>
                </a:lnTo>
                <a:close/>
              </a:path>
              <a:path w="66039" h="370839">
                <a:moveTo>
                  <a:pt x="55925" y="311477"/>
                </a:moveTo>
                <a:lnTo>
                  <a:pt x="32282" y="311477"/>
                </a:lnTo>
                <a:lnTo>
                  <a:pt x="32329" y="338390"/>
                </a:lnTo>
                <a:lnTo>
                  <a:pt x="39803" y="338390"/>
                </a:lnTo>
                <a:lnTo>
                  <a:pt x="39803" y="319708"/>
                </a:lnTo>
                <a:lnTo>
                  <a:pt x="61596" y="319708"/>
                </a:lnTo>
                <a:lnTo>
                  <a:pt x="59222" y="315639"/>
                </a:lnTo>
                <a:lnTo>
                  <a:pt x="55925" y="311477"/>
                </a:lnTo>
                <a:close/>
              </a:path>
              <a:path w="66039" h="370839">
                <a:moveTo>
                  <a:pt x="41626" y="268566"/>
                </a:moveTo>
                <a:lnTo>
                  <a:pt x="35496" y="268566"/>
                </a:lnTo>
                <a:lnTo>
                  <a:pt x="36542" y="271525"/>
                </a:lnTo>
                <a:lnTo>
                  <a:pt x="37440" y="276242"/>
                </a:lnTo>
                <a:lnTo>
                  <a:pt x="50359" y="300657"/>
                </a:lnTo>
                <a:lnTo>
                  <a:pt x="56471" y="300657"/>
                </a:lnTo>
                <a:lnTo>
                  <a:pt x="59639" y="299270"/>
                </a:lnTo>
                <a:lnTo>
                  <a:pt x="62111" y="296588"/>
                </a:lnTo>
                <a:lnTo>
                  <a:pt x="64593" y="293814"/>
                </a:lnTo>
                <a:lnTo>
                  <a:pt x="65062" y="292334"/>
                </a:lnTo>
                <a:lnTo>
                  <a:pt x="51036" y="292334"/>
                </a:lnTo>
                <a:lnTo>
                  <a:pt x="49804" y="291964"/>
                </a:lnTo>
                <a:lnTo>
                  <a:pt x="43766" y="275687"/>
                </a:lnTo>
                <a:lnTo>
                  <a:pt x="42806" y="271525"/>
                </a:lnTo>
                <a:lnTo>
                  <a:pt x="41626" y="268566"/>
                </a:lnTo>
                <a:close/>
              </a:path>
              <a:path w="66039" h="370839">
                <a:moveTo>
                  <a:pt x="64787" y="258208"/>
                </a:moveTo>
                <a:lnTo>
                  <a:pt x="63019" y="259226"/>
                </a:lnTo>
                <a:lnTo>
                  <a:pt x="61167" y="259873"/>
                </a:lnTo>
                <a:lnTo>
                  <a:pt x="59240" y="260150"/>
                </a:lnTo>
                <a:lnTo>
                  <a:pt x="57315" y="260520"/>
                </a:lnTo>
                <a:lnTo>
                  <a:pt x="52721" y="260705"/>
                </a:lnTo>
                <a:lnTo>
                  <a:pt x="31541" y="260705"/>
                </a:lnTo>
                <a:lnTo>
                  <a:pt x="29143" y="260798"/>
                </a:lnTo>
                <a:lnTo>
                  <a:pt x="17594" y="274577"/>
                </a:lnTo>
                <a:lnTo>
                  <a:pt x="17594" y="282439"/>
                </a:lnTo>
                <a:lnTo>
                  <a:pt x="31810" y="299270"/>
                </a:lnTo>
                <a:lnTo>
                  <a:pt x="32847" y="291687"/>
                </a:lnTo>
                <a:lnTo>
                  <a:pt x="29578" y="290854"/>
                </a:lnTo>
                <a:lnTo>
                  <a:pt x="27291" y="289559"/>
                </a:lnTo>
                <a:lnTo>
                  <a:pt x="24716" y="286045"/>
                </a:lnTo>
                <a:lnTo>
                  <a:pt x="24069" y="283270"/>
                </a:lnTo>
                <a:lnTo>
                  <a:pt x="24069" y="275687"/>
                </a:lnTo>
                <a:lnTo>
                  <a:pt x="24958" y="272728"/>
                </a:lnTo>
                <a:lnTo>
                  <a:pt x="26725" y="270785"/>
                </a:lnTo>
                <a:lnTo>
                  <a:pt x="28022" y="269306"/>
                </a:lnTo>
                <a:lnTo>
                  <a:pt x="30272" y="268566"/>
                </a:lnTo>
                <a:lnTo>
                  <a:pt x="59649" y="268566"/>
                </a:lnTo>
                <a:lnTo>
                  <a:pt x="59093" y="267919"/>
                </a:lnTo>
                <a:lnTo>
                  <a:pt x="61268" y="267733"/>
                </a:lnTo>
                <a:lnTo>
                  <a:pt x="63167" y="267178"/>
                </a:lnTo>
                <a:lnTo>
                  <a:pt x="64787" y="266346"/>
                </a:lnTo>
                <a:lnTo>
                  <a:pt x="64787" y="258208"/>
                </a:lnTo>
                <a:close/>
              </a:path>
              <a:path w="66039" h="370839">
                <a:moveTo>
                  <a:pt x="59649" y="268566"/>
                </a:moveTo>
                <a:lnTo>
                  <a:pt x="47942" y="268566"/>
                </a:lnTo>
                <a:lnTo>
                  <a:pt x="50544" y="269029"/>
                </a:lnTo>
                <a:lnTo>
                  <a:pt x="52313" y="269861"/>
                </a:lnTo>
                <a:lnTo>
                  <a:pt x="54601" y="270971"/>
                </a:lnTo>
                <a:lnTo>
                  <a:pt x="56407" y="272635"/>
                </a:lnTo>
                <a:lnTo>
                  <a:pt x="57722" y="275040"/>
                </a:lnTo>
                <a:lnTo>
                  <a:pt x="59046" y="277352"/>
                </a:lnTo>
                <a:lnTo>
                  <a:pt x="59703" y="280033"/>
                </a:lnTo>
                <a:lnTo>
                  <a:pt x="59703" y="286045"/>
                </a:lnTo>
                <a:lnTo>
                  <a:pt x="59009" y="288357"/>
                </a:lnTo>
                <a:lnTo>
                  <a:pt x="56221" y="291501"/>
                </a:lnTo>
                <a:lnTo>
                  <a:pt x="54490" y="292334"/>
                </a:lnTo>
                <a:lnTo>
                  <a:pt x="65062" y="292334"/>
                </a:lnTo>
                <a:lnTo>
                  <a:pt x="65825" y="289929"/>
                </a:lnTo>
                <a:lnTo>
                  <a:pt x="65825" y="281791"/>
                </a:lnTo>
                <a:lnTo>
                  <a:pt x="65324" y="278925"/>
                </a:lnTo>
                <a:lnTo>
                  <a:pt x="63296" y="273560"/>
                </a:lnTo>
                <a:lnTo>
                  <a:pt x="61555" y="270785"/>
                </a:lnTo>
                <a:lnTo>
                  <a:pt x="59649" y="268566"/>
                </a:lnTo>
                <a:close/>
              </a:path>
              <a:path w="66039" h="370839">
                <a:moveTo>
                  <a:pt x="10085" y="239250"/>
                </a:moveTo>
                <a:lnTo>
                  <a:pt x="1083" y="239250"/>
                </a:lnTo>
                <a:lnTo>
                  <a:pt x="1083" y="247018"/>
                </a:lnTo>
                <a:lnTo>
                  <a:pt x="10085" y="247018"/>
                </a:lnTo>
                <a:lnTo>
                  <a:pt x="10085" y="239250"/>
                </a:lnTo>
                <a:close/>
              </a:path>
              <a:path w="66039" h="370839">
                <a:moveTo>
                  <a:pt x="64787" y="239250"/>
                </a:moveTo>
                <a:lnTo>
                  <a:pt x="18641" y="239250"/>
                </a:lnTo>
                <a:lnTo>
                  <a:pt x="18641" y="247018"/>
                </a:lnTo>
                <a:lnTo>
                  <a:pt x="64787" y="247018"/>
                </a:lnTo>
                <a:lnTo>
                  <a:pt x="64787" y="239250"/>
                </a:lnTo>
                <a:close/>
              </a:path>
              <a:path w="66039" h="370839">
                <a:moveTo>
                  <a:pt x="64787" y="189310"/>
                </a:moveTo>
                <a:lnTo>
                  <a:pt x="32792" y="189310"/>
                </a:lnTo>
                <a:lnTo>
                  <a:pt x="30255" y="189402"/>
                </a:lnTo>
                <a:lnTo>
                  <a:pt x="28809" y="189772"/>
                </a:lnTo>
                <a:lnTo>
                  <a:pt x="26578" y="190234"/>
                </a:lnTo>
                <a:lnTo>
                  <a:pt x="24651" y="190973"/>
                </a:lnTo>
                <a:lnTo>
                  <a:pt x="23031" y="192176"/>
                </a:lnTo>
                <a:lnTo>
                  <a:pt x="21410" y="193286"/>
                </a:lnTo>
                <a:lnTo>
                  <a:pt x="20095" y="195044"/>
                </a:lnTo>
                <a:lnTo>
                  <a:pt x="19057" y="197448"/>
                </a:lnTo>
                <a:lnTo>
                  <a:pt x="18094" y="199759"/>
                </a:lnTo>
                <a:lnTo>
                  <a:pt x="17594" y="202257"/>
                </a:lnTo>
                <a:lnTo>
                  <a:pt x="17594" y="211413"/>
                </a:lnTo>
                <a:lnTo>
                  <a:pt x="20132" y="216314"/>
                </a:lnTo>
                <a:lnTo>
                  <a:pt x="25198" y="219736"/>
                </a:lnTo>
                <a:lnTo>
                  <a:pt x="18641" y="219736"/>
                </a:lnTo>
                <a:lnTo>
                  <a:pt x="18641" y="226764"/>
                </a:lnTo>
                <a:lnTo>
                  <a:pt x="64787" y="226764"/>
                </a:lnTo>
                <a:lnTo>
                  <a:pt x="64787" y="218903"/>
                </a:lnTo>
                <a:lnTo>
                  <a:pt x="33671" y="218903"/>
                </a:lnTo>
                <a:lnTo>
                  <a:pt x="29662" y="217702"/>
                </a:lnTo>
                <a:lnTo>
                  <a:pt x="25429" y="212892"/>
                </a:lnTo>
                <a:lnTo>
                  <a:pt x="24373" y="210024"/>
                </a:lnTo>
                <a:lnTo>
                  <a:pt x="24373" y="204661"/>
                </a:lnTo>
                <a:lnTo>
                  <a:pt x="33533" y="197078"/>
                </a:lnTo>
                <a:lnTo>
                  <a:pt x="64787" y="197078"/>
                </a:lnTo>
                <a:lnTo>
                  <a:pt x="64787" y="189310"/>
                </a:lnTo>
                <a:close/>
              </a:path>
              <a:path w="66039" h="370839">
                <a:moveTo>
                  <a:pt x="0" y="131601"/>
                </a:moveTo>
                <a:lnTo>
                  <a:pt x="0" y="137797"/>
                </a:lnTo>
                <a:lnTo>
                  <a:pt x="65871" y="156293"/>
                </a:lnTo>
                <a:lnTo>
                  <a:pt x="65871" y="150004"/>
                </a:lnTo>
                <a:lnTo>
                  <a:pt x="0" y="131601"/>
                </a:lnTo>
                <a:close/>
              </a:path>
              <a:path w="66039" h="370839">
                <a:moveTo>
                  <a:pt x="64787" y="62424"/>
                </a:moveTo>
                <a:lnTo>
                  <a:pt x="1083" y="62424"/>
                </a:lnTo>
                <a:lnTo>
                  <a:pt x="1083" y="70192"/>
                </a:lnTo>
                <a:lnTo>
                  <a:pt x="23938" y="70192"/>
                </a:lnTo>
                <a:lnTo>
                  <a:pt x="22058" y="71579"/>
                </a:lnTo>
                <a:lnTo>
                  <a:pt x="20530" y="73337"/>
                </a:lnTo>
                <a:lnTo>
                  <a:pt x="19257" y="75650"/>
                </a:lnTo>
                <a:lnTo>
                  <a:pt x="18187" y="77684"/>
                </a:lnTo>
                <a:lnTo>
                  <a:pt x="17594" y="80088"/>
                </a:lnTo>
                <a:lnTo>
                  <a:pt x="17594" y="86654"/>
                </a:lnTo>
                <a:lnTo>
                  <a:pt x="29217" y="100064"/>
                </a:lnTo>
                <a:lnTo>
                  <a:pt x="32967" y="101636"/>
                </a:lnTo>
                <a:lnTo>
                  <a:pt x="37153" y="102377"/>
                </a:lnTo>
                <a:lnTo>
                  <a:pt x="46479" y="102377"/>
                </a:lnTo>
                <a:lnTo>
                  <a:pt x="61713" y="94330"/>
                </a:lnTo>
                <a:lnTo>
                  <a:pt x="35643" y="94330"/>
                </a:lnTo>
                <a:lnTo>
                  <a:pt x="31170" y="93220"/>
                </a:lnTo>
                <a:lnTo>
                  <a:pt x="28328" y="90909"/>
                </a:lnTo>
                <a:lnTo>
                  <a:pt x="25493" y="88505"/>
                </a:lnTo>
                <a:lnTo>
                  <a:pt x="24069" y="85637"/>
                </a:lnTo>
                <a:lnTo>
                  <a:pt x="24161" y="78423"/>
                </a:lnTo>
                <a:lnTo>
                  <a:pt x="25549" y="75650"/>
                </a:lnTo>
                <a:lnTo>
                  <a:pt x="28503" y="73151"/>
                </a:lnTo>
                <a:lnTo>
                  <a:pt x="31459" y="70747"/>
                </a:lnTo>
                <a:lnTo>
                  <a:pt x="36088" y="69545"/>
                </a:lnTo>
                <a:lnTo>
                  <a:pt x="64787" y="69545"/>
                </a:lnTo>
                <a:lnTo>
                  <a:pt x="64787" y="62424"/>
                </a:lnTo>
                <a:close/>
              </a:path>
              <a:path w="66039" h="370839">
                <a:moveTo>
                  <a:pt x="64787" y="69545"/>
                </a:moveTo>
                <a:lnTo>
                  <a:pt x="48146" y="69545"/>
                </a:lnTo>
                <a:lnTo>
                  <a:pt x="52406" y="70747"/>
                </a:lnTo>
                <a:lnTo>
                  <a:pt x="55203" y="73151"/>
                </a:lnTo>
                <a:lnTo>
                  <a:pt x="57999" y="75464"/>
                </a:lnTo>
                <a:lnTo>
                  <a:pt x="59397" y="78423"/>
                </a:lnTo>
                <a:lnTo>
                  <a:pt x="59397" y="85175"/>
                </a:lnTo>
                <a:lnTo>
                  <a:pt x="57934" y="88134"/>
                </a:lnTo>
                <a:lnTo>
                  <a:pt x="52082" y="93129"/>
                </a:lnTo>
                <a:lnTo>
                  <a:pt x="47664" y="94330"/>
                </a:lnTo>
                <a:lnTo>
                  <a:pt x="61713" y="94330"/>
                </a:lnTo>
                <a:lnTo>
                  <a:pt x="62787" y="92665"/>
                </a:lnTo>
                <a:lnTo>
                  <a:pt x="64815" y="89613"/>
                </a:lnTo>
                <a:lnTo>
                  <a:pt x="65825" y="86192"/>
                </a:lnTo>
                <a:lnTo>
                  <a:pt x="65825" y="76851"/>
                </a:lnTo>
                <a:lnTo>
                  <a:pt x="63538" y="72597"/>
                </a:lnTo>
                <a:lnTo>
                  <a:pt x="58963" y="69637"/>
                </a:lnTo>
                <a:lnTo>
                  <a:pt x="64787" y="69637"/>
                </a:lnTo>
                <a:close/>
              </a:path>
              <a:path w="66039" h="370839">
                <a:moveTo>
                  <a:pt x="20105" y="3051"/>
                </a:moveTo>
                <a:lnTo>
                  <a:pt x="14455" y="3051"/>
                </a:lnTo>
                <a:lnTo>
                  <a:pt x="11649" y="3883"/>
                </a:lnTo>
                <a:lnTo>
                  <a:pt x="1083" y="47997"/>
                </a:lnTo>
                <a:lnTo>
                  <a:pt x="64787" y="47997"/>
                </a:lnTo>
                <a:lnTo>
                  <a:pt x="64787" y="39582"/>
                </a:lnTo>
                <a:lnTo>
                  <a:pt x="8602" y="39582"/>
                </a:lnTo>
                <a:lnTo>
                  <a:pt x="8712" y="21085"/>
                </a:lnTo>
                <a:lnTo>
                  <a:pt x="16261" y="11374"/>
                </a:lnTo>
                <a:lnTo>
                  <a:pt x="30617" y="11374"/>
                </a:lnTo>
                <a:lnTo>
                  <a:pt x="29420" y="8970"/>
                </a:lnTo>
                <a:lnTo>
                  <a:pt x="27476" y="6750"/>
                </a:lnTo>
                <a:lnTo>
                  <a:pt x="22669" y="3790"/>
                </a:lnTo>
                <a:lnTo>
                  <a:pt x="20105" y="3051"/>
                </a:lnTo>
                <a:close/>
              </a:path>
              <a:path w="66039" h="370839">
                <a:moveTo>
                  <a:pt x="30617" y="11374"/>
                </a:moveTo>
                <a:lnTo>
                  <a:pt x="20614" y="11374"/>
                </a:lnTo>
                <a:lnTo>
                  <a:pt x="22466" y="11929"/>
                </a:lnTo>
                <a:lnTo>
                  <a:pt x="23938" y="12946"/>
                </a:lnTo>
                <a:lnTo>
                  <a:pt x="27856" y="39582"/>
                </a:lnTo>
                <a:lnTo>
                  <a:pt x="35366" y="39582"/>
                </a:lnTo>
                <a:lnTo>
                  <a:pt x="35366" y="20807"/>
                </a:lnTo>
                <a:lnTo>
                  <a:pt x="35727" y="17755"/>
                </a:lnTo>
                <a:lnTo>
                  <a:pt x="37144" y="13408"/>
                </a:lnTo>
                <a:lnTo>
                  <a:pt x="38240" y="11929"/>
                </a:lnTo>
                <a:lnTo>
                  <a:pt x="30894" y="11929"/>
                </a:lnTo>
                <a:lnTo>
                  <a:pt x="30617" y="11374"/>
                </a:lnTo>
                <a:close/>
              </a:path>
              <a:path w="66039" h="370839">
                <a:moveTo>
                  <a:pt x="62089" y="8693"/>
                </a:moveTo>
                <a:lnTo>
                  <a:pt x="48350" y="8693"/>
                </a:lnTo>
                <a:lnTo>
                  <a:pt x="50137" y="9155"/>
                </a:lnTo>
                <a:lnTo>
                  <a:pt x="53230" y="10819"/>
                </a:lnTo>
                <a:lnTo>
                  <a:pt x="57268" y="39582"/>
                </a:lnTo>
                <a:lnTo>
                  <a:pt x="64787" y="39582"/>
                </a:lnTo>
                <a:lnTo>
                  <a:pt x="64719" y="19050"/>
                </a:lnTo>
                <a:lnTo>
                  <a:pt x="64427" y="16276"/>
                </a:lnTo>
                <a:lnTo>
                  <a:pt x="63009" y="10727"/>
                </a:lnTo>
                <a:lnTo>
                  <a:pt x="62089" y="8693"/>
                </a:lnTo>
                <a:close/>
              </a:path>
              <a:path w="66039" h="370839">
                <a:moveTo>
                  <a:pt x="49303" y="0"/>
                </a:moveTo>
                <a:lnTo>
                  <a:pt x="42608" y="0"/>
                </a:lnTo>
                <a:lnTo>
                  <a:pt x="39395" y="1017"/>
                </a:lnTo>
                <a:lnTo>
                  <a:pt x="36555" y="3143"/>
                </a:lnTo>
                <a:lnTo>
                  <a:pt x="33949" y="5177"/>
                </a:lnTo>
                <a:lnTo>
                  <a:pt x="32023" y="8138"/>
                </a:lnTo>
                <a:lnTo>
                  <a:pt x="30894" y="11929"/>
                </a:lnTo>
                <a:lnTo>
                  <a:pt x="38240" y="11929"/>
                </a:lnTo>
                <a:lnTo>
                  <a:pt x="38376" y="11744"/>
                </a:lnTo>
                <a:lnTo>
                  <a:pt x="41876" y="9339"/>
                </a:lnTo>
                <a:lnTo>
                  <a:pt x="43941" y="8693"/>
                </a:lnTo>
                <a:lnTo>
                  <a:pt x="62089" y="8693"/>
                </a:lnTo>
                <a:lnTo>
                  <a:pt x="61963" y="8415"/>
                </a:lnTo>
                <a:lnTo>
                  <a:pt x="59175" y="4715"/>
                </a:lnTo>
                <a:lnTo>
                  <a:pt x="57203" y="3143"/>
                </a:lnTo>
                <a:lnTo>
                  <a:pt x="54637" y="1849"/>
                </a:lnTo>
                <a:lnTo>
                  <a:pt x="52072" y="646"/>
                </a:lnTo>
                <a:lnTo>
                  <a:pt x="49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6388381" y="2205647"/>
            <a:ext cx="105410" cy="63500"/>
          </a:xfrm>
          <a:custGeom>
            <a:avLst/>
            <a:gdLst/>
            <a:ahLst/>
            <a:cxnLst/>
            <a:rect l="l" t="t" r="r" b="b"/>
            <a:pathLst>
              <a:path w="105410" h="63500">
                <a:moveTo>
                  <a:pt x="10167" y="278"/>
                </a:moveTo>
                <a:lnTo>
                  <a:pt x="0" y="278"/>
                </a:lnTo>
                <a:lnTo>
                  <a:pt x="24345" y="36622"/>
                </a:lnTo>
                <a:lnTo>
                  <a:pt x="24345" y="63350"/>
                </a:lnTo>
                <a:lnTo>
                  <a:pt x="32708" y="63350"/>
                </a:lnTo>
                <a:lnTo>
                  <a:pt x="32708" y="36622"/>
                </a:lnTo>
                <a:lnTo>
                  <a:pt x="37327" y="29964"/>
                </a:lnTo>
                <a:lnTo>
                  <a:pt x="29041" y="29964"/>
                </a:lnTo>
                <a:lnTo>
                  <a:pt x="27059" y="26357"/>
                </a:lnTo>
                <a:lnTo>
                  <a:pt x="24919" y="22843"/>
                </a:lnTo>
                <a:lnTo>
                  <a:pt x="22623" y="19236"/>
                </a:lnTo>
                <a:lnTo>
                  <a:pt x="10167" y="278"/>
                </a:lnTo>
                <a:close/>
              </a:path>
              <a:path w="105410" h="63500">
                <a:moveTo>
                  <a:pt x="57917" y="278"/>
                </a:moveTo>
                <a:lnTo>
                  <a:pt x="48174" y="278"/>
                </a:lnTo>
                <a:lnTo>
                  <a:pt x="35940" y="18774"/>
                </a:lnTo>
                <a:lnTo>
                  <a:pt x="33237" y="22936"/>
                </a:lnTo>
                <a:lnTo>
                  <a:pt x="30939" y="26635"/>
                </a:lnTo>
                <a:lnTo>
                  <a:pt x="29041" y="29964"/>
                </a:lnTo>
                <a:lnTo>
                  <a:pt x="37327" y="29964"/>
                </a:lnTo>
                <a:lnTo>
                  <a:pt x="57917" y="278"/>
                </a:lnTo>
                <a:close/>
              </a:path>
              <a:path w="105410" h="63500">
                <a:moveTo>
                  <a:pt x="100882" y="6381"/>
                </a:moveTo>
                <a:lnTo>
                  <a:pt x="88384" y="6381"/>
                </a:lnTo>
                <a:lnTo>
                  <a:pt x="91246" y="7399"/>
                </a:lnTo>
                <a:lnTo>
                  <a:pt x="95644" y="11653"/>
                </a:lnTo>
                <a:lnTo>
                  <a:pt x="96738" y="14243"/>
                </a:lnTo>
                <a:lnTo>
                  <a:pt x="96738" y="20253"/>
                </a:lnTo>
                <a:lnTo>
                  <a:pt x="95534" y="23305"/>
                </a:lnTo>
                <a:lnTo>
                  <a:pt x="90709" y="29964"/>
                </a:lnTo>
                <a:lnTo>
                  <a:pt x="86069" y="34403"/>
                </a:lnTo>
                <a:lnTo>
                  <a:pt x="74680" y="43743"/>
                </a:lnTo>
                <a:lnTo>
                  <a:pt x="71400" y="46795"/>
                </a:lnTo>
                <a:lnTo>
                  <a:pt x="66714" y="52345"/>
                </a:lnTo>
                <a:lnTo>
                  <a:pt x="65010" y="55119"/>
                </a:lnTo>
                <a:lnTo>
                  <a:pt x="63945" y="57986"/>
                </a:lnTo>
                <a:lnTo>
                  <a:pt x="63287" y="59650"/>
                </a:lnTo>
                <a:lnTo>
                  <a:pt x="62983" y="61501"/>
                </a:lnTo>
                <a:lnTo>
                  <a:pt x="63047" y="63350"/>
                </a:lnTo>
                <a:lnTo>
                  <a:pt x="104804" y="63350"/>
                </a:lnTo>
                <a:lnTo>
                  <a:pt x="104804" y="55859"/>
                </a:lnTo>
                <a:lnTo>
                  <a:pt x="73817" y="55859"/>
                </a:lnTo>
                <a:lnTo>
                  <a:pt x="74678" y="54471"/>
                </a:lnTo>
                <a:lnTo>
                  <a:pt x="75772" y="53084"/>
                </a:lnTo>
                <a:lnTo>
                  <a:pt x="78411" y="50311"/>
                </a:lnTo>
                <a:lnTo>
                  <a:pt x="81401" y="47628"/>
                </a:lnTo>
                <a:lnTo>
                  <a:pt x="86160" y="43651"/>
                </a:lnTo>
                <a:lnTo>
                  <a:pt x="91626" y="39027"/>
                </a:lnTo>
                <a:lnTo>
                  <a:pt x="104653" y="20253"/>
                </a:lnTo>
                <a:lnTo>
                  <a:pt x="104632" y="12299"/>
                </a:lnTo>
                <a:lnTo>
                  <a:pt x="102942" y="8323"/>
                </a:lnTo>
                <a:lnTo>
                  <a:pt x="100882" y="6381"/>
                </a:lnTo>
                <a:close/>
              </a:path>
              <a:path w="105410" h="63500">
                <a:moveTo>
                  <a:pt x="91079" y="0"/>
                </a:moveTo>
                <a:lnTo>
                  <a:pt x="79013" y="0"/>
                </a:lnTo>
                <a:lnTo>
                  <a:pt x="74234" y="1572"/>
                </a:lnTo>
                <a:lnTo>
                  <a:pt x="70669" y="4624"/>
                </a:lnTo>
                <a:lnTo>
                  <a:pt x="67113" y="7768"/>
                </a:lnTo>
                <a:lnTo>
                  <a:pt x="65057" y="12299"/>
                </a:lnTo>
                <a:lnTo>
                  <a:pt x="64510" y="18219"/>
                </a:lnTo>
                <a:lnTo>
                  <a:pt x="72483" y="19051"/>
                </a:lnTo>
                <a:lnTo>
                  <a:pt x="72511" y="15074"/>
                </a:lnTo>
                <a:lnTo>
                  <a:pt x="73642" y="12023"/>
                </a:lnTo>
                <a:lnTo>
                  <a:pt x="75882" y="9710"/>
                </a:lnTo>
                <a:lnTo>
                  <a:pt x="78124" y="7491"/>
                </a:lnTo>
                <a:lnTo>
                  <a:pt x="81114" y="6381"/>
                </a:lnTo>
                <a:lnTo>
                  <a:pt x="100882" y="6381"/>
                </a:lnTo>
                <a:lnTo>
                  <a:pt x="95877" y="1664"/>
                </a:lnTo>
                <a:lnTo>
                  <a:pt x="91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3" name="object 193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639868" y="3414477"/>
            <a:ext cx="82545" cy="647741"/>
          </a:xfrm>
          <a:prstGeom prst="rect">
            <a:avLst/>
          </a:prstGeom>
        </p:spPr>
      </p:pic>
      <p:sp>
        <p:nvSpPr>
          <p:cNvPr id="194" name="object 194" descr=""/>
          <p:cNvSpPr/>
          <p:nvPr/>
        </p:nvSpPr>
        <p:spPr>
          <a:xfrm>
            <a:off x="6971831" y="2205647"/>
            <a:ext cx="93345" cy="63500"/>
          </a:xfrm>
          <a:custGeom>
            <a:avLst/>
            <a:gdLst/>
            <a:ahLst/>
            <a:cxnLst/>
            <a:rect l="l" t="t" r="r" b="b"/>
            <a:pathLst>
              <a:path w="93345" h="63500">
                <a:moveTo>
                  <a:pt x="10186" y="278"/>
                </a:moveTo>
                <a:lnTo>
                  <a:pt x="0" y="278"/>
                </a:lnTo>
                <a:lnTo>
                  <a:pt x="24356" y="36622"/>
                </a:lnTo>
                <a:lnTo>
                  <a:pt x="24356" y="63350"/>
                </a:lnTo>
                <a:lnTo>
                  <a:pt x="32691" y="63350"/>
                </a:lnTo>
                <a:lnTo>
                  <a:pt x="32691" y="36622"/>
                </a:lnTo>
                <a:lnTo>
                  <a:pt x="37305" y="29964"/>
                </a:lnTo>
                <a:lnTo>
                  <a:pt x="28986" y="29964"/>
                </a:lnTo>
                <a:lnTo>
                  <a:pt x="27042" y="26357"/>
                </a:lnTo>
                <a:lnTo>
                  <a:pt x="24911" y="22843"/>
                </a:lnTo>
                <a:lnTo>
                  <a:pt x="22595" y="19236"/>
                </a:lnTo>
                <a:lnTo>
                  <a:pt x="10186" y="278"/>
                </a:lnTo>
                <a:close/>
              </a:path>
              <a:path w="93345" h="63500">
                <a:moveTo>
                  <a:pt x="57880" y="278"/>
                </a:moveTo>
                <a:lnTo>
                  <a:pt x="48155" y="278"/>
                </a:lnTo>
                <a:lnTo>
                  <a:pt x="35932" y="18774"/>
                </a:lnTo>
                <a:lnTo>
                  <a:pt x="33246" y="22936"/>
                </a:lnTo>
                <a:lnTo>
                  <a:pt x="30930" y="26635"/>
                </a:lnTo>
                <a:lnTo>
                  <a:pt x="28986" y="29964"/>
                </a:lnTo>
                <a:lnTo>
                  <a:pt x="37305" y="29964"/>
                </a:lnTo>
                <a:lnTo>
                  <a:pt x="57880" y="278"/>
                </a:lnTo>
                <a:close/>
              </a:path>
              <a:path w="93345" h="63500">
                <a:moveTo>
                  <a:pt x="93256" y="13964"/>
                </a:moveTo>
                <a:lnTo>
                  <a:pt x="85477" y="13964"/>
                </a:lnTo>
                <a:lnTo>
                  <a:pt x="85477" y="63350"/>
                </a:lnTo>
                <a:lnTo>
                  <a:pt x="93256" y="63350"/>
                </a:lnTo>
                <a:lnTo>
                  <a:pt x="93256" y="13964"/>
                </a:lnTo>
                <a:close/>
              </a:path>
              <a:path w="93345" h="63500">
                <a:moveTo>
                  <a:pt x="93256" y="0"/>
                </a:moveTo>
                <a:lnTo>
                  <a:pt x="88256" y="0"/>
                </a:lnTo>
                <a:lnTo>
                  <a:pt x="86866" y="2682"/>
                </a:lnTo>
                <a:lnTo>
                  <a:pt x="84551" y="5548"/>
                </a:lnTo>
                <a:lnTo>
                  <a:pt x="78068" y="11282"/>
                </a:lnTo>
                <a:lnTo>
                  <a:pt x="74272" y="13779"/>
                </a:lnTo>
                <a:lnTo>
                  <a:pt x="69918" y="15815"/>
                </a:lnTo>
                <a:lnTo>
                  <a:pt x="69918" y="23305"/>
                </a:lnTo>
                <a:lnTo>
                  <a:pt x="85477" y="13964"/>
                </a:lnTo>
                <a:lnTo>
                  <a:pt x="93256" y="13964"/>
                </a:lnTo>
                <a:lnTo>
                  <a:pt x="932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 txBox="1"/>
          <p:nvPr/>
        </p:nvSpPr>
        <p:spPr>
          <a:xfrm>
            <a:off x="448757" y="3745483"/>
            <a:ext cx="851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Addition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 descr=""/>
          <p:cNvSpPr txBox="1"/>
          <p:nvPr/>
        </p:nvSpPr>
        <p:spPr>
          <a:xfrm>
            <a:off x="2808568" y="3346196"/>
            <a:ext cx="711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Return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 descr=""/>
          <p:cNvSpPr txBox="1"/>
          <p:nvPr/>
        </p:nvSpPr>
        <p:spPr>
          <a:xfrm>
            <a:off x="4928740" y="5567633"/>
            <a:ext cx="841375" cy="382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10">
                <a:latin typeface="Times New Roman"/>
                <a:cs typeface="Times New Roman"/>
              </a:rPr>
              <a:t>Return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4803084" y="5983007"/>
            <a:ext cx="1093470" cy="382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10">
                <a:latin typeface="Times New Roman"/>
                <a:cs typeface="Times New Roman"/>
              </a:rPr>
              <a:t>Addition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99" name="object 199" descr=""/>
          <p:cNvSpPr/>
          <p:nvPr/>
        </p:nvSpPr>
        <p:spPr>
          <a:xfrm>
            <a:off x="4796151" y="5992226"/>
            <a:ext cx="1106805" cy="0"/>
          </a:xfrm>
          <a:custGeom>
            <a:avLst/>
            <a:gdLst/>
            <a:ahLst/>
            <a:cxnLst/>
            <a:rect l="l" t="t" r="r" b="b"/>
            <a:pathLst>
              <a:path w="1106804" h="0">
                <a:moveTo>
                  <a:pt x="0" y="0"/>
                </a:moveTo>
                <a:lnTo>
                  <a:pt x="1106555" y="0"/>
                </a:lnTo>
              </a:path>
            </a:pathLst>
          </a:custGeom>
          <a:ln w="146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 txBox="1"/>
          <p:nvPr/>
        </p:nvSpPr>
        <p:spPr>
          <a:xfrm>
            <a:off x="5958332" y="5746313"/>
            <a:ext cx="1370330" cy="382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>
                <a:latin typeface="Symbol"/>
                <a:cs typeface="Symbol"/>
              </a:rPr>
              <a:t></a:t>
            </a:r>
            <a:r>
              <a:rPr dirty="0" sz="2300" spc="-114">
                <a:latin typeface="Times New Roman"/>
                <a:cs typeface="Times New Roman"/>
              </a:rPr>
              <a:t> </a:t>
            </a:r>
            <a:r>
              <a:rPr dirty="0" sz="2300" spc="65">
                <a:latin typeface="Symbol"/>
                <a:cs typeface="Symbol"/>
              </a:rPr>
              <a:t></a:t>
            </a:r>
            <a:r>
              <a:rPr dirty="0" sz="2300" spc="65">
                <a:latin typeface="Times New Roman"/>
                <a:cs typeface="Times New Roman"/>
              </a:rPr>
              <a:t>H</a:t>
            </a:r>
            <a:r>
              <a:rPr dirty="0" sz="2300" spc="-225">
                <a:latin typeface="Times New Roman"/>
                <a:cs typeface="Times New Roman"/>
              </a:rPr>
              <a:t> </a:t>
            </a:r>
            <a:r>
              <a:rPr dirty="0" sz="2300">
                <a:latin typeface="Symbol"/>
                <a:cs typeface="Symbol"/>
              </a:rPr>
              <a:t></a:t>
            </a:r>
            <a:r>
              <a:rPr dirty="0" sz="2300" spc="-204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K</a:t>
            </a:r>
            <a:r>
              <a:rPr dirty="0" sz="2300" spc="-215">
                <a:latin typeface="Times New Roman"/>
                <a:cs typeface="Times New Roman"/>
              </a:rPr>
              <a:t> </a:t>
            </a:r>
            <a:r>
              <a:rPr dirty="0" sz="2300" spc="150">
                <a:latin typeface="Symbol"/>
                <a:cs typeface="Symbol"/>
              </a:rPr>
              <a:t></a:t>
            </a:r>
            <a:r>
              <a:rPr dirty="0" sz="2300" spc="150">
                <a:latin typeface="Times New Roman"/>
                <a:cs typeface="Times New Roman"/>
              </a:rPr>
              <a:t>C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01" name="object 201" descr=""/>
          <p:cNvSpPr/>
          <p:nvPr/>
        </p:nvSpPr>
        <p:spPr>
          <a:xfrm>
            <a:off x="4733188" y="5573048"/>
            <a:ext cx="2639060" cy="793115"/>
          </a:xfrm>
          <a:custGeom>
            <a:avLst/>
            <a:gdLst/>
            <a:ahLst/>
            <a:cxnLst/>
            <a:rect l="l" t="t" r="r" b="b"/>
            <a:pathLst>
              <a:path w="2639059" h="793114">
                <a:moveTo>
                  <a:pt x="0" y="0"/>
                </a:moveTo>
                <a:lnTo>
                  <a:pt x="2639039" y="0"/>
                </a:lnTo>
                <a:lnTo>
                  <a:pt x="2639039" y="792720"/>
                </a:lnTo>
                <a:lnTo>
                  <a:pt x="0" y="79272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E97D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203" name="object 20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04" name="object 20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10"/>
              <a:t> </a:t>
            </a:r>
            <a:r>
              <a:rPr dirty="0"/>
              <a:t>First</a:t>
            </a:r>
            <a:r>
              <a:rPr dirty="0" spc="5"/>
              <a:t> </a:t>
            </a:r>
            <a:r>
              <a:rPr dirty="0" spc="-10"/>
              <a:t>Example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094295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>
                <a:latin typeface="Arial"/>
                <a:cs typeface="Arial"/>
              </a:rPr>
              <a:t>Changing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setup,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between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Output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(instead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return)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addition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point,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96339" y="1934971"/>
            <a:ext cx="25622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34A6CA"/>
                </a:solidFill>
                <a:latin typeface="Arial"/>
                <a:cs typeface="Arial"/>
              </a:rPr>
              <a:t>plant</a:t>
            </a:r>
            <a:r>
              <a:rPr dirty="0" sz="2400" spc="-1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1890" y="5574241"/>
            <a:ext cx="720695" cy="8280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6763380" y="2599549"/>
            <a:ext cx="5192395" cy="2825115"/>
            <a:chOff x="6763380" y="2599549"/>
            <a:chExt cx="5192395" cy="2825115"/>
          </a:xfrm>
        </p:grpSpPr>
        <p:sp>
          <p:nvSpPr>
            <p:cNvPr id="7" name="object 7" descr=""/>
            <p:cNvSpPr/>
            <p:nvPr/>
          </p:nvSpPr>
          <p:spPr>
            <a:xfrm>
              <a:off x="6861531" y="2604096"/>
              <a:ext cx="447040" cy="2818765"/>
            </a:xfrm>
            <a:custGeom>
              <a:avLst/>
              <a:gdLst/>
              <a:ahLst/>
              <a:cxnLst/>
              <a:rect l="l" t="t" r="r" b="b"/>
              <a:pathLst>
                <a:path w="447040" h="2818765">
                  <a:moveTo>
                    <a:pt x="23063" y="2755354"/>
                  </a:moveTo>
                  <a:lnTo>
                    <a:pt x="18097" y="2755354"/>
                  </a:lnTo>
                  <a:lnTo>
                    <a:pt x="16789" y="2758021"/>
                  </a:lnTo>
                  <a:lnTo>
                    <a:pt x="14439" y="2760776"/>
                  </a:lnTo>
                  <a:lnTo>
                    <a:pt x="8064" y="2766441"/>
                  </a:lnTo>
                  <a:lnTo>
                    <a:pt x="4318" y="2768866"/>
                  </a:lnTo>
                  <a:lnTo>
                    <a:pt x="0" y="2770860"/>
                  </a:lnTo>
                  <a:lnTo>
                    <a:pt x="0" y="2778188"/>
                  </a:lnTo>
                  <a:lnTo>
                    <a:pt x="15379" y="2769044"/>
                  </a:lnTo>
                  <a:lnTo>
                    <a:pt x="15379" y="2817368"/>
                  </a:lnTo>
                  <a:lnTo>
                    <a:pt x="23063" y="2817368"/>
                  </a:lnTo>
                  <a:lnTo>
                    <a:pt x="23063" y="2769044"/>
                  </a:lnTo>
                  <a:lnTo>
                    <a:pt x="23063" y="2755354"/>
                  </a:lnTo>
                  <a:close/>
                </a:path>
                <a:path w="447040" h="2818765">
                  <a:moveTo>
                    <a:pt x="84836" y="2779611"/>
                  </a:moveTo>
                  <a:lnTo>
                    <a:pt x="77076" y="2759748"/>
                  </a:lnTo>
                  <a:lnTo>
                    <a:pt x="77076" y="2776740"/>
                  </a:lnTo>
                  <a:lnTo>
                    <a:pt x="77063" y="2797048"/>
                  </a:lnTo>
                  <a:lnTo>
                    <a:pt x="75857" y="2803753"/>
                  </a:lnTo>
                  <a:lnTo>
                    <a:pt x="73393" y="2807157"/>
                  </a:lnTo>
                  <a:lnTo>
                    <a:pt x="71056" y="2810510"/>
                  </a:lnTo>
                  <a:lnTo>
                    <a:pt x="68072" y="2812186"/>
                  </a:lnTo>
                  <a:lnTo>
                    <a:pt x="61036" y="2812186"/>
                  </a:lnTo>
                  <a:lnTo>
                    <a:pt x="58039" y="2810497"/>
                  </a:lnTo>
                  <a:lnTo>
                    <a:pt x="55676" y="2807131"/>
                  </a:lnTo>
                  <a:lnTo>
                    <a:pt x="53263" y="2803791"/>
                  </a:lnTo>
                  <a:lnTo>
                    <a:pt x="52044" y="2797048"/>
                  </a:lnTo>
                  <a:lnTo>
                    <a:pt x="52044" y="2776740"/>
                  </a:lnTo>
                  <a:lnTo>
                    <a:pt x="53352" y="2769819"/>
                  </a:lnTo>
                  <a:lnTo>
                    <a:pt x="55981" y="2766060"/>
                  </a:lnTo>
                  <a:lnTo>
                    <a:pt x="58127" y="2763101"/>
                  </a:lnTo>
                  <a:lnTo>
                    <a:pt x="60947" y="2761627"/>
                  </a:lnTo>
                  <a:lnTo>
                    <a:pt x="68072" y="2761627"/>
                  </a:lnTo>
                  <a:lnTo>
                    <a:pt x="71069" y="2763304"/>
                  </a:lnTo>
                  <a:lnTo>
                    <a:pt x="73418" y="2766644"/>
                  </a:lnTo>
                  <a:lnTo>
                    <a:pt x="75857" y="2769997"/>
                  </a:lnTo>
                  <a:lnTo>
                    <a:pt x="67881" y="2755354"/>
                  </a:lnTo>
                  <a:lnTo>
                    <a:pt x="60007" y="2755354"/>
                  </a:lnTo>
                  <a:lnTo>
                    <a:pt x="44157" y="2779611"/>
                  </a:lnTo>
                  <a:lnTo>
                    <a:pt x="44157" y="2786900"/>
                  </a:lnTo>
                  <a:lnTo>
                    <a:pt x="58508" y="2818422"/>
                  </a:lnTo>
                  <a:lnTo>
                    <a:pt x="69100" y="2818422"/>
                  </a:lnTo>
                  <a:lnTo>
                    <a:pt x="84836" y="2795003"/>
                  </a:lnTo>
                  <a:lnTo>
                    <a:pt x="84836" y="2779611"/>
                  </a:lnTo>
                  <a:close/>
                </a:path>
                <a:path w="447040" h="2818765">
                  <a:moveTo>
                    <a:pt x="106603" y="0"/>
                  </a:moveTo>
                  <a:lnTo>
                    <a:pt x="99568" y="0"/>
                  </a:lnTo>
                  <a:lnTo>
                    <a:pt x="99568" y="2732316"/>
                  </a:lnTo>
                  <a:lnTo>
                    <a:pt x="106603" y="2732316"/>
                  </a:lnTo>
                  <a:lnTo>
                    <a:pt x="106603" y="0"/>
                  </a:lnTo>
                  <a:close/>
                </a:path>
                <a:path w="447040" h="2818765">
                  <a:moveTo>
                    <a:pt x="134899" y="2779611"/>
                  </a:moveTo>
                  <a:lnTo>
                    <a:pt x="134543" y="2775915"/>
                  </a:lnTo>
                  <a:lnTo>
                    <a:pt x="132664" y="2768701"/>
                  </a:lnTo>
                  <a:lnTo>
                    <a:pt x="131356" y="2765641"/>
                  </a:lnTo>
                  <a:lnTo>
                    <a:pt x="129654" y="2763101"/>
                  </a:lnTo>
                  <a:lnTo>
                    <a:pt x="128714" y="2761627"/>
                  </a:lnTo>
                  <a:lnTo>
                    <a:pt x="128079" y="2760611"/>
                  </a:lnTo>
                  <a:lnTo>
                    <a:pt x="127139" y="2759786"/>
                  </a:lnTo>
                  <a:lnTo>
                    <a:pt x="127139" y="2776740"/>
                  </a:lnTo>
                  <a:lnTo>
                    <a:pt x="127127" y="2797048"/>
                  </a:lnTo>
                  <a:lnTo>
                    <a:pt x="125920" y="2803753"/>
                  </a:lnTo>
                  <a:lnTo>
                    <a:pt x="121031" y="2810510"/>
                  </a:lnTo>
                  <a:lnTo>
                    <a:pt x="118135" y="2812186"/>
                  </a:lnTo>
                  <a:lnTo>
                    <a:pt x="111099" y="2812186"/>
                  </a:lnTo>
                  <a:lnTo>
                    <a:pt x="108102" y="2810497"/>
                  </a:lnTo>
                  <a:lnTo>
                    <a:pt x="105664" y="2807157"/>
                  </a:lnTo>
                  <a:lnTo>
                    <a:pt x="103327" y="2803791"/>
                  </a:lnTo>
                  <a:lnTo>
                    <a:pt x="102108" y="2797048"/>
                  </a:lnTo>
                  <a:lnTo>
                    <a:pt x="102108" y="2776740"/>
                  </a:lnTo>
                  <a:lnTo>
                    <a:pt x="103416" y="2769819"/>
                  </a:lnTo>
                  <a:lnTo>
                    <a:pt x="106045" y="2766060"/>
                  </a:lnTo>
                  <a:lnTo>
                    <a:pt x="108204" y="2763101"/>
                  </a:lnTo>
                  <a:lnTo>
                    <a:pt x="111010" y="2761627"/>
                  </a:lnTo>
                  <a:lnTo>
                    <a:pt x="118135" y="2761627"/>
                  </a:lnTo>
                  <a:lnTo>
                    <a:pt x="121043" y="2763304"/>
                  </a:lnTo>
                  <a:lnTo>
                    <a:pt x="125920" y="2769997"/>
                  </a:lnTo>
                  <a:lnTo>
                    <a:pt x="127139" y="2776740"/>
                  </a:lnTo>
                  <a:lnTo>
                    <a:pt x="127139" y="2759786"/>
                  </a:lnTo>
                  <a:lnTo>
                    <a:pt x="125920" y="2758694"/>
                  </a:lnTo>
                  <a:lnTo>
                    <a:pt x="120853" y="2756027"/>
                  </a:lnTo>
                  <a:lnTo>
                    <a:pt x="117944" y="2755354"/>
                  </a:lnTo>
                  <a:lnTo>
                    <a:pt x="110070" y="2755354"/>
                  </a:lnTo>
                  <a:lnTo>
                    <a:pt x="94234" y="2779611"/>
                  </a:lnTo>
                  <a:lnTo>
                    <a:pt x="94234" y="2786900"/>
                  </a:lnTo>
                  <a:lnTo>
                    <a:pt x="108572" y="2818422"/>
                  </a:lnTo>
                  <a:lnTo>
                    <a:pt x="119164" y="2818422"/>
                  </a:lnTo>
                  <a:lnTo>
                    <a:pt x="134899" y="2795003"/>
                  </a:lnTo>
                  <a:lnTo>
                    <a:pt x="134899" y="2779611"/>
                  </a:lnTo>
                  <a:close/>
                </a:path>
                <a:path w="447040" h="2818765">
                  <a:moveTo>
                    <a:pt x="207772" y="2817368"/>
                  </a:moveTo>
                  <a:lnTo>
                    <a:pt x="207683" y="2781300"/>
                  </a:lnTo>
                  <a:lnTo>
                    <a:pt x="206679" y="2778188"/>
                  </a:lnTo>
                  <a:lnTo>
                    <a:pt x="206552" y="2777756"/>
                  </a:lnTo>
                  <a:lnTo>
                    <a:pt x="203771" y="2774950"/>
                  </a:lnTo>
                  <a:lnTo>
                    <a:pt x="201764" y="2772841"/>
                  </a:lnTo>
                  <a:lnTo>
                    <a:pt x="198297" y="2771622"/>
                  </a:lnTo>
                  <a:lnTo>
                    <a:pt x="187985" y="2771622"/>
                  </a:lnTo>
                  <a:lnTo>
                    <a:pt x="183388" y="2774238"/>
                  </a:lnTo>
                  <a:lnTo>
                    <a:pt x="179730" y="2779458"/>
                  </a:lnTo>
                  <a:lnTo>
                    <a:pt x="179298" y="2778188"/>
                  </a:lnTo>
                  <a:lnTo>
                    <a:pt x="178892" y="2776982"/>
                  </a:lnTo>
                  <a:lnTo>
                    <a:pt x="177393" y="2775051"/>
                  </a:lnTo>
                  <a:lnTo>
                    <a:pt x="173075" y="2772308"/>
                  </a:lnTo>
                  <a:lnTo>
                    <a:pt x="170357" y="2771622"/>
                  </a:lnTo>
                  <a:lnTo>
                    <a:pt x="163982" y="2771622"/>
                  </a:lnTo>
                  <a:lnTo>
                    <a:pt x="161226" y="2772308"/>
                  </a:lnTo>
                  <a:lnTo>
                    <a:pt x="156578" y="2774950"/>
                  </a:lnTo>
                  <a:lnTo>
                    <a:pt x="154698" y="2776715"/>
                  </a:lnTo>
                  <a:lnTo>
                    <a:pt x="153200" y="2778912"/>
                  </a:lnTo>
                  <a:lnTo>
                    <a:pt x="153200" y="2772626"/>
                  </a:lnTo>
                  <a:lnTo>
                    <a:pt x="146354" y="2772626"/>
                  </a:lnTo>
                  <a:lnTo>
                    <a:pt x="146354" y="2817368"/>
                  </a:lnTo>
                  <a:lnTo>
                    <a:pt x="154051" y="2817368"/>
                  </a:lnTo>
                  <a:lnTo>
                    <a:pt x="154051" y="2790088"/>
                  </a:lnTo>
                  <a:lnTo>
                    <a:pt x="154419" y="2786964"/>
                  </a:lnTo>
                  <a:lnTo>
                    <a:pt x="156108" y="2782633"/>
                  </a:lnTo>
                  <a:lnTo>
                    <a:pt x="157416" y="2780995"/>
                  </a:lnTo>
                  <a:lnTo>
                    <a:pt x="159296" y="2779865"/>
                  </a:lnTo>
                  <a:lnTo>
                    <a:pt x="160820" y="2778912"/>
                  </a:lnTo>
                  <a:lnTo>
                    <a:pt x="161074" y="2778747"/>
                  </a:lnTo>
                  <a:lnTo>
                    <a:pt x="163144" y="2778188"/>
                  </a:lnTo>
                  <a:lnTo>
                    <a:pt x="168109" y="2778188"/>
                  </a:lnTo>
                  <a:lnTo>
                    <a:pt x="170167" y="2779026"/>
                  </a:lnTo>
                  <a:lnTo>
                    <a:pt x="171386" y="2780715"/>
                  </a:lnTo>
                  <a:lnTo>
                    <a:pt x="172707" y="2782392"/>
                  </a:lnTo>
                  <a:lnTo>
                    <a:pt x="173266" y="2784919"/>
                  </a:lnTo>
                  <a:lnTo>
                    <a:pt x="173266" y="2817368"/>
                  </a:lnTo>
                  <a:lnTo>
                    <a:pt x="180949" y="2817368"/>
                  </a:lnTo>
                  <a:lnTo>
                    <a:pt x="180949" y="2786773"/>
                  </a:lnTo>
                  <a:lnTo>
                    <a:pt x="181978" y="2783421"/>
                  </a:lnTo>
                  <a:lnTo>
                    <a:pt x="184162" y="2781300"/>
                  </a:lnTo>
                  <a:lnTo>
                    <a:pt x="185978" y="2779458"/>
                  </a:lnTo>
                  <a:lnTo>
                    <a:pt x="186207" y="2779230"/>
                  </a:lnTo>
                  <a:lnTo>
                    <a:pt x="188925" y="2778188"/>
                  </a:lnTo>
                  <a:lnTo>
                    <a:pt x="193802" y="2778188"/>
                  </a:lnTo>
                  <a:lnTo>
                    <a:pt x="200177" y="2786151"/>
                  </a:lnTo>
                  <a:lnTo>
                    <a:pt x="200177" y="2817368"/>
                  </a:lnTo>
                  <a:lnTo>
                    <a:pt x="207772" y="2817368"/>
                  </a:lnTo>
                  <a:close/>
                </a:path>
                <a:path w="447040" h="2818765">
                  <a:moveTo>
                    <a:pt x="273583" y="2810078"/>
                  </a:moveTo>
                  <a:lnTo>
                    <a:pt x="242925" y="2810078"/>
                  </a:lnTo>
                  <a:lnTo>
                    <a:pt x="243763" y="2808706"/>
                  </a:lnTo>
                  <a:lnTo>
                    <a:pt x="244805" y="2807335"/>
                  </a:lnTo>
                  <a:lnTo>
                    <a:pt x="247421" y="2804604"/>
                  </a:lnTo>
                  <a:lnTo>
                    <a:pt x="250431" y="2802013"/>
                  </a:lnTo>
                  <a:lnTo>
                    <a:pt x="260553" y="2793593"/>
                  </a:lnTo>
                  <a:lnTo>
                    <a:pt x="264490" y="2789974"/>
                  </a:lnTo>
                  <a:lnTo>
                    <a:pt x="269189" y="2784665"/>
                  </a:lnTo>
                  <a:lnTo>
                    <a:pt x="270865" y="2782176"/>
                  </a:lnTo>
                  <a:lnTo>
                    <a:pt x="272923" y="2777401"/>
                  </a:lnTo>
                  <a:lnTo>
                    <a:pt x="273431" y="2775191"/>
                  </a:lnTo>
                  <a:lnTo>
                    <a:pt x="273392" y="2767406"/>
                  </a:lnTo>
                  <a:lnTo>
                    <a:pt x="259994" y="2755354"/>
                  </a:lnTo>
                  <a:lnTo>
                    <a:pt x="247992" y="2755354"/>
                  </a:lnTo>
                  <a:lnTo>
                    <a:pt x="233641" y="2773210"/>
                  </a:lnTo>
                  <a:lnTo>
                    <a:pt x="241515" y="2774023"/>
                  </a:lnTo>
                  <a:lnTo>
                    <a:pt x="241617" y="2770136"/>
                  </a:lnTo>
                  <a:lnTo>
                    <a:pt x="242735" y="2767114"/>
                  </a:lnTo>
                  <a:lnTo>
                    <a:pt x="244894" y="2764917"/>
                  </a:lnTo>
                  <a:lnTo>
                    <a:pt x="247142" y="2762720"/>
                  </a:lnTo>
                  <a:lnTo>
                    <a:pt x="250139" y="2761627"/>
                  </a:lnTo>
                  <a:lnTo>
                    <a:pt x="257263" y="2761627"/>
                  </a:lnTo>
                  <a:lnTo>
                    <a:pt x="260172" y="2762669"/>
                  </a:lnTo>
                  <a:lnTo>
                    <a:pt x="264490" y="2766796"/>
                  </a:lnTo>
                  <a:lnTo>
                    <a:pt x="265607" y="2769324"/>
                  </a:lnTo>
                  <a:lnTo>
                    <a:pt x="265607" y="2775191"/>
                  </a:lnTo>
                  <a:lnTo>
                    <a:pt x="264388" y="2778239"/>
                  </a:lnTo>
                  <a:lnTo>
                    <a:pt x="261962" y="2781452"/>
                  </a:lnTo>
                  <a:lnTo>
                    <a:pt x="259588" y="2784691"/>
                  </a:lnTo>
                  <a:lnTo>
                    <a:pt x="255016" y="2789021"/>
                  </a:lnTo>
                  <a:lnTo>
                    <a:pt x="248170" y="2794533"/>
                  </a:lnTo>
                  <a:lnTo>
                    <a:pt x="243865" y="2798076"/>
                  </a:lnTo>
                  <a:lnTo>
                    <a:pt x="232143" y="2815539"/>
                  </a:lnTo>
                  <a:lnTo>
                    <a:pt x="232232" y="2817368"/>
                  </a:lnTo>
                  <a:lnTo>
                    <a:pt x="273583" y="2817368"/>
                  </a:lnTo>
                  <a:lnTo>
                    <a:pt x="273583" y="2810078"/>
                  </a:lnTo>
                  <a:close/>
                </a:path>
                <a:path w="447040" h="2818765">
                  <a:moveTo>
                    <a:pt x="323913" y="2779611"/>
                  </a:moveTo>
                  <a:lnTo>
                    <a:pt x="316153" y="2759748"/>
                  </a:lnTo>
                  <a:lnTo>
                    <a:pt x="316153" y="2776740"/>
                  </a:lnTo>
                  <a:lnTo>
                    <a:pt x="316141" y="2797048"/>
                  </a:lnTo>
                  <a:lnTo>
                    <a:pt x="314934" y="2803753"/>
                  </a:lnTo>
                  <a:lnTo>
                    <a:pt x="312470" y="2807157"/>
                  </a:lnTo>
                  <a:lnTo>
                    <a:pt x="310134" y="2810510"/>
                  </a:lnTo>
                  <a:lnTo>
                    <a:pt x="307149" y="2812186"/>
                  </a:lnTo>
                  <a:lnTo>
                    <a:pt x="300113" y="2812186"/>
                  </a:lnTo>
                  <a:lnTo>
                    <a:pt x="297103" y="2810497"/>
                  </a:lnTo>
                  <a:lnTo>
                    <a:pt x="294754" y="2807131"/>
                  </a:lnTo>
                  <a:lnTo>
                    <a:pt x="292328" y="2803791"/>
                  </a:lnTo>
                  <a:lnTo>
                    <a:pt x="291109" y="2797048"/>
                  </a:lnTo>
                  <a:lnTo>
                    <a:pt x="291122" y="2776740"/>
                  </a:lnTo>
                  <a:lnTo>
                    <a:pt x="292430" y="2769819"/>
                  </a:lnTo>
                  <a:lnTo>
                    <a:pt x="295046" y="2766060"/>
                  </a:lnTo>
                  <a:lnTo>
                    <a:pt x="297205" y="2763101"/>
                  </a:lnTo>
                  <a:lnTo>
                    <a:pt x="300024" y="2761627"/>
                  </a:lnTo>
                  <a:lnTo>
                    <a:pt x="307149" y="2761627"/>
                  </a:lnTo>
                  <a:lnTo>
                    <a:pt x="310146" y="2763304"/>
                  </a:lnTo>
                  <a:lnTo>
                    <a:pt x="312496" y="2766644"/>
                  </a:lnTo>
                  <a:lnTo>
                    <a:pt x="314934" y="2769997"/>
                  </a:lnTo>
                  <a:lnTo>
                    <a:pt x="306959" y="2755354"/>
                  </a:lnTo>
                  <a:lnTo>
                    <a:pt x="299085" y="2755354"/>
                  </a:lnTo>
                  <a:lnTo>
                    <a:pt x="283235" y="2779611"/>
                  </a:lnTo>
                  <a:lnTo>
                    <a:pt x="283235" y="2786900"/>
                  </a:lnTo>
                  <a:lnTo>
                    <a:pt x="297586" y="2818422"/>
                  </a:lnTo>
                  <a:lnTo>
                    <a:pt x="308178" y="2818422"/>
                  </a:lnTo>
                  <a:lnTo>
                    <a:pt x="323913" y="2795003"/>
                  </a:lnTo>
                  <a:lnTo>
                    <a:pt x="323913" y="2779611"/>
                  </a:lnTo>
                  <a:close/>
                </a:path>
                <a:path w="447040" h="2818765">
                  <a:moveTo>
                    <a:pt x="373976" y="2779611"/>
                  </a:moveTo>
                  <a:lnTo>
                    <a:pt x="373621" y="2775915"/>
                  </a:lnTo>
                  <a:lnTo>
                    <a:pt x="371741" y="2768701"/>
                  </a:lnTo>
                  <a:lnTo>
                    <a:pt x="370433" y="2765641"/>
                  </a:lnTo>
                  <a:lnTo>
                    <a:pt x="368731" y="2763101"/>
                  </a:lnTo>
                  <a:lnTo>
                    <a:pt x="367792" y="2761627"/>
                  </a:lnTo>
                  <a:lnTo>
                    <a:pt x="367144" y="2760611"/>
                  </a:lnTo>
                  <a:lnTo>
                    <a:pt x="366217" y="2759786"/>
                  </a:lnTo>
                  <a:lnTo>
                    <a:pt x="366217" y="2776740"/>
                  </a:lnTo>
                  <a:lnTo>
                    <a:pt x="366204" y="2797048"/>
                  </a:lnTo>
                  <a:lnTo>
                    <a:pt x="364998" y="2803753"/>
                  </a:lnTo>
                  <a:lnTo>
                    <a:pt x="360108" y="2810510"/>
                  </a:lnTo>
                  <a:lnTo>
                    <a:pt x="357212" y="2812186"/>
                  </a:lnTo>
                  <a:lnTo>
                    <a:pt x="350177" y="2812186"/>
                  </a:lnTo>
                  <a:lnTo>
                    <a:pt x="347167" y="2810497"/>
                  </a:lnTo>
                  <a:lnTo>
                    <a:pt x="344741" y="2807157"/>
                  </a:lnTo>
                  <a:lnTo>
                    <a:pt x="342404" y="2803791"/>
                  </a:lnTo>
                  <a:lnTo>
                    <a:pt x="341185" y="2797048"/>
                  </a:lnTo>
                  <a:lnTo>
                    <a:pt x="341185" y="2776740"/>
                  </a:lnTo>
                  <a:lnTo>
                    <a:pt x="342493" y="2769819"/>
                  </a:lnTo>
                  <a:lnTo>
                    <a:pt x="345122" y="2766060"/>
                  </a:lnTo>
                  <a:lnTo>
                    <a:pt x="347268" y="2763101"/>
                  </a:lnTo>
                  <a:lnTo>
                    <a:pt x="350088" y="2761627"/>
                  </a:lnTo>
                  <a:lnTo>
                    <a:pt x="357212" y="2761627"/>
                  </a:lnTo>
                  <a:lnTo>
                    <a:pt x="360121" y="2763304"/>
                  </a:lnTo>
                  <a:lnTo>
                    <a:pt x="364998" y="2769997"/>
                  </a:lnTo>
                  <a:lnTo>
                    <a:pt x="366217" y="2776740"/>
                  </a:lnTo>
                  <a:lnTo>
                    <a:pt x="366217" y="2759786"/>
                  </a:lnTo>
                  <a:lnTo>
                    <a:pt x="364998" y="2758694"/>
                  </a:lnTo>
                  <a:lnTo>
                    <a:pt x="359930" y="2756027"/>
                  </a:lnTo>
                  <a:lnTo>
                    <a:pt x="357022" y="2755354"/>
                  </a:lnTo>
                  <a:lnTo>
                    <a:pt x="349148" y="2755354"/>
                  </a:lnTo>
                  <a:lnTo>
                    <a:pt x="333298" y="2779611"/>
                  </a:lnTo>
                  <a:lnTo>
                    <a:pt x="333298" y="2786900"/>
                  </a:lnTo>
                  <a:lnTo>
                    <a:pt x="347649" y="2818422"/>
                  </a:lnTo>
                  <a:lnTo>
                    <a:pt x="358241" y="2818422"/>
                  </a:lnTo>
                  <a:lnTo>
                    <a:pt x="373976" y="2795003"/>
                  </a:lnTo>
                  <a:lnTo>
                    <a:pt x="373976" y="2779611"/>
                  </a:lnTo>
                  <a:close/>
                </a:path>
                <a:path w="447040" h="2818765">
                  <a:moveTo>
                    <a:pt x="446836" y="2817368"/>
                  </a:moveTo>
                  <a:lnTo>
                    <a:pt x="446760" y="2781300"/>
                  </a:lnTo>
                  <a:lnTo>
                    <a:pt x="445757" y="2778188"/>
                  </a:lnTo>
                  <a:lnTo>
                    <a:pt x="445617" y="2777756"/>
                  </a:lnTo>
                  <a:lnTo>
                    <a:pt x="442849" y="2774950"/>
                  </a:lnTo>
                  <a:lnTo>
                    <a:pt x="440842" y="2772841"/>
                  </a:lnTo>
                  <a:lnTo>
                    <a:pt x="437375" y="2771622"/>
                  </a:lnTo>
                  <a:lnTo>
                    <a:pt x="427062" y="2771622"/>
                  </a:lnTo>
                  <a:lnTo>
                    <a:pt x="422465" y="2774238"/>
                  </a:lnTo>
                  <a:lnTo>
                    <a:pt x="418807" y="2779458"/>
                  </a:lnTo>
                  <a:lnTo>
                    <a:pt x="418376" y="2778188"/>
                  </a:lnTo>
                  <a:lnTo>
                    <a:pt x="417969" y="2776982"/>
                  </a:lnTo>
                  <a:lnTo>
                    <a:pt x="416471" y="2775051"/>
                  </a:lnTo>
                  <a:lnTo>
                    <a:pt x="412153" y="2772308"/>
                  </a:lnTo>
                  <a:lnTo>
                    <a:pt x="409435" y="2771622"/>
                  </a:lnTo>
                  <a:lnTo>
                    <a:pt x="403059" y="2771622"/>
                  </a:lnTo>
                  <a:lnTo>
                    <a:pt x="400304" y="2772308"/>
                  </a:lnTo>
                  <a:lnTo>
                    <a:pt x="395655" y="2774950"/>
                  </a:lnTo>
                  <a:lnTo>
                    <a:pt x="393776" y="2776715"/>
                  </a:lnTo>
                  <a:lnTo>
                    <a:pt x="392277" y="2778912"/>
                  </a:lnTo>
                  <a:lnTo>
                    <a:pt x="392277" y="2772626"/>
                  </a:lnTo>
                  <a:lnTo>
                    <a:pt x="385432" y="2772626"/>
                  </a:lnTo>
                  <a:lnTo>
                    <a:pt x="385432" y="2817368"/>
                  </a:lnTo>
                  <a:lnTo>
                    <a:pt x="393115" y="2817368"/>
                  </a:lnTo>
                  <a:lnTo>
                    <a:pt x="393115" y="2790088"/>
                  </a:lnTo>
                  <a:lnTo>
                    <a:pt x="393496" y="2786964"/>
                  </a:lnTo>
                  <a:lnTo>
                    <a:pt x="395185" y="2782633"/>
                  </a:lnTo>
                  <a:lnTo>
                    <a:pt x="396494" y="2780995"/>
                  </a:lnTo>
                  <a:lnTo>
                    <a:pt x="398373" y="2779865"/>
                  </a:lnTo>
                  <a:lnTo>
                    <a:pt x="399897" y="2778912"/>
                  </a:lnTo>
                  <a:lnTo>
                    <a:pt x="400151" y="2778747"/>
                  </a:lnTo>
                  <a:lnTo>
                    <a:pt x="402209" y="2778188"/>
                  </a:lnTo>
                  <a:lnTo>
                    <a:pt x="407187" y="2778188"/>
                  </a:lnTo>
                  <a:lnTo>
                    <a:pt x="409244" y="2779026"/>
                  </a:lnTo>
                  <a:lnTo>
                    <a:pt x="410464" y="2780715"/>
                  </a:lnTo>
                  <a:lnTo>
                    <a:pt x="411772" y="2782392"/>
                  </a:lnTo>
                  <a:lnTo>
                    <a:pt x="412343" y="2784919"/>
                  </a:lnTo>
                  <a:lnTo>
                    <a:pt x="412343" y="2817368"/>
                  </a:lnTo>
                  <a:lnTo>
                    <a:pt x="420027" y="2817368"/>
                  </a:lnTo>
                  <a:lnTo>
                    <a:pt x="420027" y="2786773"/>
                  </a:lnTo>
                  <a:lnTo>
                    <a:pt x="421055" y="2783421"/>
                  </a:lnTo>
                  <a:lnTo>
                    <a:pt x="423240" y="2781300"/>
                  </a:lnTo>
                  <a:lnTo>
                    <a:pt x="425056" y="2779458"/>
                  </a:lnTo>
                  <a:lnTo>
                    <a:pt x="425284" y="2779230"/>
                  </a:lnTo>
                  <a:lnTo>
                    <a:pt x="428002" y="2778188"/>
                  </a:lnTo>
                  <a:lnTo>
                    <a:pt x="432866" y="2778188"/>
                  </a:lnTo>
                  <a:lnTo>
                    <a:pt x="439242" y="2786151"/>
                  </a:lnTo>
                  <a:lnTo>
                    <a:pt x="439242" y="2817368"/>
                  </a:lnTo>
                  <a:lnTo>
                    <a:pt x="446836" y="281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00185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338286" y="5359447"/>
              <a:ext cx="216535" cy="63500"/>
            </a:xfrm>
            <a:custGeom>
              <a:avLst/>
              <a:gdLst/>
              <a:ahLst/>
              <a:cxnLst/>
              <a:rect l="l" t="t" r="r" b="b"/>
              <a:pathLst>
                <a:path w="216534" h="63500">
                  <a:moveTo>
                    <a:pt x="34878" y="47224"/>
                  </a:moveTo>
                  <a:lnTo>
                    <a:pt x="27189" y="47224"/>
                  </a:lnTo>
                  <a:lnTo>
                    <a:pt x="27189" y="62010"/>
                  </a:lnTo>
                  <a:lnTo>
                    <a:pt x="34878" y="62010"/>
                  </a:lnTo>
                  <a:lnTo>
                    <a:pt x="34878" y="47224"/>
                  </a:lnTo>
                  <a:close/>
                </a:path>
                <a:path w="216534" h="63500">
                  <a:moveTo>
                    <a:pt x="34878" y="250"/>
                  </a:moveTo>
                  <a:lnTo>
                    <a:pt x="28595" y="250"/>
                  </a:lnTo>
                  <a:lnTo>
                    <a:pt x="0" y="40271"/>
                  </a:lnTo>
                  <a:lnTo>
                    <a:pt x="0" y="47224"/>
                  </a:lnTo>
                  <a:lnTo>
                    <a:pt x="43315" y="47224"/>
                  </a:lnTo>
                  <a:lnTo>
                    <a:pt x="43315" y="40271"/>
                  </a:lnTo>
                  <a:lnTo>
                    <a:pt x="7594" y="40271"/>
                  </a:lnTo>
                  <a:lnTo>
                    <a:pt x="27189" y="12433"/>
                  </a:lnTo>
                  <a:lnTo>
                    <a:pt x="34878" y="12433"/>
                  </a:lnTo>
                  <a:lnTo>
                    <a:pt x="34878" y="250"/>
                  </a:lnTo>
                  <a:close/>
                </a:path>
                <a:path w="216534" h="63500">
                  <a:moveTo>
                    <a:pt x="34878" y="12433"/>
                  </a:moveTo>
                  <a:lnTo>
                    <a:pt x="27189" y="12433"/>
                  </a:lnTo>
                  <a:lnTo>
                    <a:pt x="27189" y="40271"/>
                  </a:lnTo>
                  <a:lnTo>
                    <a:pt x="34878" y="40271"/>
                  </a:lnTo>
                  <a:lnTo>
                    <a:pt x="34878" y="12433"/>
                  </a:lnTo>
                  <a:close/>
                </a:path>
                <a:path w="216534" h="63500">
                  <a:moveTo>
                    <a:pt x="76316" y="0"/>
                  </a:moveTo>
                  <a:lnTo>
                    <a:pt x="68441" y="0"/>
                  </a:lnTo>
                  <a:lnTo>
                    <a:pt x="64691" y="1212"/>
                  </a:lnTo>
                  <a:lnTo>
                    <a:pt x="52597" y="24255"/>
                  </a:lnTo>
                  <a:lnTo>
                    <a:pt x="52597" y="31550"/>
                  </a:lnTo>
                  <a:lnTo>
                    <a:pt x="66941" y="63065"/>
                  </a:lnTo>
                  <a:lnTo>
                    <a:pt x="77536" y="63065"/>
                  </a:lnTo>
                  <a:lnTo>
                    <a:pt x="81380" y="61852"/>
                  </a:lnTo>
                  <a:lnTo>
                    <a:pt x="87379" y="56992"/>
                  </a:lnTo>
                  <a:lnTo>
                    <a:pt x="87488" y="56826"/>
                  </a:lnTo>
                  <a:lnTo>
                    <a:pt x="69472" y="56826"/>
                  </a:lnTo>
                  <a:lnTo>
                    <a:pt x="66466" y="55140"/>
                  </a:lnTo>
                  <a:lnTo>
                    <a:pt x="64108" y="51770"/>
                  </a:lnTo>
                  <a:lnTo>
                    <a:pt x="61691" y="48437"/>
                  </a:lnTo>
                  <a:lnTo>
                    <a:pt x="60472" y="41689"/>
                  </a:lnTo>
                  <a:lnTo>
                    <a:pt x="69378" y="6276"/>
                  </a:lnTo>
                  <a:lnTo>
                    <a:pt x="87125" y="6276"/>
                  </a:lnTo>
                  <a:lnTo>
                    <a:pt x="86442" y="5257"/>
                  </a:lnTo>
                  <a:lnTo>
                    <a:pt x="84380" y="3332"/>
                  </a:lnTo>
                  <a:lnTo>
                    <a:pt x="79317" y="666"/>
                  </a:lnTo>
                  <a:lnTo>
                    <a:pt x="76316" y="0"/>
                  </a:lnTo>
                  <a:close/>
                </a:path>
                <a:path w="216534" h="63500">
                  <a:moveTo>
                    <a:pt x="87125" y="6276"/>
                  </a:moveTo>
                  <a:lnTo>
                    <a:pt x="76504" y="6276"/>
                  </a:lnTo>
                  <a:lnTo>
                    <a:pt x="79504" y="7952"/>
                  </a:lnTo>
                  <a:lnTo>
                    <a:pt x="81848" y="11294"/>
                  </a:lnTo>
                  <a:lnTo>
                    <a:pt x="84286" y="14636"/>
                  </a:lnTo>
                  <a:lnTo>
                    <a:pt x="85505" y="21385"/>
                  </a:lnTo>
                  <a:lnTo>
                    <a:pt x="85500" y="41689"/>
                  </a:lnTo>
                  <a:lnTo>
                    <a:pt x="84286" y="48400"/>
                  </a:lnTo>
                  <a:lnTo>
                    <a:pt x="81829" y="51798"/>
                  </a:lnTo>
                  <a:lnTo>
                    <a:pt x="79488" y="55149"/>
                  </a:lnTo>
                  <a:lnTo>
                    <a:pt x="76504" y="56826"/>
                  </a:lnTo>
                  <a:lnTo>
                    <a:pt x="87488" y="56826"/>
                  </a:lnTo>
                  <a:lnTo>
                    <a:pt x="89630" y="53548"/>
                  </a:lnTo>
                  <a:lnTo>
                    <a:pt x="92629" y="44651"/>
                  </a:lnTo>
                  <a:lnTo>
                    <a:pt x="93272" y="39645"/>
                  </a:lnTo>
                  <a:lnTo>
                    <a:pt x="93267" y="24255"/>
                  </a:lnTo>
                  <a:lnTo>
                    <a:pt x="92911" y="20561"/>
                  </a:lnTo>
                  <a:lnTo>
                    <a:pt x="91036" y="13350"/>
                  </a:lnTo>
                  <a:lnTo>
                    <a:pt x="89724" y="10285"/>
                  </a:lnTo>
                  <a:lnTo>
                    <a:pt x="88111" y="7748"/>
                  </a:lnTo>
                  <a:lnTo>
                    <a:pt x="87125" y="6276"/>
                  </a:lnTo>
                  <a:close/>
                </a:path>
                <a:path w="216534" h="63500">
                  <a:moveTo>
                    <a:pt x="126382" y="0"/>
                  </a:moveTo>
                  <a:lnTo>
                    <a:pt x="118507" y="0"/>
                  </a:lnTo>
                  <a:lnTo>
                    <a:pt x="114663" y="1212"/>
                  </a:lnTo>
                  <a:lnTo>
                    <a:pt x="108662" y="6036"/>
                  </a:lnTo>
                  <a:lnTo>
                    <a:pt x="106412" y="9470"/>
                  </a:lnTo>
                  <a:lnTo>
                    <a:pt x="103412" y="18376"/>
                  </a:lnTo>
                  <a:lnTo>
                    <a:pt x="102662" y="24255"/>
                  </a:lnTo>
                  <a:lnTo>
                    <a:pt x="102662" y="31550"/>
                  </a:lnTo>
                  <a:lnTo>
                    <a:pt x="117006" y="63065"/>
                  </a:lnTo>
                  <a:lnTo>
                    <a:pt x="127600" y="63065"/>
                  </a:lnTo>
                  <a:lnTo>
                    <a:pt x="131351" y="61852"/>
                  </a:lnTo>
                  <a:lnTo>
                    <a:pt x="137351" y="56992"/>
                  </a:lnTo>
                  <a:lnTo>
                    <a:pt x="137465" y="56826"/>
                  </a:lnTo>
                  <a:lnTo>
                    <a:pt x="119538" y="56826"/>
                  </a:lnTo>
                  <a:lnTo>
                    <a:pt x="116531" y="55140"/>
                  </a:lnTo>
                  <a:lnTo>
                    <a:pt x="114100" y="51798"/>
                  </a:lnTo>
                  <a:lnTo>
                    <a:pt x="111756" y="48437"/>
                  </a:lnTo>
                  <a:lnTo>
                    <a:pt x="110538" y="41689"/>
                  </a:lnTo>
                  <a:lnTo>
                    <a:pt x="110543" y="21385"/>
                  </a:lnTo>
                  <a:lnTo>
                    <a:pt x="111850" y="14460"/>
                  </a:lnTo>
                  <a:lnTo>
                    <a:pt x="114475" y="10702"/>
                  </a:lnTo>
                  <a:lnTo>
                    <a:pt x="116631" y="7748"/>
                  </a:lnTo>
                  <a:lnTo>
                    <a:pt x="119444" y="6276"/>
                  </a:lnTo>
                  <a:lnTo>
                    <a:pt x="137153" y="6276"/>
                  </a:lnTo>
                  <a:lnTo>
                    <a:pt x="136508" y="5257"/>
                  </a:lnTo>
                  <a:lnTo>
                    <a:pt x="134352" y="3332"/>
                  </a:lnTo>
                  <a:lnTo>
                    <a:pt x="129288" y="666"/>
                  </a:lnTo>
                  <a:lnTo>
                    <a:pt x="126382" y="0"/>
                  </a:lnTo>
                  <a:close/>
                </a:path>
                <a:path w="216534" h="63500">
                  <a:moveTo>
                    <a:pt x="137153" y="6276"/>
                  </a:moveTo>
                  <a:lnTo>
                    <a:pt x="126569" y="6276"/>
                  </a:lnTo>
                  <a:lnTo>
                    <a:pt x="129476" y="7952"/>
                  </a:lnTo>
                  <a:lnTo>
                    <a:pt x="134352" y="14636"/>
                  </a:lnTo>
                  <a:lnTo>
                    <a:pt x="135569" y="21385"/>
                  </a:lnTo>
                  <a:lnTo>
                    <a:pt x="135564" y="41689"/>
                  </a:lnTo>
                  <a:lnTo>
                    <a:pt x="134352" y="48400"/>
                  </a:lnTo>
                  <a:lnTo>
                    <a:pt x="129461" y="55149"/>
                  </a:lnTo>
                  <a:lnTo>
                    <a:pt x="126569" y="56826"/>
                  </a:lnTo>
                  <a:lnTo>
                    <a:pt x="137465" y="56826"/>
                  </a:lnTo>
                  <a:lnTo>
                    <a:pt x="139696" y="53548"/>
                  </a:lnTo>
                  <a:lnTo>
                    <a:pt x="142695" y="44651"/>
                  </a:lnTo>
                  <a:lnTo>
                    <a:pt x="143338" y="39645"/>
                  </a:lnTo>
                  <a:lnTo>
                    <a:pt x="143333" y="24255"/>
                  </a:lnTo>
                  <a:lnTo>
                    <a:pt x="142976" y="20561"/>
                  </a:lnTo>
                  <a:lnTo>
                    <a:pt x="141102" y="13350"/>
                  </a:lnTo>
                  <a:lnTo>
                    <a:pt x="139788" y="10285"/>
                  </a:lnTo>
                  <a:lnTo>
                    <a:pt x="138084" y="7748"/>
                  </a:lnTo>
                  <a:lnTo>
                    <a:pt x="137153" y="6276"/>
                  </a:lnTo>
                  <a:close/>
                </a:path>
                <a:path w="216534" h="63500">
                  <a:moveTo>
                    <a:pt x="161634" y="17275"/>
                  </a:moveTo>
                  <a:lnTo>
                    <a:pt x="154790" y="17275"/>
                  </a:lnTo>
                  <a:lnTo>
                    <a:pt x="154790" y="62010"/>
                  </a:lnTo>
                  <a:lnTo>
                    <a:pt x="162478" y="62010"/>
                  </a:lnTo>
                  <a:lnTo>
                    <a:pt x="162478" y="34726"/>
                  </a:lnTo>
                  <a:lnTo>
                    <a:pt x="162853" y="31606"/>
                  </a:lnTo>
                  <a:lnTo>
                    <a:pt x="164548" y="27274"/>
                  </a:lnTo>
                  <a:lnTo>
                    <a:pt x="165853" y="25645"/>
                  </a:lnTo>
                  <a:lnTo>
                    <a:pt x="167728" y="24514"/>
                  </a:lnTo>
                  <a:lnTo>
                    <a:pt x="169259" y="23552"/>
                  </a:lnTo>
                  <a:lnTo>
                    <a:pt x="161634" y="23552"/>
                  </a:lnTo>
                  <a:lnTo>
                    <a:pt x="161634" y="17275"/>
                  </a:lnTo>
                  <a:close/>
                </a:path>
                <a:path w="216534" h="63500">
                  <a:moveTo>
                    <a:pt x="187734" y="22829"/>
                  </a:moveTo>
                  <a:lnTo>
                    <a:pt x="176541" y="22829"/>
                  </a:lnTo>
                  <a:lnTo>
                    <a:pt x="178603" y="23672"/>
                  </a:lnTo>
                  <a:lnTo>
                    <a:pt x="179823" y="25358"/>
                  </a:lnTo>
                  <a:lnTo>
                    <a:pt x="181135" y="27042"/>
                  </a:lnTo>
                  <a:lnTo>
                    <a:pt x="181697" y="29569"/>
                  </a:lnTo>
                  <a:lnTo>
                    <a:pt x="181697" y="62010"/>
                  </a:lnTo>
                  <a:lnTo>
                    <a:pt x="189386" y="62010"/>
                  </a:lnTo>
                  <a:lnTo>
                    <a:pt x="189386" y="31412"/>
                  </a:lnTo>
                  <a:lnTo>
                    <a:pt x="190417" y="28060"/>
                  </a:lnTo>
                  <a:lnTo>
                    <a:pt x="192601" y="25941"/>
                  </a:lnTo>
                  <a:lnTo>
                    <a:pt x="194417" y="24098"/>
                  </a:lnTo>
                  <a:lnTo>
                    <a:pt x="188167" y="24098"/>
                  </a:lnTo>
                  <a:lnTo>
                    <a:pt x="187734" y="22829"/>
                  </a:lnTo>
                  <a:close/>
                </a:path>
                <a:path w="216534" h="63500">
                  <a:moveTo>
                    <a:pt x="215117" y="22829"/>
                  </a:moveTo>
                  <a:lnTo>
                    <a:pt x="202230" y="22829"/>
                  </a:lnTo>
                  <a:lnTo>
                    <a:pt x="203824" y="23237"/>
                  </a:lnTo>
                  <a:lnTo>
                    <a:pt x="206449" y="24866"/>
                  </a:lnTo>
                  <a:lnTo>
                    <a:pt x="207293" y="25941"/>
                  </a:lnTo>
                  <a:lnTo>
                    <a:pt x="207858" y="27283"/>
                  </a:lnTo>
                  <a:lnTo>
                    <a:pt x="208324" y="28616"/>
                  </a:lnTo>
                  <a:lnTo>
                    <a:pt x="208605" y="30792"/>
                  </a:lnTo>
                  <a:lnTo>
                    <a:pt x="208605" y="62010"/>
                  </a:lnTo>
                  <a:lnTo>
                    <a:pt x="216199" y="62010"/>
                  </a:lnTo>
                  <a:lnTo>
                    <a:pt x="216119" y="25941"/>
                  </a:lnTo>
                  <a:lnTo>
                    <a:pt x="215117" y="22829"/>
                  </a:lnTo>
                  <a:close/>
                </a:path>
                <a:path w="216534" h="63500">
                  <a:moveTo>
                    <a:pt x="206730" y="16266"/>
                  </a:moveTo>
                  <a:lnTo>
                    <a:pt x="196416" y="16266"/>
                  </a:lnTo>
                  <a:lnTo>
                    <a:pt x="191823" y="18877"/>
                  </a:lnTo>
                  <a:lnTo>
                    <a:pt x="188167" y="24098"/>
                  </a:lnTo>
                  <a:lnTo>
                    <a:pt x="194417" y="24098"/>
                  </a:lnTo>
                  <a:lnTo>
                    <a:pt x="194636" y="23876"/>
                  </a:lnTo>
                  <a:lnTo>
                    <a:pt x="197355" y="22829"/>
                  </a:lnTo>
                  <a:lnTo>
                    <a:pt x="215117" y="22829"/>
                  </a:lnTo>
                  <a:lnTo>
                    <a:pt x="214980" y="22404"/>
                  </a:lnTo>
                  <a:lnTo>
                    <a:pt x="212208" y="19598"/>
                  </a:lnTo>
                  <a:lnTo>
                    <a:pt x="210198" y="17487"/>
                  </a:lnTo>
                  <a:lnTo>
                    <a:pt x="206730" y="16266"/>
                  </a:lnTo>
                  <a:close/>
                </a:path>
                <a:path w="216534" h="63500">
                  <a:moveTo>
                    <a:pt x="178791" y="16266"/>
                  </a:moveTo>
                  <a:lnTo>
                    <a:pt x="172416" y="16266"/>
                  </a:lnTo>
                  <a:lnTo>
                    <a:pt x="169666" y="16950"/>
                  </a:lnTo>
                  <a:lnTo>
                    <a:pt x="165009" y="19598"/>
                  </a:lnTo>
                  <a:lnTo>
                    <a:pt x="163134" y="21357"/>
                  </a:lnTo>
                  <a:lnTo>
                    <a:pt x="161634" y="23552"/>
                  </a:lnTo>
                  <a:lnTo>
                    <a:pt x="169259" y="23552"/>
                  </a:lnTo>
                  <a:lnTo>
                    <a:pt x="169509" y="23394"/>
                  </a:lnTo>
                  <a:lnTo>
                    <a:pt x="171571" y="22829"/>
                  </a:lnTo>
                  <a:lnTo>
                    <a:pt x="187734" y="22829"/>
                  </a:lnTo>
                  <a:lnTo>
                    <a:pt x="187323" y="21626"/>
                  </a:lnTo>
                  <a:lnTo>
                    <a:pt x="185823" y="19701"/>
                  </a:lnTo>
                  <a:lnTo>
                    <a:pt x="181510" y="16950"/>
                  </a:lnTo>
                  <a:lnTo>
                    <a:pt x="178791" y="162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46290" y="2604096"/>
              <a:ext cx="253365" cy="2732405"/>
            </a:xfrm>
            <a:custGeom>
              <a:avLst/>
              <a:gdLst/>
              <a:ahLst/>
              <a:cxnLst/>
              <a:rect l="l" t="t" r="r" b="b"/>
              <a:pathLst>
                <a:path w="253365" h="2732404">
                  <a:moveTo>
                    <a:pt x="7023" y="0"/>
                  </a:moveTo>
                  <a:lnTo>
                    <a:pt x="0" y="0"/>
                  </a:lnTo>
                  <a:lnTo>
                    <a:pt x="0" y="2732316"/>
                  </a:lnTo>
                  <a:lnTo>
                    <a:pt x="7023" y="2732316"/>
                  </a:lnTo>
                  <a:lnTo>
                    <a:pt x="7023" y="0"/>
                  </a:lnTo>
                  <a:close/>
                </a:path>
                <a:path w="253365" h="2732404">
                  <a:moveTo>
                    <a:pt x="154698" y="0"/>
                  </a:moveTo>
                  <a:lnTo>
                    <a:pt x="147662" y="0"/>
                  </a:lnTo>
                  <a:lnTo>
                    <a:pt x="147662" y="2732316"/>
                  </a:lnTo>
                  <a:lnTo>
                    <a:pt x="154698" y="2732316"/>
                  </a:lnTo>
                  <a:lnTo>
                    <a:pt x="154698" y="0"/>
                  </a:lnTo>
                  <a:close/>
                </a:path>
                <a:path w="253365" h="2732404">
                  <a:moveTo>
                    <a:pt x="253136" y="0"/>
                  </a:moveTo>
                  <a:lnTo>
                    <a:pt x="246100" y="0"/>
                  </a:lnTo>
                  <a:lnTo>
                    <a:pt x="246100" y="2732316"/>
                  </a:lnTo>
                  <a:lnTo>
                    <a:pt x="253136" y="2732316"/>
                  </a:lnTo>
                  <a:lnTo>
                    <a:pt x="253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61491" y="2604096"/>
              <a:ext cx="273050" cy="2816225"/>
            </a:xfrm>
            <a:custGeom>
              <a:avLst/>
              <a:gdLst/>
              <a:ahLst/>
              <a:cxnLst/>
              <a:rect l="l" t="t" r="r" b="b"/>
              <a:pathLst>
                <a:path w="273050" h="2816225">
                  <a:moveTo>
                    <a:pt x="22313" y="0"/>
                  </a:moveTo>
                  <a:lnTo>
                    <a:pt x="15278" y="0"/>
                  </a:lnTo>
                  <a:lnTo>
                    <a:pt x="15278" y="2732316"/>
                  </a:lnTo>
                  <a:lnTo>
                    <a:pt x="22313" y="2732316"/>
                  </a:lnTo>
                  <a:lnTo>
                    <a:pt x="22313" y="0"/>
                  </a:lnTo>
                  <a:close/>
                </a:path>
                <a:path w="273050" h="2816225">
                  <a:moveTo>
                    <a:pt x="22694" y="2755100"/>
                  </a:moveTo>
                  <a:lnTo>
                    <a:pt x="17818" y="2755100"/>
                  </a:lnTo>
                  <a:lnTo>
                    <a:pt x="16497" y="2757728"/>
                  </a:lnTo>
                  <a:lnTo>
                    <a:pt x="14249" y="2760434"/>
                  </a:lnTo>
                  <a:lnTo>
                    <a:pt x="7874" y="2766009"/>
                  </a:lnTo>
                  <a:lnTo>
                    <a:pt x="4216" y="2768396"/>
                  </a:lnTo>
                  <a:lnTo>
                    <a:pt x="0" y="2770352"/>
                  </a:lnTo>
                  <a:lnTo>
                    <a:pt x="0" y="2777566"/>
                  </a:lnTo>
                  <a:lnTo>
                    <a:pt x="15100" y="2768562"/>
                  </a:lnTo>
                  <a:lnTo>
                    <a:pt x="15100" y="2816110"/>
                  </a:lnTo>
                  <a:lnTo>
                    <a:pt x="22694" y="2816110"/>
                  </a:lnTo>
                  <a:lnTo>
                    <a:pt x="22694" y="2755100"/>
                  </a:lnTo>
                  <a:close/>
                </a:path>
                <a:path w="273050" h="2816225">
                  <a:moveTo>
                    <a:pt x="273011" y="2808935"/>
                  </a:moveTo>
                  <a:lnTo>
                    <a:pt x="242824" y="2808935"/>
                  </a:lnTo>
                  <a:lnTo>
                    <a:pt x="243674" y="2807589"/>
                  </a:lnTo>
                  <a:lnTo>
                    <a:pt x="244703" y="2806242"/>
                  </a:lnTo>
                  <a:lnTo>
                    <a:pt x="247230" y="2803563"/>
                  </a:lnTo>
                  <a:lnTo>
                    <a:pt x="250139" y="2801010"/>
                  </a:lnTo>
                  <a:lnTo>
                    <a:pt x="260172" y="2792717"/>
                  </a:lnTo>
                  <a:lnTo>
                    <a:pt x="264020" y="2789161"/>
                  </a:lnTo>
                  <a:lnTo>
                    <a:pt x="268706" y="2783967"/>
                  </a:lnTo>
                  <a:lnTo>
                    <a:pt x="270395" y="2781490"/>
                  </a:lnTo>
                  <a:lnTo>
                    <a:pt x="272364" y="2776791"/>
                  </a:lnTo>
                  <a:lnTo>
                    <a:pt x="272923" y="2774404"/>
                  </a:lnTo>
                  <a:lnTo>
                    <a:pt x="272923" y="2767190"/>
                  </a:lnTo>
                  <a:lnTo>
                    <a:pt x="271145" y="2763177"/>
                  </a:lnTo>
                  <a:lnTo>
                    <a:pt x="264299" y="2756712"/>
                  </a:lnTo>
                  <a:lnTo>
                    <a:pt x="259613" y="2755100"/>
                  </a:lnTo>
                  <a:lnTo>
                    <a:pt x="247891" y="2755100"/>
                  </a:lnTo>
                  <a:lnTo>
                    <a:pt x="243205" y="2756598"/>
                  </a:lnTo>
                  <a:lnTo>
                    <a:pt x="236258" y="2762593"/>
                  </a:lnTo>
                  <a:lnTo>
                    <a:pt x="234289" y="2766961"/>
                  </a:lnTo>
                  <a:lnTo>
                    <a:pt x="233730" y="2772676"/>
                  </a:lnTo>
                  <a:lnTo>
                    <a:pt x="241515" y="2773464"/>
                  </a:lnTo>
                  <a:lnTo>
                    <a:pt x="241515" y="2769654"/>
                  </a:lnTo>
                  <a:lnTo>
                    <a:pt x="242633" y="2766657"/>
                  </a:lnTo>
                  <a:lnTo>
                    <a:pt x="246951" y="2762351"/>
                  </a:lnTo>
                  <a:lnTo>
                    <a:pt x="249948" y="2761272"/>
                  </a:lnTo>
                  <a:lnTo>
                    <a:pt x="256984" y="2761272"/>
                  </a:lnTo>
                  <a:lnTo>
                    <a:pt x="259791" y="2762288"/>
                  </a:lnTo>
                  <a:lnTo>
                    <a:pt x="264020" y="2766352"/>
                  </a:lnTo>
                  <a:lnTo>
                    <a:pt x="265137" y="2768841"/>
                  </a:lnTo>
                  <a:lnTo>
                    <a:pt x="265137" y="2774619"/>
                  </a:lnTo>
                  <a:lnTo>
                    <a:pt x="263918" y="2777617"/>
                  </a:lnTo>
                  <a:lnTo>
                    <a:pt x="259232" y="2783941"/>
                  </a:lnTo>
                  <a:lnTo>
                    <a:pt x="254736" y="2788234"/>
                  </a:lnTo>
                  <a:lnTo>
                    <a:pt x="243763" y="2797124"/>
                  </a:lnTo>
                  <a:lnTo>
                    <a:pt x="240487" y="2800197"/>
                  </a:lnTo>
                  <a:lnTo>
                    <a:pt x="235889" y="2805506"/>
                  </a:lnTo>
                  <a:lnTo>
                    <a:pt x="234200" y="2808198"/>
                  </a:lnTo>
                  <a:lnTo>
                    <a:pt x="232511" y="2812592"/>
                  </a:lnTo>
                  <a:lnTo>
                    <a:pt x="232232" y="2814320"/>
                  </a:lnTo>
                  <a:lnTo>
                    <a:pt x="232321" y="2816110"/>
                  </a:lnTo>
                  <a:lnTo>
                    <a:pt x="273011" y="2816110"/>
                  </a:lnTo>
                  <a:lnTo>
                    <a:pt x="273011" y="28089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015855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238430" y="5359438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34220" y="46215"/>
                  </a:moveTo>
                  <a:lnTo>
                    <a:pt x="26625" y="46215"/>
                  </a:lnTo>
                  <a:lnTo>
                    <a:pt x="26625" y="60769"/>
                  </a:lnTo>
                  <a:lnTo>
                    <a:pt x="34220" y="60769"/>
                  </a:lnTo>
                  <a:lnTo>
                    <a:pt x="34220" y="46215"/>
                  </a:lnTo>
                  <a:close/>
                </a:path>
                <a:path w="43179" h="60960">
                  <a:moveTo>
                    <a:pt x="34220" y="0"/>
                  </a:moveTo>
                  <a:lnTo>
                    <a:pt x="28032" y="0"/>
                  </a:lnTo>
                  <a:lnTo>
                    <a:pt x="0" y="39382"/>
                  </a:lnTo>
                  <a:lnTo>
                    <a:pt x="0" y="46215"/>
                  </a:lnTo>
                  <a:lnTo>
                    <a:pt x="42564" y="46215"/>
                  </a:lnTo>
                  <a:lnTo>
                    <a:pt x="42564" y="39382"/>
                  </a:lnTo>
                  <a:lnTo>
                    <a:pt x="7406" y="39382"/>
                  </a:lnTo>
                  <a:lnTo>
                    <a:pt x="26625" y="11979"/>
                  </a:lnTo>
                  <a:lnTo>
                    <a:pt x="34220" y="11979"/>
                  </a:lnTo>
                  <a:lnTo>
                    <a:pt x="34220" y="0"/>
                  </a:lnTo>
                  <a:close/>
                </a:path>
                <a:path w="43179" h="60960">
                  <a:moveTo>
                    <a:pt x="34220" y="11979"/>
                  </a:moveTo>
                  <a:lnTo>
                    <a:pt x="26625" y="11979"/>
                  </a:lnTo>
                  <a:lnTo>
                    <a:pt x="26625" y="39382"/>
                  </a:lnTo>
                  <a:lnTo>
                    <a:pt x="34220" y="39382"/>
                  </a:lnTo>
                  <a:lnTo>
                    <a:pt x="34220" y="119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261960" y="2604096"/>
              <a:ext cx="253365" cy="2732405"/>
            </a:xfrm>
            <a:custGeom>
              <a:avLst/>
              <a:gdLst/>
              <a:ahLst/>
              <a:cxnLst/>
              <a:rect l="l" t="t" r="r" b="b"/>
              <a:pathLst>
                <a:path w="253365" h="2732404">
                  <a:moveTo>
                    <a:pt x="7023" y="0"/>
                  </a:moveTo>
                  <a:lnTo>
                    <a:pt x="0" y="0"/>
                  </a:lnTo>
                  <a:lnTo>
                    <a:pt x="0" y="2732316"/>
                  </a:lnTo>
                  <a:lnTo>
                    <a:pt x="7023" y="2732316"/>
                  </a:lnTo>
                  <a:lnTo>
                    <a:pt x="7023" y="0"/>
                  </a:lnTo>
                  <a:close/>
                </a:path>
                <a:path w="253365" h="2732404">
                  <a:moveTo>
                    <a:pt x="154686" y="0"/>
                  </a:moveTo>
                  <a:lnTo>
                    <a:pt x="147662" y="0"/>
                  </a:lnTo>
                  <a:lnTo>
                    <a:pt x="147662" y="2732316"/>
                  </a:lnTo>
                  <a:lnTo>
                    <a:pt x="154686" y="2732316"/>
                  </a:lnTo>
                  <a:lnTo>
                    <a:pt x="154686" y="0"/>
                  </a:lnTo>
                  <a:close/>
                </a:path>
                <a:path w="253365" h="2732404">
                  <a:moveTo>
                    <a:pt x="253136" y="0"/>
                  </a:moveTo>
                  <a:lnTo>
                    <a:pt x="246100" y="0"/>
                  </a:lnTo>
                  <a:lnTo>
                    <a:pt x="246100" y="2732316"/>
                  </a:lnTo>
                  <a:lnTo>
                    <a:pt x="253136" y="2732316"/>
                  </a:lnTo>
                  <a:lnTo>
                    <a:pt x="253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556066" y="2604096"/>
              <a:ext cx="322580" cy="2817495"/>
            </a:xfrm>
            <a:custGeom>
              <a:avLst/>
              <a:gdLst/>
              <a:ahLst/>
              <a:cxnLst/>
              <a:rect l="l" t="t" r="r" b="b"/>
              <a:pathLst>
                <a:path w="322579" h="2817495">
                  <a:moveTo>
                    <a:pt x="22694" y="2755100"/>
                  </a:moveTo>
                  <a:lnTo>
                    <a:pt x="17818" y="2755100"/>
                  </a:lnTo>
                  <a:lnTo>
                    <a:pt x="16497" y="2757728"/>
                  </a:lnTo>
                  <a:lnTo>
                    <a:pt x="14249" y="2760434"/>
                  </a:lnTo>
                  <a:lnTo>
                    <a:pt x="7874" y="2766009"/>
                  </a:lnTo>
                  <a:lnTo>
                    <a:pt x="4216" y="2768396"/>
                  </a:lnTo>
                  <a:lnTo>
                    <a:pt x="0" y="2770352"/>
                  </a:lnTo>
                  <a:lnTo>
                    <a:pt x="0" y="2777566"/>
                  </a:lnTo>
                  <a:lnTo>
                    <a:pt x="15100" y="2768562"/>
                  </a:lnTo>
                  <a:lnTo>
                    <a:pt x="15100" y="2816110"/>
                  </a:lnTo>
                  <a:lnTo>
                    <a:pt x="22694" y="2816110"/>
                  </a:lnTo>
                  <a:lnTo>
                    <a:pt x="22694" y="2768562"/>
                  </a:lnTo>
                  <a:lnTo>
                    <a:pt x="22694" y="2755100"/>
                  </a:lnTo>
                  <a:close/>
                </a:path>
                <a:path w="322579" h="2817495">
                  <a:moveTo>
                    <a:pt x="43408" y="0"/>
                  </a:moveTo>
                  <a:lnTo>
                    <a:pt x="36372" y="0"/>
                  </a:lnTo>
                  <a:lnTo>
                    <a:pt x="36372" y="2732316"/>
                  </a:lnTo>
                  <a:lnTo>
                    <a:pt x="43408" y="2732316"/>
                  </a:lnTo>
                  <a:lnTo>
                    <a:pt x="43408" y="0"/>
                  </a:lnTo>
                  <a:close/>
                </a:path>
                <a:path w="322579" h="2817495">
                  <a:moveTo>
                    <a:pt x="83426" y="2778963"/>
                  </a:moveTo>
                  <a:lnTo>
                    <a:pt x="83070" y="2775331"/>
                  </a:lnTo>
                  <a:lnTo>
                    <a:pt x="82130" y="2771775"/>
                  </a:lnTo>
                  <a:lnTo>
                    <a:pt x="81280" y="2768231"/>
                  </a:lnTo>
                  <a:lnTo>
                    <a:pt x="79971" y="2765221"/>
                  </a:lnTo>
                  <a:lnTo>
                    <a:pt x="78371" y="2762720"/>
                  </a:lnTo>
                  <a:lnTo>
                    <a:pt x="77368" y="2761272"/>
                  </a:lnTo>
                  <a:lnTo>
                    <a:pt x="76695" y="2760268"/>
                  </a:lnTo>
                  <a:lnTo>
                    <a:pt x="75755" y="2759418"/>
                  </a:lnTo>
                  <a:lnTo>
                    <a:pt x="75755" y="2776143"/>
                  </a:lnTo>
                  <a:lnTo>
                    <a:pt x="75755" y="2796121"/>
                  </a:lnTo>
                  <a:lnTo>
                    <a:pt x="74625" y="2802725"/>
                  </a:lnTo>
                  <a:lnTo>
                    <a:pt x="72288" y="2806039"/>
                  </a:lnTo>
                  <a:lnTo>
                    <a:pt x="69824" y="2809367"/>
                  </a:lnTo>
                  <a:lnTo>
                    <a:pt x="66941" y="2811018"/>
                  </a:lnTo>
                  <a:lnTo>
                    <a:pt x="60007" y="2811018"/>
                  </a:lnTo>
                  <a:lnTo>
                    <a:pt x="57086" y="2809354"/>
                  </a:lnTo>
                  <a:lnTo>
                    <a:pt x="52400" y="2802725"/>
                  </a:lnTo>
                  <a:lnTo>
                    <a:pt x="51193" y="2796121"/>
                  </a:lnTo>
                  <a:lnTo>
                    <a:pt x="51193" y="2776143"/>
                  </a:lnTo>
                  <a:lnTo>
                    <a:pt x="52501" y="2769324"/>
                  </a:lnTo>
                  <a:lnTo>
                    <a:pt x="57188" y="2762720"/>
                  </a:lnTo>
                  <a:lnTo>
                    <a:pt x="59905" y="2761272"/>
                  </a:lnTo>
                  <a:lnTo>
                    <a:pt x="66941" y="2761272"/>
                  </a:lnTo>
                  <a:lnTo>
                    <a:pt x="69850" y="2762923"/>
                  </a:lnTo>
                  <a:lnTo>
                    <a:pt x="72288" y="2766199"/>
                  </a:lnTo>
                  <a:lnTo>
                    <a:pt x="74625" y="2769489"/>
                  </a:lnTo>
                  <a:lnTo>
                    <a:pt x="75755" y="2776143"/>
                  </a:lnTo>
                  <a:lnTo>
                    <a:pt x="75755" y="2759418"/>
                  </a:lnTo>
                  <a:lnTo>
                    <a:pt x="74625" y="2758389"/>
                  </a:lnTo>
                  <a:lnTo>
                    <a:pt x="72186" y="2757068"/>
                  </a:lnTo>
                  <a:lnTo>
                    <a:pt x="69659" y="2755747"/>
                  </a:lnTo>
                  <a:lnTo>
                    <a:pt x="66751" y="2755100"/>
                  </a:lnTo>
                  <a:lnTo>
                    <a:pt x="58978" y="2755100"/>
                  </a:lnTo>
                  <a:lnTo>
                    <a:pt x="43408" y="2778963"/>
                  </a:lnTo>
                  <a:lnTo>
                    <a:pt x="43408" y="2786151"/>
                  </a:lnTo>
                  <a:lnTo>
                    <a:pt x="57569" y="2817152"/>
                  </a:lnTo>
                  <a:lnTo>
                    <a:pt x="67970" y="2817152"/>
                  </a:lnTo>
                  <a:lnTo>
                    <a:pt x="83426" y="2794114"/>
                  </a:lnTo>
                  <a:lnTo>
                    <a:pt x="83426" y="2778963"/>
                  </a:lnTo>
                  <a:close/>
                </a:path>
                <a:path w="322579" h="2817495">
                  <a:moveTo>
                    <a:pt x="273011" y="2808935"/>
                  </a:moveTo>
                  <a:lnTo>
                    <a:pt x="242824" y="2808935"/>
                  </a:lnTo>
                  <a:lnTo>
                    <a:pt x="243674" y="2807589"/>
                  </a:lnTo>
                  <a:lnTo>
                    <a:pt x="244703" y="2806242"/>
                  </a:lnTo>
                  <a:lnTo>
                    <a:pt x="246011" y="2804909"/>
                  </a:lnTo>
                  <a:lnTo>
                    <a:pt x="247230" y="2803563"/>
                  </a:lnTo>
                  <a:lnTo>
                    <a:pt x="250139" y="2801010"/>
                  </a:lnTo>
                  <a:lnTo>
                    <a:pt x="254736" y="2797251"/>
                  </a:lnTo>
                  <a:lnTo>
                    <a:pt x="260172" y="2792717"/>
                  </a:lnTo>
                  <a:lnTo>
                    <a:pt x="272872" y="2774619"/>
                  </a:lnTo>
                  <a:lnTo>
                    <a:pt x="272821" y="2766961"/>
                  </a:lnTo>
                  <a:lnTo>
                    <a:pt x="259613" y="2755100"/>
                  </a:lnTo>
                  <a:lnTo>
                    <a:pt x="247891" y="2755100"/>
                  </a:lnTo>
                  <a:lnTo>
                    <a:pt x="243205" y="2756598"/>
                  </a:lnTo>
                  <a:lnTo>
                    <a:pt x="236258" y="2762593"/>
                  </a:lnTo>
                  <a:lnTo>
                    <a:pt x="234289" y="2766961"/>
                  </a:lnTo>
                  <a:lnTo>
                    <a:pt x="233730" y="2772676"/>
                  </a:lnTo>
                  <a:lnTo>
                    <a:pt x="241515" y="2773464"/>
                  </a:lnTo>
                  <a:lnTo>
                    <a:pt x="241515" y="2769654"/>
                  </a:lnTo>
                  <a:lnTo>
                    <a:pt x="242633" y="2766657"/>
                  </a:lnTo>
                  <a:lnTo>
                    <a:pt x="246951" y="2762351"/>
                  </a:lnTo>
                  <a:lnTo>
                    <a:pt x="249948" y="2761272"/>
                  </a:lnTo>
                  <a:lnTo>
                    <a:pt x="256984" y="2761272"/>
                  </a:lnTo>
                  <a:lnTo>
                    <a:pt x="259791" y="2762288"/>
                  </a:lnTo>
                  <a:lnTo>
                    <a:pt x="261950" y="2764332"/>
                  </a:lnTo>
                  <a:lnTo>
                    <a:pt x="264020" y="2766352"/>
                  </a:lnTo>
                  <a:lnTo>
                    <a:pt x="265137" y="2768841"/>
                  </a:lnTo>
                  <a:lnTo>
                    <a:pt x="265137" y="2774619"/>
                  </a:lnTo>
                  <a:lnTo>
                    <a:pt x="263918" y="2777617"/>
                  </a:lnTo>
                  <a:lnTo>
                    <a:pt x="259219" y="2783967"/>
                  </a:lnTo>
                  <a:lnTo>
                    <a:pt x="254736" y="2788234"/>
                  </a:lnTo>
                  <a:lnTo>
                    <a:pt x="243763" y="2797124"/>
                  </a:lnTo>
                  <a:lnTo>
                    <a:pt x="240487" y="2800197"/>
                  </a:lnTo>
                  <a:lnTo>
                    <a:pt x="238137" y="2802852"/>
                  </a:lnTo>
                  <a:lnTo>
                    <a:pt x="235889" y="2805506"/>
                  </a:lnTo>
                  <a:lnTo>
                    <a:pt x="234200" y="2808198"/>
                  </a:lnTo>
                  <a:lnTo>
                    <a:pt x="233172" y="2810929"/>
                  </a:lnTo>
                  <a:lnTo>
                    <a:pt x="232511" y="2812592"/>
                  </a:lnTo>
                  <a:lnTo>
                    <a:pt x="232232" y="2814320"/>
                  </a:lnTo>
                  <a:lnTo>
                    <a:pt x="232321" y="2816110"/>
                  </a:lnTo>
                  <a:lnTo>
                    <a:pt x="273011" y="2816110"/>
                  </a:lnTo>
                  <a:lnTo>
                    <a:pt x="273011" y="2808935"/>
                  </a:lnTo>
                  <a:close/>
                </a:path>
                <a:path w="322579" h="2817495">
                  <a:moveTo>
                    <a:pt x="322503" y="2778963"/>
                  </a:moveTo>
                  <a:lnTo>
                    <a:pt x="322148" y="2775331"/>
                  </a:lnTo>
                  <a:lnTo>
                    <a:pt x="321208" y="2771775"/>
                  </a:lnTo>
                  <a:lnTo>
                    <a:pt x="320357" y="2768231"/>
                  </a:lnTo>
                  <a:lnTo>
                    <a:pt x="319049" y="2765221"/>
                  </a:lnTo>
                  <a:lnTo>
                    <a:pt x="317436" y="2762720"/>
                  </a:lnTo>
                  <a:lnTo>
                    <a:pt x="316445" y="2761272"/>
                  </a:lnTo>
                  <a:lnTo>
                    <a:pt x="315772" y="2760268"/>
                  </a:lnTo>
                  <a:lnTo>
                    <a:pt x="314833" y="2759418"/>
                  </a:lnTo>
                  <a:lnTo>
                    <a:pt x="314833" y="2776143"/>
                  </a:lnTo>
                  <a:lnTo>
                    <a:pt x="314820" y="2796121"/>
                  </a:lnTo>
                  <a:lnTo>
                    <a:pt x="313702" y="2802725"/>
                  </a:lnTo>
                  <a:lnTo>
                    <a:pt x="311365" y="2806039"/>
                  </a:lnTo>
                  <a:lnTo>
                    <a:pt x="308902" y="2809367"/>
                  </a:lnTo>
                  <a:lnTo>
                    <a:pt x="306019" y="2811018"/>
                  </a:lnTo>
                  <a:lnTo>
                    <a:pt x="299085" y="2811018"/>
                  </a:lnTo>
                  <a:lnTo>
                    <a:pt x="296164" y="2809354"/>
                  </a:lnTo>
                  <a:lnTo>
                    <a:pt x="291477" y="2802725"/>
                  </a:lnTo>
                  <a:lnTo>
                    <a:pt x="290271" y="2796121"/>
                  </a:lnTo>
                  <a:lnTo>
                    <a:pt x="290271" y="2776143"/>
                  </a:lnTo>
                  <a:lnTo>
                    <a:pt x="291579" y="2769324"/>
                  </a:lnTo>
                  <a:lnTo>
                    <a:pt x="296265" y="2762720"/>
                  </a:lnTo>
                  <a:lnTo>
                    <a:pt x="298983" y="2761272"/>
                  </a:lnTo>
                  <a:lnTo>
                    <a:pt x="306019" y="2761272"/>
                  </a:lnTo>
                  <a:lnTo>
                    <a:pt x="308927" y="2762923"/>
                  </a:lnTo>
                  <a:lnTo>
                    <a:pt x="311365" y="2766199"/>
                  </a:lnTo>
                  <a:lnTo>
                    <a:pt x="313702" y="2769489"/>
                  </a:lnTo>
                  <a:lnTo>
                    <a:pt x="314833" y="2776143"/>
                  </a:lnTo>
                  <a:lnTo>
                    <a:pt x="314833" y="2759418"/>
                  </a:lnTo>
                  <a:lnTo>
                    <a:pt x="313702" y="2758389"/>
                  </a:lnTo>
                  <a:lnTo>
                    <a:pt x="311264" y="2757068"/>
                  </a:lnTo>
                  <a:lnTo>
                    <a:pt x="308737" y="2755747"/>
                  </a:lnTo>
                  <a:lnTo>
                    <a:pt x="305828" y="2755100"/>
                  </a:lnTo>
                  <a:lnTo>
                    <a:pt x="298043" y="2755100"/>
                  </a:lnTo>
                  <a:lnTo>
                    <a:pt x="282486" y="2778963"/>
                  </a:lnTo>
                  <a:lnTo>
                    <a:pt x="282486" y="2786151"/>
                  </a:lnTo>
                  <a:lnTo>
                    <a:pt x="296646" y="2817152"/>
                  </a:lnTo>
                  <a:lnTo>
                    <a:pt x="307047" y="2817152"/>
                  </a:lnTo>
                  <a:lnTo>
                    <a:pt x="322503" y="2794114"/>
                  </a:lnTo>
                  <a:lnTo>
                    <a:pt x="322503" y="27789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31525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033004" y="5359187"/>
              <a:ext cx="92075" cy="62230"/>
            </a:xfrm>
            <a:custGeom>
              <a:avLst/>
              <a:gdLst/>
              <a:ahLst/>
              <a:cxnLst/>
              <a:rect l="l" t="t" r="r" b="b"/>
              <a:pathLst>
                <a:path w="92075" h="62229">
                  <a:moveTo>
                    <a:pt x="34221" y="46465"/>
                  </a:moveTo>
                  <a:lnTo>
                    <a:pt x="26626" y="46465"/>
                  </a:lnTo>
                  <a:lnTo>
                    <a:pt x="26626" y="61019"/>
                  </a:lnTo>
                  <a:lnTo>
                    <a:pt x="34221" y="61019"/>
                  </a:lnTo>
                  <a:lnTo>
                    <a:pt x="34221" y="46465"/>
                  </a:lnTo>
                  <a:close/>
                </a:path>
                <a:path w="92075" h="62229">
                  <a:moveTo>
                    <a:pt x="34221" y="250"/>
                  </a:moveTo>
                  <a:lnTo>
                    <a:pt x="28032" y="250"/>
                  </a:lnTo>
                  <a:lnTo>
                    <a:pt x="0" y="39632"/>
                  </a:lnTo>
                  <a:lnTo>
                    <a:pt x="0" y="46465"/>
                  </a:lnTo>
                  <a:lnTo>
                    <a:pt x="42565" y="46465"/>
                  </a:lnTo>
                  <a:lnTo>
                    <a:pt x="42565" y="39632"/>
                  </a:lnTo>
                  <a:lnTo>
                    <a:pt x="7406" y="39632"/>
                  </a:lnTo>
                  <a:lnTo>
                    <a:pt x="26626" y="12230"/>
                  </a:lnTo>
                  <a:lnTo>
                    <a:pt x="34221" y="12230"/>
                  </a:lnTo>
                  <a:lnTo>
                    <a:pt x="34221" y="250"/>
                  </a:lnTo>
                  <a:close/>
                </a:path>
                <a:path w="92075" h="62229">
                  <a:moveTo>
                    <a:pt x="34221" y="12230"/>
                  </a:moveTo>
                  <a:lnTo>
                    <a:pt x="26626" y="12230"/>
                  </a:lnTo>
                  <a:lnTo>
                    <a:pt x="26626" y="39632"/>
                  </a:lnTo>
                  <a:lnTo>
                    <a:pt x="34221" y="39632"/>
                  </a:lnTo>
                  <a:lnTo>
                    <a:pt x="34221" y="12230"/>
                  </a:lnTo>
                  <a:close/>
                </a:path>
                <a:path w="92075" h="62229">
                  <a:moveTo>
                    <a:pt x="75004" y="0"/>
                  </a:moveTo>
                  <a:lnTo>
                    <a:pt x="67222" y="0"/>
                  </a:lnTo>
                  <a:lnTo>
                    <a:pt x="63566" y="1193"/>
                  </a:lnTo>
                  <a:lnTo>
                    <a:pt x="51659" y="23867"/>
                  </a:lnTo>
                  <a:lnTo>
                    <a:pt x="51659" y="31051"/>
                  </a:lnTo>
                  <a:lnTo>
                    <a:pt x="65816" y="62056"/>
                  </a:lnTo>
                  <a:lnTo>
                    <a:pt x="76222" y="62056"/>
                  </a:lnTo>
                  <a:lnTo>
                    <a:pt x="79973" y="60862"/>
                  </a:lnTo>
                  <a:lnTo>
                    <a:pt x="82974" y="58464"/>
                  </a:lnTo>
                  <a:lnTo>
                    <a:pt x="85879" y="56075"/>
                  </a:lnTo>
                  <a:lnTo>
                    <a:pt x="85984" y="55918"/>
                  </a:lnTo>
                  <a:lnTo>
                    <a:pt x="68254" y="55918"/>
                  </a:lnTo>
                  <a:lnTo>
                    <a:pt x="65340" y="54260"/>
                  </a:lnTo>
                  <a:lnTo>
                    <a:pt x="60655" y="47632"/>
                  </a:lnTo>
                  <a:lnTo>
                    <a:pt x="59441" y="41022"/>
                  </a:lnTo>
                  <a:lnTo>
                    <a:pt x="59446" y="21042"/>
                  </a:lnTo>
                  <a:lnTo>
                    <a:pt x="60754" y="14229"/>
                  </a:lnTo>
                  <a:lnTo>
                    <a:pt x="65441" y="7627"/>
                  </a:lnTo>
                  <a:lnTo>
                    <a:pt x="68160" y="6174"/>
                  </a:lnTo>
                  <a:lnTo>
                    <a:pt x="85625" y="6174"/>
                  </a:lnTo>
                  <a:lnTo>
                    <a:pt x="84942" y="5175"/>
                  </a:lnTo>
                  <a:lnTo>
                    <a:pt x="82880" y="3286"/>
                  </a:lnTo>
                  <a:lnTo>
                    <a:pt x="80441" y="1971"/>
                  </a:lnTo>
                  <a:lnTo>
                    <a:pt x="77910" y="656"/>
                  </a:lnTo>
                  <a:lnTo>
                    <a:pt x="75004" y="0"/>
                  </a:lnTo>
                  <a:close/>
                </a:path>
                <a:path w="92075" h="62229">
                  <a:moveTo>
                    <a:pt x="85625" y="6174"/>
                  </a:moveTo>
                  <a:lnTo>
                    <a:pt x="75191" y="6174"/>
                  </a:lnTo>
                  <a:lnTo>
                    <a:pt x="78098" y="7823"/>
                  </a:lnTo>
                  <a:lnTo>
                    <a:pt x="80535" y="11108"/>
                  </a:lnTo>
                  <a:lnTo>
                    <a:pt x="82880" y="14395"/>
                  </a:lnTo>
                  <a:lnTo>
                    <a:pt x="84005" y="21042"/>
                  </a:lnTo>
                  <a:lnTo>
                    <a:pt x="84000" y="41022"/>
                  </a:lnTo>
                  <a:lnTo>
                    <a:pt x="82880" y="47632"/>
                  </a:lnTo>
                  <a:lnTo>
                    <a:pt x="80535" y="50946"/>
                  </a:lnTo>
                  <a:lnTo>
                    <a:pt x="78080" y="54270"/>
                  </a:lnTo>
                  <a:lnTo>
                    <a:pt x="75191" y="55918"/>
                  </a:lnTo>
                  <a:lnTo>
                    <a:pt x="85984" y="55918"/>
                  </a:lnTo>
                  <a:lnTo>
                    <a:pt x="88130" y="52696"/>
                  </a:lnTo>
                  <a:lnTo>
                    <a:pt x="89849" y="47632"/>
                  </a:lnTo>
                  <a:lnTo>
                    <a:pt x="91036" y="43929"/>
                  </a:lnTo>
                  <a:lnTo>
                    <a:pt x="91677" y="39015"/>
                  </a:lnTo>
                  <a:lnTo>
                    <a:pt x="91673" y="23867"/>
                  </a:lnTo>
                  <a:lnTo>
                    <a:pt x="91318" y="20237"/>
                  </a:lnTo>
                  <a:lnTo>
                    <a:pt x="90380" y="16682"/>
                  </a:lnTo>
                  <a:lnTo>
                    <a:pt x="89536" y="13136"/>
                  </a:lnTo>
                  <a:lnTo>
                    <a:pt x="88224" y="10128"/>
                  </a:lnTo>
                  <a:lnTo>
                    <a:pt x="86617" y="7627"/>
                  </a:lnTo>
                  <a:lnTo>
                    <a:pt x="85625" y="61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77630" y="2604096"/>
              <a:ext cx="253365" cy="2732405"/>
            </a:xfrm>
            <a:custGeom>
              <a:avLst/>
              <a:gdLst/>
              <a:ahLst/>
              <a:cxnLst/>
              <a:rect l="l" t="t" r="r" b="b"/>
              <a:pathLst>
                <a:path w="253365" h="2732404">
                  <a:moveTo>
                    <a:pt x="7023" y="0"/>
                  </a:moveTo>
                  <a:lnTo>
                    <a:pt x="0" y="0"/>
                  </a:lnTo>
                  <a:lnTo>
                    <a:pt x="0" y="2732316"/>
                  </a:lnTo>
                  <a:lnTo>
                    <a:pt x="7023" y="2732316"/>
                  </a:lnTo>
                  <a:lnTo>
                    <a:pt x="7023" y="0"/>
                  </a:lnTo>
                  <a:close/>
                </a:path>
                <a:path w="253365" h="2732404">
                  <a:moveTo>
                    <a:pt x="154686" y="0"/>
                  </a:moveTo>
                  <a:lnTo>
                    <a:pt x="147662" y="0"/>
                  </a:lnTo>
                  <a:lnTo>
                    <a:pt x="147662" y="2732316"/>
                  </a:lnTo>
                  <a:lnTo>
                    <a:pt x="154686" y="2732316"/>
                  </a:lnTo>
                  <a:lnTo>
                    <a:pt x="154686" y="0"/>
                  </a:lnTo>
                  <a:close/>
                </a:path>
                <a:path w="253365" h="2732404">
                  <a:moveTo>
                    <a:pt x="253136" y="0"/>
                  </a:moveTo>
                  <a:lnTo>
                    <a:pt x="246100" y="0"/>
                  </a:lnTo>
                  <a:lnTo>
                    <a:pt x="246100" y="2732316"/>
                  </a:lnTo>
                  <a:lnTo>
                    <a:pt x="253136" y="2732316"/>
                  </a:lnTo>
                  <a:lnTo>
                    <a:pt x="253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343606" y="2604096"/>
              <a:ext cx="372110" cy="2817495"/>
            </a:xfrm>
            <a:custGeom>
              <a:avLst/>
              <a:gdLst/>
              <a:ahLst/>
              <a:cxnLst/>
              <a:rect l="l" t="t" r="r" b="b"/>
              <a:pathLst>
                <a:path w="372109" h="2817495">
                  <a:moveTo>
                    <a:pt x="22694" y="2755100"/>
                  </a:moveTo>
                  <a:lnTo>
                    <a:pt x="17818" y="2755100"/>
                  </a:lnTo>
                  <a:lnTo>
                    <a:pt x="16510" y="2757728"/>
                  </a:lnTo>
                  <a:lnTo>
                    <a:pt x="14249" y="2760434"/>
                  </a:lnTo>
                  <a:lnTo>
                    <a:pt x="7874" y="2766009"/>
                  </a:lnTo>
                  <a:lnTo>
                    <a:pt x="4229" y="2768396"/>
                  </a:lnTo>
                  <a:lnTo>
                    <a:pt x="0" y="2770352"/>
                  </a:lnTo>
                  <a:lnTo>
                    <a:pt x="0" y="2777566"/>
                  </a:lnTo>
                  <a:lnTo>
                    <a:pt x="15100" y="2768562"/>
                  </a:lnTo>
                  <a:lnTo>
                    <a:pt x="15100" y="2816110"/>
                  </a:lnTo>
                  <a:lnTo>
                    <a:pt x="22694" y="2816110"/>
                  </a:lnTo>
                  <a:lnTo>
                    <a:pt x="22694" y="2768562"/>
                  </a:lnTo>
                  <a:lnTo>
                    <a:pt x="22694" y="2755100"/>
                  </a:lnTo>
                  <a:close/>
                </a:path>
                <a:path w="372109" h="2817495">
                  <a:moveTo>
                    <a:pt x="71539" y="0"/>
                  </a:moveTo>
                  <a:lnTo>
                    <a:pt x="64503" y="0"/>
                  </a:lnTo>
                  <a:lnTo>
                    <a:pt x="64503" y="2732316"/>
                  </a:lnTo>
                  <a:lnTo>
                    <a:pt x="71539" y="2732316"/>
                  </a:lnTo>
                  <a:lnTo>
                    <a:pt x="71539" y="0"/>
                  </a:lnTo>
                  <a:close/>
                </a:path>
                <a:path w="372109" h="2817495">
                  <a:moveTo>
                    <a:pt x="83426" y="2778963"/>
                  </a:moveTo>
                  <a:lnTo>
                    <a:pt x="83070" y="2775331"/>
                  </a:lnTo>
                  <a:lnTo>
                    <a:pt x="82130" y="2771775"/>
                  </a:lnTo>
                  <a:lnTo>
                    <a:pt x="81292" y="2768231"/>
                  </a:lnTo>
                  <a:lnTo>
                    <a:pt x="79971" y="2765221"/>
                  </a:lnTo>
                  <a:lnTo>
                    <a:pt x="78371" y="2762720"/>
                  </a:lnTo>
                  <a:lnTo>
                    <a:pt x="77381" y="2761272"/>
                  </a:lnTo>
                  <a:lnTo>
                    <a:pt x="76695" y="2760268"/>
                  </a:lnTo>
                  <a:lnTo>
                    <a:pt x="75755" y="2759418"/>
                  </a:lnTo>
                  <a:lnTo>
                    <a:pt x="75755" y="2776143"/>
                  </a:lnTo>
                  <a:lnTo>
                    <a:pt x="75755" y="2796121"/>
                  </a:lnTo>
                  <a:lnTo>
                    <a:pt x="74637" y="2802725"/>
                  </a:lnTo>
                  <a:lnTo>
                    <a:pt x="72288" y="2806039"/>
                  </a:lnTo>
                  <a:lnTo>
                    <a:pt x="69837" y="2809367"/>
                  </a:lnTo>
                  <a:lnTo>
                    <a:pt x="66941" y="2811018"/>
                  </a:lnTo>
                  <a:lnTo>
                    <a:pt x="60007" y="2811018"/>
                  </a:lnTo>
                  <a:lnTo>
                    <a:pt x="57099" y="2809354"/>
                  </a:lnTo>
                  <a:lnTo>
                    <a:pt x="52412" y="2802725"/>
                  </a:lnTo>
                  <a:lnTo>
                    <a:pt x="51193" y="2796121"/>
                  </a:lnTo>
                  <a:lnTo>
                    <a:pt x="51193" y="2776143"/>
                  </a:lnTo>
                  <a:lnTo>
                    <a:pt x="52501" y="2769324"/>
                  </a:lnTo>
                  <a:lnTo>
                    <a:pt x="57200" y="2762720"/>
                  </a:lnTo>
                  <a:lnTo>
                    <a:pt x="59918" y="2761272"/>
                  </a:lnTo>
                  <a:lnTo>
                    <a:pt x="66941" y="2761272"/>
                  </a:lnTo>
                  <a:lnTo>
                    <a:pt x="69850" y="2762923"/>
                  </a:lnTo>
                  <a:lnTo>
                    <a:pt x="72288" y="2766199"/>
                  </a:lnTo>
                  <a:lnTo>
                    <a:pt x="74637" y="2769489"/>
                  </a:lnTo>
                  <a:lnTo>
                    <a:pt x="75755" y="2776143"/>
                  </a:lnTo>
                  <a:lnTo>
                    <a:pt x="75755" y="2759418"/>
                  </a:lnTo>
                  <a:lnTo>
                    <a:pt x="74637" y="2758389"/>
                  </a:lnTo>
                  <a:lnTo>
                    <a:pt x="72199" y="2757068"/>
                  </a:lnTo>
                  <a:lnTo>
                    <a:pt x="69659" y="2755747"/>
                  </a:lnTo>
                  <a:lnTo>
                    <a:pt x="66763" y="2755100"/>
                  </a:lnTo>
                  <a:lnTo>
                    <a:pt x="58978" y="2755100"/>
                  </a:lnTo>
                  <a:lnTo>
                    <a:pt x="43408" y="2778963"/>
                  </a:lnTo>
                  <a:lnTo>
                    <a:pt x="43408" y="2786151"/>
                  </a:lnTo>
                  <a:lnTo>
                    <a:pt x="57569" y="2817152"/>
                  </a:lnTo>
                  <a:lnTo>
                    <a:pt x="67983" y="2817152"/>
                  </a:lnTo>
                  <a:lnTo>
                    <a:pt x="83426" y="2794114"/>
                  </a:lnTo>
                  <a:lnTo>
                    <a:pt x="83426" y="2778963"/>
                  </a:lnTo>
                  <a:close/>
                </a:path>
                <a:path w="372109" h="2817495">
                  <a:moveTo>
                    <a:pt x="132664" y="2778963"/>
                  </a:moveTo>
                  <a:lnTo>
                    <a:pt x="125069" y="2759418"/>
                  </a:lnTo>
                  <a:lnTo>
                    <a:pt x="125069" y="2776143"/>
                  </a:lnTo>
                  <a:lnTo>
                    <a:pt x="125069" y="2796121"/>
                  </a:lnTo>
                  <a:lnTo>
                    <a:pt x="123850" y="2802725"/>
                  </a:lnTo>
                  <a:lnTo>
                    <a:pt x="119151" y="2809367"/>
                  </a:lnTo>
                  <a:lnTo>
                    <a:pt x="116166" y="2811018"/>
                  </a:lnTo>
                  <a:lnTo>
                    <a:pt x="109232" y="2811018"/>
                  </a:lnTo>
                  <a:lnTo>
                    <a:pt x="106311" y="2809354"/>
                  </a:lnTo>
                  <a:lnTo>
                    <a:pt x="101625" y="2802725"/>
                  </a:lnTo>
                  <a:lnTo>
                    <a:pt x="100418" y="2796121"/>
                  </a:lnTo>
                  <a:lnTo>
                    <a:pt x="100418" y="2776143"/>
                  </a:lnTo>
                  <a:lnTo>
                    <a:pt x="101727" y="2769324"/>
                  </a:lnTo>
                  <a:lnTo>
                    <a:pt x="106413" y="2762720"/>
                  </a:lnTo>
                  <a:lnTo>
                    <a:pt x="109232" y="2761272"/>
                  </a:lnTo>
                  <a:lnTo>
                    <a:pt x="116166" y="2761272"/>
                  </a:lnTo>
                  <a:lnTo>
                    <a:pt x="119164" y="2762923"/>
                  </a:lnTo>
                  <a:lnTo>
                    <a:pt x="123850" y="2769489"/>
                  </a:lnTo>
                  <a:lnTo>
                    <a:pt x="125069" y="2776143"/>
                  </a:lnTo>
                  <a:lnTo>
                    <a:pt x="125069" y="2759418"/>
                  </a:lnTo>
                  <a:lnTo>
                    <a:pt x="123952" y="2758389"/>
                  </a:lnTo>
                  <a:lnTo>
                    <a:pt x="121412" y="2757068"/>
                  </a:lnTo>
                  <a:lnTo>
                    <a:pt x="118973" y="2755747"/>
                  </a:lnTo>
                  <a:lnTo>
                    <a:pt x="116078" y="2755100"/>
                  </a:lnTo>
                  <a:lnTo>
                    <a:pt x="108292" y="2755100"/>
                  </a:lnTo>
                  <a:lnTo>
                    <a:pt x="104546" y="2756293"/>
                  </a:lnTo>
                  <a:lnTo>
                    <a:pt x="101638" y="2758656"/>
                  </a:lnTo>
                  <a:lnTo>
                    <a:pt x="98640" y="2761043"/>
                  </a:lnTo>
                  <a:lnTo>
                    <a:pt x="96380" y="2764421"/>
                  </a:lnTo>
                  <a:lnTo>
                    <a:pt x="93383" y="2773172"/>
                  </a:lnTo>
                  <a:lnTo>
                    <a:pt x="92633" y="2778963"/>
                  </a:lnTo>
                  <a:lnTo>
                    <a:pt x="92633" y="2786151"/>
                  </a:lnTo>
                  <a:lnTo>
                    <a:pt x="106794" y="2817152"/>
                  </a:lnTo>
                  <a:lnTo>
                    <a:pt x="117195" y="2817152"/>
                  </a:lnTo>
                  <a:lnTo>
                    <a:pt x="132664" y="2794114"/>
                  </a:lnTo>
                  <a:lnTo>
                    <a:pt x="132664" y="2778963"/>
                  </a:lnTo>
                  <a:close/>
                </a:path>
                <a:path w="372109" h="2817495">
                  <a:moveTo>
                    <a:pt x="273024" y="2808935"/>
                  </a:moveTo>
                  <a:lnTo>
                    <a:pt x="242824" y="2808935"/>
                  </a:lnTo>
                  <a:lnTo>
                    <a:pt x="243674" y="2807589"/>
                  </a:lnTo>
                  <a:lnTo>
                    <a:pt x="244703" y="2806242"/>
                  </a:lnTo>
                  <a:lnTo>
                    <a:pt x="246011" y="2804909"/>
                  </a:lnTo>
                  <a:lnTo>
                    <a:pt x="247230" y="2803563"/>
                  </a:lnTo>
                  <a:lnTo>
                    <a:pt x="250139" y="2801010"/>
                  </a:lnTo>
                  <a:lnTo>
                    <a:pt x="254736" y="2797251"/>
                  </a:lnTo>
                  <a:lnTo>
                    <a:pt x="260172" y="2792717"/>
                  </a:lnTo>
                  <a:lnTo>
                    <a:pt x="272872" y="2774619"/>
                  </a:lnTo>
                  <a:lnTo>
                    <a:pt x="272821" y="2766961"/>
                  </a:lnTo>
                  <a:lnTo>
                    <a:pt x="259613" y="2755100"/>
                  </a:lnTo>
                  <a:lnTo>
                    <a:pt x="247891" y="2755100"/>
                  </a:lnTo>
                  <a:lnTo>
                    <a:pt x="243205" y="2756598"/>
                  </a:lnTo>
                  <a:lnTo>
                    <a:pt x="236270" y="2762593"/>
                  </a:lnTo>
                  <a:lnTo>
                    <a:pt x="234302" y="2766961"/>
                  </a:lnTo>
                  <a:lnTo>
                    <a:pt x="233730" y="2772676"/>
                  </a:lnTo>
                  <a:lnTo>
                    <a:pt x="241515" y="2773464"/>
                  </a:lnTo>
                  <a:lnTo>
                    <a:pt x="241515" y="2769654"/>
                  </a:lnTo>
                  <a:lnTo>
                    <a:pt x="242646" y="2766657"/>
                  </a:lnTo>
                  <a:lnTo>
                    <a:pt x="246951" y="2762351"/>
                  </a:lnTo>
                  <a:lnTo>
                    <a:pt x="249961" y="2761272"/>
                  </a:lnTo>
                  <a:lnTo>
                    <a:pt x="256984" y="2761272"/>
                  </a:lnTo>
                  <a:lnTo>
                    <a:pt x="259803" y="2762288"/>
                  </a:lnTo>
                  <a:lnTo>
                    <a:pt x="261950" y="2764332"/>
                  </a:lnTo>
                  <a:lnTo>
                    <a:pt x="264020" y="2766352"/>
                  </a:lnTo>
                  <a:lnTo>
                    <a:pt x="265137" y="2768841"/>
                  </a:lnTo>
                  <a:lnTo>
                    <a:pt x="265137" y="2774619"/>
                  </a:lnTo>
                  <a:lnTo>
                    <a:pt x="263931" y="2777617"/>
                  </a:lnTo>
                  <a:lnTo>
                    <a:pt x="259219" y="2783967"/>
                  </a:lnTo>
                  <a:lnTo>
                    <a:pt x="254736" y="2788234"/>
                  </a:lnTo>
                  <a:lnTo>
                    <a:pt x="243763" y="2797124"/>
                  </a:lnTo>
                  <a:lnTo>
                    <a:pt x="240487" y="2800197"/>
                  </a:lnTo>
                  <a:lnTo>
                    <a:pt x="238137" y="2802852"/>
                  </a:lnTo>
                  <a:lnTo>
                    <a:pt x="235889" y="2805506"/>
                  </a:lnTo>
                  <a:lnTo>
                    <a:pt x="234200" y="2808198"/>
                  </a:lnTo>
                  <a:lnTo>
                    <a:pt x="233172" y="2810929"/>
                  </a:lnTo>
                  <a:lnTo>
                    <a:pt x="232511" y="2812592"/>
                  </a:lnTo>
                  <a:lnTo>
                    <a:pt x="232232" y="2814320"/>
                  </a:lnTo>
                  <a:lnTo>
                    <a:pt x="232333" y="2816110"/>
                  </a:lnTo>
                  <a:lnTo>
                    <a:pt x="273024" y="2816110"/>
                  </a:lnTo>
                  <a:lnTo>
                    <a:pt x="273024" y="2808935"/>
                  </a:lnTo>
                  <a:close/>
                </a:path>
                <a:path w="372109" h="2817495">
                  <a:moveTo>
                    <a:pt x="322503" y="2778963"/>
                  </a:moveTo>
                  <a:lnTo>
                    <a:pt x="322148" y="2775331"/>
                  </a:lnTo>
                  <a:lnTo>
                    <a:pt x="321208" y="2771775"/>
                  </a:lnTo>
                  <a:lnTo>
                    <a:pt x="320370" y="2768231"/>
                  </a:lnTo>
                  <a:lnTo>
                    <a:pt x="319049" y="2765221"/>
                  </a:lnTo>
                  <a:lnTo>
                    <a:pt x="317449" y="2762720"/>
                  </a:lnTo>
                  <a:lnTo>
                    <a:pt x="316458" y="2761272"/>
                  </a:lnTo>
                  <a:lnTo>
                    <a:pt x="315772" y="2760268"/>
                  </a:lnTo>
                  <a:lnTo>
                    <a:pt x="314833" y="2759418"/>
                  </a:lnTo>
                  <a:lnTo>
                    <a:pt x="314833" y="2776143"/>
                  </a:lnTo>
                  <a:lnTo>
                    <a:pt x="314833" y="2796121"/>
                  </a:lnTo>
                  <a:lnTo>
                    <a:pt x="313715" y="2802725"/>
                  </a:lnTo>
                  <a:lnTo>
                    <a:pt x="311365" y="2806039"/>
                  </a:lnTo>
                  <a:lnTo>
                    <a:pt x="308914" y="2809367"/>
                  </a:lnTo>
                  <a:lnTo>
                    <a:pt x="306019" y="2811018"/>
                  </a:lnTo>
                  <a:lnTo>
                    <a:pt x="299085" y="2811018"/>
                  </a:lnTo>
                  <a:lnTo>
                    <a:pt x="296164" y="2809354"/>
                  </a:lnTo>
                  <a:lnTo>
                    <a:pt x="291477" y="2802725"/>
                  </a:lnTo>
                  <a:lnTo>
                    <a:pt x="290271" y="2796121"/>
                  </a:lnTo>
                  <a:lnTo>
                    <a:pt x="290271" y="2776143"/>
                  </a:lnTo>
                  <a:lnTo>
                    <a:pt x="291579" y="2769324"/>
                  </a:lnTo>
                  <a:lnTo>
                    <a:pt x="296265" y="2762720"/>
                  </a:lnTo>
                  <a:lnTo>
                    <a:pt x="298983" y="2761272"/>
                  </a:lnTo>
                  <a:lnTo>
                    <a:pt x="306019" y="2761272"/>
                  </a:lnTo>
                  <a:lnTo>
                    <a:pt x="308927" y="2762923"/>
                  </a:lnTo>
                  <a:lnTo>
                    <a:pt x="311365" y="2766199"/>
                  </a:lnTo>
                  <a:lnTo>
                    <a:pt x="313715" y="2769489"/>
                  </a:lnTo>
                  <a:lnTo>
                    <a:pt x="314833" y="2776143"/>
                  </a:lnTo>
                  <a:lnTo>
                    <a:pt x="314833" y="2759418"/>
                  </a:lnTo>
                  <a:lnTo>
                    <a:pt x="313715" y="2758389"/>
                  </a:lnTo>
                  <a:lnTo>
                    <a:pt x="311277" y="2757068"/>
                  </a:lnTo>
                  <a:lnTo>
                    <a:pt x="308737" y="2755747"/>
                  </a:lnTo>
                  <a:lnTo>
                    <a:pt x="305828" y="2755100"/>
                  </a:lnTo>
                  <a:lnTo>
                    <a:pt x="298056" y="2755100"/>
                  </a:lnTo>
                  <a:lnTo>
                    <a:pt x="282486" y="2778963"/>
                  </a:lnTo>
                  <a:lnTo>
                    <a:pt x="282486" y="2786151"/>
                  </a:lnTo>
                  <a:lnTo>
                    <a:pt x="296646" y="2817152"/>
                  </a:lnTo>
                  <a:lnTo>
                    <a:pt x="307047" y="2817152"/>
                  </a:lnTo>
                  <a:lnTo>
                    <a:pt x="322503" y="2794114"/>
                  </a:lnTo>
                  <a:lnTo>
                    <a:pt x="322503" y="2778963"/>
                  </a:lnTo>
                  <a:close/>
                </a:path>
                <a:path w="372109" h="2817495">
                  <a:moveTo>
                    <a:pt x="371741" y="2778963"/>
                  </a:moveTo>
                  <a:lnTo>
                    <a:pt x="364147" y="2759418"/>
                  </a:lnTo>
                  <a:lnTo>
                    <a:pt x="364147" y="2776143"/>
                  </a:lnTo>
                  <a:lnTo>
                    <a:pt x="364147" y="2796121"/>
                  </a:lnTo>
                  <a:lnTo>
                    <a:pt x="362927" y="2802725"/>
                  </a:lnTo>
                  <a:lnTo>
                    <a:pt x="358228" y="2809367"/>
                  </a:lnTo>
                  <a:lnTo>
                    <a:pt x="355244" y="2811018"/>
                  </a:lnTo>
                  <a:lnTo>
                    <a:pt x="348310" y="2811018"/>
                  </a:lnTo>
                  <a:lnTo>
                    <a:pt x="345389" y="2809354"/>
                  </a:lnTo>
                  <a:lnTo>
                    <a:pt x="340702" y="2802725"/>
                  </a:lnTo>
                  <a:lnTo>
                    <a:pt x="339496" y="2796121"/>
                  </a:lnTo>
                  <a:lnTo>
                    <a:pt x="339496" y="2776143"/>
                  </a:lnTo>
                  <a:lnTo>
                    <a:pt x="340804" y="2769324"/>
                  </a:lnTo>
                  <a:lnTo>
                    <a:pt x="345490" y="2762720"/>
                  </a:lnTo>
                  <a:lnTo>
                    <a:pt x="348310" y="2761272"/>
                  </a:lnTo>
                  <a:lnTo>
                    <a:pt x="355244" y="2761272"/>
                  </a:lnTo>
                  <a:lnTo>
                    <a:pt x="358241" y="2762923"/>
                  </a:lnTo>
                  <a:lnTo>
                    <a:pt x="362927" y="2769489"/>
                  </a:lnTo>
                  <a:lnTo>
                    <a:pt x="364147" y="2776143"/>
                  </a:lnTo>
                  <a:lnTo>
                    <a:pt x="364147" y="2759418"/>
                  </a:lnTo>
                  <a:lnTo>
                    <a:pt x="363029" y="2758389"/>
                  </a:lnTo>
                  <a:lnTo>
                    <a:pt x="360489" y="2757068"/>
                  </a:lnTo>
                  <a:lnTo>
                    <a:pt x="358051" y="2755747"/>
                  </a:lnTo>
                  <a:lnTo>
                    <a:pt x="355142" y="2755100"/>
                  </a:lnTo>
                  <a:lnTo>
                    <a:pt x="347370" y="2755100"/>
                  </a:lnTo>
                  <a:lnTo>
                    <a:pt x="343611" y="2756293"/>
                  </a:lnTo>
                  <a:lnTo>
                    <a:pt x="340715" y="2758656"/>
                  </a:lnTo>
                  <a:lnTo>
                    <a:pt x="337705" y="2761043"/>
                  </a:lnTo>
                  <a:lnTo>
                    <a:pt x="335457" y="2764421"/>
                  </a:lnTo>
                  <a:lnTo>
                    <a:pt x="332460" y="2773172"/>
                  </a:lnTo>
                  <a:lnTo>
                    <a:pt x="331711" y="2778963"/>
                  </a:lnTo>
                  <a:lnTo>
                    <a:pt x="331711" y="2786151"/>
                  </a:lnTo>
                  <a:lnTo>
                    <a:pt x="345871" y="2817152"/>
                  </a:lnTo>
                  <a:lnTo>
                    <a:pt x="356273" y="2817152"/>
                  </a:lnTo>
                  <a:lnTo>
                    <a:pt x="371741" y="2794114"/>
                  </a:lnTo>
                  <a:lnTo>
                    <a:pt x="371741" y="27789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647195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820548" y="5359187"/>
              <a:ext cx="140970" cy="62230"/>
            </a:xfrm>
            <a:custGeom>
              <a:avLst/>
              <a:gdLst/>
              <a:ahLst/>
              <a:cxnLst/>
              <a:rect l="l" t="t" r="r" b="b"/>
              <a:pathLst>
                <a:path w="140970" h="62229">
                  <a:moveTo>
                    <a:pt x="34221" y="46465"/>
                  </a:moveTo>
                  <a:lnTo>
                    <a:pt x="26626" y="46465"/>
                  </a:lnTo>
                  <a:lnTo>
                    <a:pt x="26626" y="61019"/>
                  </a:lnTo>
                  <a:lnTo>
                    <a:pt x="34221" y="61019"/>
                  </a:lnTo>
                  <a:lnTo>
                    <a:pt x="34221" y="46465"/>
                  </a:lnTo>
                  <a:close/>
                </a:path>
                <a:path w="140970" h="62229">
                  <a:moveTo>
                    <a:pt x="34221" y="250"/>
                  </a:moveTo>
                  <a:lnTo>
                    <a:pt x="28032" y="250"/>
                  </a:lnTo>
                  <a:lnTo>
                    <a:pt x="0" y="39632"/>
                  </a:lnTo>
                  <a:lnTo>
                    <a:pt x="0" y="46465"/>
                  </a:lnTo>
                  <a:lnTo>
                    <a:pt x="42565" y="46465"/>
                  </a:lnTo>
                  <a:lnTo>
                    <a:pt x="42565" y="39632"/>
                  </a:lnTo>
                  <a:lnTo>
                    <a:pt x="7406" y="39632"/>
                  </a:lnTo>
                  <a:lnTo>
                    <a:pt x="26626" y="12230"/>
                  </a:lnTo>
                  <a:lnTo>
                    <a:pt x="34221" y="12230"/>
                  </a:lnTo>
                  <a:lnTo>
                    <a:pt x="34221" y="250"/>
                  </a:lnTo>
                  <a:close/>
                </a:path>
                <a:path w="140970" h="62229">
                  <a:moveTo>
                    <a:pt x="34221" y="12230"/>
                  </a:moveTo>
                  <a:lnTo>
                    <a:pt x="26626" y="12230"/>
                  </a:lnTo>
                  <a:lnTo>
                    <a:pt x="26626" y="39632"/>
                  </a:lnTo>
                  <a:lnTo>
                    <a:pt x="34221" y="39632"/>
                  </a:lnTo>
                  <a:lnTo>
                    <a:pt x="34221" y="12230"/>
                  </a:lnTo>
                  <a:close/>
                </a:path>
                <a:path w="140970" h="62229">
                  <a:moveTo>
                    <a:pt x="75004" y="0"/>
                  </a:moveTo>
                  <a:lnTo>
                    <a:pt x="67222" y="0"/>
                  </a:lnTo>
                  <a:lnTo>
                    <a:pt x="63566" y="1193"/>
                  </a:lnTo>
                  <a:lnTo>
                    <a:pt x="51659" y="23867"/>
                  </a:lnTo>
                  <a:lnTo>
                    <a:pt x="51659" y="31051"/>
                  </a:lnTo>
                  <a:lnTo>
                    <a:pt x="65816" y="62056"/>
                  </a:lnTo>
                  <a:lnTo>
                    <a:pt x="76222" y="62056"/>
                  </a:lnTo>
                  <a:lnTo>
                    <a:pt x="79973" y="60862"/>
                  </a:lnTo>
                  <a:lnTo>
                    <a:pt x="82974" y="58464"/>
                  </a:lnTo>
                  <a:lnTo>
                    <a:pt x="85879" y="56075"/>
                  </a:lnTo>
                  <a:lnTo>
                    <a:pt x="85984" y="55918"/>
                  </a:lnTo>
                  <a:lnTo>
                    <a:pt x="68253" y="55918"/>
                  </a:lnTo>
                  <a:lnTo>
                    <a:pt x="65340" y="54260"/>
                  </a:lnTo>
                  <a:lnTo>
                    <a:pt x="60655" y="47632"/>
                  </a:lnTo>
                  <a:lnTo>
                    <a:pt x="59441" y="41022"/>
                  </a:lnTo>
                  <a:lnTo>
                    <a:pt x="59446" y="21042"/>
                  </a:lnTo>
                  <a:lnTo>
                    <a:pt x="60754" y="14229"/>
                  </a:lnTo>
                  <a:lnTo>
                    <a:pt x="65441" y="7627"/>
                  </a:lnTo>
                  <a:lnTo>
                    <a:pt x="68160" y="6174"/>
                  </a:lnTo>
                  <a:lnTo>
                    <a:pt x="85625" y="6174"/>
                  </a:lnTo>
                  <a:lnTo>
                    <a:pt x="84942" y="5175"/>
                  </a:lnTo>
                  <a:lnTo>
                    <a:pt x="82880" y="3286"/>
                  </a:lnTo>
                  <a:lnTo>
                    <a:pt x="80441" y="1971"/>
                  </a:lnTo>
                  <a:lnTo>
                    <a:pt x="77910" y="656"/>
                  </a:lnTo>
                  <a:lnTo>
                    <a:pt x="75004" y="0"/>
                  </a:lnTo>
                  <a:close/>
                </a:path>
                <a:path w="140970" h="62229">
                  <a:moveTo>
                    <a:pt x="85625" y="6174"/>
                  </a:moveTo>
                  <a:lnTo>
                    <a:pt x="75191" y="6174"/>
                  </a:lnTo>
                  <a:lnTo>
                    <a:pt x="78098" y="7823"/>
                  </a:lnTo>
                  <a:lnTo>
                    <a:pt x="80535" y="11108"/>
                  </a:lnTo>
                  <a:lnTo>
                    <a:pt x="82880" y="14395"/>
                  </a:lnTo>
                  <a:lnTo>
                    <a:pt x="84005" y="21042"/>
                  </a:lnTo>
                  <a:lnTo>
                    <a:pt x="84000" y="41022"/>
                  </a:lnTo>
                  <a:lnTo>
                    <a:pt x="82880" y="47632"/>
                  </a:lnTo>
                  <a:lnTo>
                    <a:pt x="80535" y="50946"/>
                  </a:lnTo>
                  <a:lnTo>
                    <a:pt x="78080" y="54270"/>
                  </a:lnTo>
                  <a:lnTo>
                    <a:pt x="75191" y="55918"/>
                  </a:lnTo>
                  <a:lnTo>
                    <a:pt x="85984" y="55918"/>
                  </a:lnTo>
                  <a:lnTo>
                    <a:pt x="88130" y="52696"/>
                  </a:lnTo>
                  <a:lnTo>
                    <a:pt x="89849" y="47632"/>
                  </a:lnTo>
                  <a:lnTo>
                    <a:pt x="91036" y="43929"/>
                  </a:lnTo>
                  <a:lnTo>
                    <a:pt x="91677" y="39015"/>
                  </a:lnTo>
                  <a:lnTo>
                    <a:pt x="91673" y="23867"/>
                  </a:lnTo>
                  <a:lnTo>
                    <a:pt x="91318" y="20237"/>
                  </a:lnTo>
                  <a:lnTo>
                    <a:pt x="90380" y="16682"/>
                  </a:lnTo>
                  <a:lnTo>
                    <a:pt x="89536" y="13136"/>
                  </a:lnTo>
                  <a:lnTo>
                    <a:pt x="88224" y="10128"/>
                  </a:lnTo>
                  <a:lnTo>
                    <a:pt x="86617" y="7627"/>
                  </a:lnTo>
                  <a:lnTo>
                    <a:pt x="85625" y="6174"/>
                  </a:lnTo>
                  <a:close/>
                </a:path>
                <a:path w="140970" h="62229">
                  <a:moveTo>
                    <a:pt x="124320" y="0"/>
                  </a:moveTo>
                  <a:lnTo>
                    <a:pt x="116537" y="0"/>
                  </a:lnTo>
                  <a:lnTo>
                    <a:pt x="112787" y="1193"/>
                  </a:lnTo>
                  <a:lnTo>
                    <a:pt x="109881" y="3563"/>
                  </a:lnTo>
                  <a:lnTo>
                    <a:pt x="106881" y="5943"/>
                  </a:lnTo>
                  <a:lnTo>
                    <a:pt x="104631" y="9323"/>
                  </a:lnTo>
                  <a:lnTo>
                    <a:pt x="101630" y="18080"/>
                  </a:lnTo>
                  <a:lnTo>
                    <a:pt x="100881" y="23867"/>
                  </a:lnTo>
                  <a:lnTo>
                    <a:pt x="100881" y="31051"/>
                  </a:lnTo>
                  <a:lnTo>
                    <a:pt x="115037" y="62056"/>
                  </a:lnTo>
                  <a:lnTo>
                    <a:pt x="125444" y="62056"/>
                  </a:lnTo>
                  <a:lnTo>
                    <a:pt x="129194" y="60862"/>
                  </a:lnTo>
                  <a:lnTo>
                    <a:pt x="132195" y="58464"/>
                  </a:lnTo>
                  <a:lnTo>
                    <a:pt x="135101" y="56075"/>
                  </a:lnTo>
                  <a:lnTo>
                    <a:pt x="135206" y="55918"/>
                  </a:lnTo>
                  <a:lnTo>
                    <a:pt x="117476" y="55918"/>
                  </a:lnTo>
                  <a:lnTo>
                    <a:pt x="114562" y="54260"/>
                  </a:lnTo>
                  <a:lnTo>
                    <a:pt x="109876" y="47632"/>
                  </a:lnTo>
                  <a:lnTo>
                    <a:pt x="108662" y="41022"/>
                  </a:lnTo>
                  <a:lnTo>
                    <a:pt x="108667" y="21042"/>
                  </a:lnTo>
                  <a:lnTo>
                    <a:pt x="109975" y="14229"/>
                  </a:lnTo>
                  <a:lnTo>
                    <a:pt x="114663" y="7627"/>
                  </a:lnTo>
                  <a:lnTo>
                    <a:pt x="117476" y="6174"/>
                  </a:lnTo>
                  <a:lnTo>
                    <a:pt x="134901" y="6174"/>
                  </a:lnTo>
                  <a:lnTo>
                    <a:pt x="134258" y="5175"/>
                  </a:lnTo>
                  <a:lnTo>
                    <a:pt x="132195" y="3286"/>
                  </a:lnTo>
                  <a:lnTo>
                    <a:pt x="129664" y="1971"/>
                  </a:lnTo>
                  <a:lnTo>
                    <a:pt x="127226" y="656"/>
                  </a:lnTo>
                  <a:lnTo>
                    <a:pt x="124320" y="0"/>
                  </a:lnTo>
                  <a:close/>
                </a:path>
                <a:path w="140970" h="62229">
                  <a:moveTo>
                    <a:pt x="134901" y="6174"/>
                  </a:moveTo>
                  <a:lnTo>
                    <a:pt x="124413" y="6174"/>
                  </a:lnTo>
                  <a:lnTo>
                    <a:pt x="127414" y="7823"/>
                  </a:lnTo>
                  <a:lnTo>
                    <a:pt x="132101" y="14395"/>
                  </a:lnTo>
                  <a:lnTo>
                    <a:pt x="133320" y="21042"/>
                  </a:lnTo>
                  <a:lnTo>
                    <a:pt x="133315" y="41022"/>
                  </a:lnTo>
                  <a:lnTo>
                    <a:pt x="132101" y="47632"/>
                  </a:lnTo>
                  <a:lnTo>
                    <a:pt x="127395" y="54270"/>
                  </a:lnTo>
                  <a:lnTo>
                    <a:pt x="124413" y="55918"/>
                  </a:lnTo>
                  <a:lnTo>
                    <a:pt x="135206" y="55918"/>
                  </a:lnTo>
                  <a:lnTo>
                    <a:pt x="137351" y="52696"/>
                  </a:lnTo>
                  <a:lnTo>
                    <a:pt x="140351" y="43929"/>
                  </a:lnTo>
                  <a:lnTo>
                    <a:pt x="140912" y="39015"/>
                  </a:lnTo>
                  <a:lnTo>
                    <a:pt x="140917" y="23867"/>
                  </a:lnTo>
                  <a:lnTo>
                    <a:pt x="140633" y="20237"/>
                  </a:lnTo>
                  <a:lnTo>
                    <a:pt x="138757" y="13136"/>
                  </a:lnTo>
                  <a:lnTo>
                    <a:pt x="137445" y="10128"/>
                  </a:lnTo>
                  <a:lnTo>
                    <a:pt x="134901" y="61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893300" y="2604096"/>
              <a:ext cx="253365" cy="2732405"/>
            </a:xfrm>
            <a:custGeom>
              <a:avLst/>
              <a:gdLst/>
              <a:ahLst/>
              <a:cxnLst/>
              <a:rect l="l" t="t" r="r" b="b"/>
              <a:pathLst>
                <a:path w="253365" h="2732404">
                  <a:moveTo>
                    <a:pt x="7023" y="0"/>
                  </a:moveTo>
                  <a:lnTo>
                    <a:pt x="0" y="0"/>
                  </a:lnTo>
                  <a:lnTo>
                    <a:pt x="0" y="2732316"/>
                  </a:lnTo>
                  <a:lnTo>
                    <a:pt x="7023" y="2732316"/>
                  </a:lnTo>
                  <a:lnTo>
                    <a:pt x="7023" y="0"/>
                  </a:lnTo>
                  <a:close/>
                </a:path>
                <a:path w="253365" h="2732404">
                  <a:moveTo>
                    <a:pt x="154686" y="0"/>
                  </a:moveTo>
                  <a:lnTo>
                    <a:pt x="147662" y="0"/>
                  </a:lnTo>
                  <a:lnTo>
                    <a:pt x="147662" y="2732316"/>
                  </a:lnTo>
                  <a:lnTo>
                    <a:pt x="154686" y="2732316"/>
                  </a:lnTo>
                  <a:lnTo>
                    <a:pt x="154686" y="0"/>
                  </a:lnTo>
                  <a:close/>
                </a:path>
                <a:path w="253365" h="2732404">
                  <a:moveTo>
                    <a:pt x="253136" y="0"/>
                  </a:moveTo>
                  <a:lnTo>
                    <a:pt x="246100" y="0"/>
                  </a:lnTo>
                  <a:lnTo>
                    <a:pt x="246100" y="2732316"/>
                  </a:lnTo>
                  <a:lnTo>
                    <a:pt x="253136" y="2732316"/>
                  </a:lnTo>
                  <a:lnTo>
                    <a:pt x="253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7882" y="5360021"/>
              <a:ext cx="86911" cy="6423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223789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9832" y="5360021"/>
              <a:ext cx="94035" cy="6423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0462866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4345" y="5360289"/>
              <a:ext cx="95630" cy="6396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0708971" y="2604096"/>
              <a:ext cx="253365" cy="2732405"/>
            </a:xfrm>
            <a:custGeom>
              <a:avLst/>
              <a:gdLst/>
              <a:ahLst/>
              <a:cxnLst/>
              <a:rect l="l" t="t" r="r" b="b"/>
              <a:pathLst>
                <a:path w="253365" h="2732404">
                  <a:moveTo>
                    <a:pt x="7023" y="0"/>
                  </a:moveTo>
                  <a:lnTo>
                    <a:pt x="0" y="0"/>
                  </a:lnTo>
                  <a:lnTo>
                    <a:pt x="0" y="2732316"/>
                  </a:lnTo>
                  <a:lnTo>
                    <a:pt x="7023" y="2732316"/>
                  </a:lnTo>
                  <a:lnTo>
                    <a:pt x="7023" y="0"/>
                  </a:lnTo>
                  <a:close/>
                </a:path>
                <a:path w="253365" h="2732404">
                  <a:moveTo>
                    <a:pt x="154686" y="0"/>
                  </a:moveTo>
                  <a:lnTo>
                    <a:pt x="147662" y="0"/>
                  </a:lnTo>
                  <a:lnTo>
                    <a:pt x="147662" y="2732316"/>
                  </a:lnTo>
                  <a:lnTo>
                    <a:pt x="154686" y="2732316"/>
                  </a:lnTo>
                  <a:lnTo>
                    <a:pt x="154686" y="0"/>
                  </a:lnTo>
                  <a:close/>
                </a:path>
                <a:path w="253365" h="2732404">
                  <a:moveTo>
                    <a:pt x="253136" y="0"/>
                  </a:moveTo>
                  <a:lnTo>
                    <a:pt x="246100" y="0"/>
                  </a:lnTo>
                  <a:lnTo>
                    <a:pt x="246100" y="2732316"/>
                  </a:lnTo>
                  <a:lnTo>
                    <a:pt x="253136" y="2732316"/>
                  </a:lnTo>
                  <a:lnTo>
                    <a:pt x="253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5237" y="5359734"/>
              <a:ext cx="136320" cy="64194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1039459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07281" y="5359734"/>
              <a:ext cx="143351" cy="6419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1278534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51888" y="5359734"/>
              <a:ext cx="144852" cy="6419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1524641" y="2604096"/>
              <a:ext cx="253365" cy="2732405"/>
            </a:xfrm>
            <a:custGeom>
              <a:avLst/>
              <a:gdLst/>
              <a:ahLst/>
              <a:cxnLst/>
              <a:rect l="l" t="t" r="r" b="b"/>
              <a:pathLst>
                <a:path w="253365" h="2732404">
                  <a:moveTo>
                    <a:pt x="7023" y="0"/>
                  </a:moveTo>
                  <a:lnTo>
                    <a:pt x="0" y="0"/>
                  </a:lnTo>
                  <a:lnTo>
                    <a:pt x="0" y="2732316"/>
                  </a:lnTo>
                  <a:lnTo>
                    <a:pt x="7023" y="2732316"/>
                  </a:lnTo>
                  <a:lnTo>
                    <a:pt x="7023" y="0"/>
                  </a:lnTo>
                  <a:close/>
                </a:path>
                <a:path w="253365" h="2732404">
                  <a:moveTo>
                    <a:pt x="154686" y="0"/>
                  </a:moveTo>
                  <a:lnTo>
                    <a:pt x="147662" y="0"/>
                  </a:lnTo>
                  <a:lnTo>
                    <a:pt x="147662" y="2732316"/>
                  </a:lnTo>
                  <a:lnTo>
                    <a:pt x="154686" y="2732316"/>
                  </a:lnTo>
                  <a:lnTo>
                    <a:pt x="154686" y="0"/>
                  </a:lnTo>
                  <a:close/>
                </a:path>
                <a:path w="253365" h="2732404">
                  <a:moveTo>
                    <a:pt x="253136" y="0"/>
                  </a:moveTo>
                  <a:lnTo>
                    <a:pt x="246100" y="0"/>
                  </a:lnTo>
                  <a:lnTo>
                    <a:pt x="246100" y="2732316"/>
                  </a:lnTo>
                  <a:lnTo>
                    <a:pt x="253136" y="2732316"/>
                  </a:lnTo>
                  <a:lnTo>
                    <a:pt x="253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69718" y="5359604"/>
              <a:ext cx="185728" cy="6364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1855130" y="2604085"/>
              <a:ext cx="7620" cy="2732405"/>
            </a:xfrm>
            <a:custGeom>
              <a:avLst/>
              <a:gdLst/>
              <a:ahLst/>
              <a:cxnLst/>
              <a:rect l="l" t="t" r="r" b="b"/>
              <a:pathLst>
                <a:path w="7620" h="2732404">
                  <a:moveTo>
                    <a:pt x="7031" y="0"/>
                  </a:moveTo>
                  <a:lnTo>
                    <a:pt x="0" y="0"/>
                  </a:lnTo>
                  <a:lnTo>
                    <a:pt x="0" y="2732327"/>
                  </a:lnTo>
                  <a:lnTo>
                    <a:pt x="7031" y="2732327"/>
                  </a:lnTo>
                  <a:lnTo>
                    <a:pt x="7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964578" y="5312109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936451" y="5166296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964578" y="5020528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936451" y="4874714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964578" y="4735750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936451" y="4589935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964578" y="4444214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936451" y="4298401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964578" y="4152585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936451" y="4006772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964578" y="3860865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936451" y="3715050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964578" y="3569236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936451" y="3423423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964578" y="3284552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936451" y="3138737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964578" y="2992923"/>
              <a:ext cx="4897755" cy="6985"/>
            </a:xfrm>
            <a:custGeom>
              <a:avLst/>
              <a:gdLst/>
              <a:ahLst/>
              <a:cxnLst/>
              <a:rect l="l" t="t" r="r" b="b"/>
              <a:pathLst>
                <a:path w="4897755" h="6985">
                  <a:moveTo>
                    <a:pt x="4897582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897582" y="6943"/>
                  </a:lnTo>
                  <a:lnTo>
                    <a:pt x="4897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936451" y="2847109"/>
              <a:ext cx="4926330" cy="6985"/>
            </a:xfrm>
            <a:custGeom>
              <a:avLst/>
              <a:gdLst/>
              <a:ahLst/>
              <a:cxnLst/>
              <a:rect l="l" t="t" r="r" b="b"/>
              <a:pathLst>
                <a:path w="4926330" h="6985">
                  <a:moveTo>
                    <a:pt x="4925708" y="0"/>
                  </a:moveTo>
                  <a:lnTo>
                    <a:pt x="0" y="0"/>
                  </a:lnTo>
                  <a:lnTo>
                    <a:pt x="0" y="6943"/>
                  </a:lnTo>
                  <a:lnTo>
                    <a:pt x="4925708" y="6943"/>
                  </a:lnTo>
                  <a:lnTo>
                    <a:pt x="4925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957543" y="2600959"/>
              <a:ext cx="4904740" cy="2741930"/>
            </a:xfrm>
            <a:custGeom>
              <a:avLst/>
              <a:gdLst/>
              <a:ahLst/>
              <a:cxnLst/>
              <a:rect l="l" t="t" r="r" b="b"/>
              <a:pathLst>
                <a:path w="4904740" h="2741929">
                  <a:moveTo>
                    <a:pt x="4904613" y="100342"/>
                  </a:moveTo>
                  <a:lnTo>
                    <a:pt x="14058" y="100342"/>
                  </a:lnTo>
                  <a:lnTo>
                    <a:pt x="14058" y="0"/>
                  </a:lnTo>
                  <a:lnTo>
                    <a:pt x="0" y="0"/>
                  </a:lnTo>
                  <a:lnTo>
                    <a:pt x="0" y="2735580"/>
                  </a:lnTo>
                  <a:lnTo>
                    <a:pt x="0" y="2739390"/>
                  </a:lnTo>
                  <a:lnTo>
                    <a:pt x="1409" y="2739390"/>
                  </a:lnTo>
                  <a:lnTo>
                    <a:pt x="1409" y="2741930"/>
                  </a:lnTo>
                  <a:lnTo>
                    <a:pt x="12649" y="2741930"/>
                  </a:lnTo>
                  <a:lnTo>
                    <a:pt x="12649" y="2739390"/>
                  </a:lnTo>
                  <a:lnTo>
                    <a:pt x="14058" y="2739390"/>
                  </a:lnTo>
                  <a:lnTo>
                    <a:pt x="14058" y="2735580"/>
                  </a:lnTo>
                  <a:lnTo>
                    <a:pt x="14058" y="107289"/>
                  </a:lnTo>
                  <a:lnTo>
                    <a:pt x="4904613" y="107289"/>
                  </a:lnTo>
                  <a:lnTo>
                    <a:pt x="4904613" y="10034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763372" y="2880169"/>
              <a:ext cx="167640" cy="2186940"/>
            </a:xfrm>
            <a:custGeom>
              <a:avLst/>
              <a:gdLst/>
              <a:ahLst/>
              <a:cxnLst/>
              <a:rect l="l" t="t" r="r" b="b"/>
              <a:pathLst>
                <a:path w="167640" h="2186940">
                  <a:moveTo>
                    <a:pt x="23063" y="2159800"/>
                  </a:moveTo>
                  <a:lnTo>
                    <a:pt x="0" y="2159800"/>
                  </a:lnTo>
                  <a:lnTo>
                    <a:pt x="0" y="2167217"/>
                  </a:lnTo>
                  <a:lnTo>
                    <a:pt x="23063" y="2167217"/>
                  </a:lnTo>
                  <a:lnTo>
                    <a:pt x="23063" y="2159800"/>
                  </a:lnTo>
                  <a:close/>
                </a:path>
                <a:path w="167640" h="2186940">
                  <a:moveTo>
                    <a:pt x="23063" y="1854288"/>
                  </a:moveTo>
                  <a:lnTo>
                    <a:pt x="0" y="1854288"/>
                  </a:lnTo>
                  <a:lnTo>
                    <a:pt x="0" y="1861693"/>
                  </a:lnTo>
                  <a:lnTo>
                    <a:pt x="23063" y="1861693"/>
                  </a:lnTo>
                  <a:lnTo>
                    <a:pt x="23063" y="1854288"/>
                  </a:lnTo>
                  <a:close/>
                </a:path>
                <a:path w="167640" h="2186940">
                  <a:moveTo>
                    <a:pt x="23063" y="1555724"/>
                  </a:moveTo>
                  <a:lnTo>
                    <a:pt x="0" y="1555724"/>
                  </a:lnTo>
                  <a:lnTo>
                    <a:pt x="0" y="1563128"/>
                  </a:lnTo>
                  <a:lnTo>
                    <a:pt x="23063" y="1563128"/>
                  </a:lnTo>
                  <a:lnTo>
                    <a:pt x="23063" y="1555724"/>
                  </a:lnTo>
                  <a:close/>
                </a:path>
                <a:path w="167640" h="2186940">
                  <a:moveTo>
                    <a:pt x="23063" y="1250200"/>
                  </a:moveTo>
                  <a:lnTo>
                    <a:pt x="0" y="1250200"/>
                  </a:lnTo>
                  <a:lnTo>
                    <a:pt x="0" y="1257604"/>
                  </a:lnTo>
                  <a:lnTo>
                    <a:pt x="23063" y="1257604"/>
                  </a:lnTo>
                  <a:lnTo>
                    <a:pt x="23063" y="1250200"/>
                  </a:lnTo>
                  <a:close/>
                </a:path>
                <a:path w="167640" h="2186940">
                  <a:moveTo>
                    <a:pt x="58318" y="2124811"/>
                  </a:moveTo>
                  <a:lnTo>
                    <a:pt x="53441" y="2124811"/>
                  </a:lnTo>
                  <a:lnTo>
                    <a:pt x="52133" y="2127402"/>
                  </a:lnTo>
                  <a:lnTo>
                    <a:pt x="49974" y="2130082"/>
                  </a:lnTo>
                  <a:lnTo>
                    <a:pt x="46786" y="2132863"/>
                  </a:lnTo>
                  <a:lnTo>
                    <a:pt x="43688" y="2135644"/>
                  </a:lnTo>
                  <a:lnTo>
                    <a:pt x="40030" y="2137956"/>
                  </a:lnTo>
                  <a:lnTo>
                    <a:pt x="35814" y="2139899"/>
                  </a:lnTo>
                  <a:lnTo>
                    <a:pt x="35814" y="2147125"/>
                  </a:lnTo>
                  <a:lnTo>
                    <a:pt x="38163" y="2146198"/>
                  </a:lnTo>
                  <a:lnTo>
                    <a:pt x="40779" y="2144992"/>
                  </a:lnTo>
                  <a:lnTo>
                    <a:pt x="43688" y="2143239"/>
                  </a:lnTo>
                  <a:lnTo>
                    <a:pt x="46596" y="2141563"/>
                  </a:lnTo>
                  <a:lnTo>
                    <a:pt x="49034" y="2139810"/>
                  </a:lnTo>
                  <a:lnTo>
                    <a:pt x="50812" y="2138146"/>
                  </a:lnTo>
                  <a:lnTo>
                    <a:pt x="50812" y="2185352"/>
                  </a:lnTo>
                  <a:lnTo>
                    <a:pt x="58318" y="2185352"/>
                  </a:lnTo>
                  <a:lnTo>
                    <a:pt x="58318" y="2138146"/>
                  </a:lnTo>
                  <a:lnTo>
                    <a:pt x="58318" y="2124811"/>
                  </a:lnTo>
                  <a:close/>
                </a:path>
                <a:path w="167640" h="2186940">
                  <a:moveTo>
                    <a:pt x="58318" y="1819300"/>
                  </a:moveTo>
                  <a:lnTo>
                    <a:pt x="53441" y="1819300"/>
                  </a:lnTo>
                  <a:lnTo>
                    <a:pt x="52133" y="1821891"/>
                  </a:lnTo>
                  <a:lnTo>
                    <a:pt x="49974" y="1824570"/>
                  </a:lnTo>
                  <a:lnTo>
                    <a:pt x="46786" y="1827352"/>
                  </a:lnTo>
                  <a:lnTo>
                    <a:pt x="43688" y="1830133"/>
                  </a:lnTo>
                  <a:lnTo>
                    <a:pt x="40030" y="1832444"/>
                  </a:lnTo>
                  <a:lnTo>
                    <a:pt x="35814" y="1834388"/>
                  </a:lnTo>
                  <a:lnTo>
                    <a:pt x="35814" y="1841601"/>
                  </a:lnTo>
                  <a:lnTo>
                    <a:pt x="38163" y="1840687"/>
                  </a:lnTo>
                  <a:lnTo>
                    <a:pt x="40779" y="1839480"/>
                  </a:lnTo>
                  <a:lnTo>
                    <a:pt x="43688" y="1837715"/>
                  </a:lnTo>
                  <a:lnTo>
                    <a:pt x="46596" y="1836051"/>
                  </a:lnTo>
                  <a:lnTo>
                    <a:pt x="49034" y="1834299"/>
                  </a:lnTo>
                  <a:lnTo>
                    <a:pt x="50812" y="1832622"/>
                  </a:lnTo>
                  <a:lnTo>
                    <a:pt x="50812" y="1879841"/>
                  </a:lnTo>
                  <a:lnTo>
                    <a:pt x="58318" y="1879841"/>
                  </a:lnTo>
                  <a:lnTo>
                    <a:pt x="58318" y="1832622"/>
                  </a:lnTo>
                  <a:lnTo>
                    <a:pt x="58318" y="1819300"/>
                  </a:lnTo>
                  <a:close/>
                </a:path>
                <a:path w="167640" h="2186940">
                  <a:moveTo>
                    <a:pt x="58318" y="1520723"/>
                  </a:moveTo>
                  <a:lnTo>
                    <a:pt x="53441" y="1520723"/>
                  </a:lnTo>
                  <a:lnTo>
                    <a:pt x="52133" y="1523314"/>
                  </a:lnTo>
                  <a:lnTo>
                    <a:pt x="49974" y="1526006"/>
                  </a:lnTo>
                  <a:lnTo>
                    <a:pt x="46786" y="1528775"/>
                  </a:lnTo>
                  <a:lnTo>
                    <a:pt x="43688" y="1531556"/>
                  </a:lnTo>
                  <a:lnTo>
                    <a:pt x="40030" y="1533867"/>
                  </a:lnTo>
                  <a:lnTo>
                    <a:pt x="35814" y="1535811"/>
                  </a:lnTo>
                  <a:lnTo>
                    <a:pt x="35814" y="1543037"/>
                  </a:lnTo>
                  <a:lnTo>
                    <a:pt x="38163" y="1542110"/>
                  </a:lnTo>
                  <a:lnTo>
                    <a:pt x="40779" y="1540903"/>
                  </a:lnTo>
                  <a:lnTo>
                    <a:pt x="43688" y="1539151"/>
                  </a:lnTo>
                  <a:lnTo>
                    <a:pt x="46596" y="1537474"/>
                  </a:lnTo>
                  <a:lnTo>
                    <a:pt x="49034" y="1535722"/>
                  </a:lnTo>
                  <a:lnTo>
                    <a:pt x="50812" y="1534058"/>
                  </a:lnTo>
                  <a:lnTo>
                    <a:pt x="50812" y="1581277"/>
                  </a:lnTo>
                  <a:lnTo>
                    <a:pt x="58318" y="1581277"/>
                  </a:lnTo>
                  <a:lnTo>
                    <a:pt x="58318" y="1534058"/>
                  </a:lnTo>
                  <a:lnTo>
                    <a:pt x="58318" y="1520723"/>
                  </a:lnTo>
                  <a:close/>
                </a:path>
                <a:path w="167640" h="2186940">
                  <a:moveTo>
                    <a:pt x="58318" y="1215212"/>
                  </a:moveTo>
                  <a:lnTo>
                    <a:pt x="53441" y="1215212"/>
                  </a:lnTo>
                  <a:lnTo>
                    <a:pt x="52133" y="1217803"/>
                  </a:lnTo>
                  <a:lnTo>
                    <a:pt x="49974" y="1220482"/>
                  </a:lnTo>
                  <a:lnTo>
                    <a:pt x="46786" y="1223264"/>
                  </a:lnTo>
                  <a:lnTo>
                    <a:pt x="43688" y="1226045"/>
                  </a:lnTo>
                  <a:lnTo>
                    <a:pt x="40030" y="1228356"/>
                  </a:lnTo>
                  <a:lnTo>
                    <a:pt x="35814" y="1230299"/>
                  </a:lnTo>
                  <a:lnTo>
                    <a:pt x="35814" y="1237513"/>
                  </a:lnTo>
                  <a:lnTo>
                    <a:pt x="38163" y="1236599"/>
                  </a:lnTo>
                  <a:lnTo>
                    <a:pt x="40779" y="1235392"/>
                  </a:lnTo>
                  <a:lnTo>
                    <a:pt x="43688" y="1233627"/>
                  </a:lnTo>
                  <a:lnTo>
                    <a:pt x="46596" y="1231963"/>
                  </a:lnTo>
                  <a:lnTo>
                    <a:pt x="49034" y="1230210"/>
                  </a:lnTo>
                  <a:lnTo>
                    <a:pt x="50812" y="1228534"/>
                  </a:lnTo>
                  <a:lnTo>
                    <a:pt x="50812" y="1275753"/>
                  </a:lnTo>
                  <a:lnTo>
                    <a:pt x="58318" y="1275753"/>
                  </a:lnTo>
                  <a:lnTo>
                    <a:pt x="58318" y="1228534"/>
                  </a:lnTo>
                  <a:lnTo>
                    <a:pt x="58318" y="1215212"/>
                  </a:lnTo>
                  <a:close/>
                </a:path>
                <a:path w="167640" h="2186940">
                  <a:moveTo>
                    <a:pt x="72199" y="944499"/>
                  </a:moveTo>
                  <a:lnTo>
                    <a:pt x="49225" y="944499"/>
                  </a:lnTo>
                  <a:lnTo>
                    <a:pt x="49225" y="951903"/>
                  </a:lnTo>
                  <a:lnTo>
                    <a:pt x="72199" y="951903"/>
                  </a:lnTo>
                  <a:lnTo>
                    <a:pt x="72199" y="944499"/>
                  </a:lnTo>
                  <a:close/>
                </a:path>
                <a:path w="167640" h="2186940">
                  <a:moveTo>
                    <a:pt x="72199" y="645934"/>
                  </a:moveTo>
                  <a:lnTo>
                    <a:pt x="49225" y="645934"/>
                  </a:lnTo>
                  <a:lnTo>
                    <a:pt x="49225" y="653338"/>
                  </a:lnTo>
                  <a:lnTo>
                    <a:pt x="72199" y="653338"/>
                  </a:lnTo>
                  <a:lnTo>
                    <a:pt x="72199" y="645934"/>
                  </a:lnTo>
                  <a:close/>
                </a:path>
                <a:path w="167640" h="2186940">
                  <a:moveTo>
                    <a:pt x="72199" y="340410"/>
                  </a:moveTo>
                  <a:lnTo>
                    <a:pt x="49225" y="340410"/>
                  </a:lnTo>
                  <a:lnTo>
                    <a:pt x="49225" y="347827"/>
                  </a:lnTo>
                  <a:lnTo>
                    <a:pt x="72199" y="347827"/>
                  </a:lnTo>
                  <a:lnTo>
                    <a:pt x="72199" y="340410"/>
                  </a:lnTo>
                  <a:close/>
                </a:path>
                <a:path w="167640" h="2186940">
                  <a:moveTo>
                    <a:pt x="72199" y="34899"/>
                  </a:moveTo>
                  <a:lnTo>
                    <a:pt x="49225" y="34899"/>
                  </a:lnTo>
                  <a:lnTo>
                    <a:pt x="49225" y="42303"/>
                  </a:lnTo>
                  <a:lnTo>
                    <a:pt x="72199" y="42303"/>
                  </a:lnTo>
                  <a:lnTo>
                    <a:pt x="72199" y="34899"/>
                  </a:lnTo>
                  <a:close/>
                </a:path>
                <a:path w="167640" h="2186940">
                  <a:moveTo>
                    <a:pt x="118325" y="1574139"/>
                  </a:moveTo>
                  <a:lnTo>
                    <a:pt x="88417" y="1574139"/>
                  </a:lnTo>
                  <a:lnTo>
                    <a:pt x="89255" y="1572755"/>
                  </a:lnTo>
                  <a:lnTo>
                    <a:pt x="90284" y="1571459"/>
                  </a:lnTo>
                  <a:lnTo>
                    <a:pt x="92824" y="1568767"/>
                  </a:lnTo>
                  <a:lnTo>
                    <a:pt x="95719" y="1566278"/>
                  </a:lnTo>
                  <a:lnTo>
                    <a:pt x="100228" y="1562569"/>
                  </a:lnTo>
                  <a:lnTo>
                    <a:pt x="105575" y="1558036"/>
                  </a:lnTo>
                  <a:lnTo>
                    <a:pt x="109410" y="1554518"/>
                  </a:lnTo>
                  <a:lnTo>
                    <a:pt x="114096" y="1549336"/>
                  </a:lnTo>
                  <a:lnTo>
                    <a:pt x="115785" y="1546923"/>
                  </a:lnTo>
                  <a:lnTo>
                    <a:pt x="116725" y="1544510"/>
                  </a:lnTo>
                  <a:lnTo>
                    <a:pt x="117754" y="1542199"/>
                  </a:lnTo>
                  <a:lnTo>
                    <a:pt x="118186" y="1540078"/>
                  </a:lnTo>
                  <a:lnTo>
                    <a:pt x="118148" y="1532483"/>
                  </a:lnTo>
                  <a:lnTo>
                    <a:pt x="116535" y="1528686"/>
                  </a:lnTo>
                  <a:lnTo>
                    <a:pt x="114554" y="1526832"/>
                  </a:lnTo>
                  <a:lnTo>
                    <a:pt x="109689" y="1522298"/>
                  </a:lnTo>
                  <a:lnTo>
                    <a:pt x="105105" y="1520723"/>
                  </a:lnTo>
                  <a:lnTo>
                    <a:pt x="93383" y="1520723"/>
                  </a:lnTo>
                  <a:lnTo>
                    <a:pt x="79413" y="1538122"/>
                  </a:lnTo>
                  <a:lnTo>
                    <a:pt x="87096" y="1538960"/>
                  </a:lnTo>
                  <a:lnTo>
                    <a:pt x="87096" y="1535163"/>
                  </a:lnTo>
                  <a:lnTo>
                    <a:pt x="88226" y="1532204"/>
                  </a:lnTo>
                  <a:lnTo>
                    <a:pt x="90385" y="1530070"/>
                  </a:lnTo>
                  <a:lnTo>
                    <a:pt x="92532" y="1527848"/>
                  </a:lnTo>
                  <a:lnTo>
                    <a:pt x="95440" y="1526832"/>
                  </a:lnTo>
                  <a:lnTo>
                    <a:pt x="102476" y="1526832"/>
                  </a:lnTo>
                  <a:lnTo>
                    <a:pt x="105194" y="1527848"/>
                  </a:lnTo>
                  <a:lnTo>
                    <a:pt x="107353" y="1529892"/>
                  </a:lnTo>
                  <a:lnTo>
                    <a:pt x="109512" y="1531835"/>
                  </a:lnTo>
                  <a:lnTo>
                    <a:pt x="110540" y="1534337"/>
                  </a:lnTo>
                  <a:lnTo>
                    <a:pt x="110540" y="1540078"/>
                  </a:lnTo>
                  <a:lnTo>
                    <a:pt x="109410" y="1543037"/>
                  </a:lnTo>
                  <a:lnTo>
                    <a:pt x="104724" y="1549336"/>
                  </a:lnTo>
                  <a:lnTo>
                    <a:pt x="100228" y="1553591"/>
                  </a:lnTo>
                  <a:lnTo>
                    <a:pt x="89344" y="1562379"/>
                  </a:lnTo>
                  <a:lnTo>
                    <a:pt x="86067" y="1565440"/>
                  </a:lnTo>
                  <a:lnTo>
                    <a:pt x="83820" y="1568119"/>
                  </a:lnTo>
                  <a:lnTo>
                    <a:pt x="81470" y="1570710"/>
                  </a:lnTo>
                  <a:lnTo>
                    <a:pt x="79883" y="1573403"/>
                  </a:lnTo>
                  <a:lnTo>
                    <a:pt x="78193" y="1577759"/>
                  </a:lnTo>
                  <a:lnTo>
                    <a:pt x="77914" y="1579422"/>
                  </a:lnTo>
                  <a:lnTo>
                    <a:pt x="78003" y="1581277"/>
                  </a:lnTo>
                  <a:lnTo>
                    <a:pt x="118325" y="1581277"/>
                  </a:lnTo>
                  <a:lnTo>
                    <a:pt x="118325" y="1574139"/>
                  </a:lnTo>
                  <a:close/>
                </a:path>
                <a:path w="167640" h="2186940">
                  <a:moveTo>
                    <a:pt x="118503" y="53327"/>
                  </a:moveTo>
                  <a:lnTo>
                    <a:pt x="88595" y="53327"/>
                  </a:lnTo>
                  <a:lnTo>
                    <a:pt x="89446" y="51930"/>
                  </a:lnTo>
                  <a:lnTo>
                    <a:pt x="90474" y="50634"/>
                  </a:lnTo>
                  <a:lnTo>
                    <a:pt x="93002" y="47955"/>
                  </a:lnTo>
                  <a:lnTo>
                    <a:pt x="95910" y="45453"/>
                  </a:lnTo>
                  <a:lnTo>
                    <a:pt x="100418" y="41744"/>
                  </a:lnTo>
                  <a:lnTo>
                    <a:pt x="105752" y="37211"/>
                  </a:lnTo>
                  <a:lnTo>
                    <a:pt x="109601" y="33693"/>
                  </a:lnTo>
                  <a:lnTo>
                    <a:pt x="111950" y="31102"/>
                  </a:lnTo>
                  <a:lnTo>
                    <a:pt x="114287" y="28600"/>
                  </a:lnTo>
                  <a:lnTo>
                    <a:pt x="115887" y="26098"/>
                  </a:lnTo>
                  <a:lnTo>
                    <a:pt x="117944" y="21475"/>
                  </a:lnTo>
                  <a:lnTo>
                    <a:pt x="118376" y="19342"/>
                  </a:lnTo>
                  <a:lnTo>
                    <a:pt x="118338" y="11760"/>
                  </a:lnTo>
                  <a:lnTo>
                    <a:pt x="116725" y="8051"/>
                  </a:lnTo>
                  <a:lnTo>
                    <a:pt x="114642" y="6108"/>
                  </a:lnTo>
                  <a:lnTo>
                    <a:pt x="109880" y="1663"/>
                  </a:lnTo>
                  <a:lnTo>
                    <a:pt x="105283" y="0"/>
                  </a:lnTo>
                  <a:lnTo>
                    <a:pt x="93662" y="0"/>
                  </a:lnTo>
                  <a:lnTo>
                    <a:pt x="88976" y="1473"/>
                  </a:lnTo>
                  <a:lnTo>
                    <a:pt x="85598" y="4445"/>
                  </a:lnTo>
                  <a:lnTo>
                    <a:pt x="82130" y="7404"/>
                  </a:lnTo>
                  <a:lnTo>
                    <a:pt x="80162" y="11760"/>
                  </a:lnTo>
                  <a:lnTo>
                    <a:pt x="79692" y="17399"/>
                  </a:lnTo>
                  <a:lnTo>
                    <a:pt x="87287" y="18148"/>
                  </a:lnTo>
                  <a:lnTo>
                    <a:pt x="87376" y="14439"/>
                  </a:lnTo>
                  <a:lnTo>
                    <a:pt x="88417" y="11480"/>
                  </a:lnTo>
                  <a:lnTo>
                    <a:pt x="90563" y="9347"/>
                  </a:lnTo>
                  <a:lnTo>
                    <a:pt x="92824" y="7213"/>
                  </a:lnTo>
                  <a:lnTo>
                    <a:pt x="95631" y="6108"/>
                  </a:lnTo>
                  <a:lnTo>
                    <a:pt x="102666" y="6108"/>
                  </a:lnTo>
                  <a:lnTo>
                    <a:pt x="105384" y="7124"/>
                  </a:lnTo>
                  <a:lnTo>
                    <a:pt x="109689" y="11201"/>
                  </a:lnTo>
                  <a:lnTo>
                    <a:pt x="110731" y="13601"/>
                  </a:lnTo>
                  <a:lnTo>
                    <a:pt x="110731" y="19342"/>
                  </a:lnTo>
                  <a:lnTo>
                    <a:pt x="89535" y="41567"/>
                  </a:lnTo>
                  <a:lnTo>
                    <a:pt x="86258" y="44615"/>
                  </a:lnTo>
                  <a:lnTo>
                    <a:pt x="84010" y="47307"/>
                  </a:lnTo>
                  <a:lnTo>
                    <a:pt x="81762" y="49898"/>
                  </a:lnTo>
                  <a:lnTo>
                    <a:pt x="80162" y="52578"/>
                  </a:lnTo>
                  <a:lnTo>
                    <a:pt x="78473" y="56934"/>
                  </a:lnTo>
                  <a:lnTo>
                    <a:pt x="78193" y="58597"/>
                  </a:lnTo>
                  <a:lnTo>
                    <a:pt x="78193" y="60363"/>
                  </a:lnTo>
                  <a:lnTo>
                    <a:pt x="118503" y="60363"/>
                  </a:lnTo>
                  <a:lnTo>
                    <a:pt x="118503" y="53327"/>
                  </a:lnTo>
                  <a:close/>
                </a:path>
                <a:path w="167640" h="2186940">
                  <a:moveTo>
                    <a:pt x="118694" y="1858543"/>
                  </a:moveTo>
                  <a:lnTo>
                    <a:pt x="110439" y="1858543"/>
                  </a:lnTo>
                  <a:lnTo>
                    <a:pt x="110439" y="1831428"/>
                  </a:lnTo>
                  <a:lnTo>
                    <a:pt x="110439" y="1819478"/>
                  </a:lnTo>
                  <a:lnTo>
                    <a:pt x="104355" y="1819478"/>
                  </a:lnTo>
                  <a:lnTo>
                    <a:pt x="102946" y="1821459"/>
                  </a:lnTo>
                  <a:lnTo>
                    <a:pt x="102946" y="1831428"/>
                  </a:lnTo>
                  <a:lnTo>
                    <a:pt x="102946" y="1858543"/>
                  </a:lnTo>
                  <a:lnTo>
                    <a:pt x="83820" y="1858543"/>
                  </a:lnTo>
                  <a:lnTo>
                    <a:pt x="102946" y="1831428"/>
                  </a:lnTo>
                  <a:lnTo>
                    <a:pt x="102946" y="1821459"/>
                  </a:lnTo>
                  <a:lnTo>
                    <a:pt x="76504" y="1858543"/>
                  </a:lnTo>
                  <a:lnTo>
                    <a:pt x="76504" y="1865401"/>
                  </a:lnTo>
                  <a:lnTo>
                    <a:pt x="102946" y="1865401"/>
                  </a:lnTo>
                  <a:lnTo>
                    <a:pt x="102946" y="1879841"/>
                  </a:lnTo>
                  <a:lnTo>
                    <a:pt x="110439" y="1879841"/>
                  </a:lnTo>
                  <a:lnTo>
                    <a:pt x="110439" y="1865401"/>
                  </a:lnTo>
                  <a:lnTo>
                    <a:pt x="118694" y="1865401"/>
                  </a:lnTo>
                  <a:lnTo>
                    <a:pt x="118694" y="1858543"/>
                  </a:lnTo>
                  <a:close/>
                </a:path>
                <a:path w="167640" h="2186940">
                  <a:moveTo>
                    <a:pt x="118795" y="1253070"/>
                  </a:moveTo>
                  <a:lnTo>
                    <a:pt x="113474" y="1222705"/>
                  </a:lnTo>
                  <a:lnTo>
                    <a:pt x="112598" y="1221320"/>
                  </a:lnTo>
                  <a:lnTo>
                    <a:pt x="111950" y="1220304"/>
                  </a:lnTo>
                  <a:lnTo>
                    <a:pt x="111010" y="1219428"/>
                  </a:lnTo>
                  <a:lnTo>
                    <a:pt x="111010" y="1255852"/>
                  </a:lnTo>
                  <a:lnTo>
                    <a:pt x="109880" y="1262418"/>
                  </a:lnTo>
                  <a:lnTo>
                    <a:pt x="107543" y="1265758"/>
                  </a:lnTo>
                  <a:lnTo>
                    <a:pt x="105194" y="1268996"/>
                  </a:lnTo>
                  <a:lnTo>
                    <a:pt x="102285" y="1270660"/>
                  </a:lnTo>
                  <a:lnTo>
                    <a:pt x="95351" y="1270660"/>
                  </a:lnTo>
                  <a:lnTo>
                    <a:pt x="92532" y="1268996"/>
                  </a:lnTo>
                  <a:lnTo>
                    <a:pt x="87845" y="1262519"/>
                  </a:lnTo>
                  <a:lnTo>
                    <a:pt x="86626" y="1255852"/>
                  </a:lnTo>
                  <a:lnTo>
                    <a:pt x="86652" y="1236040"/>
                  </a:lnTo>
                  <a:lnTo>
                    <a:pt x="87947" y="1229283"/>
                  </a:lnTo>
                  <a:lnTo>
                    <a:pt x="92532" y="1222705"/>
                  </a:lnTo>
                  <a:lnTo>
                    <a:pt x="95351" y="1221320"/>
                  </a:lnTo>
                  <a:lnTo>
                    <a:pt x="102285" y="1221320"/>
                  </a:lnTo>
                  <a:lnTo>
                    <a:pt x="105194" y="1222984"/>
                  </a:lnTo>
                  <a:lnTo>
                    <a:pt x="109880" y="1229461"/>
                  </a:lnTo>
                  <a:lnTo>
                    <a:pt x="110883" y="1235303"/>
                  </a:lnTo>
                  <a:lnTo>
                    <a:pt x="111010" y="1255852"/>
                  </a:lnTo>
                  <a:lnTo>
                    <a:pt x="111010" y="1219428"/>
                  </a:lnTo>
                  <a:lnTo>
                    <a:pt x="109982" y="1218450"/>
                  </a:lnTo>
                  <a:lnTo>
                    <a:pt x="107442" y="1217155"/>
                  </a:lnTo>
                  <a:lnTo>
                    <a:pt x="105003" y="1215859"/>
                  </a:lnTo>
                  <a:lnTo>
                    <a:pt x="102095" y="1215212"/>
                  </a:lnTo>
                  <a:lnTo>
                    <a:pt x="94411" y="1215212"/>
                  </a:lnTo>
                  <a:lnTo>
                    <a:pt x="90665" y="1216317"/>
                  </a:lnTo>
                  <a:lnTo>
                    <a:pt x="87757" y="1218730"/>
                  </a:lnTo>
                  <a:lnTo>
                    <a:pt x="84848" y="1221041"/>
                  </a:lnTo>
                  <a:lnTo>
                    <a:pt x="82600" y="1224470"/>
                  </a:lnTo>
                  <a:lnTo>
                    <a:pt x="80975" y="1229461"/>
                  </a:lnTo>
                  <a:lnTo>
                    <a:pt x="79692" y="1233170"/>
                  </a:lnTo>
                  <a:lnTo>
                    <a:pt x="78943" y="1238821"/>
                  </a:lnTo>
                  <a:lnTo>
                    <a:pt x="78943" y="1257338"/>
                  </a:lnTo>
                  <a:lnTo>
                    <a:pt x="80911" y="1265478"/>
                  </a:lnTo>
                  <a:lnTo>
                    <a:pt x="88315" y="1274648"/>
                  </a:lnTo>
                  <a:lnTo>
                    <a:pt x="92913" y="1276769"/>
                  </a:lnTo>
                  <a:lnTo>
                    <a:pt x="103314" y="1276769"/>
                  </a:lnTo>
                  <a:lnTo>
                    <a:pt x="118033" y="1258811"/>
                  </a:lnTo>
                  <a:lnTo>
                    <a:pt x="118795" y="1253070"/>
                  </a:lnTo>
                  <a:close/>
                </a:path>
                <a:path w="167640" h="2186940">
                  <a:moveTo>
                    <a:pt x="118884" y="2159990"/>
                  </a:moveTo>
                  <a:lnTo>
                    <a:pt x="117195" y="2155266"/>
                  </a:lnTo>
                  <a:lnTo>
                    <a:pt x="114731" y="2152764"/>
                  </a:lnTo>
                  <a:lnTo>
                    <a:pt x="113538" y="2151570"/>
                  </a:lnTo>
                  <a:lnTo>
                    <a:pt x="111252" y="2149195"/>
                  </a:lnTo>
                  <a:lnTo>
                    <a:pt x="111252" y="2161933"/>
                  </a:lnTo>
                  <a:lnTo>
                    <a:pt x="111188" y="2170823"/>
                  </a:lnTo>
                  <a:lnTo>
                    <a:pt x="110070" y="2173973"/>
                  </a:lnTo>
                  <a:lnTo>
                    <a:pt x="105575" y="2178964"/>
                  </a:lnTo>
                  <a:lnTo>
                    <a:pt x="102857" y="2180272"/>
                  </a:lnTo>
                  <a:lnTo>
                    <a:pt x="97510" y="2180272"/>
                  </a:lnTo>
                  <a:lnTo>
                    <a:pt x="95440" y="2179624"/>
                  </a:lnTo>
                  <a:lnTo>
                    <a:pt x="91503" y="2177211"/>
                  </a:lnTo>
                  <a:lnTo>
                    <a:pt x="89916" y="2175446"/>
                  </a:lnTo>
                  <a:lnTo>
                    <a:pt x="88836" y="2173046"/>
                  </a:lnTo>
                  <a:lnTo>
                    <a:pt x="87757" y="2170823"/>
                  </a:lnTo>
                  <a:lnTo>
                    <a:pt x="87198" y="2168321"/>
                  </a:lnTo>
                  <a:lnTo>
                    <a:pt x="87198" y="2161933"/>
                  </a:lnTo>
                  <a:lnTo>
                    <a:pt x="88417" y="2158784"/>
                  </a:lnTo>
                  <a:lnTo>
                    <a:pt x="92824" y="2154250"/>
                  </a:lnTo>
                  <a:lnTo>
                    <a:pt x="93103" y="2153970"/>
                  </a:lnTo>
                  <a:lnTo>
                    <a:pt x="96012" y="2152764"/>
                  </a:lnTo>
                  <a:lnTo>
                    <a:pt x="102755" y="2152764"/>
                  </a:lnTo>
                  <a:lnTo>
                    <a:pt x="105664" y="2153970"/>
                  </a:lnTo>
                  <a:lnTo>
                    <a:pt x="110159" y="2158784"/>
                  </a:lnTo>
                  <a:lnTo>
                    <a:pt x="111252" y="2161933"/>
                  </a:lnTo>
                  <a:lnTo>
                    <a:pt x="111252" y="2149195"/>
                  </a:lnTo>
                  <a:lnTo>
                    <a:pt x="110159" y="2148052"/>
                  </a:lnTo>
                  <a:lnTo>
                    <a:pt x="105854" y="2146198"/>
                  </a:lnTo>
                  <a:lnTo>
                    <a:pt x="97980" y="2146198"/>
                  </a:lnTo>
                  <a:lnTo>
                    <a:pt x="95262" y="2146846"/>
                  </a:lnTo>
                  <a:lnTo>
                    <a:pt x="92633" y="2148230"/>
                  </a:lnTo>
                  <a:lnTo>
                    <a:pt x="90106" y="2149525"/>
                  </a:lnTo>
                  <a:lnTo>
                    <a:pt x="87845" y="2151570"/>
                  </a:lnTo>
                  <a:lnTo>
                    <a:pt x="86067" y="2154250"/>
                  </a:lnTo>
                  <a:lnTo>
                    <a:pt x="86093" y="2148052"/>
                  </a:lnTo>
                  <a:lnTo>
                    <a:pt x="93751" y="2132863"/>
                  </a:lnTo>
                  <a:lnTo>
                    <a:pt x="95542" y="2131568"/>
                  </a:lnTo>
                  <a:lnTo>
                    <a:pt x="97688" y="2130831"/>
                  </a:lnTo>
                  <a:lnTo>
                    <a:pt x="103035" y="2130831"/>
                  </a:lnTo>
                  <a:lnTo>
                    <a:pt x="110350" y="2140369"/>
                  </a:lnTo>
                  <a:lnTo>
                    <a:pt x="117856" y="2139810"/>
                  </a:lnTo>
                  <a:lnTo>
                    <a:pt x="117195" y="2135086"/>
                  </a:lnTo>
                  <a:lnTo>
                    <a:pt x="115417" y="2131479"/>
                  </a:lnTo>
                  <a:lnTo>
                    <a:pt x="114668" y="2130831"/>
                  </a:lnTo>
                  <a:lnTo>
                    <a:pt x="109232" y="2126107"/>
                  </a:lnTo>
                  <a:lnTo>
                    <a:pt x="105283" y="2124811"/>
                  </a:lnTo>
                  <a:lnTo>
                    <a:pt x="94043" y="2124811"/>
                  </a:lnTo>
                  <a:lnTo>
                    <a:pt x="78574" y="2167496"/>
                  </a:lnTo>
                  <a:lnTo>
                    <a:pt x="80543" y="2174989"/>
                  </a:lnTo>
                  <a:lnTo>
                    <a:pt x="88417" y="2184057"/>
                  </a:lnTo>
                  <a:lnTo>
                    <a:pt x="93573" y="2186381"/>
                  </a:lnTo>
                  <a:lnTo>
                    <a:pt x="103505" y="2186381"/>
                  </a:lnTo>
                  <a:lnTo>
                    <a:pt x="118884" y="2169528"/>
                  </a:lnTo>
                  <a:lnTo>
                    <a:pt x="118884" y="2159990"/>
                  </a:lnTo>
                  <a:close/>
                </a:path>
                <a:path w="167640" h="2186940">
                  <a:moveTo>
                    <a:pt x="118884" y="344766"/>
                  </a:moveTo>
                  <a:lnTo>
                    <a:pt x="110629" y="344766"/>
                  </a:lnTo>
                  <a:lnTo>
                    <a:pt x="110629" y="317639"/>
                  </a:lnTo>
                  <a:lnTo>
                    <a:pt x="110629" y="305790"/>
                  </a:lnTo>
                  <a:lnTo>
                    <a:pt x="104533" y="305790"/>
                  </a:lnTo>
                  <a:lnTo>
                    <a:pt x="103136" y="307759"/>
                  </a:lnTo>
                  <a:lnTo>
                    <a:pt x="103136" y="317639"/>
                  </a:lnTo>
                  <a:lnTo>
                    <a:pt x="103136" y="344766"/>
                  </a:lnTo>
                  <a:lnTo>
                    <a:pt x="84099" y="344766"/>
                  </a:lnTo>
                  <a:lnTo>
                    <a:pt x="103136" y="317639"/>
                  </a:lnTo>
                  <a:lnTo>
                    <a:pt x="103136" y="307759"/>
                  </a:lnTo>
                  <a:lnTo>
                    <a:pt x="76784" y="344766"/>
                  </a:lnTo>
                  <a:lnTo>
                    <a:pt x="76784" y="351523"/>
                  </a:lnTo>
                  <a:lnTo>
                    <a:pt x="103136" y="351523"/>
                  </a:lnTo>
                  <a:lnTo>
                    <a:pt x="103136" y="365874"/>
                  </a:lnTo>
                  <a:lnTo>
                    <a:pt x="110629" y="365874"/>
                  </a:lnTo>
                  <a:lnTo>
                    <a:pt x="110629" y="351523"/>
                  </a:lnTo>
                  <a:lnTo>
                    <a:pt x="118884" y="351523"/>
                  </a:lnTo>
                  <a:lnTo>
                    <a:pt x="118884" y="344766"/>
                  </a:lnTo>
                  <a:close/>
                </a:path>
                <a:path w="167640" h="2186940">
                  <a:moveTo>
                    <a:pt x="119075" y="646112"/>
                  </a:moveTo>
                  <a:lnTo>
                    <a:pt x="117284" y="641489"/>
                  </a:lnTo>
                  <a:lnTo>
                    <a:pt x="114795" y="638898"/>
                  </a:lnTo>
                  <a:lnTo>
                    <a:pt x="111353" y="635317"/>
                  </a:lnTo>
                  <a:lnTo>
                    <a:pt x="111353" y="648055"/>
                  </a:lnTo>
                  <a:lnTo>
                    <a:pt x="111290" y="656945"/>
                  </a:lnTo>
                  <a:lnTo>
                    <a:pt x="110261" y="660095"/>
                  </a:lnTo>
                  <a:lnTo>
                    <a:pt x="105752" y="665099"/>
                  </a:lnTo>
                  <a:lnTo>
                    <a:pt x="103035" y="666394"/>
                  </a:lnTo>
                  <a:lnTo>
                    <a:pt x="97688" y="666394"/>
                  </a:lnTo>
                  <a:lnTo>
                    <a:pt x="87477" y="654443"/>
                  </a:lnTo>
                  <a:lnTo>
                    <a:pt x="87477" y="648055"/>
                  </a:lnTo>
                  <a:lnTo>
                    <a:pt x="88595" y="644906"/>
                  </a:lnTo>
                  <a:lnTo>
                    <a:pt x="90944" y="642505"/>
                  </a:lnTo>
                  <a:lnTo>
                    <a:pt x="93103" y="640372"/>
                  </a:lnTo>
                  <a:lnTo>
                    <a:pt x="93383" y="640092"/>
                  </a:lnTo>
                  <a:lnTo>
                    <a:pt x="96189" y="638898"/>
                  </a:lnTo>
                  <a:lnTo>
                    <a:pt x="102946" y="638898"/>
                  </a:lnTo>
                  <a:lnTo>
                    <a:pt x="105854" y="640092"/>
                  </a:lnTo>
                  <a:lnTo>
                    <a:pt x="108102" y="642505"/>
                  </a:lnTo>
                  <a:lnTo>
                    <a:pt x="110261" y="644906"/>
                  </a:lnTo>
                  <a:lnTo>
                    <a:pt x="111353" y="648055"/>
                  </a:lnTo>
                  <a:lnTo>
                    <a:pt x="111353" y="635317"/>
                  </a:lnTo>
                  <a:lnTo>
                    <a:pt x="110350" y="634263"/>
                  </a:lnTo>
                  <a:lnTo>
                    <a:pt x="106045" y="632409"/>
                  </a:lnTo>
                  <a:lnTo>
                    <a:pt x="98259" y="632409"/>
                  </a:lnTo>
                  <a:lnTo>
                    <a:pt x="95542" y="633056"/>
                  </a:lnTo>
                  <a:lnTo>
                    <a:pt x="90284" y="635647"/>
                  </a:lnTo>
                  <a:lnTo>
                    <a:pt x="88138" y="637692"/>
                  </a:lnTo>
                  <a:lnTo>
                    <a:pt x="86258" y="640372"/>
                  </a:lnTo>
                  <a:lnTo>
                    <a:pt x="86360" y="634263"/>
                  </a:lnTo>
                  <a:lnTo>
                    <a:pt x="97878" y="617143"/>
                  </a:lnTo>
                  <a:lnTo>
                    <a:pt x="103225" y="617143"/>
                  </a:lnTo>
                  <a:lnTo>
                    <a:pt x="110540" y="626579"/>
                  </a:lnTo>
                  <a:lnTo>
                    <a:pt x="117944" y="626021"/>
                  </a:lnTo>
                  <a:lnTo>
                    <a:pt x="117386" y="621309"/>
                  </a:lnTo>
                  <a:lnTo>
                    <a:pt x="115506" y="617689"/>
                  </a:lnTo>
                  <a:lnTo>
                    <a:pt x="114884" y="617143"/>
                  </a:lnTo>
                  <a:lnTo>
                    <a:pt x="112509" y="615010"/>
                  </a:lnTo>
                  <a:lnTo>
                    <a:pt x="109410" y="612419"/>
                  </a:lnTo>
                  <a:lnTo>
                    <a:pt x="105473" y="611022"/>
                  </a:lnTo>
                  <a:lnTo>
                    <a:pt x="94322" y="611022"/>
                  </a:lnTo>
                  <a:lnTo>
                    <a:pt x="78854" y="653707"/>
                  </a:lnTo>
                  <a:lnTo>
                    <a:pt x="80822" y="661111"/>
                  </a:lnTo>
                  <a:lnTo>
                    <a:pt x="88696" y="670191"/>
                  </a:lnTo>
                  <a:lnTo>
                    <a:pt x="93751" y="672414"/>
                  </a:lnTo>
                  <a:lnTo>
                    <a:pt x="103695" y="672414"/>
                  </a:lnTo>
                  <a:lnTo>
                    <a:pt x="106883" y="671576"/>
                  </a:lnTo>
                  <a:lnTo>
                    <a:pt x="109791" y="669810"/>
                  </a:lnTo>
                  <a:lnTo>
                    <a:pt x="112699" y="668147"/>
                  </a:lnTo>
                  <a:lnTo>
                    <a:pt x="119075" y="655650"/>
                  </a:lnTo>
                  <a:lnTo>
                    <a:pt x="119075" y="646112"/>
                  </a:lnTo>
                  <a:close/>
                </a:path>
                <a:path w="167640" h="2186940">
                  <a:moveTo>
                    <a:pt x="119253" y="949134"/>
                  </a:moveTo>
                  <a:lnTo>
                    <a:pt x="118224" y="945896"/>
                  </a:lnTo>
                  <a:lnTo>
                    <a:pt x="116255" y="943203"/>
                  </a:lnTo>
                  <a:lnTo>
                    <a:pt x="114452" y="940612"/>
                  </a:lnTo>
                  <a:lnTo>
                    <a:pt x="111569" y="938644"/>
                  </a:lnTo>
                  <a:lnTo>
                    <a:pt x="111569" y="956348"/>
                  </a:lnTo>
                  <a:lnTo>
                    <a:pt x="110439" y="959319"/>
                  </a:lnTo>
                  <a:lnTo>
                    <a:pt x="108102" y="961542"/>
                  </a:lnTo>
                  <a:lnTo>
                    <a:pt x="105752" y="963853"/>
                  </a:lnTo>
                  <a:lnTo>
                    <a:pt x="102857" y="964958"/>
                  </a:lnTo>
                  <a:lnTo>
                    <a:pt x="96939" y="964958"/>
                  </a:lnTo>
                  <a:lnTo>
                    <a:pt x="94792" y="964412"/>
                  </a:lnTo>
                  <a:lnTo>
                    <a:pt x="92824" y="963295"/>
                  </a:lnTo>
                  <a:lnTo>
                    <a:pt x="90855" y="962279"/>
                  </a:lnTo>
                  <a:lnTo>
                    <a:pt x="89344" y="960704"/>
                  </a:lnTo>
                  <a:lnTo>
                    <a:pt x="87287" y="956818"/>
                  </a:lnTo>
                  <a:lnTo>
                    <a:pt x="86817" y="954773"/>
                  </a:lnTo>
                  <a:lnTo>
                    <a:pt x="86855" y="949134"/>
                  </a:lnTo>
                  <a:lnTo>
                    <a:pt x="87947" y="946353"/>
                  </a:lnTo>
                  <a:lnTo>
                    <a:pt x="90284" y="944041"/>
                  </a:lnTo>
                  <a:lnTo>
                    <a:pt x="92532" y="941730"/>
                  </a:lnTo>
                  <a:lnTo>
                    <a:pt x="95440" y="940612"/>
                  </a:lnTo>
                  <a:lnTo>
                    <a:pt x="102565" y="940612"/>
                  </a:lnTo>
                  <a:lnTo>
                    <a:pt x="111569" y="956348"/>
                  </a:lnTo>
                  <a:lnTo>
                    <a:pt x="111569" y="938644"/>
                  </a:lnTo>
                  <a:lnTo>
                    <a:pt x="107721" y="937374"/>
                  </a:lnTo>
                  <a:lnTo>
                    <a:pt x="110820" y="936256"/>
                  </a:lnTo>
                  <a:lnTo>
                    <a:pt x="113068" y="934694"/>
                  </a:lnTo>
                  <a:lnTo>
                    <a:pt x="115976" y="930529"/>
                  </a:lnTo>
                  <a:lnTo>
                    <a:pt x="116725" y="928116"/>
                  </a:lnTo>
                  <a:lnTo>
                    <a:pt x="116611" y="920711"/>
                  </a:lnTo>
                  <a:lnTo>
                    <a:pt x="115138" y="917282"/>
                  </a:lnTo>
                  <a:lnTo>
                    <a:pt x="113436" y="915708"/>
                  </a:lnTo>
                  <a:lnTo>
                    <a:pt x="111760" y="914133"/>
                  </a:lnTo>
                  <a:lnTo>
                    <a:pt x="108966" y="911466"/>
                  </a:lnTo>
                  <a:lnTo>
                    <a:pt x="108966" y="922375"/>
                  </a:lnTo>
                  <a:lnTo>
                    <a:pt x="108953" y="928116"/>
                  </a:lnTo>
                  <a:lnTo>
                    <a:pt x="108102" y="930059"/>
                  </a:lnTo>
                  <a:lnTo>
                    <a:pt x="106324" y="931913"/>
                  </a:lnTo>
                  <a:lnTo>
                    <a:pt x="104444" y="933665"/>
                  </a:lnTo>
                  <a:lnTo>
                    <a:pt x="102095" y="934593"/>
                  </a:lnTo>
                  <a:lnTo>
                    <a:pt x="96291" y="934593"/>
                  </a:lnTo>
                  <a:lnTo>
                    <a:pt x="93853" y="933665"/>
                  </a:lnTo>
                  <a:lnTo>
                    <a:pt x="91973" y="931824"/>
                  </a:lnTo>
                  <a:lnTo>
                    <a:pt x="90106" y="930059"/>
                  </a:lnTo>
                  <a:lnTo>
                    <a:pt x="89242" y="927925"/>
                  </a:lnTo>
                  <a:lnTo>
                    <a:pt x="89166" y="922375"/>
                  </a:lnTo>
                  <a:lnTo>
                    <a:pt x="90106" y="920242"/>
                  </a:lnTo>
                  <a:lnTo>
                    <a:pt x="93941" y="916635"/>
                  </a:lnTo>
                  <a:lnTo>
                    <a:pt x="96291" y="915708"/>
                  </a:lnTo>
                  <a:lnTo>
                    <a:pt x="101917" y="915708"/>
                  </a:lnTo>
                  <a:lnTo>
                    <a:pt x="104355" y="916635"/>
                  </a:lnTo>
                  <a:lnTo>
                    <a:pt x="108102" y="920343"/>
                  </a:lnTo>
                  <a:lnTo>
                    <a:pt x="108966" y="922375"/>
                  </a:lnTo>
                  <a:lnTo>
                    <a:pt x="108966" y="911466"/>
                  </a:lnTo>
                  <a:lnTo>
                    <a:pt x="108661" y="911174"/>
                  </a:lnTo>
                  <a:lnTo>
                    <a:pt x="104355" y="909599"/>
                  </a:lnTo>
                  <a:lnTo>
                    <a:pt x="93751" y="909599"/>
                  </a:lnTo>
                  <a:lnTo>
                    <a:pt x="89535" y="911085"/>
                  </a:lnTo>
                  <a:lnTo>
                    <a:pt x="86245" y="914234"/>
                  </a:lnTo>
                  <a:lnTo>
                    <a:pt x="83159" y="917092"/>
                  </a:lnTo>
                  <a:lnTo>
                    <a:pt x="81572" y="920711"/>
                  </a:lnTo>
                  <a:lnTo>
                    <a:pt x="81597" y="928116"/>
                  </a:lnTo>
                  <a:lnTo>
                    <a:pt x="82321" y="930529"/>
                  </a:lnTo>
                  <a:lnTo>
                    <a:pt x="83820" y="932561"/>
                  </a:lnTo>
                  <a:lnTo>
                    <a:pt x="85318" y="934694"/>
                  </a:lnTo>
                  <a:lnTo>
                    <a:pt x="87566" y="936256"/>
                  </a:lnTo>
                  <a:lnTo>
                    <a:pt x="90665" y="937374"/>
                  </a:lnTo>
                  <a:lnTo>
                    <a:pt x="87007" y="938301"/>
                  </a:lnTo>
                  <a:lnTo>
                    <a:pt x="84099" y="940155"/>
                  </a:lnTo>
                  <a:lnTo>
                    <a:pt x="80073" y="945426"/>
                  </a:lnTo>
                  <a:lnTo>
                    <a:pt x="79133" y="948664"/>
                  </a:lnTo>
                  <a:lnTo>
                    <a:pt x="79171" y="957922"/>
                  </a:lnTo>
                  <a:lnTo>
                    <a:pt x="80911" y="962279"/>
                  </a:lnTo>
                  <a:lnTo>
                    <a:pt x="84658" y="965708"/>
                  </a:lnTo>
                  <a:lnTo>
                    <a:pt x="88315" y="969225"/>
                  </a:lnTo>
                  <a:lnTo>
                    <a:pt x="93192" y="970978"/>
                  </a:lnTo>
                  <a:lnTo>
                    <a:pt x="105194" y="970978"/>
                  </a:lnTo>
                  <a:lnTo>
                    <a:pt x="110070" y="969314"/>
                  </a:lnTo>
                  <a:lnTo>
                    <a:pt x="114592" y="964958"/>
                  </a:lnTo>
                  <a:lnTo>
                    <a:pt x="117386" y="962279"/>
                  </a:lnTo>
                  <a:lnTo>
                    <a:pt x="119253" y="957922"/>
                  </a:lnTo>
                  <a:lnTo>
                    <a:pt x="119253" y="949134"/>
                  </a:lnTo>
                  <a:close/>
                </a:path>
                <a:path w="167640" h="2186940">
                  <a:moveTo>
                    <a:pt x="167640" y="2162670"/>
                  </a:moveTo>
                  <a:lnTo>
                    <a:pt x="159943" y="2129104"/>
                  </a:lnTo>
                  <a:lnTo>
                    <a:pt x="159943" y="2145639"/>
                  </a:lnTo>
                  <a:lnTo>
                    <a:pt x="159943" y="2165451"/>
                  </a:lnTo>
                  <a:lnTo>
                    <a:pt x="158724" y="2172030"/>
                  </a:lnTo>
                  <a:lnTo>
                    <a:pt x="156387" y="2175357"/>
                  </a:lnTo>
                  <a:lnTo>
                    <a:pt x="154038" y="2178596"/>
                  </a:lnTo>
                  <a:lnTo>
                    <a:pt x="151130" y="2180272"/>
                  </a:lnTo>
                  <a:lnTo>
                    <a:pt x="144284" y="2180272"/>
                  </a:lnTo>
                  <a:lnTo>
                    <a:pt x="141389" y="2178596"/>
                  </a:lnTo>
                  <a:lnTo>
                    <a:pt x="136702" y="2172119"/>
                  </a:lnTo>
                  <a:lnTo>
                    <a:pt x="135483" y="2165451"/>
                  </a:lnTo>
                  <a:lnTo>
                    <a:pt x="135496" y="2145639"/>
                  </a:lnTo>
                  <a:lnTo>
                    <a:pt x="136791" y="2138883"/>
                  </a:lnTo>
                  <a:lnTo>
                    <a:pt x="141389" y="2132304"/>
                  </a:lnTo>
                  <a:lnTo>
                    <a:pt x="144195" y="2130920"/>
                  </a:lnTo>
                  <a:lnTo>
                    <a:pt x="151130" y="2130920"/>
                  </a:lnTo>
                  <a:lnTo>
                    <a:pt x="154038" y="2132584"/>
                  </a:lnTo>
                  <a:lnTo>
                    <a:pt x="158724" y="2139073"/>
                  </a:lnTo>
                  <a:lnTo>
                    <a:pt x="159943" y="2145639"/>
                  </a:lnTo>
                  <a:lnTo>
                    <a:pt x="159943" y="2129104"/>
                  </a:lnTo>
                  <a:lnTo>
                    <a:pt x="158826" y="2128050"/>
                  </a:lnTo>
                  <a:lnTo>
                    <a:pt x="156286" y="2126754"/>
                  </a:lnTo>
                  <a:lnTo>
                    <a:pt x="153847" y="2125459"/>
                  </a:lnTo>
                  <a:lnTo>
                    <a:pt x="150952" y="2124811"/>
                  </a:lnTo>
                  <a:lnTo>
                    <a:pt x="143256" y="2124811"/>
                  </a:lnTo>
                  <a:lnTo>
                    <a:pt x="127787" y="2148421"/>
                  </a:lnTo>
                  <a:lnTo>
                    <a:pt x="127787" y="2166937"/>
                  </a:lnTo>
                  <a:lnTo>
                    <a:pt x="129755" y="2175078"/>
                  </a:lnTo>
                  <a:lnTo>
                    <a:pt x="137160" y="2184247"/>
                  </a:lnTo>
                  <a:lnTo>
                    <a:pt x="141859" y="2186381"/>
                  </a:lnTo>
                  <a:lnTo>
                    <a:pt x="152171" y="2186381"/>
                  </a:lnTo>
                  <a:lnTo>
                    <a:pt x="166890" y="2168410"/>
                  </a:lnTo>
                  <a:lnTo>
                    <a:pt x="167640" y="2162670"/>
                  </a:lnTo>
                  <a:close/>
                </a:path>
                <a:path w="167640" h="2186940">
                  <a:moveTo>
                    <a:pt x="167640" y="1857159"/>
                  </a:moveTo>
                  <a:lnTo>
                    <a:pt x="159943" y="1823593"/>
                  </a:lnTo>
                  <a:lnTo>
                    <a:pt x="159943" y="1840128"/>
                  </a:lnTo>
                  <a:lnTo>
                    <a:pt x="159943" y="1859940"/>
                  </a:lnTo>
                  <a:lnTo>
                    <a:pt x="158724" y="1866506"/>
                  </a:lnTo>
                  <a:lnTo>
                    <a:pt x="156387" y="1869846"/>
                  </a:lnTo>
                  <a:lnTo>
                    <a:pt x="154038" y="1873084"/>
                  </a:lnTo>
                  <a:lnTo>
                    <a:pt x="151130" y="1874748"/>
                  </a:lnTo>
                  <a:lnTo>
                    <a:pt x="144284" y="1874748"/>
                  </a:lnTo>
                  <a:lnTo>
                    <a:pt x="141389" y="1873084"/>
                  </a:lnTo>
                  <a:lnTo>
                    <a:pt x="136702" y="1866607"/>
                  </a:lnTo>
                  <a:lnTo>
                    <a:pt x="135483" y="1859940"/>
                  </a:lnTo>
                  <a:lnTo>
                    <a:pt x="135496" y="1840128"/>
                  </a:lnTo>
                  <a:lnTo>
                    <a:pt x="136791" y="1833372"/>
                  </a:lnTo>
                  <a:lnTo>
                    <a:pt x="141389" y="1826793"/>
                  </a:lnTo>
                  <a:lnTo>
                    <a:pt x="144195" y="1825409"/>
                  </a:lnTo>
                  <a:lnTo>
                    <a:pt x="151130" y="1825409"/>
                  </a:lnTo>
                  <a:lnTo>
                    <a:pt x="154038" y="1827072"/>
                  </a:lnTo>
                  <a:lnTo>
                    <a:pt x="158724" y="1833549"/>
                  </a:lnTo>
                  <a:lnTo>
                    <a:pt x="159943" y="1840128"/>
                  </a:lnTo>
                  <a:lnTo>
                    <a:pt x="159943" y="1823593"/>
                  </a:lnTo>
                  <a:lnTo>
                    <a:pt x="158826" y="1822538"/>
                  </a:lnTo>
                  <a:lnTo>
                    <a:pt x="156286" y="1821243"/>
                  </a:lnTo>
                  <a:lnTo>
                    <a:pt x="153847" y="1819948"/>
                  </a:lnTo>
                  <a:lnTo>
                    <a:pt x="150952" y="1819300"/>
                  </a:lnTo>
                  <a:lnTo>
                    <a:pt x="143256" y="1819300"/>
                  </a:lnTo>
                  <a:lnTo>
                    <a:pt x="127787" y="1842897"/>
                  </a:lnTo>
                  <a:lnTo>
                    <a:pt x="127787" y="1861413"/>
                  </a:lnTo>
                  <a:lnTo>
                    <a:pt x="129755" y="1869567"/>
                  </a:lnTo>
                  <a:lnTo>
                    <a:pt x="137160" y="1878736"/>
                  </a:lnTo>
                  <a:lnTo>
                    <a:pt x="141859" y="1880857"/>
                  </a:lnTo>
                  <a:lnTo>
                    <a:pt x="152171" y="1880857"/>
                  </a:lnTo>
                  <a:lnTo>
                    <a:pt x="155829" y="1879663"/>
                  </a:lnTo>
                  <a:lnTo>
                    <a:pt x="161734" y="1874939"/>
                  </a:lnTo>
                  <a:lnTo>
                    <a:pt x="161848" y="1874748"/>
                  </a:lnTo>
                  <a:lnTo>
                    <a:pt x="163880" y="1871510"/>
                  </a:lnTo>
                  <a:lnTo>
                    <a:pt x="165646" y="1866506"/>
                  </a:lnTo>
                  <a:lnTo>
                    <a:pt x="166890" y="1862899"/>
                  </a:lnTo>
                  <a:lnTo>
                    <a:pt x="167640" y="1857159"/>
                  </a:lnTo>
                  <a:close/>
                </a:path>
                <a:path w="167640" h="2186940">
                  <a:moveTo>
                    <a:pt x="167640" y="1558594"/>
                  </a:moveTo>
                  <a:lnTo>
                    <a:pt x="159943" y="1525016"/>
                  </a:lnTo>
                  <a:lnTo>
                    <a:pt x="159943" y="1541551"/>
                  </a:lnTo>
                  <a:lnTo>
                    <a:pt x="159943" y="1561363"/>
                  </a:lnTo>
                  <a:lnTo>
                    <a:pt x="158724" y="1567942"/>
                  </a:lnTo>
                  <a:lnTo>
                    <a:pt x="156387" y="1571269"/>
                  </a:lnTo>
                  <a:lnTo>
                    <a:pt x="154038" y="1574507"/>
                  </a:lnTo>
                  <a:lnTo>
                    <a:pt x="151130" y="1576184"/>
                  </a:lnTo>
                  <a:lnTo>
                    <a:pt x="144284" y="1576184"/>
                  </a:lnTo>
                  <a:lnTo>
                    <a:pt x="141389" y="1574507"/>
                  </a:lnTo>
                  <a:lnTo>
                    <a:pt x="136702" y="1568030"/>
                  </a:lnTo>
                  <a:lnTo>
                    <a:pt x="135483" y="1561363"/>
                  </a:lnTo>
                  <a:lnTo>
                    <a:pt x="135496" y="1541551"/>
                  </a:lnTo>
                  <a:lnTo>
                    <a:pt x="136791" y="1534795"/>
                  </a:lnTo>
                  <a:lnTo>
                    <a:pt x="141389" y="1528216"/>
                  </a:lnTo>
                  <a:lnTo>
                    <a:pt x="144195" y="1526832"/>
                  </a:lnTo>
                  <a:lnTo>
                    <a:pt x="151130" y="1526832"/>
                  </a:lnTo>
                  <a:lnTo>
                    <a:pt x="154038" y="1528495"/>
                  </a:lnTo>
                  <a:lnTo>
                    <a:pt x="158724" y="1534985"/>
                  </a:lnTo>
                  <a:lnTo>
                    <a:pt x="159943" y="1541551"/>
                  </a:lnTo>
                  <a:lnTo>
                    <a:pt x="159943" y="1525016"/>
                  </a:lnTo>
                  <a:lnTo>
                    <a:pt x="158826" y="1523961"/>
                  </a:lnTo>
                  <a:lnTo>
                    <a:pt x="156286" y="1522666"/>
                  </a:lnTo>
                  <a:lnTo>
                    <a:pt x="153847" y="1521371"/>
                  </a:lnTo>
                  <a:lnTo>
                    <a:pt x="150952" y="1520723"/>
                  </a:lnTo>
                  <a:lnTo>
                    <a:pt x="143256" y="1520723"/>
                  </a:lnTo>
                  <a:lnTo>
                    <a:pt x="127787" y="1544332"/>
                  </a:lnTo>
                  <a:lnTo>
                    <a:pt x="127787" y="1562849"/>
                  </a:lnTo>
                  <a:lnTo>
                    <a:pt x="129755" y="1570990"/>
                  </a:lnTo>
                  <a:lnTo>
                    <a:pt x="137160" y="1580159"/>
                  </a:lnTo>
                  <a:lnTo>
                    <a:pt x="141859" y="1582293"/>
                  </a:lnTo>
                  <a:lnTo>
                    <a:pt x="152171" y="1582293"/>
                  </a:lnTo>
                  <a:lnTo>
                    <a:pt x="166890" y="1564322"/>
                  </a:lnTo>
                  <a:lnTo>
                    <a:pt x="167640" y="1558594"/>
                  </a:lnTo>
                  <a:close/>
                </a:path>
                <a:path w="167640" h="2186940">
                  <a:moveTo>
                    <a:pt x="167640" y="1253070"/>
                  </a:moveTo>
                  <a:lnTo>
                    <a:pt x="159943" y="1219504"/>
                  </a:lnTo>
                  <a:lnTo>
                    <a:pt x="159943" y="1236040"/>
                  </a:lnTo>
                  <a:lnTo>
                    <a:pt x="159943" y="1255852"/>
                  </a:lnTo>
                  <a:lnTo>
                    <a:pt x="158724" y="1262418"/>
                  </a:lnTo>
                  <a:lnTo>
                    <a:pt x="156387" y="1265758"/>
                  </a:lnTo>
                  <a:lnTo>
                    <a:pt x="154038" y="1268996"/>
                  </a:lnTo>
                  <a:lnTo>
                    <a:pt x="151130" y="1270660"/>
                  </a:lnTo>
                  <a:lnTo>
                    <a:pt x="144284" y="1270660"/>
                  </a:lnTo>
                  <a:lnTo>
                    <a:pt x="141389" y="1268996"/>
                  </a:lnTo>
                  <a:lnTo>
                    <a:pt x="136702" y="1262519"/>
                  </a:lnTo>
                  <a:lnTo>
                    <a:pt x="135483" y="1255852"/>
                  </a:lnTo>
                  <a:lnTo>
                    <a:pt x="135496" y="1236040"/>
                  </a:lnTo>
                  <a:lnTo>
                    <a:pt x="136791" y="1229283"/>
                  </a:lnTo>
                  <a:lnTo>
                    <a:pt x="141389" y="1222705"/>
                  </a:lnTo>
                  <a:lnTo>
                    <a:pt x="144195" y="1221320"/>
                  </a:lnTo>
                  <a:lnTo>
                    <a:pt x="151130" y="1221320"/>
                  </a:lnTo>
                  <a:lnTo>
                    <a:pt x="154038" y="1222984"/>
                  </a:lnTo>
                  <a:lnTo>
                    <a:pt x="158724" y="1229461"/>
                  </a:lnTo>
                  <a:lnTo>
                    <a:pt x="159943" y="1236040"/>
                  </a:lnTo>
                  <a:lnTo>
                    <a:pt x="159943" y="1219504"/>
                  </a:lnTo>
                  <a:lnTo>
                    <a:pt x="158826" y="1218450"/>
                  </a:lnTo>
                  <a:lnTo>
                    <a:pt x="156286" y="1217155"/>
                  </a:lnTo>
                  <a:lnTo>
                    <a:pt x="153847" y="1215859"/>
                  </a:lnTo>
                  <a:lnTo>
                    <a:pt x="150952" y="1215212"/>
                  </a:lnTo>
                  <a:lnTo>
                    <a:pt x="143256" y="1215212"/>
                  </a:lnTo>
                  <a:lnTo>
                    <a:pt x="127787" y="1238821"/>
                  </a:lnTo>
                  <a:lnTo>
                    <a:pt x="127787" y="1257338"/>
                  </a:lnTo>
                  <a:lnTo>
                    <a:pt x="129755" y="1265478"/>
                  </a:lnTo>
                  <a:lnTo>
                    <a:pt x="137160" y="1274648"/>
                  </a:lnTo>
                  <a:lnTo>
                    <a:pt x="141859" y="1276769"/>
                  </a:lnTo>
                  <a:lnTo>
                    <a:pt x="152171" y="1276769"/>
                  </a:lnTo>
                  <a:lnTo>
                    <a:pt x="155829" y="1275575"/>
                  </a:lnTo>
                  <a:lnTo>
                    <a:pt x="161734" y="1270850"/>
                  </a:lnTo>
                  <a:lnTo>
                    <a:pt x="161848" y="1270660"/>
                  </a:lnTo>
                  <a:lnTo>
                    <a:pt x="163880" y="1267421"/>
                  </a:lnTo>
                  <a:lnTo>
                    <a:pt x="165646" y="1262418"/>
                  </a:lnTo>
                  <a:lnTo>
                    <a:pt x="166890" y="1258811"/>
                  </a:lnTo>
                  <a:lnTo>
                    <a:pt x="167640" y="1253070"/>
                  </a:lnTo>
                  <a:close/>
                </a:path>
                <a:path w="167640" h="2186940">
                  <a:moveTo>
                    <a:pt x="167640" y="947369"/>
                  </a:moveTo>
                  <a:lnTo>
                    <a:pt x="161493" y="915708"/>
                  </a:lnTo>
                  <a:lnTo>
                    <a:pt x="160883" y="914781"/>
                  </a:lnTo>
                  <a:lnTo>
                    <a:pt x="159943" y="913904"/>
                  </a:lnTo>
                  <a:lnTo>
                    <a:pt x="159943" y="930427"/>
                  </a:lnTo>
                  <a:lnTo>
                    <a:pt x="159931" y="950239"/>
                  </a:lnTo>
                  <a:lnTo>
                    <a:pt x="158724" y="956729"/>
                  </a:lnTo>
                  <a:lnTo>
                    <a:pt x="156387" y="960056"/>
                  </a:lnTo>
                  <a:lnTo>
                    <a:pt x="154038" y="963295"/>
                  </a:lnTo>
                  <a:lnTo>
                    <a:pt x="151231" y="964958"/>
                  </a:lnTo>
                  <a:lnTo>
                    <a:pt x="144284" y="964958"/>
                  </a:lnTo>
                  <a:lnTo>
                    <a:pt x="141478" y="963295"/>
                  </a:lnTo>
                  <a:lnTo>
                    <a:pt x="136791" y="956818"/>
                  </a:lnTo>
                  <a:lnTo>
                    <a:pt x="135572" y="950239"/>
                  </a:lnTo>
                  <a:lnTo>
                    <a:pt x="135572" y="930427"/>
                  </a:lnTo>
                  <a:lnTo>
                    <a:pt x="136880" y="923671"/>
                  </a:lnTo>
                  <a:lnTo>
                    <a:pt x="139420" y="920064"/>
                  </a:lnTo>
                  <a:lnTo>
                    <a:pt x="141478" y="917194"/>
                  </a:lnTo>
                  <a:lnTo>
                    <a:pt x="144284" y="915708"/>
                  </a:lnTo>
                  <a:lnTo>
                    <a:pt x="151130" y="915708"/>
                  </a:lnTo>
                  <a:lnTo>
                    <a:pt x="154038" y="917371"/>
                  </a:lnTo>
                  <a:lnTo>
                    <a:pt x="158724" y="923861"/>
                  </a:lnTo>
                  <a:lnTo>
                    <a:pt x="159943" y="930427"/>
                  </a:lnTo>
                  <a:lnTo>
                    <a:pt x="159943" y="913904"/>
                  </a:lnTo>
                  <a:lnTo>
                    <a:pt x="158826" y="912837"/>
                  </a:lnTo>
                  <a:lnTo>
                    <a:pt x="156387" y="911542"/>
                  </a:lnTo>
                  <a:lnTo>
                    <a:pt x="153847" y="910247"/>
                  </a:lnTo>
                  <a:lnTo>
                    <a:pt x="151041" y="909599"/>
                  </a:lnTo>
                  <a:lnTo>
                    <a:pt x="143357" y="909599"/>
                  </a:lnTo>
                  <a:lnTo>
                    <a:pt x="129908" y="923861"/>
                  </a:lnTo>
                  <a:lnTo>
                    <a:pt x="128638" y="927468"/>
                  </a:lnTo>
                  <a:lnTo>
                    <a:pt x="127889" y="933208"/>
                  </a:lnTo>
                  <a:lnTo>
                    <a:pt x="127889" y="951636"/>
                  </a:lnTo>
                  <a:lnTo>
                    <a:pt x="129946" y="959777"/>
                  </a:lnTo>
                  <a:lnTo>
                    <a:pt x="133972" y="964780"/>
                  </a:lnTo>
                  <a:lnTo>
                    <a:pt x="137261" y="968946"/>
                  </a:lnTo>
                  <a:lnTo>
                    <a:pt x="141859" y="970978"/>
                  </a:lnTo>
                  <a:lnTo>
                    <a:pt x="152260" y="970978"/>
                  </a:lnTo>
                  <a:lnTo>
                    <a:pt x="155917" y="969873"/>
                  </a:lnTo>
                  <a:lnTo>
                    <a:pt x="158826" y="967460"/>
                  </a:lnTo>
                  <a:lnTo>
                    <a:pt x="161734" y="965149"/>
                  </a:lnTo>
                  <a:lnTo>
                    <a:pt x="161848" y="964958"/>
                  </a:lnTo>
                  <a:lnTo>
                    <a:pt x="163982" y="961720"/>
                  </a:lnTo>
                  <a:lnTo>
                    <a:pt x="165646" y="956729"/>
                  </a:lnTo>
                  <a:lnTo>
                    <a:pt x="166890" y="953109"/>
                  </a:lnTo>
                  <a:lnTo>
                    <a:pt x="167640" y="947369"/>
                  </a:lnTo>
                  <a:close/>
                </a:path>
                <a:path w="167640" h="2186940">
                  <a:moveTo>
                    <a:pt x="167640" y="648804"/>
                  </a:moveTo>
                  <a:lnTo>
                    <a:pt x="161493" y="617143"/>
                  </a:lnTo>
                  <a:lnTo>
                    <a:pt x="160883" y="616216"/>
                  </a:lnTo>
                  <a:lnTo>
                    <a:pt x="159943" y="615340"/>
                  </a:lnTo>
                  <a:lnTo>
                    <a:pt x="159943" y="631863"/>
                  </a:lnTo>
                  <a:lnTo>
                    <a:pt x="159931" y="651675"/>
                  </a:lnTo>
                  <a:lnTo>
                    <a:pt x="158724" y="658152"/>
                  </a:lnTo>
                  <a:lnTo>
                    <a:pt x="156387" y="661479"/>
                  </a:lnTo>
                  <a:lnTo>
                    <a:pt x="154038" y="664718"/>
                  </a:lnTo>
                  <a:lnTo>
                    <a:pt x="151231" y="666394"/>
                  </a:lnTo>
                  <a:lnTo>
                    <a:pt x="144284" y="666394"/>
                  </a:lnTo>
                  <a:lnTo>
                    <a:pt x="141478" y="664718"/>
                  </a:lnTo>
                  <a:lnTo>
                    <a:pt x="136791" y="658241"/>
                  </a:lnTo>
                  <a:lnTo>
                    <a:pt x="135572" y="651675"/>
                  </a:lnTo>
                  <a:lnTo>
                    <a:pt x="135572" y="631863"/>
                  </a:lnTo>
                  <a:lnTo>
                    <a:pt x="136880" y="625094"/>
                  </a:lnTo>
                  <a:lnTo>
                    <a:pt x="139420" y="621487"/>
                  </a:lnTo>
                  <a:lnTo>
                    <a:pt x="141478" y="618617"/>
                  </a:lnTo>
                  <a:lnTo>
                    <a:pt x="144284" y="617143"/>
                  </a:lnTo>
                  <a:lnTo>
                    <a:pt x="151130" y="617143"/>
                  </a:lnTo>
                  <a:lnTo>
                    <a:pt x="154038" y="618807"/>
                  </a:lnTo>
                  <a:lnTo>
                    <a:pt x="158724" y="625284"/>
                  </a:lnTo>
                  <a:lnTo>
                    <a:pt x="159943" y="631863"/>
                  </a:lnTo>
                  <a:lnTo>
                    <a:pt x="159943" y="615340"/>
                  </a:lnTo>
                  <a:lnTo>
                    <a:pt x="158826" y="614273"/>
                  </a:lnTo>
                  <a:lnTo>
                    <a:pt x="156387" y="612965"/>
                  </a:lnTo>
                  <a:lnTo>
                    <a:pt x="153847" y="611670"/>
                  </a:lnTo>
                  <a:lnTo>
                    <a:pt x="151041" y="611022"/>
                  </a:lnTo>
                  <a:lnTo>
                    <a:pt x="143357" y="611022"/>
                  </a:lnTo>
                  <a:lnTo>
                    <a:pt x="129908" y="625284"/>
                  </a:lnTo>
                  <a:lnTo>
                    <a:pt x="128638" y="628891"/>
                  </a:lnTo>
                  <a:lnTo>
                    <a:pt x="127889" y="634631"/>
                  </a:lnTo>
                  <a:lnTo>
                    <a:pt x="127889" y="653059"/>
                  </a:lnTo>
                  <a:lnTo>
                    <a:pt x="129946" y="661200"/>
                  </a:lnTo>
                  <a:lnTo>
                    <a:pt x="133972" y="666203"/>
                  </a:lnTo>
                  <a:lnTo>
                    <a:pt x="137261" y="670369"/>
                  </a:lnTo>
                  <a:lnTo>
                    <a:pt x="141859" y="672414"/>
                  </a:lnTo>
                  <a:lnTo>
                    <a:pt x="152260" y="672414"/>
                  </a:lnTo>
                  <a:lnTo>
                    <a:pt x="155917" y="671296"/>
                  </a:lnTo>
                  <a:lnTo>
                    <a:pt x="158826" y="668896"/>
                  </a:lnTo>
                  <a:lnTo>
                    <a:pt x="161734" y="666572"/>
                  </a:lnTo>
                  <a:lnTo>
                    <a:pt x="161848" y="666394"/>
                  </a:lnTo>
                  <a:lnTo>
                    <a:pt x="163982" y="663155"/>
                  </a:lnTo>
                  <a:lnTo>
                    <a:pt x="165646" y="658152"/>
                  </a:lnTo>
                  <a:lnTo>
                    <a:pt x="166890" y="654545"/>
                  </a:lnTo>
                  <a:lnTo>
                    <a:pt x="167640" y="648804"/>
                  </a:lnTo>
                  <a:close/>
                </a:path>
                <a:path w="167640" h="2186940">
                  <a:moveTo>
                    <a:pt x="167640" y="343281"/>
                  </a:moveTo>
                  <a:lnTo>
                    <a:pt x="161493" y="311619"/>
                  </a:lnTo>
                  <a:lnTo>
                    <a:pt x="160883" y="310692"/>
                  </a:lnTo>
                  <a:lnTo>
                    <a:pt x="159943" y="309816"/>
                  </a:lnTo>
                  <a:lnTo>
                    <a:pt x="159943" y="326339"/>
                  </a:lnTo>
                  <a:lnTo>
                    <a:pt x="159931" y="346151"/>
                  </a:lnTo>
                  <a:lnTo>
                    <a:pt x="158724" y="352640"/>
                  </a:lnTo>
                  <a:lnTo>
                    <a:pt x="156387" y="355968"/>
                  </a:lnTo>
                  <a:lnTo>
                    <a:pt x="154038" y="359206"/>
                  </a:lnTo>
                  <a:lnTo>
                    <a:pt x="151231" y="360870"/>
                  </a:lnTo>
                  <a:lnTo>
                    <a:pt x="144284" y="360870"/>
                  </a:lnTo>
                  <a:lnTo>
                    <a:pt x="141478" y="359206"/>
                  </a:lnTo>
                  <a:lnTo>
                    <a:pt x="136791" y="352729"/>
                  </a:lnTo>
                  <a:lnTo>
                    <a:pt x="135572" y="346151"/>
                  </a:lnTo>
                  <a:lnTo>
                    <a:pt x="135572" y="326339"/>
                  </a:lnTo>
                  <a:lnTo>
                    <a:pt x="136880" y="319582"/>
                  </a:lnTo>
                  <a:lnTo>
                    <a:pt x="139420" y="315976"/>
                  </a:lnTo>
                  <a:lnTo>
                    <a:pt x="141478" y="313105"/>
                  </a:lnTo>
                  <a:lnTo>
                    <a:pt x="144284" y="311619"/>
                  </a:lnTo>
                  <a:lnTo>
                    <a:pt x="151130" y="311619"/>
                  </a:lnTo>
                  <a:lnTo>
                    <a:pt x="154038" y="313283"/>
                  </a:lnTo>
                  <a:lnTo>
                    <a:pt x="158724" y="319773"/>
                  </a:lnTo>
                  <a:lnTo>
                    <a:pt x="159943" y="326339"/>
                  </a:lnTo>
                  <a:lnTo>
                    <a:pt x="159943" y="309816"/>
                  </a:lnTo>
                  <a:lnTo>
                    <a:pt x="158826" y="308749"/>
                  </a:lnTo>
                  <a:lnTo>
                    <a:pt x="156387" y="307454"/>
                  </a:lnTo>
                  <a:lnTo>
                    <a:pt x="153847" y="306158"/>
                  </a:lnTo>
                  <a:lnTo>
                    <a:pt x="151041" y="305511"/>
                  </a:lnTo>
                  <a:lnTo>
                    <a:pt x="143357" y="305511"/>
                  </a:lnTo>
                  <a:lnTo>
                    <a:pt x="129908" y="319773"/>
                  </a:lnTo>
                  <a:lnTo>
                    <a:pt x="128638" y="323380"/>
                  </a:lnTo>
                  <a:lnTo>
                    <a:pt x="127889" y="329120"/>
                  </a:lnTo>
                  <a:lnTo>
                    <a:pt x="127889" y="347548"/>
                  </a:lnTo>
                  <a:lnTo>
                    <a:pt x="129946" y="355688"/>
                  </a:lnTo>
                  <a:lnTo>
                    <a:pt x="133972" y="360692"/>
                  </a:lnTo>
                  <a:lnTo>
                    <a:pt x="137261" y="364858"/>
                  </a:lnTo>
                  <a:lnTo>
                    <a:pt x="141859" y="366890"/>
                  </a:lnTo>
                  <a:lnTo>
                    <a:pt x="152260" y="366890"/>
                  </a:lnTo>
                  <a:lnTo>
                    <a:pt x="155917" y="365785"/>
                  </a:lnTo>
                  <a:lnTo>
                    <a:pt x="158826" y="363372"/>
                  </a:lnTo>
                  <a:lnTo>
                    <a:pt x="161734" y="361061"/>
                  </a:lnTo>
                  <a:lnTo>
                    <a:pt x="161848" y="360870"/>
                  </a:lnTo>
                  <a:lnTo>
                    <a:pt x="163982" y="357632"/>
                  </a:lnTo>
                  <a:lnTo>
                    <a:pt x="165646" y="352640"/>
                  </a:lnTo>
                  <a:lnTo>
                    <a:pt x="166890" y="349021"/>
                  </a:lnTo>
                  <a:lnTo>
                    <a:pt x="167640" y="343281"/>
                  </a:lnTo>
                  <a:close/>
                </a:path>
                <a:path w="167640" h="2186940">
                  <a:moveTo>
                    <a:pt x="167640" y="37769"/>
                  </a:moveTo>
                  <a:lnTo>
                    <a:pt x="161493" y="6108"/>
                  </a:lnTo>
                  <a:lnTo>
                    <a:pt x="160883" y="5181"/>
                  </a:lnTo>
                  <a:lnTo>
                    <a:pt x="159943" y="4305"/>
                  </a:lnTo>
                  <a:lnTo>
                    <a:pt x="159943" y="20828"/>
                  </a:lnTo>
                  <a:lnTo>
                    <a:pt x="159931" y="40640"/>
                  </a:lnTo>
                  <a:lnTo>
                    <a:pt x="158724" y="47117"/>
                  </a:lnTo>
                  <a:lnTo>
                    <a:pt x="156387" y="50457"/>
                  </a:lnTo>
                  <a:lnTo>
                    <a:pt x="154038" y="53695"/>
                  </a:lnTo>
                  <a:lnTo>
                    <a:pt x="151231" y="55359"/>
                  </a:lnTo>
                  <a:lnTo>
                    <a:pt x="144284" y="55359"/>
                  </a:lnTo>
                  <a:lnTo>
                    <a:pt x="141478" y="53695"/>
                  </a:lnTo>
                  <a:lnTo>
                    <a:pt x="136791" y="47218"/>
                  </a:lnTo>
                  <a:lnTo>
                    <a:pt x="135572" y="40640"/>
                  </a:lnTo>
                  <a:lnTo>
                    <a:pt x="135572" y="20828"/>
                  </a:lnTo>
                  <a:lnTo>
                    <a:pt x="136880" y="14071"/>
                  </a:lnTo>
                  <a:lnTo>
                    <a:pt x="139420" y="10452"/>
                  </a:lnTo>
                  <a:lnTo>
                    <a:pt x="141478" y="7581"/>
                  </a:lnTo>
                  <a:lnTo>
                    <a:pt x="144284" y="6108"/>
                  </a:lnTo>
                  <a:lnTo>
                    <a:pt x="151130" y="6108"/>
                  </a:lnTo>
                  <a:lnTo>
                    <a:pt x="154038" y="7772"/>
                  </a:lnTo>
                  <a:lnTo>
                    <a:pt x="158724" y="14249"/>
                  </a:lnTo>
                  <a:lnTo>
                    <a:pt x="159943" y="20828"/>
                  </a:lnTo>
                  <a:lnTo>
                    <a:pt x="159943" y="4305"/>
                  </a:lnTo>
                  <a:lnTo>
                    <a:pt x="158826" y="3238"/>
                  </a:lnTo>
                  <a:lnTo>
                    <a:pt x="156387" y="1943"/>
                  </a:lnTo>
                  <a:lnTo>
                    <a:pt x="153847" y="647"/>
                  </a:lnTo>
                  <a:lnTo>
                    <a:pt x="151041" y="0"/>
                  </a:lnTo>
                  <a:lnTo>
                    <a:pt x="143357" y="0"/>
                  </a:lnTo>
                  <a:lnTo>
                    <a:pt x="129908" y="14249"/>
                  </a:lnTo>
                  <a:lnTo>
                    <a:pt x="128638" y="17868"/>
                  </a:lnTo>
                  <a:lnTo>
                    <a:pt x="127889" y="23609"/>
                  </a:lnTo>
                  <a:lnTo>
                    <a:pt x="127889" y="42024"/>
                  </a:lnTo>
                  <a:lnTo>
                    <a:pt x="129946" y="50177"/>
                  </a:lnTo>
                  <a:lnTo>
                    <a:pt x="133972" y="55168"/>
                  </a:lnTo>
                  <a:lnTo>
                    <a:pt x="137261" y="59334"/>
                  </a:lnTo>
                  <a:lnTo>
                    <a:pt x="141859" y="61379"/>
                  </a:lnTo>
                  <a:lnTo>
                    <a:pt x="152260" y="61379"/>
                  </a:lnTo>
                  <a:lnTo>
                    <a:pt x="155917" y="60261"/>
                  </a:lnTo>
                  <a:lnTo>
                    <a:pt x="158826" y="57861"/>
                  </a:lnTo>
                  <a:lnTo>
                    <a:pt x="161734" y="55549"/>
                  </a:lnTo>
                  <a:lnTo>
                    <a:pt x="161848" y="55359"/>
                  </a:lnTo>
                  <a:lnTo>
                    <a:pt x="163982" y="52120"/>
                  </a:lnTo>
                  <a:lnTo>
                    <a:pt x="165646" y="47117"/>
                  </a:lnTo>
                  <a:lnTo>
                    <a:pt x="166890" y="43510"/>
                  </a:lnTo>
                  <a:lnTo>
                    <a:pt x="167640" y="377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957543" y="2599918"/>
              <a:ext cx="2327910" cy="23495"/>
            </a:xfrm>
            <a:custGeom>
              <a:avLst/>
              <a:gdLst/>
              <a:ahLst/>
              <a:cxnLst/>
              <a:rect l="l" t="t" r="r" b="b"/>
              <a:pathLst>
                <a:path w="2327909" h="23494">
                  <a:moveTo>
                    <a:pt x="2327465" y="7696"/>
                  </a:moveTo>
                  <a:lnTo>
                    <a:pt x="2327465" y="7696"/>
                  </a:lnTo>
                  <a:lnTo>
                    <a:pt x="2159749" y="7696"/>
                  </a:lnTo>
                  <a:lnTo>
                    <a:pt x="2137613" y="2247"/>
                  </a:lnTo>
                  <a:lnTo>
                    <a:pt x="2137613" y="749"/>
                  </a:lnTo>
                  <a:lnTo>
                    <a:pt x="2131542" y="749"/>
                  </a:lnTo>
                  <a:lnTo>
                    <a:pt x="2128520" y="0"/>
                  </a:lnTo>
                  <a:lnTo>
                    <a:pt x="2127275" y="749"/>
                  </a:lnTo>
                  <a:lnTo>
                    <a:pt x="2102459" y="749"/>
                  </a:lnTo>
                  <a:lnTo>
                    <a:pt x="2095423" y="749"/>
                  </a:lnTo>
                  <a:lnTo>
                    <a:pt x="3187" y="749"/>
                  </a:lnTo>
                  <a:lnTo>
                    <a:pt x="0" y="3898"/>
                  </a:lnTo>
                  <a:lnTo>
                    <a:pt x="0" y="11480"/>
                  </a:lnTo>
                  <a:lnTo>
                    <a:pt x="3187" y="14630"/>
                  </a:lnTo>
                  <a:lnTo>
                    <a:pt x="38341" y="14630"/>
                  </a:lnTo>
                  <a:lnTo>
                    <a:pt x="49225" y="14630"/>
                  </a:lnTo>
                  <a:lnTo>
                    <a:pt x="2129625" y="14630"/>
                  </a:lnTo>
                  <a:lnTo>
                    <a:pt x="2153882" y="20612"/>
                  </a:lnTo>
                  <a:lnTo>
                    <a:pt x="2154872" y="21577"/>
                  </a:lnTo>
                  <a:lnTo>
                    <a:pt x="2157819" y="21577"/>
                  </a:lnTo>
                  <a:lnTo>
                    <a:pt x="2163864" y="23063"/>
                  </a:lnTo>
                  <a:lnTo>
                    <a:pt x="2164232" y="21577"/>
                  </a:lnTo>
                  <a:lnTo>
                    <a:pt x="2190026" y="21577"/>
                  </a:lnTo>
                  <a:lnTo>
                    <a:pt x="2200897" y="21577"/>
                  </a:lnTo>
                  <a:lnTo>
                    <a:pt x="2327465" y="21577"/>
                  </a:lnTo>
                  <a:lnTo>
                    <a:pt x="2327465" y="76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242819" y="2606966"/>
              <a:ext cx="2327910" cy="2738120"/>
            </a:xfrm>
            <a:custGeom>
              <a:avLst/>
              <a:gdLst/>
              <a:ahLst/>
              <a:cxnLst/>
              <a:rect l="l" t="t" r="r" b="b"/>
              <a:pathLst>
                <a:path w="2327909" h="2738120">
                  <a:moveTo>
                    <a:pt x="2327478" y="2722511"/>
                  </a:moveTo>
                  <a:lnTo>
                    <a:pt x="2327478" y="2722511"/>
                  </a:lnTo>
                  <a:lnTo>
                    <a:pt x="2159368" y="2722511"/>
                  </a:lnTo>
                  <a:lnTo>
                    <a:pt x="2130590" y="2716822"/>
                  </a:lnTo>
                  <a:lnTo>
                    <a:pt x="2130590" y="2715564"/>
                  </a:lnTo>
                  <a:lnTo>
                    <a:pt x="2124252" y="2715564"/>
                  </a:lnTo>
                  <a:lnTo>
                    <a:pt x="2121116" y="2714942"/>
                  </a:lnTo>
                  <a:lnTo>
                    <a:pt x="2120188" y="2715564"/>
                  </a:lnTo>
                  <a:lnTo>
                    <a:pt x="2102459" y="2715564"/>
                  </a:lnTo>
                  <a:lnTo>
                    <a:pt x="2095436" y="2715564"/>
                  </a:lnTo>
                  <a:lnTo>
                    <a:pt x="1864245" y="2715564"/>
                  </a:lnTo>
                  <a:lnTo>
                    <a:pt x="1842300" y="2710142"/>
                  </a:lnTo>
                  <a:lnTo>
                    <a:pt x="1842300" y="2708618"/>
                  </a:lnTo>
                  <a:lnTo>
                    <a:pt x="1836127" y="2708618"/>
                  </a:lnTo>
                  <a:lnTo>
                    <a:pt x="1833194" y="2707894"/>
                  </a:lnTo>
                  <a:lnTo>
                    <a:pt x="1831962" y="2708618"/>
                  </a:lnTo>
                  <a:lnTo>
                    <a:pt x="1807133" y="2708618"/>
                  </a:lnTo>
                  <a:lnTo>
                    <a:pt x="1800098" y="2708618"/>
                  </a:lnTo>
                  <a:lnTo>
                    <a:pt x="1702320" y="2708618"/>
                  </a:lnTo>
                  <a:lnTo>
                    <a:pt x="1673529" y="2702928"/>
                  </a:lnTo>
                  <a:lnTo>
                    <a:pt x="1673529" y="2701671"/>
                  </a:lnTo>
                  <a:lnTo>
                    <a:pt x="1667179" y="2701671"/>
                  </a:lnTo>
                  <a:lnTo>
                    <a:pt x="1664068" y="2701061"/>
                  </a:lnTo>
                  <a:lnTo>
                    <a:pt x="1663153" y="2701671"/>
                  </a:lnTo>
                  <a:lnTo>
                    <a:pt x="1645412" y="2701671"/>
                  </a:lnTo>
                  <a:lnTo>
                    <a:pt x="1638376" y="2701671"/>
                  </a:lnTo>
                  <a:lnTo>
                    <a:pt x="1634528" y="2701671"/>
                  </a:lnTo>
                  <a:lnTo>
                    <a:pt x="1604060" y="2701671"/>
                  </a:lnTo>
                  <a:lnTo>
                    <a:pt x="1582127" y="2696260"/>
                  </a:lnTo>
                  <a:lnTo>
                    <a:pt x="1582127" y="2694736"/>
                  </a:lnTo>
                  <a:lnTo>
                    <a:pt x="1575955" y="2694736"/>
                  </a:lnTo>
                  <a:lnTo>
                    <a:pt x="1573034" y="2694013"/>
                  </a:lnTo>
                  <a:lnTo>
                    <a:pt x="1571790" y="2694736"/>
                  </a:lnTo>
                  <a:lnTo>
                    <a:pt x="1546961" y="2694736"/>
                  </a:lnTo>
                  <a:lnTo>
                    <a:pt x="1539938" y="2694736"/>
                  </a:lnTo>
                  <a:lnTo>
                    <a:pt x="1536090" y="2694736"/>
                  </a:lnTo>
                  <a:lnTo>
                    <a:pt x="1505661" y="2694736"/>
                  </a:lnTo>
                  <a:lnTo>
                    <a:pt x="1484833" y="2689606"/>
                  </a:lnTo>
                  <a:lnTo>
                    <a:pt x="1484896" y="2689288"/>
                  </a:lnTo>
                  <a:lnTo>
                    <a:pt x="1478330" y="2687993"/>
                  </a:lnTo>
                  <a:lnTo>
                    <a:pt x="1474584" y="2687066"/>
                  </a:lnTo>
                  <a:lnTo>
                    <a:pt x="1474343" y="2687205"/>
                  </a:lnTo>
                  <a:lnTo>
                    <a:pt x="1448523" y="2682100"/>
                  </a:lnTo>
                  <a:lnTo>
                    <a:pt x="1448523" y="2680843"/>
                  </a:lnTo>
                  <a:lnTo>
                    <a:pt x="1442186" y="2680843"/>
                  </a:lnTo>
                  <a:lnTo>
                    <a:pt x="1439049" y="2680220"/>
                  </a:lnTo>
                  <a:lnTo>
                    <a:pt x="1438109" y="2680843"/>
                  </a:lnTo>
                  <a:lnTo>
                    <a:pt x="1407172" y="2680843"/>
                  </a:lnTo>
                  <a:lnTo>
                    <a:pt x="1386395" y="2675725"/>
                  </a:lnTo>
                  <a:lnTo>
                    <a:pt x="1386459" y="2675407"/>
                  </a:lnTo>
                  <a:lnTo>
                    <a:pt x="1379893" y="2674112"/>
                  </a:lnTo>
                  <a:lnTo>
                    <a:pt x="1376146" y="2673185"/>
                  </a:lnTo>
                  <a:lnTo>
                    <a:pt x="1375905" y="2673324"/>
                  </a:lnTo>
                  <a:lnTo>
                    <a:pt x="1351292" y="2668460"/>
                  </a:lnTo>
                  <a:lnTo>
                    <a:pt x="1344460" y="2667101"/>
                  </a:lnTo>
                  <a:lnTo>
                    <a:pt x="1340612" y="2666339"/>
                  </a:lnTo>
                  <a:lnTo>
                    <a:pt x="1310220" y="2660345"/>
                  </a:lnTo>
                  <a:lnTo>
                    <a:pt x="1288669" y="2649690"/>
                  </a:lnTo>
                  <a:lnTo>
                    <a:pt x="1288859" y="2649207"/>
                  </a:lnTo>
                  <a:lnTo>
                    <a:pt x="1283106" y="2646946"/>
                  </a:lnTo>
                  <a:lnTo>
                    <a:pt x="1282954" y="2646857"/>
                  </a:lnTo>
                  <a:lnTo>
                    <a:pt x="1279385" y="2645143"/>
                  </a:lnTo>
                  <a:lnTo>
                    <a:pt x="1278940" y="2645295"/>
                  </a:lnTo>
                  <a:lnTo>
                    <a:pt x="1247762" y="2632964"/>
                  </a:lnTo>
                  <a:lnTo>
                    <a:pt x="1214056" y="2612974"/>
                  </a:lnTo>
                  <a:lnTo>
                    <a:pt x="1186853" y="2579293"/>
                  </a:lnTo>
                  <a:lnTo>
                    <a:pt x="1152690" y="2525268"/>
                  </a:lnTo>
                  <a:lnTo>
                    <a:pt x="1124953" y="2408847"/>
                  </a:lnTo>
                  <a:lnTo>
                    <a:pt x="1089914" y="2069071"/>
                  </a:lnTo>
                  <a:lnTo>
                    <a:pt x="1089825" y="2068436"/>
                  </a:lnTo>
                  <a:lnTo>
                    <a:pt x="1054950" y="965441"/>
                  </a:lnTo>
                  <a:lnTo>
                    <a:pt x="1055128" y="965428"/>
                  </a:lnTo>
                  <a:lnTo>
                    <a:pt x="1054696" y="956932"/>
                  </a:lnTo>
                  <a:lnTo>
                    <a:pt x="1054658" y="954773"/>
                  </a:lnTo>
                  <a:lnTo>
                    <a:pt x="1026909" y="395008"/>
                  </a:lnTo>
                  <a:lnTo>
                    <a:pt x="1028026" y="394754"/>
                  </a:lnTo>
                  <a:lnTo>
                    <a:pt x="1026591" y="388581"/>
                  </a:lnTo>
                  <a:lnTo>
                    <a:pt x="1026439" y="385318"/>
                  </a:lnTo>
                  <a:lnTo>
                    <a:pt x="1025690" y="384657"/>
                  </a:lnTo>
                  <a:lnTo>
                    <a:pt x="992505" y="240550"/>
                  </a:lnTo>
                  <a:lnTo>
                    <a:pt x="993902" y="239864"/>
                  </a:lnTo>
                  <a:lnTo>
                    <a:pt x="991069" y="234289"/>
                  </a:lnTo>
                  <a:lnTo>
                    <a:pt x="990434" y="231444"/>
                  </a:lnTo>
                  <a:lnTo>
                    <a:pt x="989266" y="230733"/>
                  </a:lnTo>
                  <a:lnTo>
                    <a:pt x="958354" y="169672"/>
                  </a:lnTo>
                  <a:lnTo>
                    <a:pt x="959027" y="169227"/>
                  </a:lnTo>
                  <a:lnTo>
                    <a:pt x="955484" y="163995"/>
                  </a:lnTo>
                  <a:lnTo>
                    <a:pt x="953871" y="160718"/>
                  </a:lnTo>
                  <a:lnTo>
                    <a:pt x="953109" y="160477"/>
                  </a:lnTo>
                  <a:lnTo>
                    <a:pt x="929817" y="125984"/>
                  </a:lnTo>
                  <a:lnTo>
                    <a:pt x="930998" y="124510"/>
                  </a:lnTo>
                  <a:lnTo>
                    <a:pt x="926312" y="120827"/>
                  </a:lnTo>
                  <a:lnTo>
                    <a:pt x="924801" y="118592"/>
                  </a:lnTo>
                  <a:lnTo>
                    <a:pt x="923086" y="118262"/>
                  </a:lnTo>
                  <a:lnTo>
                    <a:pt x="894422" y="95592"/>
                  </a:lnTo>
                  <a:lnTo>
                    <a:pt x="895083" y="93967"/>
                  </a:lnTo>
                  <a:lnTo>
                    <a:pt x="889647" y="91821"/>
                  </a:lnTo>
                  <a:lnTo>
                    <a:pt x="887399" y="90068"/>
                  </a:lnTo>
                  <a:lnTo>
                    <a:pt x="885672" y="90258"/>
                  </a:lnTo>
                  <a:lnTo>
                    <a:pt x="853757" y="77609"/>
                  </a:lnTo>
                  <a:lnTo>
                    <a:pt x="830630" y="66217"/>
                  </a:lnTo>
                  <a:lnTo>
                    <a:pt x="830961" y="64617"/>
                  </a:lnTo>
                  <a:lnTo>
                    <a:pt x="825017" y="63449"/>
                  </a:lnTo>
                  <a:lnTo>
                    <a:pt x="822325" y="62115"/>
                  </a:lnTo>
                  <a:lnTo>
                    <a:pt x="820813" y="62611"/>
                  </a:lnTo>
                  <a:lnTo>
                    <a:pt x="788949" y="56286"/>
                  </a:lnTo>
                  <a:lnTo>
                    <a:pt x="767613" y="51041"/>
                  </a:lnTo>
                  <a:lnTo>
                    <a:pt x="767676" y="50723"/>
                  </a:lnTo>
                  <a:lnTo>
                    <a:pt x="761111" y="49428"/>
                  </a:lnTo>
                  <a:lnTo>
                    <a:pt x="760971" y="49403"/>
                  </a:lnTo>
                  <a:lnTo>
                    <a:pt x="757364" y="48501"/>
                  </a:lnTo>
                  <a:lnTo>
                    <a:pt x="757135" y="48641"/>
                  </a:lnTo>
                  <a:lnTo>
                    <a:pt x="725665" y="42392"/>
                  </a:lnTo>
                  <a:lnTo>
                    <a:pt x="721829" y="41656"/>
                  </a:lnTo>
                  <a:lnTo>
                    <a:pt x="690511" y="35471"/>
                  </a:lnTo>
                  <a:lnTo>
                    <a:pt x="668007" y="29921"/>
                  </a:lnTo>
                  <a:lnTo>
                    <a:pt x="668007" y="28409"/>
                  </a:lnTo>
                  <a:lnTo>
                    <a:pt x="661885" y="28409"/>
                  </a:lnTo>
                  <a:lnTo>
                    <a:pt x="658914" y="27673"/>
                  </a:lnTo>
                  <a:lnTo>
                    <a:pt x="657682" y="28409"/>
                  </a:lnTo>
                  <a:lnTo>
                    <a:pt x="626579" y="28409"/>
                  </a:lnTo>
                  <a:lnTo>
                    <a:pt x="597700" y="22682"/>
                  </a:lnTo>
                  <a:lnTo>
                    <a:pt x="597700" y="21475"/>
                  </a:lnTo>
                  <a:lnTo>
                    <a:pt x="591604" y="21475"/>
                  </a:lnTo>
                  <a:lnTo>
                    <a:pt x="588225" y="20828"/>
                  </a:lnTo>
                  <a:lnTo>
                    <a:pt x="587273" y="21475"/>
                  </a:lnTo>
                  <a:lnTo>
                    <a:pt x="563346" y="21475"/>
                  </a:lnTo>
                  <a:lnTo>
                    <a:pt x="534403" y="15735"/>
                  </a:lnTo>
                  <a:lnTo>
                    <a:pt x="534403" y="14528"/>
                  </a:lnTo>
                  <a:lnTo>
                    <a:pt x="528320" y="14528"/>
                  </a:lnTo>
                  <a:lnTo>
                    <a:pt x="524941" y="13881"/>
                  </a:lnTo>
                  <a:lnTo>
                    <a:pt x="523989" y="14528"/>
                  </a:lnTo>
                  <a:lnTo>
                    <a:pt x="499249" y="14528"/>
                  </a:lnTo>
                  <a:lnTo>
                    <a:pt x="429691" y="14528"/>
                  </a:lnTo>
                  <a:lnTo>
                    <a:pt x="400812" y="8801"/>
                  </a:lnTo>
                  <a:lnTo>
                    <a:pt x="400812" y="7581"/>
                  </a:lnTo>
                  <a:lnTo>
                    <a:pt x="394652" y="7581"/>
                  </a:lnTo>
                  <a:lnTo>
                    <a:pt x="391337" y="6934"/>
                  </a:lnTo>
                  <a:lnTo>
                    <a:pt x="390385" y="7581"/>
                  </a:lnTo>
                  <a:lnTo>
                    <a:pt x="372681" y="7581"/>
                  </a:lnTo>
                  <a:lnTo>
                    <a:pt x="365645" y="7581"/>
                  </a:lnTo>
                  <a:lnTo>
                    <a:pt x="267957" y="7581"/>
                  </a:lnTo>
                  <a:lnTo>
                    <a:pt x="239077" y="1854"/>
                  </a:lnTo>
                  <a:lnTo>
                    <a:pt x="239077" y="647"/>
                  </a:lnTo>
                  <a:lnTo>
                    <a:pt x="232981" y="647"/>
                  </a:lnTo>
                  <a:lnTo>
                    <a:pt x="229616" y="0"/>
                  </a:lnTo>
                  <a:lnTo>
                    <a:pt x="228663" y="647"/>
                  </a:lnTo>
                  <a:lnTo>
                    <a:pt x="210959" y="647"/>
                  </a:lnTo>
                  <a:lnTo>
                    <a:pt x="203923" y="647"/>
                  </a:lnTo>
                  <a:lnTo>
                    <a:pt x="3187" y="647"/>
                  </a:lnTo>
                  <a:lnTo>
                    <a:pt x="0" y="3784"/>
                  </a:lnTo>
                  <a:lnTo>
                    <a:pt x="0" y="11379"/>
                  </a:lnTo>
                  <a:lnTo>
                    <a:pt x="3187" y="14528"/>
                  </a:lnTo>
                  <a:lnTo>
                    <a:pt x="31318" y="14528"/>
                  </a:lnTo>
                  <a:lnTo>
                    <a:pt x="42189" y="14528"/>
                  </a:lnTo>
                  <a:lnTo>
                    <a:pt x="231089" y="14528"/>
                  </a:lnTo>
                  <a:lnTo>
                    <a:pt x="262559" y="20701"/>
                  </a:lnTo>
                  <a:lnTo>
                    <a:pt x="263359" y="21475"/>
                  </a:lnTo>
                  <a:lnTo>
                    <a:pt x="266560" y="21475"/>
                  </a:lnTo>
                  <a:lnTo>
                    <a:pt x="272732" y="22682"/>
                  </a:lnTo>
                  <a:lnTo>
                    <a:pt x="272973" y="21475"/>
                  </a:lnTo>
                  <a:lnTo>
                    <a:pt x="298526" y="21475"/>
                  </a:lnTo>
                  <a:lnTo>
                    <a:pt x="309397" y="21475"/>
                  </a:lnTo>
                  <a:lnTo>
                    <a:pt x="392874" y="21475"/>
                  </a:lnTo>
                  <a:lnTo>
                    <a:pt x="424294" y="27635"/>
                  </a:lnTo>
                  <a:lnTo>
                    <a:pt x="425094" y="28409"/>
                  </a:lnTo>
                  <a:lnTo>
                    <a:pt x="428294" y="28409"/>
                  </a:lnTo>
                  <a:lnTo>
                    <a:pt x="434467" y="29616"/>
                  </a:lnTo>
                  <a:lnTo>
                    <a:pt x="434695" y="28409"/>
                  </a:lnTo>
                  <a:lnTo>
                    <a:pt x="460248" y="28409"/>
                  </a:lnTo>
                  <a:lnTo>
                    <a:pt x="471119" y="28409"/>
                  </a:lnTo>
                  <a:lnTo>
                    <a:pt x="488378" y="28409"/>
                  </a:lnTo>
                  <a:lnTo>
                    <a:pt x="499249" y="28409"/>
                  </a:lnTo>
                  <a:lnTo>
                    <a:pt x="526415" y="28409"/>
                  </a:lnTo>
                  <a:lnTo>
                    <a:pt x="557885" y="34582"/>
                  </a:lnTo>
                  <a:lnTo>
                    <a:pt x="558685" y="35356"/>
                  </a:lnTo>
                  <a:lnTo>
                    <a:pt x="561898" y="35356"/>
                  </a:lnTo>
                  <a:lnTo>
                    <a:pt x="568071" y="36563"/>
                  </a:lnTo>
                  <a:lnTo>
                    <a:pt x="568299" y="35356"/>
                  </a:lnTo>
                  <a:lnTo>
                    <a:pt x="589699" y="35356"/>
                  </a:lnTo>
                  <a:lnTo>
                    <a:pt x="621182" y="41529"/>
                  </a:lnTo>
                  <a:lnTo>
                    <a:pt x="621982" y="42303"/>
                  </a:lnTo>
                  <a:lnTo>
                    <a:pt x="625182" y="42303"/>
                  </a:lnTo>
                  <a:lnTo>
                    <a:pt x="631355" y="43510"/>
                  </a:lnTo>
                  <a:lnTo>
                    <a:pt x="631583" y="42303"/>
                  </a:lnTo>
                  <a:lnTo>
                    <a:pt x="660069" y="42303"/>
                  </a:lnTo>
                  <a:lnTo>
                    <a:pt x="683818" y="48158"/>
                  </a:lnTo>
                  <a:lnTo>
                    <a:pt x="683945" y="48323"/>
                  </a:lnTo>
                  <a:lnTo>
                    <a:pt x="687705" y="49149"/>
                  </a:lnTo>
                  <a:lnTo>
                    <a:pt x="688479" y="49301"/>
                  </a:lnTo>
                  <a:lnTo>
                    <a:pt x="694258" y="50723"/>
                  </a:lnTo>
                  <a:lnTo>
                    <a:pt x="694321" y="50457"/>
                  </a:lnTo>
                  <a:lnTo>
                    <a:pt x="720432" y="55562"/>
                  </a:lnTo>
                  <a:lnTo>
                    <a:pt x="722858" y="56095"/>
                  </a:lnTo>
                  <a:lnTo>
                    <a:pt x="757212" y="62826"/>
                  </a:lnTo>
                  <a:lnTo>
                    <a:pt x="782281" y="69011"/>
                  </a:lnTo>
                  <a:lnTo>
                    <a:pt x="782396" y="69151"/>
                  </a:lnTo>
                  <a:lnTo>
                    <a:pt x="786142" y="69989"/>
                  </a:lnTo>
                  <a:lnTo>
                    <a:pt x="786955" y="70154"/>
                  </a:lnTo>
                  <a:lnTo>
                    <a:pt x="792708" y="71564"/>
                  </a:lnTo>
                  <a:lnTo>
                    <a:pt x="792772" y="71297"/>
                  </a:lnTo>
                  <a:lnTo>
                    <a:pt x="820166" y="76657"/>
                  </a:lnTo>
                  <a:lnTo>
                    <a:pt x="844486" y="88633"/>
                  </a:lnTo>
                  <a:lnTo>
                    <a:pt x="844638" y="88963"/>
                  </a:lnTo>
                  <a:lnTo>
                    <a:pt x="848093" y="90411"/>
                  </a:lnTo>
                  <a:lnTo>
                    <a:pt x="854024" y="93319"/>
                  </a:lnTo>
                  <a:lnTo>
                    <a:pt x="854265" y="92837"/>
                  </a:lnTo>
                  <a:lnTo>
                    <a:pt x="882319" y="103860"/>
                  </a:lnTo>
                  <a:lnTo>
                    <a:pt x="915911" y="130340"/>
                  </a:lnTo>
                  <a:lnTo>
                    <a:pt x="943127" y="170738"/>
                  </a:lnTo>
                  <a:lnTo>
                    <a:pt x="977861" y="239420"/>
                  </a:lnTo>
                  <a:lnTo>
                    <a:pt x="1012596" y="390639"/>
                  </a:lnTo>
                  <a:lnTo>
                    <a:pt x="1040701" y="959180"/>
                  </a:lnTo>
                  <a:lnTo>
                    <a:pt x="1075690" y="2066404"/>
                  </a:lnTo>
                  <a:lnTo>
                    <a:pt x="1075474" y="2066671"/>
                  </a:lnTo>
                  <a:lnTo>
                    <a:pt x="1075804" y="2069934"/>
                  </a:lnTo>
                  <a:lnTo>
                    <a:pt x="1076032" y="2076945"/>
                  </a:lnTo>
                  <a:lnTo>
                    <a:pt x="1076528" y="2076932"/>
                  </a:lnTo>
                  <a:lnTo>
                    <a:pt x="1110691" y="2407361"/>
                  </a:lnTo>
                  <a:lnTo>
                    <a:pt x="1110348" y="2407920"/>
                  </a:lnTo>
                  <a:lnTo>
                    <a:pt x="1111059" y="2410942"/>
                  </a:lnTo>
                  <a:lnTo>
                    <a:pt x="1111758" y="2417635"/>
                  </a:lnTo>
                  <a:lnTo>
                    <a:pt x="1112634" y="2417559"/>
                  </a:lnTo>
                  <a:lnTo>
                    <a:pt x="1138555" y="2526576"/>
                  </a:lnTo>
                  <a:lnTo>
                    <a:pt x="1138097" y="2528519"/>
                  </a:lnTo>
                  <a:lnTo>
                    <a:pt x="1139583" y="2530894"/>
                  </a:lnTo>
                  <a:lnTo>
                    <a:pt x="1140917" y="2536444"/>
                  </a:lnTo>
                  <a:lnTo>
                    <a:pt x="1142822" y="2535999"/>
                  </a:lnTo>
                  <a:lnTo>
                    <a:pt x="1173492" y="2584437"/>
                  </a:lnTo>
                  <a:lnTo>
                    <a:pt x="1173441" y="2584983"/>
                  </a:lnTo>
                  <a:lnTo>
                    <a:pt x="1175588" y="2587726"/>
                  </a:lnTo>
                  <a:lnTo>
                    <a:pt x="1179068" y="2593213"/>
                  </a:lnTo>
                  <a:lnTo>
                    <a:pt x="1179703" y="2592819"/>
                  </a:lnTo>
                  <a:lnTo>
                    <a:pt x="1201966" y="2620289"/>
                  </a:lnTo>
                  <a:lnTo>
                    <a:pt x="1202512" y="2622334"/>
                  </a:lnTo>
                  <a:lnTo>
                    <a:pt x="1204658" y="2623616"/>
                  </a:lnTo>
                  <a:lnTo>
                    <a:pt x="1208316" y="2628112"/>
                  </a:lnTo>
                  <a:lnTo>
                    <a:pt x="1210005" y="2626779"/>
                  </a:lnTo>
                  <a:lnTo>
                    <a:pt x="1238046" y="2643390"/>
                  </a:lnTo>
                  <a:lnTo>
                    <a:pt x="1238415" y="2644216"/>
                  </a:lnTo>
                  <a:lnTo>
                    <a:pt x="1241501" y="2645448"/>
                  </a:lnTo>
                  <a:lnTo>
                    <a:pt x="1247038" y="2648712"/>
                  </a:lnTo>
                  <a:lnTo>
                    <a:pt x="1247571" y="2647835"/>
                  </a:lnTo>
                  <a:lnTo>
                    <a:pt x="1276591" y="2659303"/>
                  </a:lnTo>
                  <a:lnTo>
                    <a:pt x="1301826" y="2671737"/>
                  </a:lnTo>
                  <a:lnTo>
                    <a:pt x="1302727" y="2673019"/>
                  </a:lnTo>
                  <a:lnTo>
                    <a:pt x="1305623" y="2673604"/>
                  </a:lnTo>
                  <a:lnTo>
                    <a:pt x="1311071" y="2676271"/>
                  </a:lnTo>
                  <a:lnTo>
                    <a:pt x="1311808" y="2674823"/>
                  </a:lnTo>
                  <a:lnTo>
                    <a:pt x="1348574" y="2682075"/>
                  </a:lnTo>
                  <a:lnTo>
                    <a:pt x="1376959" y="2687688"/>
                  </a:lnTo>
                  <a:lnTo>
                    <a:pt x="1401457" y="2693746"/>
                  </a:lnTo>
                  <a:lnTo>
                    <a:pt x="1402486" y="2694736"/>
                  </a:lnTo>
                  <a:lnTo>
                    <a:pt x="1405509" y="2694736"/>
                  </a:lnTo>
                  <a:lnTo>
                    <a:pt x="1411490" y="2696210"/>
                  </a:lnTo>
                  <a:lnTo>
                    <a:pt x="1411859" y="2694736"/>
                  </a:lnTo>
                  <a:lnTo>
                    <a:pt x="1440827" y="2694736"/>
                  </a:lnTo>
                  <a:lnTo>
                    <a:pt x="1475143" y="2701518"/>
                  </a:lnTo>
                  <a:lnTo>
                    <a:pt x="1499920" y="2707640"/>
                  </a:lnTo>
                  <a:lnTo>
                    <a:pt x="1500936" y="2708618"/>
                  </a:lnTo>
                  <a:lnTo>
                    <a:pt x="1503895" y="2708618"/>
                  </a:lnTo>
                  <a:lnTo>
                    <a:pt x="1509928" y="2710103"/>
                  </a:lnTo>
                  <a:lnTo>
                    <a:pt x="1510296" y="2708618"/>
                  </a:lnTo>
                  <a:lnTo>
                    <a:pt x="1536090" y="2708618"/>
                  </a:lnTo>
                  <a:lnTo>
                    <a:pt x="1546961" y="2708618"/>
                  </a:lnTo>
                  <a:lnTo>
                    <a:pt x="1574228" y="2708618"/>
                  </a:lnTo>
                  <a:lnTo>
                    <a:pt x="1598358" y="2714587"/>
                  </a:lnTo>
                  <a:lnTo>
                    <a:pt x="1599374" y="2715564"/>
                  </a:lnTo>
                  <a:lnTo>
                    <a:pt x="1602359" y="2715564"/>
                  </a:lnTo>
                  <a:lnTo>
                    <a:pt x="1608378" y="2717050"/>
                  </a:lnTo>
                  <a:lnTo>
                    <a:pt x="1608747" y="2715564"/>
                  </a:lnTo>
                  <a:lnTo>
                    <a:pt x="1634528" y="2715564"/>
                  </a:lnTo>
                  <a:lnTo>
                    <a:pt x="1645412" y="2715564"/>
                  </a:lnTo>
                  <a:lnTo>
                    <a:pt x="1665833" y="2715564"/>
                  </a:lnTo>
                  <a:lnTo>
                    <a:pt x="1696999" y="2721737"/>
                  </a:lnTo>
                  <a:lnTo>
                    <a:pt x="1697812" y="2722511"/>
                  </a:lnTo>
                  <a:lnTo>
                    <a:pt x="1700961" y="2722511"/>
                  </a:lnTo>
                  <a:lnTo>
                    <a:pt x="1707197" y="2723743"/>
                  </a:lnTo>
                  <a:lnTo>
                    <a:pt x="1707438" y="2722511"/>
                  </a:lnTo>
                  <a:lnTo>
                    <a:pt x="1732978" y="2722511"/>
                  </a:lnTo>
                  <a:lnTo>
                    <a:pt x="1834451" y="2722511"/>
                  </a:lnTo>
                  <a:lnTo>
                    <a:pt x="1858530" y="2728468"/>
                  </a:lnTo>
                  <a:lnTo>
                    <a:pt x="1859546" y="2729446"/>
                  </a:lnTo>
                  <a:lnTo>
                    <a:pt x="1862531" y="2729446"/>
                  </a:lnTo>
                  <a:lnTo>
                    <a:pt x="1868551" y="2730931"/>
                  </a:lnTo>
                  <a:lnTo>
                    <a:pt x="1868919" y="2729446"/>
                  </a:lnTo>
                  <a:lnTo>
                    <a:pt x="1894700" y="2729446"/>
                  </a:lnTo>
                  <a:lnTo>
                    <a:pt x="1905584" y="2729446"/>
                  </a:lnTo>
                  <a:lnTo>
                    <a:pt x="2122881" y="2729446"/>
                  </a:lnTo>
                  <a:lnTo>
                    <a:pt x="2154072" y="2735618"/>
                  </a:lnTo>
                  <a:lnTo>
                    <a:pt x="2154872" y="2736392"/>
                  </a:lnTo>
                  <a:lnTo>
                    <a:pt x="2158009" y="2736392"/>
                  </a:lnTo>
                  <a:lnTo>
                    <a:pt x="2164245" y="2737624"/>
                  </a:lnTo>
                  <a:lnTo>
                    <a:pt x="2164486" y="2736392"/>
                  </a:lnTo>
                  <a:lnTo>
                    <a:pt x="2190026" y="2736392"/>
                  </a:lnTo>
                  <a:lnTo>
                    <a:pt x="2200910" y="2736392"/>
                  </a:lnTo>
                  <a:lnTo>
                    <a:pt x="2327478" y="2736392"/>
                  </a:lnTo>
                  <a:lnTo>
                    <a:pt x="2327478" y="27225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1528108" y="5329478"/>
              <a:ext cx="337820" cy="13970"/>
            </a:xfrm>
            <a:custGeom>
              <a:avLst/>
              <a:gdLst/>
              <a:ahLst/>
              <a:cxnLst/>
              <a:rect l="l" t="t" r="r" b="b"/>
              <a:pathLst>
                <a:path w="337820" h="13970">
                  <a:moveTo>
                    <a:pt x="337515" y="0"/>
                  </a:moveTo>
                  <a:lnTo>
                    <a:pt x="337515" y="0"/>
                  </a:lnTo>
                  <a:lnTo>
                    <a:pt x="3187" y="0"/>
                  </a:lnTo>
                  <a:lnTo>
                    <a:pt x="0" y="3111"/>
                  </a:lnTo>
                  <a:lnTo>
                    <a:pt x="0" y="10769"/>
                  </a:lnTo>
                  <a:lnTo>
                    <a:pt x="3187" y="13881"/>
                  </a:lnTo>
                  <a:lnTo>
                    <a:pt x="31318" y="13881"/>
                  </a:lnTo>
                  <a:lnTo>
                    <a:pt x="42189" y="13881"/>
                  </a:lnTo>
                  <a:lnTo>
                    <a:pt x="337515" y="13881"/>
                  </a:lnTo>
                  <a:lnTo>
                    <a:pt x="3375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957543" y="3114484"/>
              <a:ext cx="2327910" cy="13970"/>
            </a:xfrm>
            <a:custGeom>
              <a:avLst/>
              <a:gdLst/>
              <a:ahLst/>
              <a:cxnLst/>
              <a:rect l="l" t="t" r="r" b="b"/>
              <a:pathLst>
                <a:path w="2327909" h="13969">
                  <a:moveTo>
                    <a:pt x="2327465" y="0"/>
                  </a:moveTo>
                  <a:lnTo>
                    <a:pt x="2327465" y="0"/>
                  </a:lnTo>
                  <a:lnTo>
                    <a:pt x="3187" y="0"/>
                  </a:lnTo>
                  <a:lnTo>
                    <a:pt x="0" y="3149"/>
                  </a:lnTo>
                  <a:lnTo>
                    <a:pt x="0" y="10744"/>
                  </a:lnTo>
                  <a:lnTo>
                    <a:pt x="3187" y="13893"/>
                  </a:lnTo>
                  <a:lnTo>
                    <a:pt x="38341" y="13893"/>
                  </a:lnTo>
                  <a:lnTo>
                    <a:pt x="49225" y="13893"/>
                  </a:lnTo>
                  <a:lnTo>
                    <a:pt x="2327465" y="13893"/>
                  </a:lnTo>
                  <a:lnTo>
                    <a:pt x="232746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242819" y="2599550"/>
              <a:ext cx="2330450" cy="2329815"/>
            </a:xfrm>
            <a:custGeom>
              <a:avLst/>
              <a:gdLst/>
              <a:ahLst/>
              <a:cxnLst/>
              <a:rect l="l" t="t" r="r" b="b"/>
              <a:pathLst>
                <a:path w="2330450" h="2329815">
                  <a:moveTo>
                    <a:pt x="2330005" y="2322842"/>
                  </a:moveTo>
                  <a:lnTo>
                    <a:pt x="2301544" y="2273668"/>
                  </a:lnTo>
                  <a:lnTo>
                    <a:pt x="2302167" y="2273223"/>
                  </a:lnTo>
                  <a:lnTo>
                    <a:pt x="2297938" y="2267407"/>
                  </a:lnTo>
                  <a:lnTo>
                    <a:pt x="2296541" y="2264892"/>
                  </a:lnTo>
                  <a:lnTo>
                    <a:pt x="2296020" y="2264753"/>
                  </a:lnTo>
                  <a:lnTo>
                    <a:pt x="2266721" y="2224290"/>
                  </a:lnTo>
                  <a:lnTo>
                    <a:pt x="2267102" y="2223973"/>
                  </a:lnTo>
                  <a:lnTo>
                    <a:pt x="2262873" y="2218969"/>
                  </a:lnTo>
                  <a:lnTo>
                    <a:pt x="2260625" y="2215921"/>
                  </a:lnTo>
                  <a:lnTo>
                    <a:pt x="2260257" y="2215870"/>
                  </a:lnTo>
                  <a:lnTo>
                    <a:pt x="2227618" y="2177161"/>
                  </a:lnTo>
                  <a:lnTo>
                    <a:pt x="2203107" y="2134793"/>
                  </a:lnTo>
                  <a:lnTo>
                    <a:pt x="2203716" y="2134349"/>
                  </a:lnTo>
                  <a:lnTo>
                    <a:pt x="2199513" y="2128558"/>
                  </a:lnTo>
                  <a:lnTo>
                    <a:pt x="2198090" y="2126018"/>
                  </a:lnTo>
                  <a:lnTo>
                    <a:pt x="2197570" y="2125878"/>
                  </a:lnTo>
                  <a:lnTo>
                    <a:pt x="2168271" y="2085416"/>
                  </a:lnTo>
                  <a:lnTo>
                    <a:pt x="2168652" y="2085098"/>
                  </a:lnTo>
                  <a:lnTo>
                    <a:pt x="2164435" y="2080107"/>
                  </a:lnTo>
                  <a:lnTo>
                    <a:pt x="2162187" y="2077046"/>
                  </a:lnTo>
                  <a:lnTo>
                    <a:pt x="2161806" y="2076996"/>
                  </a:lnTo>
                  <a:lnTo>
                    <a:pt x="2129142" y="2038248"/>
                  </a:lnTo>
                  <a:lnTo>
                    <a:pt x="2104669" y="1995919"/>
                  </a:lnTo>
                  <a:lnTo>
                    <a:pt x="2105279" y="1995487"/>
                  </a:lnTo>
                  <a:lnTo>
                    <a:pt x="2101088" y="1989721"/>
                  </a:lnTo>
                  <a:lnTo>
                    <a:pt x="2099652" y="1987156"/>
                  </a:lnTo>
                  <a:lnTo>
                    <a:pt x="2099132" y="1987016"/>
                  </a:lnTo>
                  <a:lnTo>
                    <a:pt x="2069833" y="1946541"/>
                  </a:lnTo>
                  <a:lnTo>
                    <a:pt x="2070214" y="1946236"/>
                  </a:lnTo>
                  <a:lnTo>
                    <a:pt x="2066010" y="1941258"/>
                  </a:lnTo>
                  <a:lnTo>
                    <a:pt x="2063737" y="1938172"/>
                  </a:lnTo>
                  <a:lnTo>
                    <a:pt x="2063356" y="1938121"/>
                  </a:lnTo>
                  <a:lnTo>
                    <a:pt x="2030730" y="1899412"/>
                  </a:lnTo>
                  <a:lnTo>
                    <a:pt x="2006219" y="1857044"/>
                  </a:lnTo>
                  <a:lnTo>
                    <a:pt x="2006828" y="1856613"/>
                  </a:lnTo>
                  <a:lnTo>
                    <a:pt x="2002650" y="1850859"/>
                  </a:lnTo>
                  <a:lnTo>
                    <a:pt x="2001215" y="1848281"/>
                  </a:lnTo>
                  <a:lnTo>
                    <a:pt x="2000681" y="1848142"/>
                  </a:lnTo>
                  <a:lnTo>
                    <a:pt x="1967547" y="1802358"/>
                  </a:lnTo>
                  <a:lnTo>
                    <a:pt x="1942731" y="1759508"/>
                  </a:lnTo>
                  <a:lnTo>
                    <a:pt x="1943646" y="1758759"/>
                  </a:lnTo>
                  <a:lnTo>
                    <a:pt x="1939442" y="1753781"/>
                  </a:lnTo>
                  <a:lnTo>
                    <a:pt x="1937918" y="1751076"/>
                  </a:lnTo>
                  <a:lnTo>
                    <a:pt x="1936927" y="1750809"/>
                  </a:lnTo>
                  <a:lnTo>
                    <a:pt x="1904326" y="1712137"/>
                  </a:lnTo>
                  <a:lnTo>
                    <a:pt x="1869109" y="1663484"/>
                  </a:lnTo>
                  <a:lnTo>
                    <a:pt x="1844497" y="1620964"/>
                  </a:lnTo>
                  <a:lnTo>
                    <a:pt x="1845106" y="1620532"/>
                  </a:lnTo>
                  <a:lnTo>
                    <a:pt x="1840928" y="1614766"/>
                  </a:lnTo>
                  <a:lnTo>
                    <a:pt x="1839480" y="1612201"/>
                  </a:lnTo>
                  <a:lnTo>
                    <a:pt x="1838960" y="1612061"/>
                  </a:lnTo>
                  <a:lnTo>
                    <a:pt x="1809661" y="1571599"/>
                  </a:lnTo>
                  <a:lnTo>
                    <a:pt x="1810042" y="1571282"/>
                  </a:lnTo>
                  <a:lnTo>
                    <a:pt x="1805838" y="1566316"/>
                  </a:lnTo>
                  <a:lnTo>
                    <a:pt x="1803577" y="1563230"/>
                  </a:lnTo>
                  <a:lnTo>
                    <a:pt x="1803184" y="1563166"/>
                  </a:lnTo>
                  <a:lnTo>
                    <a:pt x="1770557" y="1524469"/>
                  </a:lnTo>
                  <a:lnTo>
                    <a:pt x="1746046" y="1482102"/>
                  </a:lnTo>
                  <a:lnTo>
                    <a:pt x="1746669" y="1481658"/>
                  </a:lnTo>
                  <a:lnTo>
                    <a:pt x="1742414" y="1475803"/>
                  </a:lnTo>
                  <a:lnTo>
                    <a:pt x="1741043" y="1473327"/>
                  </a:lnTo>
                  <a:lnTo>
                    <a:pt x="1740522" y="1473187"/>
                  </a:lnTo>
                  <a:lnTo>
                    <a:pt x="1711477" y="1433080"/>
                  </a:lnTo>
                  <a:lnTo>
                    <a:pt x="1672221" y="1378800"/>
                  </a:lnTo>
                  <a:lnTo>
                    <a:pt x="1647609" y="1336281"/>
                  </a:lnTo>
                  <a:lnTo>
                    <a:pt x="1648218" y="1335849"/>
                  </a:lnTo>
                  <a:lnTo>
                    <a:pt x="1644027" y="1330071"/>
                  </a:lnTo>
                  <a:lnTo>
                    <a:pt x="1642592" y="1327518"/>
                  </a:lnTo>
                  <a:lnTo>
                    <a:pt x="1642071" y="1327378"/>
                  </a:lnTo>
                  <a:lnTo>
                    <a:pt x="1608937" y="1281595"/>
                  </a:lnTo>
                  <a:lnTo>
                    <a:pt x="1584325" y="1239075"/>
                  </a:lnTo>
                  <a:lnTo>
                    <a:pt x="1584934" y="1238643"/>
                  </a:lnTo>
                  <a:lnTo>
                    <a:pt x="1580743" y="1232877"/>
                  </a:lnTo>
                  <a:lnTo>
                    <a:pt x="1579308" y="1230312"/>
                  </a:lnTo>
                  <a:lnTo>
                    <a:pt x="1578787" y="1230172"/>
                  </a:lnTo>
                  <a:lnTo>
                    <a:pt x="1549742" y="1190053"/>
                  </a:lnTo>
                  <a:lnTo>
                    <a:pt x="1510804" y="1136218"/>
                  </a:lnTo>
                  <a:lnTo>
                    <a:pt x="1485620" y="1086497"/>
                  </a:lnTo>
                  <a:lnTo>
                    <a:pt x="1486496" y="1085875"/>
                  </a:lnTo>
                  <a:lnTo>
                    <a:pt x="1482585" y="1080490"/>
                  </a:lnTo>
                  <a:lnTo>
                    <a:pt x="1481239" y="1077734"/>
                  </a:lnTo>
                  <a:lnTo>
                    <a:pt x="1480400" y="1077468"/>
                  </a:lnTo>
                  <a:lnTo>
                    <a:pt x="1447215" y="1031633"/>
                  </a:lnTo>
                  <a:lnTo>
                    <a:pt x="1446974" y="1031316"/>
                  </a:lnTo>
                  <a:lnTo>
                    <a:pt x="1412328" y="976464"/>
                  </a:lnTo>
                  <a:lnTo>
                    <a:pt x="1387360" y="927150"/>
                  </a:lnTo>
                  <a:lnTo>
                    <a:pt x="1387868" y="926833"/>
                  </a:lnTo>
                  <a:lnTo>
                    <a:pt x="1384541" y="921575"/>
                  </a:lnTo>
                  <a:lnTo>
                    <a:pt x="1382801" y="918032"/>
                  </a:lnTo>
                  <a:lnTo>
                    <a:pt x="1382179" y="917841"/>
                  </a:lnTo>
                  <a:lnTo>
                    <a:pt x="1349044" y="865352"/>
                  </a:lnTo>
                  <a:lnTo>
                    <a:pt x="1346987" y="862114"/>
                  </a:lnTo>
                  <a:lnTo>
                    <a:pt x="1313929" y="809891"/>
                  </a:lnTo>
                  <a:lnTo>
                    <a:pt x="1288605" y="747166"/>
                  </a:lnTo>
                  <a:lnTo>
                    <a:pt x="1289329" y="746760"/>
                  </a:lnTo>
                  <a:lnTo>
                    <a:pt x="1286192" y="741197"/>
                  </a:lnTo>
                  <a:lnTo>
                    <a:pt x="1284820" y="737958"/>
                  </a:lnTo>
                  <a:lnTo>
                    <a:pt x="1284236" y="737704"/>
                  </a:lnTo>
                  <a:lnTo>
                    <a:pt x="1250797" y="678243"/>
                  </a:lnTo>
                  <a:lnTo>
                    <a:pt x="1250632" y="677976"/>
                  </a:lnTo>
                  <a:lnTo>
                    <a:pt x="1216152" y="603072"/>
                  </a:lnTo>
                  <a:lnTo>
                    <a:pt x="1190193" y="526249"/>
                  </a:lnTo>
                  <a:lnTo>
                    <a:pt x="1152994" y="416052"/>
                  </a:lnTo>
                  <a:lnTo>
                    <a:pt x="1125054" y="285267"/>
                  </a:lnTo>
                  <a:lnTo>
                    <a:pt x="1090879" y="102730"/>
                  </a:lnTo>
                  <a:lnTo>
                    <a:pt x="1091971" y="102311"/>
                  </a:lnTo>
                  <a:lnTo>
                    <a:pt x="1089698" y="96507"/>
                  </a:lnTo>
                  <a:lnTo>
                    <a:pt x="1089063" y="93319"/>
                  </a:lnTo>
                  <a:lnTo>
                    <a:pt x="1088250" y="92773"/>
                  </a:lnTo>
                  <a:lnTo>
                    <a:pt x="1054989" y="7416"/>
                  </a:lnTo>
                  <a:lnTo>
                    <a:pt x="1055878" y="2413"/>
                  </a:lnTo>
                  <a:lnTo>
                    <a:pt x="1052677" y="1866"/>
                  </a:lnTo>
                  <a:lnTo>
                    <a:pt x="1048842" y="190"/>
                  </a:lnTo>
                  <a:lnTo>
                    <a:pt x="1047026" y="889"/>
                  </a:lnTo>
                  <a:lnTo>
                    <a:pt x="1041996" y="0"/>
                  </a:lnTo>
                  <a:lnTo>
                    <a:pt x="1041438" y="3175"/>
                  </a:lnTo>
                  <a:lnTo>
                    <a:pt x="1039749" y="6946"/>
                  </a:lnTo>
                  <a:lnTo>
                    <a:pt x="1040447" y="8763"/>
                  </a:lnTo>
                  <a:lnTo>
                    <a:pt x="1012710" y="166204"/>
                  </a:lnTo>
                  <a:lnTo>
                    <a:pt x="978014" y="261988"/>
                  </a:lnTo>
                  <a:lnTo>
                    <a:pt x="943178" y="330885"/>
                  </a:lnTo>
                  <a:lnTo>
                    <a:pt x="915708" y="371627"/>
                  </a:lnTo>
                  <a:lnTo>
                    <a:pt x="881646" y="405269"/>
                  </a:lnTo>
                  <a:lnTo>
                    <a:pt x="852652" y="422452"/>
                  </a:lnTo>
                  <a:lnTo>
                    <a:pt x="852233" y="421894"/>
                  </a:lnTo>
                  <a:lnTo>
                    <a:pt x="846810" y="425907"/>
                  </a:lnTo>
                  <a:lnTo>
                    <a:pt x="843889" y="427634"/>
                  </a:lnTo>
                  <a:lnTo>
                    <a:pt x="843737" y="428193"/>
                  </a:lnTo>
                  <a:lnTo>
                    <a:pt x="819124" y="446417"/>
                  </a:lnTo>
                  <a:lnTo>
                    <a:pt x="785101" y="459790"/>
                  </a:lnTo>
                  <a:lnTo>
                    <a:pt x="757732" y="466521"/>
                  </a:lnTo>
                  <a:lnTo>
                    <a:pt x="757351" y="466623"/>
                  </a:lnTo>
                  <a:lnTo>
                    <a:pt x="728599" y="472249"/>
                  </a:lnTo>
                  <a:lnTo>
                    <a:pt x="728205" y="471233"/>
                  </a:lnTo>
                  <a:lnTo>
                    <a:pt x="722655" y="473417"/>
                  </a:lnTo>
                  <a:lnTo>
                    <a:pt x="719112" y="474205"/>
                  </a:lnTo>
                  <a:lnTo>
                    <a:pt x="718515" y="475043"/>
                  </a:lnTo>
                  <a:lnTo>
                    <a:pt x="687679" y="487159"/>
                  </a:lnTo>
                  <a:lnTo>
                    <a:pt x="666737" y="487159"/>
                  </a:lnTo>
                  <a:lnTo>
                    <a:pt x="666508" y="485965"/>
                  </a:lnTo>
                  <a:lnTo>
                    <a:pt x="660400" y="487159"/>
                  </a:lnTo>
                  <a:lnTo>
                    <a:pt x="657136" y="487159"/>
                  </a:lnTo>
                  <a:lnTo>
                    <a:pt x="656323" y="487959"/>
                  </a:lnTo>
                  <a:lnTo>
                    <a:pt x="624408" y="494195"/>
                  </a:lnTo>
                  <a:lnTo>
                    <a:pt x="622109" y="494715"/>
                  </a:lnTo>
                  <a:lnTo>
                    <a:pt x="589699" y="501053"/>
                  </a:lnTo>
                  <a:lnTo>
                    <a:pt x="569569" y="501053"/>
                  </a:lnTo>
                  <a:lnTo>
                    <a:pt x="562533" y="501053"/>
                  </a:lnTo>
                  <a:lnTo>
                    <a:pt x="558685" y="501053"/>
                  </a:lnTo>
                  <a:lnTo>
                    <a:pt x="533133" y="501053"/>
                  </a:lnTo>
                  <a:lnTo>
                    <a:pt x="532904" y="499846"/>
                  </a:lnTo>
                  <a:lnTo>
                    <a:pt x="526732" y="501053"/>
                  </a:lnTo>
                  <a:lnTo>
                    <a:pt x="523532" y="501053"/>
                  </a:lnTo>
                  <a:lnTo>
                    <a:pt x="522732" y="501840"/>
                  </a:lnTo>
                  <a:lnTo>
                    <a:pt x="491324" y="507987"/>
                  </a:lnTo>
                  <a:lnTo>
                    <a:pt x="471119" y="507987"/>
                  </a:lnTo>
                  <a:lnTo>
                    <a:pt x="464096" y="507987"/>
                  </a:lnTo>
                  <a:lnTo>
                    <a:pt x="399300" y="507987"/>
                  </a:lnTo>
                  <a:lnTo>
                    <a:pt x="398932" y="506514"/>
                  </a:lnTo>
                  <a:lnTo>
                    <a:pt x="392938" y="507987"/>
                  </a:lnTo>
                  <a:lnTo>
                    <a:pt x="389928" y="507987"/>
                  </a:lnTo>
                  <a:lnTo>
                    <a:pt x="388924" y="508977"/>
                  </a:lnTo>
                  <a:lnTo>
                    <a:pt x="364718" y="514934"/>
                  </a:lnTo>
                  <a:lnTo>
                    <a:pt x="337527" y="514934"/>
                  </a:lnTo>
                  <a:lnTo>
                    <a:pt x="330492" y="514934"/>
                  </a:lnTo>
                  <a:lnTo>
                    <a:pt x="3187" y="514934"/>
                  </a:lnTo>
                  <a:lnTo>
                    <a:pt x="0" y="518083"/>
                  </a:lnTo>
                  <a:lnTo>
                    <a:pt x="0" y="525678"/>
                  </a:lnTo>
                  <a:lnTo>
                    <a:pt x="3187" y="528828"/>
                  </a:lnTo>
                  <a:lnTo>
                    <a:pt x="31318" y="528828"/>
                  </a:lnTo>
                  <a:lnTo>
                    <a:pt x="42189" y="528828"/>
                  </a:lnTo>
                  <a:lnTo>
                    <a:pt x="362356" y="528828"/>
                  </a:lnTo>
                  <a:lnTo>
                    <a:pt x="363588" y="529564"/>
                  </a:lnTo>
                  <a:lnTo>
                    <a:pt x="366572" y="528828"/>
                  </a:lnTo>
                  <a:lnTo>
                    <a:pt x="372681" y="528828"/>
                  </a:lnTo>
                  <a:lnTo>
                    <a:pt x="372681" y="527329"/>
                  </a:lnTo>
                  <a:lnTo>
                    <a:pt x="394779" y="521881"/>
                  </a:lnTo>
                  <a:lnTo>
                    <a:pt x="425094" y="521881"/>
                  </a:lnTo>
                  <a:lnTo>
                    <a:pt x="435965" y="521881"/>
                  </a:lnTo>
                  <a:lnTo>
                    <a:pt x="460248" y="521881"/>
                  </a:lnTo>
                  <a:lnTo>
                    <a:pt x="471119" y="521881"/>
                  </a:lnTo>
                  <a:lnTo>
                    <a:pt x="488823" y="521881"/>
                  </a:lnTo>
                  <a:lnTo>
                    <a:pt x="489775" y="522528"/>
                  </a:lnTo>
                  <a:lnTo>
                    <a:pt x="493039" y="521881"/>
                  </a:lnTo>
                  <a:lnTo>
                    <a:pt x="499249" y="521881"/>
                  </a:lnTo>
                  <a:lnTo>
                    <a:pt x="499249" y="520661"/>
                  </a:lnTo>
                  <a:lnTo>
                    <a:pt x="528180" y="514934"/>
                  </a:lnTo>
                  <a:lnTo>
                    <a:pt x="558685" y="514934"/>
                  </a:lnTo>
                  <a:lnTo>
                    <a:pt x="569569" y="514934"/>
                  </a:lnTo>
                  <a:lnTo>
                    <a:pt x="587273" y="514934"/>
                  </a:lnTo>
                  <a:lnTo>
                    <a:pt x="588225" y="515581"/>
                  </a:lnTo>
                  <a:lnTo>
                    <a:pt x="591489" y="514934"/>
                  </a:lnTo>
                  <a:lnTo>
                    <a:pt x="597700" y="514934"/>
                  </a:lnTo>
                  <a:lnTo>
                    <a:pt x="597700" y="513715"/>
                  </a:lnTo>
                  <a:lnTo>
                    <a:pt x="623354" y="508635"/>
                  </a:lnTo>
                  <a:lnTo>
                    <a:pt x="661720" y="501053"/>
                  </a:lnTo>
                  <a:lnTo>
                    <a:pt x="685952" y="501053"/>
                  </a:lnTo>
                  <a:lnTo>
                    <a:pt x="688073" y="501980"/>
                  </a:lnTo>
                  <a:lnTo>
                    <a:pt x="690422" y="501053"/>
                  </a:lnTo>
                  <a:lnTo>
                    <a:pt x="696137" y="501053"/>
                  </a:lnTo>
                  <a:lnTo>
                    <a:pt x="696137" y="498805"/>
                  </a:lnTo>
                  <a:lnTo>
                    <a:pt x="726173" y="486956"/>
                  </a:lnTo>
                  <a:lnTo>
                    <a:pt x="757135" y="480834"/>
                  </a:lnTo>
                  <a:lnTo>
                    <a:pt x="757364" y="480961"/>
                  </a:lnTo>
                  <a:lnTo>
                    <a:pt x="761098" y="480047"/>
                  </a:lnTo>
                  <a:lnTo>
                    <a:pt x="767676" y="478739"/>
                  </a:lnTo>
                  <a:lnTo>
                    <a:pt x="767613" y="478447"/>
                  </a:lnTo>
                  <a:lnTo>
                    <a:pt x="785888" y="473938"/>
                  </a:lnTo>
                  <a:lnTo>
                    <a:pt x="786511" y="474205"/>
                  </a:lnTo>
                  <a:lnTo>
                    <a:pt x="789355" y="473087"/>
                  </a:lnTo>
                  <a:lnTo>
                    <a:pt x="796074" y="471424"/>
                  </a:lnTo>
                  <a:lnTo>
                    <a:pt x="795845" y="470522"/>
                  </a:lnTo>
                  <a:lnTo>
                    <a:pt x="822286" y="460095"/>
                  </a:lnTo>
                  <a:lnTo>
                    <a:pt x="823836" y="460311"/>
                  </a:lnTo>
                  <a:lnTo>
                    <a:pt x="826236" y="458533"/>
                  </a:lnTo>
                  <a:lnTo>
                    <a:pt x="831799" y="456336"/>
                  </a:lnTo>
                  <a:lnTo>
                    <a:pt x="831202" y="454863"/>
                  </a:lnTo>
                  <a:lnTo>
                    <a:pt x="854633" y="437489"/>
                  </a:lnTo>
                  <a:lnTo>
                    <a:pt x="886891" y="418376"/>
                  </a:lnTo>
                  <a:lnTo>
                    <a:pt x="888238" y="418376"/>
                  </a:lnTo>
                  <a:lnTo>
                    <a:pt x="890244" y="416394"/>
                  </a:lnTo>
                  <a:lnTo>
                    <a:pt x="895642" y="413194"/>
                  </a:lnTo>
                  <a:lnTo>
                    <a:pt x="894829" y="411873"/>
                  </a:lnTo>
                  <a:lnTo>
                    <a:pt x="923759" y="383311"/>
                  </a:lnTo>
                  <a:lnTo>
                    <a:pt x="924801" y="383108"/>
                  </a:lnTo>
                  <a:lnTo>
                    <a:pt x="926477" y="380619"/>
                  </a:lnTo>
                  <a:lnTo>
                    <a:pt x="931087" y="376072"/>
                  </a:lnTo>
                  <a:lnTo>
                    <a:pt x="930160" y="375170"/>
                  </a:lnTo>
                  <a:lnTo>
                    <a:pt x="953084" y="341249"/>
                  </a:lnTo>
                  <a:lnTo>
                    <a:pt x="953871" y="340982"/>
                  </a:lnTo>
                  <a:lnTo>
                    <a:pt x="955662" y="337439"/>
                  </a:lnTo>
                  <a:lnTo>
                    <a:pt x="959027" y="332460"/>
                  </a:lnTo>
                  <a:lnTo>
                    <a:pt x="958380" y="332054"/>
                  </a:lnTo>
                  <a:lnTo>
                    <a:pt x="989164" y="271195"/>
                  </a:lnTo>
                  <a:lnTo>
                    <a:pt x="989774" y="270891"/>
                  </a:lnTo>
                  <a:lnTo>
                    <a:pt x="990917" y="267716"/>
                  </a:lnTo>
                  <a:lnTo>
                    <a:pt x="993902" y="261823"/>
                  </a:lnTo>
                  <a:lnTo>
                    <a:pt x="993178" y="261480"/>
                  </a:lnTo>
                  <a:lnTo>
                    <a:pt x="1025080" y="173304"/>
                  </a:lnTo>
                  <a:lnTo>
                    <a:pt x="1025867" y="172758"/>
                  </a:lnTo>
                  <a:lnTo>
                    <a:pt x="1026414" y="169595"/>
                  </a:lnTo>
                  <a:lnTo>
                    <a:pt x="1028598" y="163588"/>
                  </a:lnTo>
                  <a:lnTo>
                    <a:pt x="1027544" y="163220"/>
                  </a:lnTo>
                  <a:lnTo>
                    <a:pt x="1050302" y="34048"/>
                  </a:lnTo>
                  <a:lnTo>
                    <a:pt x="1076121" y="100368"/>
                  </a:lnTo>
                  <a:lnTo>
                    <a:pt x="1110424" y="283362"/>
                  </a:lnTo>
                  <a:lnTo>
                    <a:pt x="1110348" y="283489"/>
                  </a:lnTo>
                  <a:lnTo>
                    <a:pt x="1111288" y="287934"/>
                  </a:lnTo>
                  <a:lnTo>
                    <a:pt x="1112405" y="293852"/>
                  </a:lnTo>
                  <a:lnTo>
                    <a:pt x="1112545" y="293827"/>
                  </a:lnTo>
                  <a:lnTo>
                    <a:pt x="1138542" y="415747"/>
                  </a:lnTo>
                  <a:lnTo>
                    <a:pt x="1138288" y="416242"/>
                  </a:lnTo>
                  <a:lnTo>
                    <a:pt x="1139266" y="419176"/>
                  </a:lnTo>
                  <a:lnTo>
                    <a:pt x="1140726" y="425970"/>
                  </a:lnTo>
                  <a:lnTo>
                    <a:pt x="1141514" y="425818"/>
                  </a:lnTo>
                  <a:lnTo>
                    <a:pt x="1176909" y="530669"/>
                  </a:lnTo>
                  <a:lnTo>
                    <a:pt x="1201674" y="604037"/>
                  </a:lnTo>
                  <a:lnTo>
                    <a:pt x="1201483" y="604558"/>
                  </a:lnTo>
                  <a:lnTo>
                    <a:pt x="1202867" y="607593"/>
                  </a:lnTo>
                  <a:lnTo>
                    <a:pt x="1205039" y="613994"/>
                  </a:lnTo>
                  <a:lnTo>
                    <a:pt x="1205712" y="613778"/>
                  </a:lnTo>
                  <a:lnTo>
                    <a:pt x="1236675" y="681088"/>
                  </a:lnTo>
                  <a:lnTo>
                    <a:pt x="1236535" y="681583"/>
                  </a:lnTo>
                  <a:lnTo>
                    <a:pt x="1238592" y="685253"/>
                  </a:lnTo>
                  <a:lnTo>
                    <a:pt x="1241132" y="690753"/>
                  </a:lnTo>
                  <a:lnTo>
                    <a:pt x="1241577" y="690549"/>
                  </a:lnTo>
                  <a:lnTo>
                    <a:pt x="1273416" y="747077"/>
                  </a:lnTo>
                  <a:lnTo>
                    <a:pt x="1300073" y="812939"/>
                  </a:lnTo>
                  <a:lnTo>
                    <a:pt x="1299832" y="813968"/>
                  </a:lnTo>
                  <a:lnTo>
                    <a:pt x="1301661" y="816876"/>
                  </a:lnTo>
                  <a:lnTo>
                    <a:pt x="1303947" y="822490"/>
                  </a:lnTo>
                  <a:lnTo>
                    <a:pt x="1304975" y="822096"/>
                  </a:lnTo>
                  <a:lnTo>
                    <a:pt x="1334998" y="869454"/>
                  </a:lnTo>
                  <a:lnTo>
                    <a:pt x="1371955" y="927849"/>
                  </a:lnTo>
                  <a:lnTo>
                    <a:pt x="1398384" y="980109"/>
                  </a:lnTo>
                  <a:lnTo>
                    <a:pt x="1398270" y="980617"/>
                  </a:lnTo>
                  <a:lnTo>
                    <a:pt x="1400136" y="983589"/>
                  </a:lnTo>
                  <a:lnTo>
                    <a:pt x="1403146" y="989507"/>
                  </a:lnTo>
                  <a:lnTo>
                    <a:pt x="1403718" y="989228"/>
                  </a:lnTo>
                  <a:lnTo>
                    <a:pt x="1433576" y="1036320"/>
                  </a:lnTo>
                  <a:lnTo>
                    <a:pt x="1433525" y="1036624"/>
                  </a:lnTo>
                  <a:lnTo>
                    <a:pt x="1435582" y="1039482"/>
                  </a:lnTo>
                  <a:lnTo>
                    <a:pt x="1439240" y="1045235"/>
                  </a:lnTo>
                  <a:lnTo>
                    <a:pt x="1439595" y="1045019"/>
                  </a:lnTo>
                  <a:lnTo>
                    <a:pt x="1470533" y="1087793"/>
                  </a:lnTo>
                  <a:lnTo>
                    <a:pt x="1496936" y="1140028"/>
                  </a:lnTo>
                  <a:lnTo>
                    <a:pt x="1496809" y="1140777"/>
                  </a:lnTo>
                  <a:lnTo>
                    <a:pt x="1498498" y="1143127"/>
                  </a:lnTo>
                  <a:lnTo>
                    <a:pt x="1501584" y="1149210"/>
                  </a:lnTo>
                  <a:lnTo>
                    <a:pt x="1502562" y="1148740"/>
                  </a:lnTo>
                  <a:lnTo>
                    <a:pt x="1531962" y="1189380"/>
                  </a:lnTo>
                  <a:lnTo>
                    <a:pt x="1569034" y="1240637"/>
                  </a:lnTo>
                  <a:lnTo>
                    <a:pt x="1595335" y="1286052"/>
                  </a:lnTo>
                  <a:lnTo>
                    <a:pt x="1595247" y="1286598"/>
                  </a:lnTo>
                  <a:lnTo>
                    <a:pt x="1597329" y="1289494"/>
                  </a:lnTo>
                  <a:lnTo>
                    <a:pt x="1600593" y="1295107"/>
                  </a:lnTo>
                  <a:lnTo>
                    <a:pt x="1601165" y="1294790"/>
                  </a:lnTo>
                  <a:lnTo>
                    <a:pt x="1632280" y="1337767"/>
                  </a:lnTo>
                  <a:lnTo>
                    <a:pt x="1658620" y="1383258"/>
                  </a:lnTo>
                  <a:lnTo>
                    <a:pt x="1658531" y="1383804"/>
                  </a:lnTo>
                  <a:lnTo>
                    <a:pt x="1660588" y="1386662"/>
                  </a:lnTo>
                  <a:lnTo>
                    <a:pt x="1663877" y="1392326"/>
                  </a:lnTo>
                  <a:lnTo>
                    <a:pt x="1664449" y="1392008"/>
                  </a:lnTo>
                  <a:lnTo>
                    <a:pt x="1693697" y="1432407"/>
                  </a:lnTo>
                  <a:lnTo>
                    <a:pt x="1730756" y="1483652"/>
                  </a:lnTo>
                  <a:lnTo>
                    <a:pt x="1757146" y="1529232"/>
                  </a:lnTo>
                  <a:lnTo>
                    <a:pt x="1757070" y="1530172"/>
                  </a:lnTo>
                  <a:lnTo>
                    <a:pt x="1759089" y="1532585"/>
                  </a:lnTo>
                  <a:lnTo>
                    <a:pt x="1762315" y="1538135"/>
                  </a:lnTo>
                  <a:lnTo>
                    <a:pt x="1763306" y="1537589"/>
                  </a:lnTo>
                  <a:lnTo>
                    <a:pt x="1794878" y="1575092"/>
                  </a:lnTo>
                  <a:lnTo>
                    <a:pt x="1829244" y="1622590"/>
                  </a:lnTo>
                  <a:lnTo>
                    <a:pt x="1855508" y="1667941"/>
                  </a:lnTo>
                  <a:lnTo>
                    <a:pt x="1855419" y="1668487"/>
                  </a:lnTo>
                  <a:lnTo>
                    <a:pt x="1857476" y="1671345"/>
                  </a:lnTo>
                  <a:lnTo>
                    <a:pt x="1860765" y="1677009"/>
                  </a:lnTo>
                  <a:lnTo>
                    <a:pt x="1861337" y="1676692"/>
                  </a:lnTo>
                  <a:lnTo>
                    <a:pt x="1890699" y="1717268"/>
                  </a:lnTo>
                  <a:lnTo>
                    <a:pt x="1890674" y="1717649"/>
                  </a:lnTo>
                  <a:lnTo>
                    <a:pt x="1892871" y="1720265"/>
                  </a:lnTo>
                  <a:lnTo>
                    <a:pt x="1896948" y="1725891"/>
                  </a:lnTo>
                  <a:lnTo>
                    <a:pt x="1897354" y="1725599"/>
                  </a:lnTo>
                  <a:lnTo>
                    <a:pt x="1927987" y="1761985"/>
                  </a:lnTo>
                  <a:lnTo>
                    <a:pt x="1953945" y="1806816"/>
                  </a:lnTo>
                  <a:lnTo>
                    <a:pt x="1953856" y="1807362"/>
                  </a:lnTo>
                  <a:lnTo>
                    <a:pt x="1955939" y="1810258"/>
                  </a:lnTo>
                  <a:lnTo>
                    <a:pt x="1959203" y="1815871"/>
                  </a:lnTo>
                  <a:lnTo>
                    <a:pt x="1959775" y="1815553"/>
                  </a:lnTo>
                  <a:lnTo>
                    <a:pt x="1990915" y="1858594"/>
                  </a:lnTo>
                  <a:lnTo>
                    <a:pt x="2017318" y="1904187"/>
                  </a:lnTo>
                  <a:lnTo>
                    <a:pt x="2017242" y="1905127"/>
                  </a:lnTo>
                  <a:lnTo>
                    <a:pt x="2019261" y="1907540"/>
                  </a:lnTo>
                  <a:lnTo>
                    <a:pt x="2022487" y="1913089"/>
                  </a:lnTo>
                  <a:lnTo>
                    <a:pt x="2023478" y="1912543"/>
                  </a:lnTo>
                  <a:lnTo>
                    <a:pt x="2054999" y="1949970"/>
                  </a:lnTo>
                  <a:lnTo>
                    <a:pt x="2089378" y="1997494"/>
                  </a:lnTo>
                  <a:lnTo>
                    <a:pt x="2115756" y="2043036"/>
                  </a:lnTo>
                  <a:lnTo>
                    <a:pt x="2115680" y="2044001"/>
                  </a:lnTo>
                  <a:lnTo>
                    <a:pt x="2117763" y="2046478"/>
                  </a:lnTo>
                  <a:lnTo>
                    <a:pt x="2120938" y="2051951"/>
                  </a:lnTo>
                  <a:lnTo>
                    <a:pt x="2121903" y="2051405"/>
                  </a:lnTo>
                  <a:lnTo>
                    <a:pt x="2153501" y="2088921"/>
                  </a:lnTo>
                  <a:lnTo>
                    <a:pt x="2187765" y="2136279"/>
                  </a:lnTo>
                  <a:lnTo>
                    <a:pt x="2214207" y="2181923"/>
                  </a:lnTo>
                  <a:lnTo>
                    <a:pt x="2214130" y="2182863"/>
                  </a:lnTo>
                  <a:lnTo>
                    <a:pt x="2216150" y="2185276"/>
                  </a:lnTo>
                  <a:lnTo>
                    <a:pt x="2219375" y="2190826"/>
                  </a:lnTo>
                  <a:lnTo>
                    <a:pt x="2220353" y="2190280"/>
                  </a:lnTo>
                  <a:lnTo>
                    <a:pt x="2252014" y="2227884"/>
                  </a:lnTo>
                  <a:lnTo>
                    <a:pt x="2286304" y="2275281"/>
                  </a:lnTo>
                  <a:lnTo>
                    <a:pt x="2317826" y="2329700"/>
                  </a:lnTo>
                  <a:lnTo>
                    <a:pt x="2330005" y="2322842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1527079" y="4863236"/>
              <a:ext cx="341630" cy="483234"/>
            </a:xfrm>
            <a:custGeom>
              <a:avLst/>
              <a:gdLst/>
              <a:ahLst/>
              <a:cxnLst/>
              <a:rect l="l" t="t" r="r" b="b"/>
              <a:pathLst>
                <a:path w="341629" h="483235">
                  <a:moveTo>
                    <a:pt x="341363" y="474789"/>
                  </a:moveTo>
                  <a:lnTo>
                    <a:pt x="302082" y="420573"/>
                  </a:lnTo>
                  <a:lnTo>
                    <a:pt x="277837" y="384708"/>
                  </a:lnTo>
                  <a:lnTo>
                    <a:pt x="278079" y="384530"/>
                  </a:lnTo>
                  <a:lnTo>
                    <a:pt x="272923" y="377418"/>
                  </a:lnTo>
                  <a:lnTo>
                    <a:pt x="271881" y="375869"/>
                  </a:lnTo>
                  <a:lnTo>
                    <a:pt x="242887" y="335953"/>
                  </a:lnTo>
                  <a:lnTo>
                    <a:pt x="236537" y="327152"/>
                  </a:lnTo>
                  <a:lnTo>
                    <a:pt x="203669" y="281749"/>
                  </a:lnTo>
                  <a:lnTo>
                    <a:pt x="179412" y="245808"/>
                  </a:lnTo>
                  <a:lnTo>
                    <a:pt x="179628" y="245656"/>
                  </a:lnTo>
                  <a:lnTo>
                    <a:pt x="174739" y="238925"/>
                  </a:lnTo>
                  <a:lnTo>
                    <a:pt x="173443" y="237007"/>
                  </a:lnTo>
                  <a:lnTo>
                    <a:pt x="140347" y="191363"/>
                  </a:lnTo>
                  <a:lnTo>
                    <a:pt x="115735" y="148844"/>
                  </a:lnTo>
                  <a:lnTo>
                    <a:pt x="116344" y="148412"/>
                  </a:lnTo>
                  <a:lnTo>
                    <a:pt x="112153" y="142646"/>
                  </a:lnTo>
                  <a:lnTo>
                    <a:pt x="110718" y="140081"/>
                  </a:lnTo>
                  <a:lnTo>
                    <a:pt x="110197" y="139941"/>
                  </a:lnTo>
                  <a:lnTo>
                    <a:pt x="80899" y="99466"/>
                  </a:lnTo>
                  <a:lnTo>
                    <a:pt x="81280" y="99161"/>
                  </a:lnTo>
                  <a:lnTo>
                    <a:pt x="77076" y="94195"/>
                  </a:lnTo>
                  <a:lnTo>
                    <a:pt x="74815" y="91097"/>
                  </a:lnTo>
                  <a:lnTo>
                    <a:pt x="74422" y="91033"/>
                  </a:lnTo>
                  <a:lnTo>
                    <a:pt x="41795" y="52349"/>
                  </a:lnTo>
                  <a:lnTo>
                    <a:pt x="14147" y="4533"/>
                  </a:lnTo>
                  <a:lnTo>
                    <a:pt x="12280" y="1206"/>
                  </a:lnTo>
                  <a:lnTo>
                    <a:pt x="7962" y="0"/>
                  </a:lnTo>
                  <a:lnTo>
                    <a:pt x="1219" y="3797"/>
                  </a:lnTo>
                  <a:lnTo>
                    <a:pt x="0" y="8051"/>
                  </a:lnTo>
                  <a:lnTo>
                    <a:pt x="28384" y="57086"/>
                  </a:lnTo>
                  <a:lnTo>
                    <a:pt x="28308" y="58051"/>
                  </a:lnTo>
                  <a:lnTo>
                    <a:pt x="30365" y="60515"/>
                  </a:lnTo>
                  <a:lnTo>
                    <a:pt x="33566" y="66014"/>
                  </a:lnTo>
                  <a:lnTo>
                    <a:pt x="34544" y="65468"/>
                  </a:lnTo>
                  <a:lnTo>
                    <a:pt x="66065" y="102895"/>
                  </a:lnTo>
                  <a:lnTo>
                    <a:pt x="100444" y="150406"/>
                  </a:lnTo>
                  <a:lnTo>
                    <a:pt x="126746" y="195821"/>
                  </a:lnTo>
                  <a:lnTo>
                    <a:pt x="126657" y="196367"/>
                  </a:lnTo>
                  <a:lnTo>
                    <a:pt x="128701" y="199212"/>
                  </a:lnTo>
                  <a:lnTo>
                    <a:pt x="132003" y="204889"/>
                  </a:lnTo>
                  <a:lnTo>
                    <a:pt x="132588" y="204571"/>
                  </a:lnTo>
                  <a:lnTo>
                    <a:pt x="164172" y="248208"/>
                  </a:lnTo>
                  <a:lnTo>
                    <a:pt x="189966" y="286473"/>
                  </a:lnTo>
                  <a:lnTo>
                    <a:pt x="189941" y="286626"/>
                  </a:lnTo>
                  <a:lnTo>
                    <a:pt x="191871" y="289306"/>
                  </a:lnTo>
                  <a:lnTo>
                    <a:pt x="195948" y="295338"/>
                  </a:lnTo>
                  <a:lnTo>
                    <a:pt x="196151" y="295211"/>
                  </a:lnTo>
                  <a:lnTo>
                    <a:pt x="225107" y="335203"/>
                  </a:lnTo>
                  <a:lnTo>
                    <a:pt x="262318" y="386638"/>
                  </a:lnTo>
                  <a:lnTo>
                    <a:pt x="288404" y="425348"/>
                  </a:lnTo>
                  <a:lnTo>
                    <a:pt x="288391" y="425488"/>
                  </a:lnTo>
                  <a:lnTo>
                    <a:pt x="290144" y="427926"/>
                  </a:lnTo>
                  <a:lnTo>
                    <a:pt x="294386" y="434200"/>
                  </a:lnTo>
                  <a:lnTo>
                    <a:pt x="294589" y="434073"/>
                  </a:lnTo>
                  <a:lnTo>
                    <a:pt x="329920" y="482866"/>
                  </a:lnTo>
                  <a:lnTo>
                    <a:pt x="341363" y="474789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/>
          <p:nvPr/>
        </p:nvSpPr>
        <p:spPr>
          <a:xfrm>
            <a:off x="6221920" y="2600959"/>
            <a:ext cx="159385" cy="2741930"/>
          </a:xfrm>
          <a:custGeom>
            <a:avLst/>
            <a:gdLst/>
            <a:ahLst/>
            <a:cxnLst/>
            <a:rect l="l" t="t" r="r" b="b"/>
            <a:pathLst>
              <a:path w="159385" h="2741929">
                <a:moveTo>
                  <a:pt x="22974" y="2570772"/>
                </a:moveTo>
                <a:lnTo>
                  <a:pt x="0" y="2570772"/>
                </a:lnTo>
                <a:lnTo>
                  <a:pt x="0" y="2578201"/>
                </a:lnTo>
                <a:lnTo>
                  <a:pt x="22974" y="2578201"/>
                </a:lnTo>
                <a:lnTo>
                  <a:pt x="22974" y="2570772"/>
                </a:lnTo>
                <a:close/>
              </a:path>
              <a:path w="159385" h="2741929">
                <a:moveTo>
                  <a:pt x="22974" y="2279129"/>
                </a:moveTo>
                <a:lnTo>
                  <a:pt x="0" y="2279129"/>
                </a:lnTo>
                <a:lnTo>
                  <a:pt x="0" y="2286533"/>
                </a:lnTo>
                <a:lnTo>
                  <a:pt x="22974" y="2286533"/>
                </a:lnTo>
                <a:lnTo>
                  <a:pt x="22974" y="2279129"/>
                </a:lnTo>
                <a:close/>
              </a:path>
              <a:path w="159385" h="2741929">
                <a:moveTo>
                  <a:pt x="22974" y="1994446"/>
                </a:moveTo>
                <a:lnTo>
                  <a:pt x="0" y="1994446"/>
                </a:lnTo>
                <a:lnTo>
                  <a:pt x="0" y="2001850"/>
                </a:lnTo>
                <a:lnTo>
                  <a:pt x="22974" y="2001850"/>
                </a:lnTo>
                <a:lnTo>
                  <a:pt x="22974" y="1994446"/>
                </a:lnTo>
                <a:close/>
              </a:path>
              <a:path w="159385" h="2741929">
                <a:moveTo>
                  <a:pt x="22974" y="1702816"/>
                </a:moveTo>
                <a:lnTo>
                  <a:pt x="0" y="1702816"/>
                </a:lnTo>
                <a:lnTo>
                  <a:pt x="0" y="1710220"/>
                </a:lnTo>
                <a:lnTo>
                  <a:pt x="22974" y="1710220"/>
                </a:lnTo>
                <a:lnTo>
                  <a:pt x="22974" y="1702816"/>
                </a:lnTo>
                <a:close/>
              </a:path>
              <a:path w="159385" h="2741929">
                <a:moveTo>
                  <a:pt x="22974" y="1411185"/>
                </a:moveTo>
                <a:lnTo>
                  <a:pt x="0" y="1411185"/>
                </a:lnTo>
                <a:lnTo>
                  <a:pt x="0" y="1418590"/>
                </a:lnTo>
                <a:lnTo>
                  <a:pt x="22974" y="1418590"/>
                </a:lnTo>
                <a:lnTo>
                  <a:pt x="22974" y="1411185"/>
                </a:lnTo>
                <a:close/>
              </a:path>
              <a:path w="159385" h="2741929">
                <a:moveTo>
                  <a:pt x="22974" y="1119555"/>
                </a:moveTo>
                <a:lnTo>
                  <a:pt x="0" y="1119555"/>
                </a:lnTo>
                <a:lnTo>
                  <a:pt x="0" y="1126959"/>
                </a:lnTo>
                <a:lnTo>
                  <a:pt x="22974" y="1126959"/>
                </a:lnTo>
                <a:lnTo>
                  <a:pt x="22974" y="1119555"/>
                </a:lnTo>
                <a:close/>
              </a:path>
              <a:path w="159385" h="2741929">
                <a:moveTo>
                  <a:pt x="57454" y="508533"/>
                </a:moveTo>
                <a:lnTo>
                  <a:pt x="52590" y="508533"/>
                </a:lnTo>
                <a:lnTo>
                  <a:pt x="51269" y="511124"/>
                </a:lnTo>
                <a:lnTo>
                  <a:pt x="49034" y="513892"/>
                </a:lnTo>
                <a:lnTo>
                  <a:pt x="42710" y="519455"/>
                </a:lnTo>
                <a:lnTo>
                  <a:pt x="39014" y="521855"/>
                </a:lnTo>
                <a:lnTo>
                  <a:pt x="34785" y="523798"/>
                </a:lnTo>
                <a:lnTo>
                  <a:pt x="34785" y="531025"/>
                </a:lnTo>
                <a:lnTo>
                  <a:pt x="37134" y="530098"/>
                </a:lnTo>
                <a:lnTo>
                  <a:pt x="39789" y="528891"/>
                </a:lnTo>
                <a:lnTo>
                  <a:pt x="42735" y="527138"/>
                </a:lnTo>
                <a:lnTo>
                  <a:pt x="45694" y="525475"/>
                </a:lnTo>
                <a:lnTo>
                  <a:pt x="48082" y="523709"/>
                </a:lnTo>
                <a:lnTo>
                  <a:pt x="49898" y="522046"/>
                </a:lnTo>
                <a:lnTo>
                  <a:pt x="49898" y="569544"/>
                </a:lnTo>
                <a:lnTo>
                  <a:pt x="57454" y="569544"/>
                </a:lnTo>
                <a:lnTo>
                  <a:pt x="57454" y="522046"/>
                </a:lnTo>
                <a:lnTo>
                  <a:pt x="57454" y="508533"/>
                </a:lnTo>
                <a:close/>
              </a:path>
              <a:path w="159385" h="2741929">
                <a:moveTo>
                  <a:pt x="58140" y="1084656"/>
                </a:moveTo>
                <a:lnTo>
                  <a:pt x="53327" y="1084656"/>
                </a:lnTo>
                <a:lnTo>
                  <a:pt x="52019" y="1087247"/>
                </a:lnTo>
                <a:lnTo>
                  <a:pt x="49809" y="1089939"/>
                </a:lnTo>
                <a:lnTo>
                  <a:pt x="43561" y="1095489"/>
                </a:lnTo>
                <a:lnTo>
                  <a:pt x="39903" y="1097800"/>
                </a:lnTo>
                <a:lnTo>
                  <a:pt x="35725" y="1099743"/>
                </a:lnTo>
                <a:lnTo>
                  <a:pt x="35725" y="1106881"/>
                </a:lnTo>
                <a:lnTo>
                  <a:pt x="50673" y="1097991"/>
                </a:lnTo>
                <a:lnTo>
                  <a:pt x="50673" y="1145019"/>
                </a:lnTo>
                <a:lnTo>
                  <a:pt x="58140" y="1145019"/>
                </a:lnTo>
                <a:lnTo>
                  <a:pt x="58140" y="1097991"/>
                </a:lnTo>
                <a:lnTo>
                  <a:pt x="58140" y="1084656"/>
                </a:lnTo>
                <a:close/>
              </a:path>
              <a:path w="159385" h="2741929">
                <a:moveTo>
                  <a:pt x="68707" y="270776"/>
                </a:moveTo>
                <a:lnTo>
                  <a:pt x="38519" y="270776"/>
                </a:lnTo>
                <a:lnTo>
                  <a:pt x="39357" y="269392"/>
                </a:lnTo>
                <a:lnTo>
                  <a:pt x="40424" y="268008"/>
                </a:lnTo>
                <a:lnTo>
                  <a:pt x="41706" y="266712"/>
                </a:lnTo>
                <a:lnTo>
                  <a:pt x="42989" y="265315"/>
                </a:lnTo>
                <a:lnTo>
                  <a:pt x="45910" y="262813"/>
                </a:lnTo>
                <a:lnTo>
                  <a:pt x="55880" y="254482"/>
                </a:lnTo>
                <a:lnTo>
                  <a:pt x="59753" y="250964"/>
                </a:lnTo>
                <a:lnTo>
                  <a:pt x="68580" y="236435"/>
                </a:lnTo>
                <a:lnTo>
                  <a:pt x="68503" y="228752"/>
                </a:lnTo>
                <a:lnTo>
                  <a:pt x="66903" y="224955"/>
                </a:lnTo>
                <a:lnTo>
                  <a:pt x="64935" y="223100"/>
                </a:lnTo>
                <a:lnTo>
                  <a:pt x="60007" y="218478"/>
                </a:lnTo>
                <a:lnTo>
                  <a:pt x="55346" y="216903"/>
                </a:lnTo>
                <a:lnTo>
                  <a:pt x="43586" y="216903"/>
                </a:lnTo>
                <a:lnTo>
                  <a:pt x="38925" y="218376"/>
                </a:lnTo>
                <a:lnTo>
                  <a:pt x="35458" y="221437"/>
                </a:lnTo>
                <a:lnTo>
                  <a:pt x="31991" y="224396"/>
                </a:lnTo>
                <a:lnTo>
                  <a:pt x="29984" y="228752"/>
                </a:lnTo>
                <a:lnTo>
                  <a:pt x="29451" y="234492"/>
                </a:lnTo>
                <a:lnTo>
                  <a:pt x="37223" y="235229"/>
                </a:lnTo>
                <a:lnTo>
                  <a:pt x="37249" y="231432"/>
                </a:lnTo>
                <a:lnTo>
                  <a:pt x="38354" y="228473"/>
                </a:lnTo>
                <a:lnTo>
                  <a:pt x="40538" y="226339"/>
                </a:lnTo>
                <a:lnTo>
                  <a:pt x="42722" y="224116"/>
                </a:lnTo>
                <a:lnTo>
                  <a:pt x="45631" y="223100"/>
                </a:lnTo>
                <a:lnTo>
                  <a:pt x="52705" y="223100"/>
                </a:lnTo>
                <a:lnTo>
                  <a:pt x="55499" y="224116"/>
                </a:lnTo>
                <a:lnTo>
                  <a:pt x="59791" y="228193"/>
                </a:lnTo>
                <a:lnTo>
                  <a:pt x="60858" y="230695"/>
                </a:lnTo>
                <a:lnTo>
                  <a:pt x="60858" y="236435"/>
                </a:lnTo>
                <a:lnTo>
                  <a:pt x="59677" y="239395"/>
                </a:lnTo>
                <a:lnTo>
                  <a:pt x="57327" y="242544"/>
                </a:lnTo>
                <a:lnTo>
                  <a:pt x="54978" y="245783"/>
                </a:lnTo>
                <a:lnTo>
                  <a:pt x="50457" y="250037"/>
                </a:lnTo>
                <a:lnTo>
                  <a:pt x="43776" y="255409"/>
                </a:lnTo>
                <a:lnTo>
                  <a:pt x="39458" y="258927"/>
                </a:lnTo>
                <a:lnTo>
                  <a:pt x="36156" y="261988"/>
                </a:lnTo>
                <a:lnTo>
                  <a:pt x="33883" y="264668"/>
                </a:lnTo>
                <a:lnTo>
                  <a:pt x="31597" y="267258"/>
                </a:lnTo>
                <a:lnTo>
                  <a:pt x="29946" y="270040"/>
                </a:lnTo>
                <a:lnTo>
                  <a:pt x="28270" y="274396"/>
                </a:lnTo>
                <a:lnTo>
                  <a:pt x="27978" y="276148"/>
                </a:lnTo>
                <a:lnTo>
                  <a:pt x="28028" y="277914"/>
                </a:lnTo>
                <a:lnTo>
                  <a:pt x="68707" y="277914"/>
                </a:lnTo>
                <a:lnTo>
                  <a:pt x="68707" y="270776"/>
                </a:lnTo>
                <a:close/>
              </a:path>
              <a:path w="159385" h="2741929">
                <a:moveTo>
                  <a:pt x="69278" y="1429613"/>
                </a:moveTo>
                <a:lnTo>
                  <a:pt x="39408" y="1429613"/>
                </a:lnTo>
                <a:lnTo>
                  <a:pt x="40246" y="1428216"/>
                </a:lnTo>
                <a:lnTo>
                  <a:pt x="51206" y="1418043"/>
                </a:lnTo>
                <a:lnTo>
                  <a:pt x="56578" y="1413497"/>
                </a:lnTo>
                <a:lnTo>
                  <a:pt x="60426" y="1409979"/>
                </a:lnTo>
                <a:lnTo>
                  <a:pt x="62738" y="1407388"/>
                </a:lnTo>
                <a:lnTo>
                  <a:pt x="65049" y="1404886"/>
                </a:lnTo>
                <a:lnTo>
                  <a:pt x="66700" y="1402397"/>
                </a:lnTo>
                <a:lnTo>
                  <a:pt x="68694" y="1397762"/>
                </a:lnTo>
                <a:lnTo>
                  <a:pt x="69151" y="1395628"/>
                </a:lnTo>
                <a:lnTo>
                  <a:pt x="69113" y="1388046"/>
                </a:lnTo>
                <a:lnTo>
                  <a:pt x="56057" y="1376286"/>
                </a:lnTo>
                <a:lnTo>
                  <a:pt x="44424" y="1376286"/>
                </a:lnTo>
                <a:lnTo>
                  <a:pt x="39814" y="1377772"/>
                </a:lnTo>
                <a:lnTo>
                  <a:pt x="32943" y="1383690"/>
                </a:lnTo>
                <a:lnTo>
                  <a:pt x="30962" y="1388046"/>
                </a:lnTo>
                <a:lnTo>
                  <a:pt x="30441" y="1393685"/>
                </a:lnTo>
                <a:lnTo>
                  <a:pt x="38125" y="1394434"/>
                </a:lnTo>
                <a:lnTo>
                  <a:pt x="38150" y="1390726"/>
                </a:lnTo>
                <a:lnTo>
                  <a:pt x="39243" y="1387767"/>
                </a:lnTo>
                <a:lnTo>
                  <a:pt x="43561" y="1383499"/>
                </a:lnTo>
                <a:lnTo>
                  <a:pt x="46443" y="1382395"/>
                </a:lnTo>
                <a:lnTo>
                  <a:pt x="53454" y="1382395"/>
                </a:lnTo>
                <a:lnTo>
                  <a:pt x="56210" y="1383411"/>
                </a:lnTo>
                <a:lnTo>
                  <a:pt x="60452" y="1387487"/>
                </a:lnTo>
                <a:lnTo>
                  <a:pt x="61506" y="1389888"/>
                </a:lnTo>
                <a:lnTo>
                  <a:pt x="61506" y="1395628"/>
                </a:lnTo>
                <a:lnTo>
                  <a:pt x="40347" y="1417853"/>
                </a:lnTo>
                <a:lnTo>
                  <a:pt x="37084" y="1420914"/>
                </a:lnTo>
                <a:lnTo>
                  <a:pt x="34823" y="1423593"/>
                </a:lnTo>
                <a:lnTo>
                  <a:pt x="32575" y="1426184"/>
                </a:lnTo>
                <a:lnTo>
                  <a:pt x="30924" y="1428864"/>
                </a:lnTo>
                <a:lnTo>
                  <a:pt x="29273" y="1433220"/>
                </a:lnTo>
                <a:lnTo>
                  <a:pt x="28981" y="1434884"/>
                </a:lnTo>
                <a:lnTo>
                  <a:pt x="29032" y="1436649"/>
                </a:lnTo>
                <a:lnTo>
                  <a:pt x="69278" y="1436649"/>
                </a:lnTo>
                <a:lnTo>
                  <a:pt x="69278" y="1429613"/>
                </a:lnTo>
                <a:close/>
              </a:path>
              <a:path w="159385" h="2741929">
                <a:moveTo>
                  <a:pt x="69646" y="1998789"/>
                </a:moveTo>
                <a:lnTo>
                  <a:pt x="61429" y="1998789"/>
                </a:lnTo>
                <a:lnTo>
                  <a:pt x="61429" y="1971675"/>
                </a:lnTo>
                <a:lnTo>
                  <a:pt x="61429" y="1959813"/>
                </a:lnTo>
                <a:lnTo>
                  <a:pt x="55321" y="1959813"/>
                </a:lnTo>
                <a:lnTo>
                  <a:pt x="53949" y="1961743"/>
                </a:lnTo>
                <a:lnTo>
                  <a:pt x="53949" y="1971675"/>
                </a:lnTo>
                <a:lnTo>
                  <a:pt x="53949" y="1998789"/>
                </a:lnTo>
                <a:lnTo>
                  <a:pt x="34886" y="1998789"/>
                </a:lnTo>
                <a:lnTo>
                  <a:pt x="53949" y="1971675"/>
                </a:lnTo>
                <a:lnTo>
                  <a:pt x="53949" y="1961743"/>
                </a:lnTo>
                <a:lnTo>
                  <a:pt x="27533" y="1998789"/>
                </a:lnTo>
                <a:lnTo>
                  <a:pt x="27533" y="2005558"/>
                </a:lnTo>
                <a:lnTo>
                  <a:pt x="53949" y="2005558"/>
                </a:lnTo>
                <a:lnTo>
                  <a:pt x="53949" y="2019909"/>
                </a:lnTo>
                <a:lnTo>
                  <a:pt x="61429" y="2019909"/>
                </a:lnTo>
                <a:lnTo>
                  <a:pt x="61429" y="2005558"/>
                </a:lnTo>
                <a:lnTo>
                  <a:pt x="69646" y="2005558"/>
                </a:lnTo>
                <a:lnTo>
                  <a:pt x="69646" y="1998789"/>
                </a:lnTo>
                <a:close/>
              </a:path>
              <a:path w="159385" h="2741929">
                <a:moveTo>
                  <a:pt x="69850" y="2570975"/>
                </a:moveTo>
                <a:lnTo>
                  <a:pt x="68110" y="2566301"/>
                </a:lnTo>
                <a:lnTo>
                  <a:pt x="65659" y="2563761"/>
                </a:lnTo>
                <a:lnTo>
                  <a:pt x="62166" y="2560155"/>
                </a:lnTo>
                <a:lnTo>
                  <a:pt x="62166" y="2572893"/>
                </a:lnTo>
                <a:lnTo>
                  <a:pt x="62128" y="2581745"/>
                </a:lnTo>
                <a:lnTo>
                  <a:pt x="61074" y="2584907"/>
                </a:lnTo>
                <a:lnTo>
                  <a:pt x="56540" y="2589949"/>
                </a:lnTo>
                <a:lnTo>
                  <a:pt x="53822" y="2591193"/>
                </a:lnTo>
                <a:lnTo>
                  <a:pt x="48514" y="2591193"/>
                </a:lnTo>
                <a:lnTo>
                  <a:pt x="38252" y="2579306"/>
                </a:lnTo>
                <a:lnTo>
                  <a:pt x="38252" y="2572893"/>
                </a:lnTo>
                <a:lnTo>
                  <a:pt x="39433" y="2569743"/>
                </a:lnTo>
                <a:lnTo>
                  <a:pt x="43865" y="2565235"/>
                </a:lnTo>
                <a:lnTo>
                  <a:pt x="44132" y="2564968"/>
                </a:lnTo>
                <a:lnTo>
                  <a:pt x="47002" y="2563761"/>
                </a:lnTo>
                <a:lnTo>
                  <a:pt x="53784" y="2563761"/>
                </a:lnTo>
                <a:lnTo>
                  <a:pt x="56603" y="2564968"/>
                </a:lnTo>
                <a:lnTo>
                  <a:pt x="61099" y="2569743"/>
                </a:lnTo>
                <a:lnTo>
                  <a:pt x="62166" y="2572893"/>
                </a:lnTo>
                <a:lnTo>
                  <a:pt x="62166" y="2560155"/>
                </a:lnTo>
                <a:lnTo>
                  <a:pt x="61099" y="2559050"/>
                </a:lnTo>
                <a:lnTo>
                  <a:pt x="56857" y="2557246"/>
                </a:lnTo>
                <a:lnTo>
                  <a:pt x="49022" y="2557246"/>
                </a:lnTo>
                <a:lnTo>
                  <a:pt x="46291" y="2557894"/>
                </a:lnTo>
                <a:lnTo>
                  <a:pt x="41097" y="2560523"/>
                </a:lnTo>
                <a:lnTo>
                  <a:pt x="38887" y="2562542"/>
                </a:lnTo>
                <a:lnTo>
                  <a:pt x="37084" y="2565235"/>
                </a:lnTo>
                <a:lnTo>
                  <a:pt x="37172" y="2559050"/>
                </a:lnTo>
                <a:lnTo>
                  <a:pt x="48666" y="2541943"/>
                </a:lnTo>
                <a:lnTo>
                  <a:pt x="54013" y="2541943"/>
                </a:lnTo>
                <a:lnTo>
                  <a:pt x="61341" y="2551417"/>
                </a:lnTo>
                <a:lnTo>
                  <a:pt x="68783" y="2550845"/>
                </a:lnTo>
                <a:lnTo>
                  <a:pt x="68173" y="2546172"/>
                </a:lnTo>
                <a:lnTo>
                  <a:pt x="66332" y="2542502"/>
                </a:lnTo>
                <a:lnTo>
                  <a:pt x="65684" y="2541943"/>
                </a:lnTo>
                <a:lnTo>
                  <a:pt x="60223" y="2537206"/>
                </a:lnTo>
                <a:lnTo>
                  <a:pt x="56286" y="2535872"/>
                </a:lnTo>
                <a:lnTo>
                  <a:pt x="45072" y="2535872"/>
                </a:lnTo>
                <a:lnTo>
                  <a:pt x="29654" y="2578506"/>
                </a:lnTo>
                <a:lnTo>
                  <a:pt x="31623" y="2585961"/>
                </a:lnTo>
                <a:lnTo>
                  <a:pt x="39484" y="2595016"/>
                </a:lnTo>
                <a:lnTo>
                  <a:pt x="44564" y="2597277"/>
                </a:lnTo>
                <a:lnTo>
                  <a:pt x="54457" y="2597277"/>
                </a:lnTo>
                <a:lnTo>
                  <a:pt x="57708" y="2596413"/>
                </a:lnTo>
                <a:lnTo>
                  <a:pt x="63474" y="2592971"/>
                </a:lnTo>
                <a:lnTo>
                  <a:pt x="65087" y="2591193"/>
                </a:lnTo>
                <a:lnTo>
                  <a:pt x="65735" y="2590482"/>
                </a:lnTo>
                <a:lnTo>
                  <a:pt x="69024" y="2584005"/>
                </a:lnTo>
                <a:lnTo>
                  <a:pt x="69850" y="2580500"/>
                </a:lnTo>
                <a:lnTo>
                  <a:pt x="69850" y="2570975"/>
                </a:lnTo>
                <a:close/>
              </a:path>
              <a:path w="159385" h="2741929">
                <a:moveTo>
                  <a:pt x="69900" y="1706702"/>
                </a:moveTo>
                <a:lnTo>
                  <a:pt x="58521" y="1695780"/>
                </a:lnTo>
                <a:lnTo>
                  <a:pt x="61290" y="1694484"/>
                </a:lnTo>
                <a:lnTo>
                  <a:pt x="62560" y="1693468"/>
                </a:lnTo>
                <a:lnTo>
                  <a:pt x="63373" y="1692821"/>
                </a:lnTo>
                <a:lnTo>
                  <a:pt x="66205" y="1688553"/>
                </a:lnTo>
                <a:lnTo>
                  <a:pt x="66916" y="1686153"/>
                </a:lnTo>
                <a:lnTo>
                  <a:pt x="66878" y="1680692"/>
                </a:lnTo>
                <a:lnTo>
                  <a:pt x="66167" y="1678279"/>
                </a:lnTo>
                <a:lnTo>
                  <a:pt x="52412" y="1667916"/>
                </a:lnTo>
                <a:lnTo>
                  <a:pt x="44272" y="1667916"/>
                </a:lnTo>
                <a:lnTo>
                  <a:pt x="30784" y="1683562"/>
                </a:lnTo>
                <a:lnTo>
                  <a:pt x="38252" y="1684858"/>
                </a:lnTo>
                <a:lnTo>
                  <a:pt x="38798" y="1681238"/>
                </a:lnTo>
                <a:lnTo>
                  <a:pt x="40055" y="1678559"/>
                </a:lnTo>
                <a:lnTo>
                  <a:pt x="41986" y="1676704"/>
                </a:lnTo>
                <a:lnTo>
                  <a:pt x="43929" y="1674952"/>
                </a:lnTo>
                <a:lnTo>
                  <a:pt x="46355" y="1674025"/>
                </a:lnTo>
                <a:lnTo>
                  <a:pt x="52197" y="1674025"/>
                </a:lnTo>
                <a:lnTo>
                  <a:pt x="54597" y="1674850"/>
                </a:lnTo>
                <a:lnTo>
                  <a:pt x="56438" y="1676704"/>
                </a:lnTo>
                <a:lnTo>
                  <a:pt x="58293" y="1678470"/>
                </a:lnTo>
                <a:lnTo>
                  <a:pt x="59220" y="1680692"/>
                </a:lnTo>
                <a:lnTo>
                  <a:pt x="59220" y="1686801"/>
                </a:lnTo>
                <a:lnTo>
                  <a:pt x="57950" y="1689303"/>
                </a:lnTo>
                <a:lnTo>
                  <a:pt x="52857" y="1692630"/>
                </a:lnTo>
                <a:lnTo>
                  <a:pt x="49987" y="1693468"/>
                </a:lnTo>
                <a:lnTo>
                  <a:pt x="46507" y="1693468"/>
                </a:lnTo>
                <a:lnTo>
                  <a:pt x="46101" y="1693367"/>
                </a:lnTo>
                <a:lnTo>
                  <a:pt x="45605" y="1693367"/>
                </a:lnTo>
                <a:lnTo>
                  <a:pt x="44780" y="1699856"/>
                </a:lnTo>
                <a:lnTo>
                  <a:pt x="46875" y="1699298"/>
                </a:lnTo>
                <a:lnTo>
                  <a:pt x="48641" y="1699018"/>
                </a:lnTo>
                <a:lnTo>
                  <a:pt x="53505" y="1699018"/>
                </a:lnTo>
                <a:lnTo>
                  <a:pt x="56362" y="1700136"/>
                </a:lnTo>
                <a:lnTo>
                  <a:pt x="58610" y="1702358"/>
                </a:lnTo>
                <a:lnTo>
                  <a:pt x="60845" y="1704479"/>
                </a:lnTo>
                <a:lnTo>
                  <a:pt x="61976" y="1707349"/>
                </a:lnTo>
                <a:lnTo>
                  <a:pt x="61976" y="1714296"/>
                </a:lnTo>
                <a:lnTo>
                  <a:pt x="60756" y="1717255"/>
                </a:lnTo>
                <a:lnTo>
                  <a:pt x="55918" y="1722069"/>
                </a:lnTo>
                <a:lnTo>
                  <a:pt x="52946" y="1723275"/>
                </a:lnTo>
                <a:lnTo>
                  <a:pt x="46469" y="1723275"/>
                </a:lnTo>
                <a:lnTo>
                  <a:pt x="43954" y="1722348"/>
                </a:lnTo>
                <a:lnTo>
                  <a:pt x="39827" y="1718652"/>
                </a:lnTo>
                <a:lnTo>
                  <a:pt x="38366" y="1715592"/>
                </a:lnTo>
                <a:lnTo>
                  <a:pt x="37503" y="1711426"/>
                </a:lnTo>
                <a:lnTo>
                  <a:pt x="30022" y="1712442"/>
                </a:lnTo>
                <a:lnTo>
                  <a:pt x="30530" y="1717446"/>
                </a:lnTo>
                <a:lnTo>
                  <a:pt x="32537" y="1721523"/>
                </a:lnTo>
                <a:lnTo>
                  <a:pt x="39598" y="1727809"/>
                </a:lnTo>
                <a:lnTo>
                  <a:pt x="44030" y="1729384"/>
                </a:lnTo>
                <a:lnTo>
                  <a:pt x="55308" y="1729384"/>
                </a:lnTo>
                <a:lnTo>
                  <a:pt x="60210" y="1727530"/>
                </a:lnTo>
                <a:lnTo>
                  <a:pt x="64770" y="1723275"/>
                </a:lnTo>
                <a:lnTo>
                  <a:pt x="67957" y="1720215"/>
                </a:lnTo>
                <a:lnTo>
                  <a:pt x="69900" y="1715782"/>
                </a:lnTo>
                <a:lnTo>
                  <a:pt x="69900" y="1706702"/>
                </a:lnTo>
                <a:close/>
              </a:path>
              <a:path w="159385" h="2741929">
                <a:moveTo>
                  <a:pt x="70358" y="2278481"/>
                </a:moveTo>
                <a:lnTo>
                  <a:pt x="68529" y="2273846"/>
                </a:lnTo>
                <a:lnTo>
                  <a:pt x="65913" y="2271255"/>
                </a:lnTo>
                <a:lnTo>
                  <a:pt x="63144" y="2268486"/>
                </a:lnTo>
                <a:lnTo>
                  <a:pt x="61226" y="2266543"/>
                </a:lnTo>
                <a:lnTo>
                  <a:pt x="56730" y="2264778"/>
                </a:lnTo>
                <a:lnTo>
                  <a:pt x="47396" y="2264778"/>
                </a:lnTo>
                <a:lnTo>
                  <a:pt x="43561" y="2265984"/>
                </a:lnTo>
                <a:lnTo>
                  <a:pt x="39916" y="2268486"/>
                </a:lnTo>
                <a:lnTo>
                  <a:pt x="43192" y="2252370"/>
                </a:lnTo>
                <a:lnTo>
                  <a:pt x="67487" y="2252370"/>
                </a:lnTo>
                <a:lnTo>
                  <a:pt x="67487" y="2245334"/>
                </a:lnTo>
                <a:lnTo>
                  <a:pt x="37211" y="2245334"/>
                </a:lnTo>
                <a:lnTo>
                  <a:pt x="31318" y="2276170"/>
                </a:lnTo>
                <a:lnTo>
                  <a:pt x="38341" y="2277097"/>
                </a:lnTo>
                <a:lnTo>
                  <a:pt x="39446" y="2275332"/>
                </a:lnTo>
                <a:lnTo>
                  <a:pt x="40957" y="2273947"/>
                </a:lnTo>
                <a:lnTo>
                  <a:pt x="42900" y="2272931"/>
                </a:lnTo>
                <a:lnTo>
                  <a:pt x="44843" y="2271814"/>
                </a:lnTo>
                <a:lnTo>
                  <a:pt x="47015" y="2271255"/>
                </a:lnTo>
                <a:lnTo>
                  <a:pt x="53301" y="2271255"/>
                </a:lnTo>
                <a:lnTo>
                  <a:pt x="56438" y="2272461"/>
                </a:lnTo>
                <a:lnTo>
                  <a:pt x="58826" y="2274963"/>
                </a:lnTo>
                <a:lnTo>
                  <a:pt x="61226" y="2277364"/>
                </a:lnTo>
                <a:lnTo>
                  <a:pt x="62420" y="2280704"/>
                </a:lnTo>
                <a:lnTo>
                  <a:pt x="62420" y="2289314"/>
                </a:lnTo>
                <a:lnTo>
                  <a:pt x="61175" y="2292832"/>
                </a:lnTo>
                <a:lnTo>
                  <a:pt x="56197" y="2298204"/>
                </a:lnTo>
                <a:lnTo>
                  <a:pt x="53149" y="2299589"/>
                </a:lnTo>
                <a:lnTo>
                  <a:pt x="46558" y="2299589"/>
                </a:lnTo>
                <a:lnTo>
                  <a:pt x="44005" y="2298662"/>
                </a:lnTo>
                <a:lnTo>
                  <a:pt x="41884" y="2296718"/>
                </a:lnTo>
                <a:lnTo>
                  <a:pt x="39763" y="2294864"/>
                </a:lnTo>
                <a:lnTo>
                  <a:pt x="38417" y="2291994"/>
                </a:lnTo>
                <a:lnTo>
                  <a:pt x="37833" y="2288197"/>
                </a:lnTo>
                <a:lnTo>
                  <a:pt x="29984" y="2288844"/>
                </a:lnTo>
                <a:lnTo>
                  <a:pt x="30492" y="2293937"/>
                </a:lnTo>
                <a:lnTo>
                  <a:pt x="32486" y="2298014"/>
                </a:lnTo>
                <a:lnTo>
                  <a:pt x="39484" y="2304123"/>
                </a:lnTo>
                <a:lnTo>
                  <a:pt x="44005" y="2305608"/>
                </a:lnTo>
                <a:lnTo>
                  <a:pt x="56311" y="2305608"/>
                </a:lnTo>
                <a:lnTo>
                  <a:pt x="61633" y="2303195"/>
                </a:lnTo>
                <a:lnTo>
                  <a:pt x="64554" y="2299589"/>
                </a:lnTo>
                <a:lnTo>
                  <a:pt x="68745" y="2294407"/>
                </a:lnTo>
                <a:lnTo>
                  <a:pt x="70358" y="2289683"/>
                </a:lnTo>
                <a:lnTo>
                  <a:pt x="70358" y="2278481"/>
                </a:lnTo>
                <a:close/>
              </a:path>
              <a:path w="159385" h="2741929">
                <a:moveTo>
                  <a:pt x="118237" y="817092"/>
                </a:moveTo>
                <a:lnTo>
                  <a:pt x="117881" y="813485"/>
                </a:lnTo>
                <a:lnTo>
                  <a:pt x="116039" y="806361"/>
                </a:lnTo>
                <a:lnTo>
                  <a:pt x="114769" y="803300"/>
                </a:lnTo>
                <a:lnTo>
                  <a:pt x="113080" y="800798"/>
                </a:lnTo>
                <a:lnTo>
                  <a:pt x="112179" y="799414"/>
                </a:lnTo>
                <a:lnTo>
                  <a:pt x="111518" y="798398"/>
                </a:lnTo>
                <a:lnTo>
                  <a:pt x="110578" y="797521"/>
                </a:lnTo>
                <a:lnTo>
                  <a:pt x="110578" y="814222"/>
                </a:lnTo>
                <a:lnTo>
                  <a:pt x="110578" y="834224"/>
                </a:lnTo>
                <a:lnTo>
                  <a:pt x="109397" y="840803"/>
                </a:lnTo>
                <a:lnTo>
                  <a:pt x="104660" y="847471"/>
                </a:lnTo>
                <a:lnTo>
                  <a:pt x="101752" y="849134"/>
                </a:lnTo>
                <a:lnTo>
                  <a:pt x="94818" y="849134"/>
                </a:lnTo>
                <a:lnTo>
                  <a:pt x="91884" y="847471"/>
                </a:lnTo>
                <a:lnTo>
                  <a:pt x="89522" y="844219"/>
                </a:lnTo>
                <a:lnTo>
                  <a:pt x="87160" y="840892"/>
                </a:lnTo>
                <a:lnTo>
                  <a:pt x="85979" y="834224"/>
                </a:lnTo>
                <a:lnTo>
                  <a:pt x="86004" y="814222"/>
                </a:lnTo>
                <a:lnTo>
                  <a:pt x="87287" y="807466"/>
                </a:lnTo>
                <a:lnTo>
                  <a:pt x="91948" y="800798"/>
                </a:lnTo>
                <a:lnTo>
                  <a:pt x="94729" y="799414"/>
                </a:lnTo>
                <a:lnTo>
                  <a:pt x="101727" y="799414"/>
                </a:lnTo>
                <a:lnTo>
                  <a:pt x="104660" y="801077"/>
                </a:lnTo>
                <a:lnTo>
                  <a:pt x="107035" y="804316"/>
                </a:lnTo>
                <a:lnTo>
                  <a:pt x="109397" y="807656"/>
                </a:lnTo>
                <a:lnTo>
                  <a:pt x="110578" y="814222"/>
                </a:lnTo>
                <a:lnTo>
                  <a:pt x="110578" y="797521"/>
                </a:lnTo>
                <a:lnTo>
                  <a:pt x="109461" y="796455"/>
                </a:lnTo>
                <a:lnTo>
                  <a:pt x="104482" y="793864"/>
                </a:lnTo>
                <a:lnTo>
                  <a:pt x="101587" y="793216"/>
                </a:lnTo>
                <a:lnTo>
                  <a:pt x="93802" y="793216"/>
                </a:lnTo>
                <a:lnTo>
                  <a:pt x="90093" y="794410"/>
                </a:lnTo>
                <a:lnTo>
                  <a:pt x="87134" y="796823"/>
                </a:lnTo>
                <a:lnTo>
                  <a:pt x="84175" y="799134"/>
                </a:lnTo>
                <a:lnTo>
                  <a:pt x="81965" y="802563"/>
                </a:lnTo>
                <a:lnTo>
                  <a:pt x="78955" y="811263"/>
                </a:lnTo>
                <a:lnTo>
                  <a:pt x="78219" y="817092"/>
                </a:lnTo>
                <a:lnTo>
                  <a:pt x="78219" y="824230"/>
                </a:lnTo>
                <a:lnTo>
                  <a:pt x="92341" y="855243"/>
                </a:lnTo>
                <a:lnTo>
                  <a:pt x="102781" y="855243"/>
                </a:lnTo>
                <a:lnTo>
                  <a:pt x="106514" y="854036"/>
                </a:lnTo>
                <a:lnTo>
                  <a:pt x="109461" y="851725"/>
                </a:lnTo>
                <a:lnTo>
                  <a:pt x="112420" y="849312"/>
                </a:lnTo>
                <a:lnTo>
                  <a:pt x="112534" y="849134"/>
                </a:lnTo>
                <a:lnTo>
                  <a:pt x="114630" y="845896"/>
                </a:lnTo>
                <a:lnTo>
                  <a:pt x="117602" y="837184"/>
                </a:lnTo>
                <a:lnTo>
                  <a:pt x="118237" y="832231"/>
                </a:lnTo>
                <a:lnTo>
                  <a:pt x="118237" y="817092"/>
                </a:lnTo>
                <a:close/>
              </a:path>
              <a:path w="159385" h="2741929">
                <a:moveTo>
                  <a:pt x="118249" y="532409"/>
                </a:moveTo>
                <a:lnTo>
                  <a:pt x="117894" y="528802"/>
                </a:lnTo>
                <a:lnTo>
                  <a:pt x="116052" y="521677"/>
                </a:lnTo>
                <a:lnTo>
                  <a:pt x="114782" y="518617"/>
                </a:lnTo>
                <a:lnTo>
                  <a:pt x="113093" y="516115"/>
                </a:lnTo>
                <a:lnTo>
                  <a:pt x="112191" y="514731"/>
                </a:lnTo>
                <a:lnTo>
                  <a:pt x="111531" y="513715"/>
                </a:lnTo>
                <a:lnTo>
                  <a:pt x="110591" y="512838"/>
                </a:lnTo>
                <a:lnTo>
                  <a:pt x="110591" y="529539"/>
                </a:lnTo>
                <a:lnTo>
                  <a:pt x="110591" y="549541"/>
                </a:lnTo>
                <a:lnTo>
                  <a:pt x="109410" y="556120"/>
                </a:lnTo>
                <a:lnTo>
                  <a:pt x="104686" y="562775"/>
                </a:lnTo>
                <a:lnTo>
                  <a:pt x="101765" y="564451"/>
                </a:lnTo>
                <a:lnTo>
                  <a:pt x="94818" y="564451"/>
                </a:lnTo>
                <a:lnTo>
                  <a:pt x="91909" y="562775"/>
                </a:lnTo>
                <a:lnTo>
                  <a:pt x="89547" y="559536"/>
                </a:lnTo>
                <a:lnTo>
                  <a:pt x="87185" y="556209"/>
                </a:lnTo>
                <a:lnTo>
                  <a:pt x="86004" y="549541"/>
                </a:lnTo>
                <a:lnTo>
                  <a:pt x="86017" y="529539"/>
                </a:lnTo>
                <a:lnTo>
                  <a:pt x="87299" y="522782"/>
                </a:lnTo>
                <a:lnTo>
                  <a:pt x="91973" y="516115"/>
                </a:lnTo>
                <a:lnTo>
                  <a:pt x="94742" y="514731"/>
                </a:lnTo>
                <a:lnTo>
                  <a:pt x="101739" y="514731"/>
                </a:lnTo>
                <a:lnTo>
                  <a:pt x="104686" y="516394"/>
                </a:lnTo>
                <a:lnTo>
                  <a:pt x="107048" y="519633"/>
                </a:lnTo>
                <a:lnTo>
                  <a:pt x="109410" y="522973"/>
                </a:lnTo>
                <a:lnTo>
                  <a:pt x="110591" y="529539"/>
                </a:lnTo>
                <a:lnTo>
                  <a:pt x="110591" y="512838"/>
                </a:lnTo>
                <a:lnTo>
                  <a:pt x="109474" y="511771"/>
                </a:lnTo>
                <a:lnTo>
                  <a:pt x="104495" y="509181"/>
                </a:lnTo>
                <a:lnTo>
                  <a:pt x="101600" y="508533"/>
                </a:lnTo>
                <a:lnTo>
                  <a:pt x="93814" y="508533"/>
                </a:lnTo>
                <a:lnTo>
                  <a:pt x="90106" y="509727"/>
                </a:lnTo>
                <a:lnTo>
                  <a:pt x="87147" y="512140"/>
                </a:lnTo>
                <a:lnTo>
                  <a:pt x="84201" y="514451"/>
                </a:lnTo>
                <a:lnTo>
                  <a:pt x="81978" y="517880"/>
                </a:lnTo>
                <a:lnTo>
                  <a:pt x="78981" y="526580"/>
                </a:lnTo>
                <a:lnTo>
                  <a:pt x="78232" y="532409"/>
                </a:lnTo>
                <a:lnTo>
                  <a:pt x="78232" y="539546"/>
                </a:lnTo>
                <a:lnTo>
                  <a:pt x="92367" y="570560"/>
                </a:lnTo>
                <a:lnTo>
                  <a:pt x="102806" y="570560"/>
                </a:lnTo>
                <a:lnTo>
                  <a:pt x="118249" y="547547"/>
                </a:lnTo>
                <a:lnTo>
                  <a:pt x="118249" y="532409"/>
                </a:lnTo>
                <a:close/>
              </a:path>
              <a:path w="159385" h="2741929">
                <a:moveTo>
                  <a:pt x="118249" y="240779"/>
                </a:moveTo>
                <a:lnTo>
                  <a:pt x="117894" y="237172"/>
                </a:lnTo>
                <a:lnTo>
                  <a:pt x="116052" y="230047"/>
                </a:lnTo>
                <a:lnTo>
                  <a:pt x="114782" y="226987"/>
                </a:lnTo>
                <a:lnTo>
                  <a:pt x="113093" y="224485"/>
                </a:lnTo>
                <a:lnTo>
                  <a:pt x="112191" y="223100"/>
                </a:lnTo>
                <a:lnTo>
                  <a:pt x="111531" y="222084"/>
                </a:lnTo>
                <a:lnTo>
                  <a:pt x="110591" y="221208"/>
                </a:lnTo>
                <a:lnTo>
                  <a:pt x="110591" y="237909"/>
                </a:lnTo>
                <a:lnTo>
                  <a:pt x="110591" y="257911"/>
                </a:lnTo>
                <a:lnTo>
                  <a:pt x="109410" y="264490"/>
                </a:lnTo>
                <a:lnTo>
                  <a:pt x="104686" y="271157"/>
                </a:lnTo>
                <a:lnTo>
                  <a:pt x="101765" y="272821"/>
                </a:lnTo>
                <a:lnTo>
                  <a:pt x="94818" y="272821"/>
                </a:lnTo>
                <a:lnTo>
                  <a:pt x="91909" y="271157"/>
                </a:lnTo>
                <a:lnTo>
                  <a:pt x="89547" y="267906"/>
                </a:lnTo>
                <a:lnTo>
                  <a:pt x="87185" y="264579"/>
                </a:lnTo>
                <a:lnTo>
                  <a:pt x="86004" y="257911"/>
                </a:lnTo>
                <a:lnTo>
                  <a:pt x="86017" y="237909"/>
                </a:lnTo>
                <a:lnTo>
                  <a:pt x="87299" y="231152"/>
                </a:lnTo>
                <a:lnTo>
                  <a:pt x="91973" y="224485"/>
                </a:lnTo>
                <a:lnTo>
                  <a:pt x="94742" y="223100"/>
                </a:lnTo>
                <a:lnTo>
                  <a:pt x="101739" y="223100"/>
                </a:lnTo>
                <a:lnTo>
                  <a:pt x="104686" y="224764"/>
                </a:lnTo>
                <a:lnTo>
                  <a:pt x="107048" y="228003"/>
                </a:lnTo>
                <a:lnTo>
                  <a:pt x="109410" y="231343"/>
                </a:lnTo>
                <a:lnTo>
                  <a:pt x="110591" y="237909"/>
                </a:lnTo>
                <a:lnTo>
                  <a:pt x="110591" y="221208"/>
                </a:lnTo>
                <a:lnTo>
                  <a:pt x="109474" y="220141"/>
                </a:lnTo>
                <a:lnTo>
                  <a:pt x="104495" y="217551"/>
                </a:lnTo>
                <a:lnTo>
                  <a:pt x="101600" y="216903"/>
                </a:lnTo>
                <a:lnTo>
                  <a:pt x="93814" y="216903"/>
                </a:lnTo>
                <a:lnTo>
                  <a:pt x="90106" y="218097"/>
                </a:lnTo>
                <a:lnTo>
                  <a:pt x="87147" y="220510"/>
                </a:lnTo>
                <a:lnTo>
                  <a:pt x="84201" y="222821"/>
                </a:lnTo>
                <a:lnTo>
                  <a:pt x="81978" y="226250"/>
                </a:lnTo>
                <a:lnTo>
                  <a:pt x="78981" y="234950"/>
                </a:lnTo>
                <a:lnTo>
                  <a:pt x="78232" y="240779"/>
                </a:lnTo>
                <a:lnTo>
                  <a:pt x="78232" y="247916"/>
                </a:lnTo>
                <a:lnTo>
                  <a:pt x="92367" y="278930"/>
                </a:lnTo>
                <a:lnTo>
                  <a:pt x="102806" y="278930"/>
                </a:lnTo>
                <a:lnTo>
                  <a:pt x="118249" y="255917"/>
                </a:lnTo>
                <a:lnTo>
                  <a:pt x="118249" y="240779"/>
                </a:lnTo>
                <a:close/>
              </a:path>
              <a:path w="159385" h="2741929">
                <a:moveTo>
                  <a:pt x="118414" y="2573642"/>
                </a:moveTo>
                <a:lnTo>
                  <a:pt x="110718" y="2540139"/>
                </a:lnTo>
                <a:lnTo>
                  <a:pt x="110718" y="2556700"/>
                </a:lnTo>
                <a:lnTo>
                  <a:pt x="110718" y="2576474"/>
                </a:lnTo>
                <a:lnTo>
                  <a:pt x="109562" y="2583002"/>
                </a:lnTo>
                <a:lnTo>
                  <a:pt x="104863" y="2589568"/>
                </a:lnTo>
                <a:lnTo>
                  <a:pt x="101993" y="2591193"/>
                </a:lnTo>
                <a:lnTo>
                  <a:pt x="95123" y="2591193"/>
                </a:lnTo>
                <a:lnTo>
                  <a:pt x="92227" y="2589555"/>
                </a:lnTo>
                <a:lnTo>
                  <a:pt x="87553" y="2583040"/>
                </a:lnTo>
                <a:lnTo>
                  <a:pt x="86385" y="2576474"/>
                </a:lnTo>
                <a:lnTo>
                  <a:pt x="86385" y="2556700"/>
                </a:lnTo>
                <a:lnTo>
                  <a:pt x="87680" y="2549956"/>
                </a:lnTo>
                <a:lnTo>
                  <a:pt x="90246" y="2546299"/>
                </a:lnTo>
                <a:lnTo>
                  <a:pt x="92303" y="2543416"/>
                </a:lnTo>
                <a:lnTo>
                  <a:pt x="95034" y="2541981"/>
                </a:lnTo>
                <a:lnTo>
                  <a:pt x="101968" y="2541981"/>
                </a:lnTo>
                <a:lnTo>
                  <a:pt x="104876" y="2543619"/>
                </a:lnTo>
                <a:lnTo>
                  <a:pt x="109562" y="2550122"/>
                </a:lnTo>
                <a:lnTo>
                  <a:pt x="110718" y="2556700"/>
                </a:lnTo>
                <a:lnTo>
                  <a:pt x="110718" y="2540139"/>
                </a:lnTo>
                <a:lnTo>
                  <a:pt x="109613" y="2539123"/>
                </a:lnTo>
                <a:lnTo>
                  <a:pt x="104698" y="2536520"/>
                </a:lnTo>
                <a:lnTo>
                  <a:pt x="101828" y="2535872"/>
                </a:lnTo>
                <a:lnTo>
                  <a:pt x="94132" y="2535872"/>
                </a:lnTo>
                <a:lnTo>
                  <a:pt x="78701" y="2559494"/>
                </a:lnTo>
                <a:lnTo>
                  <a:pt x="78701" y="2577884"/>
                </a:lnTo>
                <a:lnTo>
                  <a:pt x="80708" y="2586037"/>
                </a:lnTo>
                <a:lnTo>
                  <a:pt x="88087" y="2595194"/>
                </a:lnTo>
                <a:lnTo>
                  <a:pt x="92684" y="2597277"/>
                </a:lnTo>
                <a:lnTo>
                  <a:pt x="103022" y="2597277"/>
                </a:lnTo>
                <a:lnTo>
                  <a:pt x="106705" y="2596083"/>
                </a:lnTo>
                <a:lnTo>
                  <a:pt x="112547" y="2591358"/>
                </a:lnTo>
                <a:lnTo>
                  <a:pt x="112649" y="2591193"/>
                </a:lnTo>
                <a:lnTo>
                  <a:pt x="114744" y="2588018"/>
                </a:lnTo>
                <a:lnTo>
                  <a:pt x="117678" y="2579344"/>
                </a:lnTo>
                <a:lnTo>
                  <a:pt x="118414" y="2573642"/>
                </a:lnTo>
                <a:close/>
              </a:path>
              <a:path w="159385" h="2741929">
                <a:moveTo>
                  <a:pt x="118414" y="2281999"/>
                </a:moveTo>
                <a:lnTo>
                  <a:pt x="110718" y="2248535"/>
                </a:lnTo>
                <a:lnTo>
                  <a:pt x="110718" y="2265057"/>
                </a:lnTo>
                <a:lnTo>
                  <a:pt x="110705" y="2284869"/>
                </a:lnTo>
                <a:lnTo>
                  <a:pt x="109562" y="2291346"/>
                </a:lnTo>
                <a:lnTo>
                  <a:pt x="107213" y="2294686"/>
                </a:lnTo>
                <a:lnTo>
                  <a:pt x="104876" y="2297925"/>
                </a:lnTo>
                <a:lnTo>
                  <a:pt x="101993" y="2299589"/>
                </a:lnTo>
                <a:lnTo>
                  <a:pt x="95123" y="2299589"/>
                </a:lnTo>
                <a:lnTo>
                  <a:pt x="92240" y="2297925"/>
                </a:lnTo>
                <a:lnTo>
                  <a:pt x="87553" y="2291448"/>
                </a:lnTo>
                <a:lnTo>
                  <a:pt x="86385" y="2284869"/>
                </a:lnTo>
                <a:lnTo>
                  <a:pt x="86385" y="2265057"/>
                </a:lnTo>
                <a:lnTo>
                  <a:pt x="87680" y="2258301"/>
                </a:lnTo>
                <a:lnTo>
                  <a:pt x="92303" y="2251824"/>
                </a:lnTo>
                <a:lnTo>
                  <a:pt x="95034" y="2250338"/>
                </a:lnTo>
                <a:lnTo>
                  <a:pt x="101968" y="2250338"/>
                </a:lnTo>
                <a:lnTo>
                  <a:pt x="104876" y="2252002"/>
                </a:lnTo>
                <a:lnTo>
                  <a:pt x="109562" y="2258479"/>
                </a:lnTo>
                <a:lnTo>
                  <a:pt x="110718" y="2265057"/>
                </a:lnTo>
                <a:lnTo>
                  <a:pt x="110718" y="2248535"/>
                </a:lnTo>
                <a:lnTo>
                  <a:pt x="109613" y="2247468"/>
                </a:lnTo>
                <a:lnTo>
                  <a:pt x="104698" y="2244877"/>
                </a:lnTo>
                <a:lnTo>
                  <a:pt x="101828" y="2244229"/>
                </a:lnTo>
                <a:lnTo>
                  <a:pt x="94132" y="2244229"/>
                </a:lnTo>
                <a:lnTo>
                  <a:pt x="78701" y="2267839"/>
                </a:lnTo>
                <a:lnTo>
                  <a:pt x="78701" y="2286254"/>
                </a:lnTo>
                <a:lnTo>
                  <a:pt x="80708" y="2294407"/>
                </a:lnTo>
                <a:lnTo>
                  <a:pt x="88087" y="2303576"/>
                </a:lnTo>
                <a:lnTo>
                  <a:pt x="92684" y="2305608"/>
                </a:lnTo>
                <a:lnTo>
                  <a:pt x="103022" y="2305608"/>
                </a:lnTo>
                <a:lnTo>
                  <a:pt x="106705" y="2304491"/>
                </a:lnTo>
                <a:lnTo>
                  <a:pt x="109626" y="2302091"/>
                </a:lnTo>
                <a:lnTo>
                  <a:pt x="112547" y="2299779"/>
                </a:lnTo>
                <a:lnTo>
                  <a:pt x="112674" y="2299589"/>
                </a:lnTo>
                <a:lnTo>
                  <a:pt x="114744" y="2296350"/>
                </a:lnTo>
                <a:lnTo>
                  <a:pt x="117678" y="2287740"/>
                </a:lnTo>
                <a:lnTo>
                  <a:pt x="118414" y="2281999"/>
                </a:lnTo>
                <a:close/>
              </a:path>
              <a:path w="159385" h="2741929">
                <a:moveTo>
                  <a:pt x="118414" y="1997316"/>
                </a:moveTo>
                <a:lnTo>
                  <a:pt x="110718" y="1963851"/>
                </a:lnTo>
                <a:lnTo>
                  <a:pt x="110718" y="1980374"/>
                </a:lnTo>
                <a:lnTo>
                  <a:pt x="110705" y="2000186"/>
                </a:lnTo>
                <a:lnTo>
                  <a:pt x="109562" y="2006663"/>
                </a:lnTo>
                <a:lnTo>
                  <a:pt x="107213" y="2010003"/>
                </a:lnTo>
                <a:lnTo>
                  <a:pt x="104876" y="2013242"/>
                </a:lnTo>
                <a:lnTo>
                  <a:pt x="101993" y="2014905"/>
                </a:lnTo>
                <a:lnTo>
                  <a:pt x="95123" y="2014905"/>
                </a:lnTo>
                <a:lnTo>
                  <a:pt x="92240" y="2013242"/>
                </a:lnTo>
                <a:lnTo>
                  <a:pt x="87553" y="2006752"/>
                </a:lnTo>
                <a:lnTo>
                  <a:pt x="86385" y="2000186"/>
                </a:lnTo>
                <a:lnTo>
                  <a:pt x="86385" y="1980374"/>
                </a:lnTo>
                <a:lnTo>
                  <a:pt x="87680" y="1973618"/>
                </a:lnTo>
                <a:lnTo>
                  <a:pt x="92303" y="1967128"/>
                </a:lnTo>
                <a:lnTo>
                  <a:pt x="95034" y="1965655"/>
                </a:lnTo>
                <a:lnTo>
                  <a:pt x="101968" y="1965655"/>
                </a:lnTo>
                <a:lnTo>
                  <a:pt x="104876" y="1967318"/>
                </a:lnTo>
                <a:lnTo>
                  <a:pt x="109562" y="1973795"/>
                </a:lnTo>
                <a:lnTo>
                  <a:pt x="110718" y="1980374"/>
                </a:lnTo>
                <a:lnTo>
                  <a:pt x="110718" y="1963851"/>
                </a:lnTo>
                <a:lnTo>
                  <a:pt x="109613" y="1962785"/>
                </a:lnTo>
                <a:lnTo>
                  <a:pt x="104698" y="1960194"/>
                </a:lnTo>
                <a:lnTo>
                  <a:pt x="101828" y="1959546"/>
                </a:lnTo>
                <a:lnTo>
                  <a:pt x="94132" y="1959546"/>
                </a:lnTo>
                <a:lnTo>
                  <a:pt x="78701" y="1983155"/>
                </a:lnTo>
                <a:lnTo>
                  <a:pt x="78701" y="2001570"/>
                </a:lnTo>
                <a:lnTo>
                  <a:pt x="80708" y="2009724"/>
                </a:lnTo>
                <a:lnTo>
                  <a:pt x="88087" y="2018880"/>
                </a:lnTo>
                <a:lnTo>
                  <a:pt x="92684" y="2020925"/>
                </a:lnTo>
                <a:lnTo>
                  <a:pt x="103022" y="2020925"/>
                </a:lnTo>
                <a:lnTo>
                  <a:pt x="106705" y="2019808"/>
                </a:lnTo>
                <a:lnTo>
                  <a:pt x="109626" y="2017407"/>
                </a:lnTo>
                <a:lnTo>
                  <a:pt x="112547" y="2015083"/>
                </a:lnTo>
                <a:lnTo>
                  <a:pt x="112674" y="2014905"/>
                </a:lnTo>
                <a:lnTo>
                  <a:pt x="114744" y="2011667"/>
                </a:lnTo>
                <a:lnTo>
                  <a:pt x="117678" y="2003056"/>
                </a:lnTo>
                <a:lnTo>
                  <a:pt x="118414" y="1997316"/>
                </a:lnTo>
                <a:close/>
              </a:path>
              <a:path w="159385" h="2741929">
                <a:moveTo>
                  <a:pt x="118414" y="1705686"/>
                </a:moveTo>
                <a:lnTo>
                  <a:pt x="110718" y="1672221"/>
                </a:lnTo>
                <a:lnTo>
                  <a:pt x="110718" y="1688744"/>
                </a:lnTo>
                <a:lnTo>
                  <a:pt x="110705" y="1708556"/>
                </a:lnTo>
                <a:lnTo>
                  <a:pt x="109562" y="1715033"/>
                </a:lnTo>
                <a:lnTo>
                  <a:pt x="107213" y="1718373"/>
                </a:lnTo>
                <a:lnTo>
                  <a:pt x="104876" y="1721612"/>
                </a:lnTo>
                <a:lnTo>
                  <a:pt x="101993" y="1723275"/>
                </a:lnTo>
                <a:lnTo>
                  <a:pt x="95123" y="1723275"/>
                </a:lnTo>
                <a:lnTo>
                  <a:pt x="92240" y="1721612"/>
                </a:lnTo>
                <a:lnTo>
                  <a:pt x="87553" y="1715135"/>
                </a:lnTo>
                <a:lnTo>
                  <a:pt x="86385" y="1708556"/>
                </a:lnTo>
                <a:lnTo>
                  <a:pt x="86385" y="1688744"/>
                </a:lnTo>
                <a:lnTo>
                  <a:pt x="87680" y="1681988"/>
                </a:lnTo>
                <a:lnTo>
                  <a:pt x="92303" y="1675498"/>
                </a:lnTo>
                <a:lnTo>
                  <a:pt x="95034" y="1674025"/>
                </a:lnTo>
                <a:lnTo>
                  <a:pt x="101968" y="1674025"/>
                </a:lnTo>
                <a:lnTo>
                  <a:pt x="104876" y="1675688"/>
                </a:lnTo>
                <a:lnTo>
                  <a:pt x="109562" y="1682165"/>
                </a:lnTo>
                <a:lnTo>
                  <a:pt x="110718" y="1688744"/>
                </a:lnTo>
                <a:lnTo>
                  <a:pt x="110718" y="1672221"/>
                </a:lnTo>
                <a:lnTo>
                  <a:pt x="109613" y="1671154"/>
                </a:lnTo>
                <a:lnTo>
                  <a:pt x="104698" y="1668564"/>
                </a:lnTo>
                <a:lnTo>
                  <a:pt x="101828" y="1667916"/>
                </a:lnTo>
                <a:lnTo>
                  <a:pt x="94132" y="1667916"/>
                </a:lnTo>
                <a:lnTo>
                  <a:pt x="78701" y="1691525"/>
                </a:lnTo>
                <a:lnTo>
                  <a:pt x="78701" y="1709940"/>
                </a:lnTo>
                <a:lnTo>
                  <a:pt x="80708" y="1718094"/>
                </a:lnTo>
                <a:lnTo>
                  <a:pt x="88087" y="1727250"/>
                </a:lnTo>
                <a:lnTo>
                  <a:pt x="92684" y="1729295"/>
                </a:lnTo>
                <a:lnTo>
                  <a:pt x="103022" y="1729295"/>
                </a:lnTo>
                <a:lnTo>
                  <a:pt x="106705" y="1728177"/>
                </a:lnTo>
                <a:lnTo>
                  <a:pt x="109626" y="1725777"/>
                </a:lnTo>
                <a:lnTo>
                  <a:pt x="112547" y="1723466"/>
                </a:lnTo>
                <a:lnTo>
                  <a:pt x="112674" y="1723275"/>
                </a:lnTo>
                <a:lnTo>
                  <a:pt x="114744" y="1720037"/>
                </a:lnTo>
                <a:lnTo>
                  <a:pt x="117678" y="1711426"/>
                </a:lnTo>
                <a:lnTo>
                  <a:pt x="118414" y="1705686"/>
                </a:lnTo>
                <a:close/>
              </a:path>
              <a:path w="159385" h="2741929">
                <a:moveTo>
                  <a:pt x="118414" y="1414056"/>
                </a:moveTo>
                <a:lnTo>
                  <a:pt x="110718" y="1380591"/>
                </a:lnTo>
                <a:lnTo>
                  <a:pt x="110718" y="1397114"/>
                </a:lnTo>
                <a:lnTo>
                  <a:pt x="110705" y="1416926"/>
                </a:lnTo>
                <a:lnTo>
                  <a:pt x="109562" y="1423403"/>
                </a:lnTo>
                <a:lnTo>
                  <a:pt x="107213" y="1426743"/>
                </a:lnTo>
                <a:lnTo>
                  <a:pt x="104876" y="1429981"/>
                </a:lnTo>
                <a:lnTo>
                  <a:pt x="101993" y="1431645"/>
                </a:lnTo>
                <a:lnTo>
                  <a:pt x="95123" y="1431645"/>
                </a:lnTo>
                <a:lnTo>
                  <a:pt x="92240" y="1429981"/>
                </a:lnTo>
                <a:lnTo>
                  <a:pt x="87553" y="1423504"/>
                </a:lnTo>
                <a:lnTo>
                  <a:pt x="86385" y="1416926"/>
                </a:lnTo>
                <a:lnTo>
                  <a:pt x="86385" y="1397114"/>
                </a:lnTo>
                <a:lnTo>
                  <a:pt x="87680" y="1390357"/>
                </a:lnTo>
                <a:lnTo>
                  <a:pt x="92303" y="1383880"/>
                </a:lnTo>
                <a:lnTo>
                  <a:pt x="95034" y="1382395"/>
                </a:lnTo>
                <a:lnTo>
                  <a:pt x="101968" y="1382395"/>
                </a:lnTo>
                <a:lnTo>
                  <a:pt x="104876" y="1384058"/>
                </a:lnTo>
                <a:lnTo>
                  <a:pt x="109562" y="1390535"/>
                </a:lnTo>
                <a:lnTo>
                  <a:pt x="110718" y="1397114"/>
                </a:lnTo>
                <a:lnTo>
                  <a:pt x="110718" y="1380591"/>
                </a:lnTo>
                <a:lnTo>
                  <a:pt x="109613" y="1379524"/>
                </a:lnTo>
                <a:lnTo>
                  <a:pt x="104698" y="1376934"/>
                </a:lnTo>
                <a:lnTo>
                  <a:pt x="101828" y="1376286"/>
                </a:lnTo>
                <a:lnTo>
                  <a:pt x="94132" y="1376286"/>
                </a:lnTo>
                <a:lnTo>
                  <a:pt x="78701" y="1399895"/>
                </a:lnTo>
                <a:lnTo>
                  <a:pt x="78701" y="1418310"/>
                </a:lnTo>
                <a:lnTo>
                  <a:pt x="80708" y="1426464"/>
                </a:lnTo>
                <a:lnTo>
                  <a:pt x="88087" y="1435633"/>
                </a:lnTo>
                <a:lnTo>
                  <a:pt x="92684" y="1437665"/>
                </a:lnTo>
                <a:lnTo>
                  <a:pt x="103022" y="1437665"/>
                </a:lnTo>
                <a:lnTo>
                  <a:pt x="106705" y="1436560"/>
                </a:lnTo>
                <a:lnTo>
                  <a:pt x="109626" y="1434147"/>
                </a:lnTo>
                <a:lnTo>
                  <a:pt x="112547" y="1431836"/>
                </a:lnTo>
                <a:lnTo>
                  <a:pt x="112674" y="1431645"/>
                </a:lnTo>
                <a:lnTo>
                  <a:pt x="114744" y="1428407"/>
                </a:lnTo>
                <a:lnTo>
                  <a:pt x="117678" y="1419796"/>
                </a:lnTo>
                <a:lnTo>
                  <a:pt x="118414" y="1414056"/>
                </a:lnTo>
                <a:close/>
              </a:path>
              <a:path w="159385" h="2741929">
                <a:moveTo>
                  <a:pt x="118414" y="1122426"/>
                </a:moveTo>
                <a:lnTo>
                  <a:pt x="110718" y="1088961"/>
                </a:lnTo>
                <a:lnTo>
                  <a:pt x="110718" y="1105484"/>
                </a:lnTo>
                <a:lnTo>
                  <a:pt x="110705" y="1125296"/>
                </a:lnTo>
                <a:lnTo>
                  <a:pt x="109562" y="1131773"/>
                </a:lnTo>
                <a:lnTo>
                  <a:pt x="107213" y="1135113"/>
                </a:lnTo>
                <a:lnTo>
                  <a:pt x="104876" y="1138351"/>
                </a:lnTo>
                <a:lnTo>
                  <a:pt x="101993" y="1140015"/>
                </a:lnTo>
                <a:lnTo>
                  <a:pt x="95123" y="1140015"/>
                </a:lnTo>
                <a:lnTo>
                  <a:pt x="92240" y="1138351"/>
                </a:lnTo>
                <a:lnTo>
                  <a:pt x="87553" y="1131874"/>
                </a:lnTo>
                <a:lnTo>
                  <a:pt x="86385" y="1125296"/>
                </a:lnTo>
                <a:lnTo>
                  <a:pt x="86385" y="1105484"/>
                </a:lnTo>
                <a:lnTo>
                  <a:pt x="87680" y="1098727"/>
                </a:lnTo>
                <a:lnTo>
                  <a:pt x="92303" y="1092250"/>
                </a:lnTo>
                <a:lnTo>
                  <a:pt x="95034" y="1090764"/>
                </a:lnTo>
                <a:lnTo>
                  <a:pt x="101968" y="1090764"/>
                </a:lnTo>
                <a:lnTo>
                  <a:pt x="104876" y="1092428"/>
                </a:lnTo>
                <a:lnTo>
                  <a:pt x="109562" y="1098918"/>
                </a:lnTo>
                <a:lnTo>
                  <a:pt x="110718" y="1105484"/>
                </a:lnTo>
                <a:lnTo>
                  <a:pt x="110718" y="1088961"/>
                </a:lnTo>
                <a:lnTo>
                  <a:pt x="109613" y="1087894"/>
                </a:lnTo>
                <a:lnTo>
                  <a:pt x="104698" y="1085303"/>
                </a:lnTo>
                <a:lnTo>
                  <a:pt x="101828" y="1084656"/>
                </a:lnTo>
                <a:lnTo>
                  <a:pt x="94132" y="1084656"/>
                </a:lnTo>
                <a:lnTo>
                  <a:pt x="78701" y="1108265"/>
                </a:lnTo>
                <a:lnTo>
                  <a:pt x="78701" y="1126693"/>
                </a:lnTo>
                <a:lnTo>
                  <a:pt x="80708" y="1134833"/>
                </a:lnTo>
                <a:lnTo>
                  <a:pt x="88087" y="1144003"/>
                </a:lnTo>
                <a:lnTo>
                  <a:pt x="92684" y="1146035"/>
                </a:lnTo>
                <a:lnTo>
                  <a:pt x="103022" y="1146035"/>
                </a:lnTo>
                <a:lnTo>
                  <a:pt x="106705" y="1144930"/>
                </a:lnTo>
                <a:lnTo>
                  <a:pt x="109626" y="1142517"/>
                </a:lnTo>
                <a:lnTo>
                  <a:pt x="112547" y="1140206"/>
                </a:lnTo>
                <a:lnTo>
                  <a:pt x="112674" y="1140015"/>
                </a:lnTo>
                <a:lnTo>
                  <a:pt x="114744" y="1136777"/>
                </a:lnTo>
                <a:lnTo>
                  <a:pt x="117678" y="1128166"/>
                </a:lnTo>
                <a:lnTo>
                  <a:pt x="118414" y="1122426"/>
                </a:lnTo>
                <a:close/>
              </a:path>
              <a:path w="159385" h="2741929">
                <a:moveTo>
                  <a:pt x="159029" y="0"/>
                </a:moveTo>
                <a:lnTo>
                  <a:pt x="144957" y="0"/>
                </a:lnTo>
                <a:lnTo>
                  <a:pt x="144957" y="2735580"/>
                </a:lnTo>
                <a:lnTo>
                  <a:pt x="144957" y="2739390"/>
                </a:lnTo>
                <a:lnTo>
                  <a:pt x="146354" y="2739390"/>
                </a:lnTo>
                <a:lnTo>
                  <a:pt x="146354" y="2741930"/>
                </a:lnTo>
                <a:lnTo>
                  <a:pt x="157632" y="2741930"/>
                </a:lnTo>
                <a:lnTo>
                  <a:pt x="157632" y="2739390"/>
                </a:lnTo>
                <a:lnTo>
                  <a:pt x="159029" y="2739390"/>
                </a:lnTo>
                <a:lnTo>
                  <a:pt x="159029" y="2735580"/>
                </a:lnTo>
                <a:lnTo>
                  <a:pt x="159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5918767" y="3794484"/>
            <a:ext cx="67310" cy="370840"/>
          </a:xfrm>
          <a:custGeom>
            <a:avLst/>
            <a:gdLst/>
            <a:ahLst/>
            <a:cxnLst/>
            <a:rect l="l" t="t" r="r" b="b"/>
            <a:pathLst>
              <a:path w="67310" h="370839">
                <a:moveTo>
                  <a:pt x="19135" y="312737"/>
                </a:moveTo>
                <a:lnTo>
                  <a:pt x="14794" y="313848"/>
                </a:lnTo>
                <a:lnTo>
                  <a:pt x="11278" y="315514"/>
                </a:lnTo>
                <a:lnTo>
                  <a:pt x="8578" y="317644"/>
                </a:lnTo>
                <a:lnTo>
                  <a:pt x="5878" y="319680"/>
                </a:lnTo>
                <a:lnTo>
                  <a:pt x="3778" y="322643"/>
                </a:lnTo>
                <a:lnTo>
                  <a:pt x="759" y="330050"/>
                </a:lnTo>
                <a:lnTo>
                  <a:pt x="118" y="333568"/>
                </a:lnTo>
                <a:lnTo>
                  <a:pt x="0" y="345140"/>
                </a:lnTo>
                <a:lnTo>
                  <a:pt x="1322" y="350787"/>
                </a:lnTo>
                <a:lnTo>
                  <a:pt x="27376" y="370692"/>
                </a:lnTo>
                <a:lnTo>
                  <a:pt x="39985" y="370692"/>
                </a:lnTo>
                <a:lnTo>
                  <a:pt x="45723" y="369397"/>
                </a:lnTo>
                <a:lnTo>
                  <a:pt x="55981" y="364211"/>
                </a:lnTo>
                <a:lnTo>
                  <a:pt x="58226" y="361990"/>
                </a:lnTo>
                <a:lnTo>
                  <a:pt x="28464" y="361990"/>
                </a:lnTo>
                <a:lnTo>
                  <a:pt x="24132" y="361248"/>
                </a:lnTo>
                <a:lnTo>
                  <a:pt x="20147" y="359582"/>
                </a:lnTo>
                <a:lnTo>
                  <a:pt x="17832" y="358656"/>
                </a:lnTo>
                <a:lnTo>
                  <a:pt x="15703" y="357268"/>
                </a:lnTo>
                <a:lnTo>
                  <a:pt x="13773" y="355602"/>
                </a:lnTo>
                <a:lnTo>
                  <a:pt x="11831" y="353843"/>
                </a:lnTo>
                <a:lnTo>
                  <a:pt x="10275" y="351621"/>
                </a:lnTo>
                <a:lnTo>
                  <a:pt x="9084" y="348750"/>
                </a:lnTo>
                <a:lnTo>
                  <a:pt x="7894" y="345973"/>
                </a:lnTo>
                <a:lnTo>
                  <a:pt x="7336" y="342826"/>
                </a:lnTo>
                <a:lnTo>
                  <a:pt x="7409" y="335048"/>
                </a:lnTo>
                <a:lnTo>
                  <a:pt x="7866" y="332642"/>
                </a:lnTo>
                <a:lnTo>
                  <a:pt x="9000" y="330050"/>
                </a:lnTo>
                <a:lnTo>
                  <a:pt x="10125" y="327365"/>
                </a:lnTo>
                <a:lnTo>
                  <a:pt x="11625" y="325328"/>
                </a:lnTo>
                <a:lnTo>
                  <a:pt x="15384" y="322550"/>
                </a:lnTo>
                <a:lnTo>
                  <a:pt x="17962" y="321346"/>
                </a:lnTo>
                <a:lnTo>
                  <a:pt x="21244" y="320420"/>
                </a:lnTo>
                <a:lnTo>
                  <a:pt x="19135" y="312737"/>
                </a:lnTo>
                <a:close/>
              </a:path>
              <a:path w="67310" h="370839">
                <a:moveTo>
                  <a:pt x="62359" y="320051"/>
                </a:moveTo>
                <a:lnTo>
                  <a:pt x="52306" y="320051"/>
                </a:lnTo>
                <a:lnTo>
                  <a:pt x="53919" y="321903"/>
                </a:lnTo>
                <a:lnTo>
                  <a:pt x="55436" y="324495"/>
                </a:lnTo>
                <a:lnTo>
                  <a:pt x="56852" y="328013"/>
                </a:lnTo>
                <a:lnTo>
                  <a:pt x="58277" y="331438"/>
                </a:lnTo>
                <a:lnTo>
                  <a:pt x="58990" y="335048"/>
                </a:lnTo>
                <a:lnTo>
                  <a:pt x="58990" y="342826"/>
                </a:lnTo>
                <a:lnTo>
                  <a:pt x="58052" y="346806"/>
                </a:lnTo>
                <a:lnTo>
                  <a:pt x="38870" y="361990"/>
                </a:lnTo>
                <a:lnTo>
                  <a:pt x="58226" y="361990"/>
                </a:lnTo>
                <a:lnTo>
                  <a:pt x="59909" y="360324"/>
                </a:lnTo>
                <a:lnTo>
                  <a:pt x="65328" y="350140"/>
                </a:lnTo>
                <a:lnTo>
                  <a:pt x="66687" y="344399"/>
                </a:lnTo>
                <a:lnTo>
                  <a:pt x="66687" y="333568"/>
                </a:lnTo>
                <a:lnTo>
                  <a:pt x="65844" y="329031"/>
                </a:lnTo>
                <a:lnTo>
                  <a:pt x="62468" y="320236"/>
                </a:lnTo>
                <a:lnTo>
                  <a:pt x="62359" y="320051"/>
                </a:lnTo>
                <a:close/>
              </a:path>
              <a:path w="67310" h="370839">
                <a:moveTo>
                  <a:pt x="56619" y="311811"/>
                </a:moveTo>
                <a:lnTo>
                  <a:pt x="32683" y="311811"/>
                </a:lnTo>
                <a:lnTo>
                  <a:pt x="32730" y="338752"/>
                </a:lnTo>
                <a:lnTo>
                  <a:pt x="40295" y="338752"/>
                </a:lnTo>
                <a:lnTo>
                  <a:pt x="40295" y="320051"/>
                </a:lnTo>
                <a:lnTo>
                  <a:pt x="62359" y="320051"/>
                </a:lnTo>
                <a:lnTo>
                  <a:pt x="59956" y="315977"/>
                </a:lnTo>
                <a:lnTo>
                  <a:pt x="56619" y="311811"/>
                </a:lnTo>
                <a:close/>
              </a:path>
              <a:path w="67310" h="370839">
                <a:moveTo>
                  <a:pt x="42142" y="268853"/>
                </a:moveTo>
                <a:lnTo>
                  <a:pt x="35935" y="268853"/>
                </a:lnTo>
                <a:lnTo>
                  <a:pt x="36995" y="271816"/>
                </a:lnTo>
                <a:lnTo>
                  <a:pt x="37905" y="276538"/>
                </a:lnTo>
                <a:lnTo>
                  <a:pt x="50984" y="300979"/>
                </a:lnTo>
                <a:lnTo>
                  <a:pt x="57171" y="300979"/>
                </a:lnTo>
                <a:lnTo>
                  <a:pt x="60378" y="299590"/>
                </a:lnTo>
                <a:lnTo>
                  <a:pt x="62881" y="296905"/>
                </a:lnTo>
                <a:lnTo>
                  <a:pt x="65393" y="294128"/>
                </a:lnTo>
                <a:lnTo>
                  <a:pt x="65868" y="292647"/>
                </a:lnTo>
                <a:lnTo>
                  <a:pt x="51668" y="292647"/>
                </a:lnTo>
                <a:lnTo>
                  <a:pt x="50421" y="292276"/>
                </a:lnTo>
                <a:lnTo>
                  <a:pt x="44309" y="275982"/>
                </a:lnTo>
                <a:lnTo>
                  <a:pt x="43336" y="271816"/>
                </a:lnTo>
                <a:lnTo>
                  <a:pt x="42142" y="268853"/>
                </a:lnTo>
                <a:close/>
              </a:path>
              <a:path w="67310" h="370839">
                <a:moveTo>
                  <a:pt x="65590" y="258485"/>
                </a:moveTo>
                <a:lnTo>
                  <a:pt x="63799" y="259504"/>
                </a:lnTo>
                <a:lnTo>
                  <a:pt x="61925" y="260151"/>
                </a:lnTo>
                <a:lnTo>
                  <a:pt x="59974" y="260430"/>
                </a:lnTo>
                <a:lnTo>
                  <a:pt x="58025" y="260799"/>
                </a:lnTo>
                <a:lnTo>
                  <a:pt x="53374" y="260985"/>
                </a:lnTo>
                <a:lnTo>
                  <a:pt x="31932" y="260985"/>
                </a:lnTo>
                <a:lnTo>
                  <a:pt x="29504" y="261077"/>
                </a:lnTo>
                <a:lnTo>
                  <a:pt x="17813" y="274872"/>
                </a:lnTo>
                <a:lnTo>
                  <a:pt x="17813" y="282741"/>
                </a:lnTo>
                <a:lnTo>
                  <a:pt x="32204" y="299590"/>
                </a:lnTo>
                <a:lnTo>
                  <a:pt x="33254" y="291999"/>
                </a:lnTo>
                <a:lnTo>
                  <a:pt x="29945" y="291166"/>
                </a:lnTo>
                <a:lnTo>
                  <a:pt x="27630" y="289869"/>
                </a:lnTo>
                <a:lnTo>
                  <a:pt x="25022" y="286351"/>
                </a:lnTo>
                <a:lnTo>
                  <a:pt x="24367" y="283574"/>
                </a:lnTo>
                <a:lnTo>
                  <a:pt x="24367" y="275982"/>
                </a:lnTo>
                <a:lnTo>
                  <a:pt x="25266" y="273020"/>
                </a:lnTo>
                <a:lnTo>
                  <a:pt x="27057" y="271076"/>
                </a:lnTo>
                <a:lnTo>
                  <a:pt x="28370" y="269594"/>
                </a:lnTo>
                <a:lnTo>
                  <a:pt x="30648" y="268853"/>
                </a:lnTo>
                <a:lnTo>
                  <a:pt x="60387" y="268853"/>
                </a:lnTo>
                <a:lnTo>
                  <a:pt x="59824" y="268206"/>
                </a:lnTo>
                <a:lnTo>
                  <a:pt x="62028" y="268020"/>
                </a:lnTo>
                <a:lnTo>
                  <a:pt x="63950" y="267465"/>
                </a:lnTo>
                <a:lnTo>
                  <a:pt x="65590" y="266632"/>
                </a:lnTo>
                <a:lnTo>
                  <a:pt x="65590" y="258485"/>
                </a:lnTo>
                <a:close/>
              </a:path>
              <a:path w="67310" h="370839">
                <a:moveTo>
                  <a:pt x="60387" y="268853"/>
                </a:moveTo>
                <a:lnTo>
                  <a:pt x="48536" y="268853"/>
                </a:lnTo>
                <a:lnTo>
                  <a:pt x="51170" y="269317"/>
                </a:lnTo>
                <a:lnTo>
                  <a:pt x="52962" y="270150"/>
                </a:lnTo>
                <a:lnTo>
                  <a:pt x="55278" y="271261"/>
                </a:lnTo>
                <a:lnTo>
                  <a:pt x="57105" y="272928"/>
                </a:lnTo>
                <a:lnTo>
                  <a:pt x="58437" y="275334"/>
                </a:lnTo>
                <a:lnTo>
                  <a:pt x="59777" y="277649"/>
                </a:lnTo>
                <a:lnTo>
                  <a:pt x="60444" y="280334"/>
                </a:lnTo>
                <a:lnTo>
                  <a:pt x="60444" y="286351"/>
                </a:lnTo>
                <a:lnTo>
                  <a:pt x="59740" y="288665"/>
                </a:lnTo>
                <a:lnTo>
                  <a:pt x="56918" y="291814"/>
                </a:lnTo>
                <a:lnTo>
                  <a:pt x="55164" y="292647"/>
                </a:lnTo>
                <a:lnTo>
                  <a:pt x="65868" y="292647"/>
                </a:lnTo>
                <a:lnTo>
                  <a:pt x="66640" y="290240"/>
                </a:lnTo>
                <a:lnTo>
                  <a:pt x="66640" y="282093"/>
                </a:lnTo>
                <a:lnTo>
                  <a:pt x="66135" y="279223"/>
                </a:lnTo>
                <a:lnTo>
                  <a:pt x="64081" y="273853"/>
                </a:lnTo>
                <a:lnTo>
                  <a:pt x="62318" y="271076"/>
                </a:lnTo>
                <a:lnTo>
                  <a:pt x="60387" y="268853"/>
                </a:lnTo>
                <a:close/>
              </a:path>
              <a:path w="67310" h="370839">
                <a:moveTo>
                  <a:pt x="10209" y="239506"/>
                </a:moveTo>
                <a:lnTo>
                  <a:pt x="1097" y="239506"/>
                </a:lnTo>
                <a:lnTo>
                  <a:pt x="1097" y="247282"/>
                </a:lnTo>
                <a:lnTo>
                  <a:pt x="10209" y="247282"/>
                </a:lnTo>
                <a:lnTo>
                  <a:pt x="10209" y="239506"/>
                </a:lnTo>
                <a:close/>
              </a:path>
              <a:path w="67310" h="370839">
                <a:moveTo>
                  <a:pt x="65590" y="239506"/>
                </a:moveTo>
                <a:lnTo>
                  <a:pt x="18872" y="239506"/>
                </a:lnTo>
                <a:lnTo>
                  <a:pt x="18872" y="247282"/>
                </a:lnTo>
                <a:lnTo>
                  <a:pt x="65590" y="247282"/>
                </a:lnTo>
                <a:lnTo>
                  <a:pt x="65590" y="239506"/>
                </a:lnTo>
                <a:close/>
              </a:path>
              <a:path w="67310" h="370839">
                <a:moveTo>
                  <a:pt x="65590" y="189513"/>
                </a:moveTo>
                <a:lnTo>
                  <a:pt x="33199" y="189513"/>
                </a:lnTo>
                <a:lnTo>
                  <a:pt x="30629" y="189605"/>
                </a:lnTo>
                <a:lnTo>
                  <a:pt x="29166" y="189975"/>
                </a:lnTo>
                <a:lnTo>
                  <a:pt x="26907" y="190439"/>
                </a:lnTo>
                <a:lnTo>
                  <a:pt x="24958" y="191179"/>
                </a:lnTo>
                <a:lnTo>
                  <a:pt x="23317" y="192383"/>
                </a:lnTo>
                <a:lnTo>
                  <a:pt x="21676" y="193493"/>
                </a:lnTo>
                <a:lnTo>
                  <a:pt x="20345" y="195252"/>
                </a:lnTo>
                <a:lnTo>
                  <a:pt x="19292" y="197660"/>
                </a:lnTo>
                <a:lnTo>
                  <a:pt x="18319" y="199974"/>
                </a:lnTo>
                <a:lnTo>
                  <a:pt x="17813" y="202473"/>
                </a:lnTo>
                <a:lnTo>
                  <a:pt x="17813" y="211639"/>
                </a:lnTo>
                <a:lnTo>
                  <a:pt x="20382" y="216546"/>
                </a:lnTo>
                <a:lnTo>
                  <a:pt x="25510" y="219971"/>
                </a:lnTo>
                <a:lnTo>
                  <a:pt x="18872" y="219971"/>
                </a:lnTo>
                <a:lnTo>
                  <a:pt x="18872" y="227007"/>
                </a:lnTo>
                <a:lnTo>
                  <a:pt x="65590" y="227007"/>
                </a:lnTo>
                <a:lnTo>
                  <a:pt x="65590" y="219138"/>
                </a:lnTo>
                <a:lnTo>
                  <a:pt x="34089" y="219138"/>
                </a:lnTo>
                <a:lnTo>
                  <a:pt x="30029" y="217934"/>
                </a:lnTo>
                <a:lnTo>
                  <a:pt x="25745" y="213121"/>
                </a:lnTo>
                <a:lnTo>
                  <a:pt x="24676" y="210251"/>
                </a:lnTo>
                <a:lnTo>
                  <a:pt x="24676" y="204881"/>
                </a:lnTo>
                <a:lnTo>
                  <a:pt x="33948" y="197289"/>
                </a:lnTo>
                <a:lnTo>
                  <a:pt x="65590" y="197289"/>
                </a:lnTo>
                <a:lnTo>
                  <a:pt x="65590" y="189513"/>
                </a:lnTo>
                <a:close/>
              </a:path>
              <a:path w="67310" h="370839">
                <a:moveTo>
                  <a:pt x="0" y="131742"/>
                </a:moveTo>
                <a:lnTo>
                  <a:pt x="0" y="137944"/>
                </a:lnTo>
                <a:lnTo>
                  <a:pt x="66687" y="156461"/>
                </a:lnTo>
                <a:lnTo>
                  <a:pt x="66687" y="150166"/>
                </a:lnTo>
                <a:lnTo>
                  <a:pt x="0" y="131742"/>
                </a:lnTo>
                <a:close/>
              </a:path>
              <a:path w="67310" h="370839">
                <a:moveTo>
                  <a:pt x="65590" y="62492"/>
                </a:moveTo>
                <a:lnTo>
                  <a:pt x="1097" y="62492"/>
                </a:lnTo>
                <a:lnTo>
                  <a:pt x="1097" y="70269"/>
                </a:lnTo>
                <a:lnTo>
                  <a:pt x="24235" y="70269"/>
                </a:lnTo>
                <a:lnTo>
                  <a:pt x="22332" y="71658"/>
                </a:lnTo>
                <a:lnTo>
                  <a:pt x="20784" y="73417"/>
                </a:lnTo>
                <a:lnTo>
                  <a:pt x="19496" y="75731"/>
                </a:lnTo>
                <a:lnTo>
                  <a:pt x="18413" y="77768"/>
                </a:lnTo>
                <a:lnTo>
                  <a:pt x="17813" y="80175"/>
                </a:lnTo>
                <a:lnTo>
                  <a:pt x="17813" y="86748"/>
                </a:lnTo>
                <a:lnTo>
                  <a:pt x="29579" y="100172"/>
                </a:lnTo>
                <a:lnTo>
                  <a:pt x="33376" y="101746"/>
                </a:lnTo>
                <a:lnTo>
                  <a:pt x="37614" y="102487"/>
                </a:lnTo>
                <a:lnTo>
                  <a:pt x="47056" y="102487"/>
                </a:lnTo>
                <a:lnTo>
                  <a:pt x="62479" y="94432"/>
                </a:lnTo>
                <a:lnTo>
                  <a:pt x="36085" y="94432"/>
                </a:lnTo>
                <a:lnTo>
                  <a:pt x="31558" y="93322"/>
                </a:lnTo>
                <a:lnTo>
                  <a:pt x="28679" y="91006"/>
                </a:lnTo>
                <a:lnTo>
                  <a:pt x="25810" y="88600"/>
                </a:lnTo>
                <a:lnTo>
                  <a:pt x="24367" y="85730"/>
                </a:lnTo>
                <a:lnTo>
                  <a:pt x="24461" y="78508"/>
                </a:lnTo>
                <a:lnTo>
                  <a:pt x="25867" y="75731"/>
                </a:lnTo>
                <a:lnTo>
                  <a:pt x="28858" y="73232"/>
                </a:lnTo>
                <a:lnTo>
                  <a:pt x="31849" y="70824"/>
                </a:lnTo>
                <a:lnTo>
                  <a:pt x="36536" y="69621"/>
                </a:lnTo>
                <a:lnTo>
                  <a:pt x="65590" y="69621"/>
                </a:lnTo>
                <a:lnTo>
                  <a:pt x="65590" y="62492"/>
                </a:lnTo>
                <a:close/>
              </a:path>
              <a:path w="67310" h="370839">
                <a:moveTo>
                  <a:pt x="65590" y="69621"/>
                </a:moveTo>
                <a:lnTo>
                  <a:pt x="48742" y="69621"/>
                </a:lnTo>
                <a:lnTo>
                  <a:pt x="53055" y="70824"/>
                </a:lnTo>
                <a:lnTo>
                  <a:pt x="55887" y="73232"/>
                </a:lnTo>
                <a:lnTo>
                  <a:pt x="58718" y="75545"/>
                </a:lnTo>
                <a:lnTo>
                  <a:pt x="60134" y="78508"/>
                </a:lnTo>
                <a:lnTo>
                  <a:pt x="60134" y="85267"/>
                </a:lnTo>
                <a:lnTo>
                  <a:pt x="58653" y="88229"/>
                </a:lnTo>
                <a:lnTo>
                  <a:pt x="52727" y="93229"/>
                </a:lnTo>
                <a:lnTo>
                  <a:pt x="48256" y="94432"/>
                </a:lnTo>
                <a:lnTo>
                  <a:pt x="62479" y="94432"/>
                </a:lnTo>
                <a:lnTo>
                  <a:pt x="63566" y="92765"/>
                </a:lnTo>
                <a:lnTo>
                  <a:pt x="65619" y="89711"/>
                </a:lnTo>
                <a:lnTo>
                  <a:pt x="66640" y="86285"/>
                </a:lnTo>
                <a:lnTo>
                  <a:pt x="66640" y="76935"/>
                </a:lnTo>
                <a:lnTo>
                  <a:pt x="64325" y="72675"/>
                </a:lnTo>
                <a:lnTo>
                  <a:pt x="59693" y="69714"/>
                </a:lnTo>
                <a:lnTo>
                  <a:pt x="65590" y="69714"/>
                </a:lnTo>
                <a:close/>
              </a:path>
              <a:path w="67310" h="370839">
                <a:moveTo>
                  <a:pt x="20354" y="3055"/>
                </a:moveTo>
                <a:lnTo>
                  <a:pt x="14635" y="3055"/>
                </a:lnTo>
                <a:lnTo>
                  <a:pt x="11794" y="3888"/>
                </a:lnTo>
                <a:lnTo>
                  <a:pt x="1097" y="48050"/>
                </a:lnTo>
                <a:lnTo>
                  <a:pt x="65590" y="48050"/>
                </a:lnTo>
                <a:lnTo>
                  <a:pt x="65590" y="39625"/>
                </a:lnTo>
                <a:lnTo>
                  <a:pt x="8709" y="39625"/>
                </a:lnTo>
                <a:lnTo>
                  <a:pt x="8820" y="21108"/>
                </a:lnTo>
                <a:lnTo>
                  <a:pt x="16463" y="11388"/>
                </a:lnTo>
                <a:lnTo>
                  <a:pt x="30996" y="11388"/>
                </a:lnTo>
                <a:lnTo>
                  <a:pt x="29785" y="8981"/>
                </a:lnTo>
                <a:lnTo>
                  <a:pt x="27816" y="6758"/>
                </a:lnTo>
                <a:lnTo>
                  <a:pt x="22951" y="3796"/>
                </a:lnTo>
                <a:lnTo>
                  <a:pt x="20354" y="3055"/>
                </a:lnTo>
                <a:close/>
              </a:path>
              <a:path w="67310" h="370839">
                <a:moveTo>
                  <a:pt x="30996" y="11388"/>
                </a:moveTo>
                <a:lnTo>
                  <a:pt x="20869" y="11388"/>
                </a:lnTo>
                <a:lnTo>
                  <a:pt x="22744" y="11943"/>
                </a:lnTo>
                <a:lnTo>
                  <a:pt x="24235" y="12961"/>
                </a:lnTo>
                <a:lnTo>
                  <a:pt x="28201" y="39625"/>
                </a:lnTo>
                <a:lnTo>
                  <a:pt x="35805" y="39625"/>
                </a:lnTo>
                <a:lnTo>
                  <a:pt x="35805" y="20831"/>
                </a:lnTo>
                <a:lnTo>
                  <a:pt x="36170" y="17776"/>
                </a:lnTo>
                <a:lnTo>
                  <a:pt x="37604" y="13425"/>
                </a:lnTo>
                <a:lnTo>
                  <a:pt x="38714" y="11943"/>
                </a:lnTo>
                <a:lnTo>
                  <a:pt x="31276" y="11943"/>
                </a:lnTo>
                <a:lnTo>
                  <a:pt x="30996" y="11388"/>
                </a:lnTo>
                <a:close/>
              </a:path>
              <a:path w="67310" h="370839">
                <a:moveTo>
                  <a:pt x="62858" y="8703"/>
                </a:moveTo>
                <a:lnTo>
                  <a:pt x="48949" y="8703"/>
                </a:lnTo>
                <a:lnTo>
                  <a:pt x="50759" y="9165"/>
                </a:lnTo>
                <a:lnTo>
                  <a:pt x="53889" y="10833"/>
                </a:lnTo>
                <a:lnTo>
                  <a:pt x="57978" y="39625"/>
                </a:lnTo>
                <a:lnTo>
                  <a:pt x="65590" y="39625"/>
                </a:lnTo>
                <a:lnTo>
                  <a:pt x="65521" y="19071"/>
                </a:lnTo>
                <a:lnTo>
                  <a:pt x="65225" y="16295"/>
                </a:lnTo>
                <a:lnTo>
                  <a:pt x="63790" y="10740"/>
                </a:lnTo>
                <a:lnTo>
                  <a:pt x="62858" y="8703"/>
                </a:lnTo>
                <a:close/>
              </a:path>
              <a:path w="67310" h="370839">
                <a:moveTo>
                  <a:pt x="49914" y="0"/>
                </a:moveTo>
                <a:lnTo>
                  <a:pt x="43136" y="0"/>
                </a:lnTo>
                <a:lnTo>
                  <a:pt x="39883" y="1018"/>
                </a:lnTo>
                <a:lnTo>
                  <a:pt x="37007" y="3148"/>
                </a:lnTo>
                <a:lnTo>
                  <a:pt x="34370" y="5185"/>
                </a:lnTo>
                <a:lnTo>
                  <a:pt x="32420" y="8147"/>
                </a:lnTo>
                <a:lnTo>
                  <a:pt x="31276" y="11943"/>
                </a:lnTo>
                <a:lnTo>
                  <a:pt x="38714" y="11943"/>
                </a:lnTo>
                <a:lnTo>
                  <a:pt x="38851" y="11758"/>
                </a:lnTo>
                <a:lnTo>
                  <a:pt x="42396" y="9351"/>
                </a:lnTo>
                <a:lnTo>
                  <a:pt x="44486" y="8703"/>
                </a:lnTo>
                <a:lnTo>
                  <a:pt x="62858" y="8703"/>
                </a:lnTo>
                <a:lnTo>
                  <a:pt x="62731" y="8425"/>
                </a:lnTo>
                <a:lnTo>
                  <a:pt x="59909" y="4721"/>
                </a:lnTo>
                <a:lnTo>
                  <a:pt x="57912" y="3148"/>
                </a:lnTo>
                <a:lnTo>
                  <a:pt x="55314" y="1851"/>
                </a:lnTo>
                <a:lnTo>
                  <a:pt x="52718" y="648"/>
                </a:lnTo>
                <a:lnTo>
                  <a:pt x="49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6254645" y="2422720"/>
            <a:ext cx="106680" cy="63500"/>
          </a:xfrm>
          <a:custGeom>
            <a:avLst/>
            <a:gdLst/>
            <a:ahLst/>
            <a:cxnLst/>
            <a:rect l="l" t="t" r="r" b="b"/>
            <a:pathLst>
              <a:path w="106679" h="63500">
                <a:moveTo>
                  <a:pt x="10293" y="276"/>
                </a:moveTo>
                <a:lnTo>
                  <a:pt x="0" y="276"/>
                </a:lnTo>
                <a:lnTo>
                  <a:pt x="24648" y="36661"/>
                </a:lnTo>
                <a:lnTo>
                  <a:pt x="24648" y="63417"/>
                </a:lnTo>
                <a:lnTo>
                  <a:pt x="33113" y="63417"/>
                </a:lnTo>
                <a:lnTo>
                  <a:pt x="33113" y="36661"/>
                </a:lnTo>
                <a:lnTo>
                  <a:pt x="37788" y="29996"/>
                </a:lnTo>
                <a:lnTo>
                  <a:pt x="29401" y="29996"/>
                </a:lnTo>
                <a:lnTo>
                  <a:pt x="27395" y="26385"/>
                </a:lnTo>
                <a:lnTo>
                  <a:pt x="25228" y="22866"/>
                </a:lnTo>
                <a:lnTo>
                  <a:pt x="22904" y="19255"/>
                </a:lnTo>
                <a:lnTo>
                  <a:pt x="10293" y="276"/>
                </a:lnTo>
                <a:close/>
              </a:path>
              <a:path w="106679" h="63500">
                <a:moveTo>
                  <a:pt x="58634" y="276"/>
                </a:moveTo>
                <a:lnTo>
                  <a:pt x="48770" y="276"/>
                </a:lnTo>
                <a:lnTo>
                  <a:pt x="36385" y="18793"/>
                </a:lnTo>
                <a:lnTo>
                  <a:pt x="33648" y="22959"/>
                </a:lnTo>
                <a:lnTo>
                  <a:pt x="31323" y="26662"/>
                </a:lnTo>
                <a:lnTo>
                  <a:pt x="29401" y="29996"/>
                </a:lnTo>
                <a:lnTo>
                  <a:pt x="37788" y="29996"/>
                </a:lnTo>
                <a:lnTo>
                  <a:pt x="58634" y="276"/>
                </a:lnTo>
                <a:close/>
              </a:path>
              <a:path w="106679" h="63500">
                <a:moveTo>
                  <a:pt x="102131" y="6388"/>
                </a:moveTo>
                <a:lnTo>
                  <a:pt x="89479" y="6388"/>
                </a:lnTo>
                <a:lnTo>
                  <a:pt x="92375" y="7406"/>
                </a:lnTo>
                <a:lnTo>
                  <a:pt x="96829" y="11664"/>
                </a:lnTo>
                <a:lnTo>
                  <a:pt x="97936" y="14257"/>
                </a:lnTo>
                <a:lnTo>
                  <a:pt x="97936" y="20274"/>
                </a:lnTo>
                <a:lnTo>
                  <a:pt x="96716" y="23329"/>
                </a:lnTo>
                <a:lnTo>
                  <a:pt x="91832" y="29996"/>
                </a:lnTo>
                <a:lnTo>
                  <a:pt x="87135" y="34439"/>
                </a:lnTo>
                <a:lnTo>
                  <a:pt x="75607" y="43789"/>
                </a:lnTo>
                <a:lnTo>
                  <a:pt x="72284" y="46845"/>
                </a:lnTo>
                <a:lnTo>
                  <a:pt x="67541" y="52400"/>
                </a:lnTo>
                <a:lnTo>
                  <a:pt x="65815" y="55177"/>
                </a:lnTo>
                <a:lnTo>
                  <a:pt x="64736" y="58047"/>
                </a:lnTo>
                <a:lnTo>
                  <a:pt x="64071" y="59714"/>
                </a:lnTo>
                <a:lnTo>
                  <a:pt x="63762" y="61565"/>
                </a:lnTo>
                <a:lnTo>
                  <a:pt x="63827" y="63417"/>
                </a:lnTo>
                <a:lnTo>
                  <a:pt x="106102" y="63417"/>
                </a:lnTo>
                <a:lnTo>
                  <a:pt x="106102" y="55918"/>
                </a:lnTo>
                <a:lnTo>
                  <a:pt x="74731" y="55918"/>
                </a:lnTo>
                <a:lnTo>
                  <a:pt x="75604" y="54529"/>
                </a:lnTo>
                <a:lnTo>
                  <a:pt x="76710" y="53140"/>
                </a:lnTo>
                <a:lnTo>
                  <a:pt x="79382" y="50363"/>
                </a:lnTo>
                <a:lnTo>
                  <a:pt x="82410" y="47678"/>
                </a:lnTo>
                <a:lnTo>
                  <a:pt x="87226" y="43698"/>
                </a:lnTo>
                <a:lnTo>
                  <a:pt x="92760" y="39069"/>
                </a:lnTo>
                <a:lnTo>
                  <a:pt x="105950" y="20274"/>
                </a:lnTo>
                <a:lnTo>
                  <a:pt x="105928" y="12312"/>
                </a:lnTo>
                <a:lnTo>
                  <a:pt x="104217" y="8332"/>
                </a:lnTo>
                <a:lnTo>
                  <a:pt x="102131" y="6388"/>
                </a:lnTo>
                <a:close/>
              </a:path>
              <a:path w="106679" h="63500">
                <a:moveTo>
                  <a:pt x="92208" y="0"/>
                </a:moveTo>
                <a:lnTo>
                  <a:pt x="79990" y="0"/>
                </a:lnTo>
                <a:lnTo>
                  <a:pt x="75153" y="1573"/>
                </a:lnTo>
                <a:lnTo>
                  <a:pt x="71544" y="4629"/>
                </a:lnTo>
                <a:lnTo>
                  <a:pt x="67943" y="7776"/>
                </a:lnTo>
                <a:lnTo>
                  <a:pt x="65862" y="12312"/>
                </a:lnTo>
                <a:lnTo>
                  <a:pt x="65309" y="18238"/>
                </a:lnTo>
                <a:lnTo>
                  <a:pt x="73381" y="19071"/>
                </a:lnTo>
                <a:lnTo>
                  <a:pt x="73409" y="15090"/>
                </a:lnTo>
                <a:lnTo>
                  <a:pt x="74554" y="12034"/>
                </a:lnTo>
                <a:lnTo>
                  <a:pt x="76822" y="9720"/>
                </a:lnTo>
                <a:lnTo>
                  <a:pt x="79091" y="7498"/>
                </a:lnTo>
                <a:lnTo>
                  <a:pt x="82119" y="6388"/>
                </a:lnTo>
                <a:lnTo>
                  <a:pt x="102131" y="6388"/>
                </a:lnTo>
                <a:lnTo>
                  <a:pt x="97064" y="1666"/>
                </a:lnTo>
                <a:lnTo>
                  <a:pt x="92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6" name="object 6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09246" y="3653670"/>
            <a:ext cx="83568" cy="648432"/>
          </a:xfrm>
          <a:prstGeom prst="rect">
            <a:avLst/>
          </a:prstGeom>
        </p:spPr>
      </p:pic>
      <p:sp>
        <p:nvSpPr>
          <p:cNvPr id="67" name="object 67" descr=""/>
          <p:cNvSpPr/>
          <p:nvPr/>
        </p:nvSpPr>
        <p:spPr>
          <a:xfrm>
            <a:off x="6845321" y="2422720"/>
            <a:ext cx="94615" cy="63500"/>
          </a:xfrm>
          <a:custGeom>
            <a:avLst/>
            <a:gdLst/>
            <a:ahLst/>
            <a:cxnLst/>
            <a:rect l="l" t="t" r="r" b="b"/>
            <a:pathLst>
              <a:path w="94615" h="63500">
                <a:moveTo>
                  <a:pt x="10313" y="276"/>
                </a:moveTo>
                <a:lnTo>
                  <a:pt x="0" y="276"/>
                </a:lnTo>
                <a:lnTo>
                  <a:pt x="24658" y="36661"/>
                </a:lnTo>
                <a:lnTo>
                  <a:pt x="24658" y="63417"/>
                </a:lnTo>
                <a:lnTo>
                  <a:pt x="33096" y="63417"/>
                </a:lnTo>
                <a:lnTo>
                  <a:pt x="33096" y="36661"/>
                </a:lnTo>
                <a:lnTo>
                  <a:pt x="37767" y="29996"/>
                </a:lnTo>
                <a:lnTo>
                  <a:pt x="29345" y="29996"/>
                </a:lnTo>
                <a:lnTo>
                  <a:pt x="27377" y="26385"/>
                </a:lnTo>
                <a:lnTo>
                  <a:pt x="25220" y="22866"/>
                </a:lnTo>
                <a:lnTo>
                  <a:pt x="22876" y="19255"/>
                </a:lnTo>
                <a:lnTo>
                  <a:pt x="10313" y="276"/>
                </a:lnTo>
                <a:close/>
              </a:path>
              <a:path w="94615" h="63500">
                <a:moveTo>
                  <a:pt x="58597" y="276"/>
                </a:moveTo>
                <a:lnTo>
                  <a:pt x="48752" y="276"/>
                </a:lnTo>
                <a:lnTo>
                  <a:pt x="36377" y="18793"/>
                </a:lnTo>
                <a:lnTo>
                  <a:pt x="33658" y="22959"/>
                </a:lnTo>
                <a:lnTo>
                  <a:pt x="31314" y="26662"/>
                </a:lnTo>
                <a:lnTo>
                  <a:pt x="29345" y="29996"/>
                </a:lnTo>
                <a:lnTo>
                  <a:pt x="37767" y="29996"/>
                </a:lnTo>
                <a:lnTo>
                  <a:pt x="58597" y="276"/>
                </a:lnTo>
                <a:close/>
              </a:path>
              <a:path w="94615" h="63500">
                <a:moveTo>
                  <a:pt x="94411" y="13978"/>
                </a:moveTo>
                <a:lnTo>
                  <a:pt x="86536" y="13978"/>
                </a:lnTo>
                <a:lnTo>
                  <a:pt x="86536" y="63417"/>
                </a:lnTo>
                <a:lnTo>
                  <a:pt x="94411" y="63417"/>
                </a:lnTo>
                <a:lnTo>
                  <a:pt x="94411" y="13978"/>
                </a:lnTo>
                <a:close/>
              </a:path>
              <a:path w="94615" h="63500">
                <a:moveTo>
                  <a:pt x="94411" y="0"/>
                </a:moveTo>
                <a:lnTo>
                  <a:pt x="89348" y="0"/>
                </a:lnTo>
                <a:lnTo>
                  <a:pt x="87942" y="2684"/>
                </a:lnTo>
                <a:lnTo>
                  <a:pt x="85599" y="5554"/>
                </a:lnTo>
                <a:lnTo>
                  <a:pt x="79035" y="11294"/>
                </a:lnTo>
                <a:lnTo>
                  <a:pt x="75191" y="13793"/>
                </a:lnTo>
                <a:lnTo>
                  <a:pt x="70785" y="15830"/>
                </a:lnTo>
                <a:lnTo>
                  <a:pt x="70785" y="23329"/>
                </a:lnTo>
                <a:lnTo>
                  <a:pt x="86536" y="13978"/>
                </a:lnTo>
                <a:lnTo>
                  <a:pt x="94411" y="13978"/>
                </a:lnTo>
                <a:lnTo>
                  <a:pt x="94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214386" y="2344788"/>
            <a:ext cx="3450590" cy="1885314"/>
          </a:xfrm>
          <a:custGeom>
            <a:avLst/>
            <a:gdLst/>
            <a:ahLst/>
            <a:cxnLst/>
            <a:rect l="l" t="t" r="r" b="b"/>
            <a:pathLst>
              <a:path w="3450590" h="1885314">
                <a:moveTo>
                  <a:pt x="744524" y="1871408"/>
                </a:moveTo>
                <a:lnTo>
                  <a:pt x="735584" y="1862493"/>
                </a:lnTo>
                <a:lnTo>
                  <a:pt x="676643" y="1803755"/>
                </a:lnTo>
                <a:lnTo>
                  <a:pt x="667651" y="1830870"/>
                </a:lnTo>
                <a:lnTo>
                  <a:pt x="8991" y="1612506"/>
                </a:lnTo>
                <a:lnTo>
                  <a:pt x="0" y="1639633"/>
                </a:lnTo>
                <a:lnTo>
                  <a:pt x="658660" y="1857997"/>
                </a:lnTo>
                <a:lnTo>
                  <a:pt x="649668" y="1885124"/>
                </a:lnTo>
                <a:lnTo>
                  <a:pt x="744524" y="1871408"/>
                </a:lnTo>
                <a:close/>
              </a:path>
              <a:path w="3450590" h="1885314">
                <a:moveTo>
                  <a:pt x="3450094" y="27343"/>
                </a:moveTo>
                <a:lnTo>
                  <a:pt x="3441814" y="0"/>
                </a:lnTo>
                <a:lnTo>
                  <a:pt x="3118396" y="97929"/>
                </a:lnTo>
                <a:lnTo>
                  <a:pt x="3110115" y="70573"/>
                </a:lnTo>
                <a:lnTo>
                  <a:pt x="3040494" y="136448"/>
                </a:lnTo>
                <a:lnTo>
                  <a:pt x="3134957" y="152628"/>
                </a:lnTo>
                <a:lnTo>
                  <a:pt x="3127933" y="129413"/>
                </a:lnTo>
                <a:lnTo>
                  <a:pt x="3126676" y="125272"/>
                </a:lnTo>
                <a:lnTo>
                  <a:pt x="3450094" y="273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448757" y="3745483"/>
            <a:ext cx="851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Addition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4676070" y="2154428"/>
            <a:ext cx="394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4760418" y="5716790"/>
            <a:ext cx="466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H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279389" y="5613629"/>
            <a:ext cx="1143000" cy="73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6670">
              <a:lnSpc>
                <a:spcPts val="2800"/>
              </a:lnSpc>
              <a:spcBef>
                <a:spcPts val="100"/>
              </a:spcBef>
            </a:pPr>
            <a:r>
              <a:rPr dirty="0" baseline="18518" sz="3600" spc="-30">
                <a:latin typeface="Times New Roman"/>
                <a:cs typeface="Times New Roman"/>
              </a:rPr>
              <a:t>V</a:t>
            </a:r>
            <a:r>
              <a:rPr dirty="0" sz="1350" spc="-20">
                <a:latin typeface="Times New Roman"/>
                <a:cs typeface="Times New Roman"/>
              </a:rPr>
              <a:t>OUT</a:t>
            </a:r>
            <a:endParaRPr sz="1350">
              <a:latin typeface="Times New Roman"/>
              <a:cs typeface="Times New Roman"/>
            </a:endParaRPr>
          </a:p>
          <a:p>
            <a:pPr algn="ctr" marR="5080">
              <a:lnSpc>
                <a:spcPts val="2800"/>
              </a:lnSpc>
            </a:pPr>
            <a:r>
              <a:rPr dirty="0" sz="2400" spc="-10">
                <a:latin typeface="Times New Roman"/>
                <a:cs typeface="Times New Roman"/>
              </a:rPr>
              <a:t>Addition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4682643" y="5472375"/>
            <a:ext cx="1809750" cy="895350"/>
            <a:chOff x="4682643" y="5472375"/>
            <a:chExt cx="1809750" cy="895350"/>
          </a:xfrm>
        </p:grpSpPr>
        <p:sp>
          <p:nvSpPr>
            <p:cNvPr id="74" name="object 74" descr=""/>
            <p:cNvSpPr/>
            <p:nvPr/>
          </p:nvSpPr>
          <p:spPr>
            <a:xfrm>
              <a:off x="5282570" y="5968744"/>
              <a:ext cx="1125855" cy="0"/>
            </a:xfrm>
            <a:custGeom>
              <a:avLst/>
              <a:gdLst/>
              <a:ahLst/>
              <a:cxnLst/>
              <a:rect l="l" t="t" r="r" b="b"/>
              <a:pathLst>
                <a:path w="1125854" h="0">
                  <a:moveTo>
                    <a:pt x="0" y="0"/>
                  </a:moveTo>
                  <a:lnTo>
                    <a:pt x="1125244" y="0"/>
                  </a:lnTo>
                </a:path>
              </a:pathLst>
            </a:custGeom>
            <a:ln w="15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696931" y="5486662"/>
              <a:ext cx="1781175" cy="866775"/>
            </a:xfrm>
            <a:custGeom>
              <a:avLst/>
              <a:gdLst/>
              <a:ahLst/>
              <a:cxnLst/>
              <a:rect l="l" t="t" r="r" b="b"/>
              <a:pathLst>
                <a:path w="1781175" h="866775">
                  <a:moveTo>
                    <a:pt x="0" y="0"/>
                  </a:moveTo>
                  <a:lnTo>
                    <a:pt x="1780719" y="0"/>
                  </a:lnTo>
                  <a:lnTo>
                    <a:pt x="1780719" y="866557"/>
                  </a:lnTo>
                  <a:lnTo>
                    <a:pt x="0" y="866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/>
          <p:nvPr/>
        </p:nvSpPr>
        <p:spPr>
          <a:xfrm>
            <a:off x="3428527" y="2767672"/>
            <a:ext cx="268605" cy="70485"/>
          </a:xfrm>
          <a:custGeom>
            <a:avLst/>
            <a:gdLst/>
            <a:ahLst/>
            <a:cxnLst/>
            <a:rect l="l" t="t" r="r" b="b"/>
            <a:pathLst>
              <a:path w="268604" h="70485">
                <a:moveTo>
                  <a:pt x="9246" y="0"/>
                </a:moveTo>
                <a:lnTo>
                  <a:pt x="0" y="0"/>
                </a:lnTo>
                <a:lnTo>
                  <a:pt x="0" y="69328"/>
                </a:lnTo>
                <a:lnTo>
                  <a:pt x="43320" y="69328"/>
                </a:lnTo>
                <a:lnTo>
                  <a:pt x="43320" y="61216"/>
                </a:lnTo>
                <a:lnTo>
                  <a:pt x="9246" y="61216"/>
                </a:lnTo>
                <a:lnTo>
                  <a:pt x="9246" y="0"/>
                </a:lnTo>
                <a:close/>
              </a:path>
              <a:path w="268604" h="70485">
                <a:moveTo>
                  <a:pt x="86767" y="0"/>
                </a:moveTo>
                <a:lnTo>
                  <a:pt x="55479" y="0"/>
                </a:lnTo>
                <a:lnTo>
                  <a:pt x="55479" y="69328"/>
                </a:lnTo>
                <a:lnTo>
                  <a:pt x="86260" y="69328"/>
                </a:lnTo>
                <a:lnTo>
                  <a:pt x="90060" y="68948"/>
                </a:lnTo>
                <a:lnTo>
                  <a:pt x="96140" y="67426"/>
                </a:lnTo>
                <a:lnTo>
                  <a:pt x="98673" y="66286"/>
                </a:lnTo>
                <a:lnTo>
                  <a:pt x="100573" y="64766"/>
                </a:lnTo>
                <a:lnTo>
                  <a:pt x="102600" y="63244"/>
                </a:lnTo>
                <a:lnTo>
                  <a:pt x="104269" y="61216"/>
                </a:lnTo>
                <a:lnTo>
                  <a:pt x="64601" y="61216"/>
                </a:lnTo>
                <a:lnTo>
                  <a:pt x="64601" y="37388"/>
                </a:lnTo>
                <a:lnTo>
                  <a:pt x="103328" y="37388"/>
                </a:lnTo>
                <a:lnTo>
                  <a:pt x="102094" y="35741"/>
                </a:lnTo>
                <a:lnTo>
                  <a:pt x="98927" y="33713"/>
                </a:lnTo>
                <a:lnTo>
                  <a:pt x="94747" y="32445"/>
                </a:lnTo>
                <a:lnTo>
                  <a:pt x="97914" y="30924"/>
                </a:lnTo>
                <a:lnTo>
                  <a:pt x="100001" y="29150"/>
                </a:lnTo>
                <a:lnTo>
                  <a:pt x="64601" y="29150"/>
                </a:lnTo>
                <a:lnTo>
                  <a:pt x="64601" y="8238"/>
                </a:lnTo>
                <a:lnTo>
                  <a:pt x="101483" y="8238"/>
                </a:lnTo>
                <a:lnTo>
                  <a:pt x="99941" y="5703"/>
                </a:lnTo>
                <a:lnTo>
                  <a:pt x="97407" y="3548"/>
                </a:lnTo>
                <a:lnTo>
                  <a:pt x="94240" y="2153"/>
                </a:lnTo>
                <a:lnTo>
                  <a:pt x="90947" y="760"/>
                </a:lnTo>
                <a:lnTo>
                  <a:pt x="86767" y="0"/>
                </a:lnTo>
                <a:close/>
              </a:path>
              <a:path w="268604" h="70485">
                <a:moveTo>
                  <a:pt x="103328" y="37388"/>
                </a:moveTo>
                <a:lnTo>
                  <a:pt x="84994" y="37388"/>
                </a:lnTo>
                <a:lnTo>
                  <a:pt x="88413" y="37769"/>
                </a:lnTo>
                <a:lnTo>
                  <a:pt x="90820" y="38529"/>
                </a:lnTo>
                <a:lnTo>
                  <a:pt x="93101" y="39289"/>
                </a:lnTo>
                <a:lnTo>
                  <a:pt x="95001" y="40557"/>
                </a:lnTo>
                <a:lnTo>
                  <a:pt x="96267" y="42458"/>
                </a:lnTo>
                <a:lnTo>
                  <a:pt x="97660" y="44486"/>
                </a:lnTo>
                <a:lnTo>
                  <a:pt x="98294" y="46640"/>
                </a:lnTo>
                <a:lnTo>
                  <a:pt x="98294" y="51457"/>
                </a:lnTo>
                <a:lnTo>
                  <a:pt x="93353" y="58935"/>
                </a:lnTo>
                <a:lnTo>
                  <a:pt x="91960" y="59822"/>
                </a:lnTo>
                <a:lnTo>
                  <a:pt x="90187" y="60455"/>
                </a:lnTo>
                <a:lnTo>
                  <a:pt x="86894" y="61089"/>
                </a:lnTo>
                <a:lnTo>
                  <a:pt x="84867" y="61216"/>
                </a:lnTo>
                <a:lnTo>
                  <a:pt x="104269" y="61216"/>
                </a:lnTo>
                <a:lnTo>
                  <a:pt x="104373" y="61089"/>
                </a:lnTo>
                <a:lnTo>
                  <a:pt x="105883" y="58047"/>
                </a:lnTo>
                <a:lnTo>
                  <a:pt x="107034" y="55512"/>
                </a:lnTo>
                <a:lnTo>
                  <a:pt x="107793" y="52471"/>
                </a:lnTo>
                <a:lnTo>
                  <a:pt x="107793" y="45247"/>
                </a:lnTo>
                <a:lnTo>
                  <a:pt x="106654" y="41697"/>
                </a:lnTo>
                <a:lnTo>
                  <a:pt x="104373" y="38783"/>
                </a:lnTo>
                <a:lnTo>
                  <a:pt x="103328" y="37388"/>
                </a:lnTo>
                <a:close/>
              </a:path>
              <a:path w="268604" h="70485">
                <a:moveTo>
                  <a:pt x="101483" y="8238"/>
                </a:moveTo>
                <a:lnTo>
                  <a:pt x="83474" y="8238"/>
                </a:lnTo>
                <a:lnTo>
                  <a:pt x="87020" y="8491"/>
                </a:lnTo>
                <a:lnTo>
                  <a:pt x="89047" y="9124"/>
                </a:lnTo>
                <a:lnTo>
                  <a:pt x="91074" y="9885"/>
                </a:lnTo>
                <a:lnTo>
                  <a:pt x="92594" y="11026"/>
                </a:lnTo>
                <a:lnTo>
                  <a:pt x="94874" y="14575"/>
                </a:lnTo>
                <a:lnTo>
                  <a:pt x="95380" y="16602"/>
                </a:lnTo>
                <a:lnTo>
                  <a:pt x="95380" y="21292"/>
                </a:lnTo>
                <a:lnTo>
                  <a:pt x="83727" y="29150"/>
                </a:lnTo>
                <a:lnTo>
                  <a:pt x="100001" y="29150"/>
                </a:lnTo>
                <a:lnTo>
                  <a:pt x="100448" y="28770"/>
                </a:lnTo>
                <a:lnTo>
                  <a:pt x="101967" y="26108"/>
                </a:lnTo>
                <a:lnTo>
                  <a:pt x="103614" y="23573"/>
                </a:lnTo>
                <a:lnTo>
                  <a:pt x="104373" y="20786"/>
                </a:lnTo>
                <a:lnTo>
                  <a:pt x="104373" y="14575"/>
                </a:lnTo>
                <a:lnTo>
                  <a:pt x="103487" y="11532"/>
                </a:lnTo>
                <a:lnTo>
                  <a:pt x="101483" y="8238"/>
                </a:lnTo>
                <a:close/>
              </a:path>
              <a:path w="268604" h="70485">
                <a:moveTo>
                  <a:pt x="129580" y="19137"/>
                </a:moveTo>
                <a:lnTo>
                  <a:pt x="121094" y="19137"/>
                </a:lnTo>
                <a:lnTo>
                  <a:pt x="121221" y="56527"/>
                </a:lnTo>
                <a:lnTo>
                  <a:pt x="121601" y="58174"/>
                </a:lnTo>
                <a:lnTo>
                  <a:pt x="122107" y="60709"/>
                </a:lnTo>
                <a:lnTo>
                  <a:pt x="129961" y="68821"/>
                </a:lnTo>
                <a:lnTo>
                  <a:pt x="132494" y="69961"/>
                </a:lnTo>
                <a:lnTo>
                  <a:pt x="135281" y="70468"/>
                </a:lnTo>
                <a:lnTo>
                  <a:pt x="144908" y="70468"/>
                </a:lnTo>
                <a:lnTo>
                  <a:pt x="150228" y="67680"/>
                </a:lnTo>
                <a:lnTo>
                  <a:pt x="153369" y="63117"/>
                </a:lnTo>
                <a:lnTo>
                  <a:pt x="137307" y="63117"/>
                </a:lnTo>
                <a:lnTo>
                  <a:pt x="135154" y="62483"/>
                </a:lnTo>
                <a:lnTo>
                  <a:pt x="133507" y="61216"/>
                </a:lnTo>
                <a:lnTo>
                  <a:pt x="131734" y="59949"/>
                </a:lnTo>
                <a:lnTo>
                  <a:pt x="130594" y="58174"/>
                </a:lnTo>
                <a:lnTo>
                  <a:pt x="129707" y="54372"/>
                </a:lnTo>
                <a:lnTo>
                  <a:pt x="129580" y="19137"/>
                </a:lnTo>
                <a:close/>
              </a:path>
              <a:path w="268604" h="70485">
                <a:moveTo>
                  <a:pt x="161754" y="61977"/>
                </a:moveTo>
                <a:lnTo>
                  <a:pt x="154155" y="61977"/>
                </a:lnTo>
                <a:lnTo>
                  <a:pt x="154155" y="69328"/>
                </a:lnTo>
                <a:lnTo>
                  <a:pt x="161754" y="69328"/>
                </a:lnTo>
                <a:lnTo>
                  <a:pt x="161754" y="61977"/>
                </a:lnTo>
                <a:close/>
              </a:path>
              <a:path w="268604" h="70485">
                <a:moveTo>
                  <a:pt x="161754" y="19137"/>
                </a:moveTo>
                <a:lnTo>
                  <a:pt x="153268" y="19137"/>
                </a:lnTo>
                <a:lnTo>
                  <a:pt x="153268" y="50317"/>
                </a:lnTo>
                <a:lnTo>
                  <a:pt x="152761" y="53611"/>
                </a:lnTo>
                <a:lnTo>
                  <a:pt x="151874" y="55893"/>
                </a:lnTo>
                <a:lnTo>
                  <a:pt x="150860" y="58047"/>
                </a:lnTo>
                <a:lnTo>
                  <a:pt x="149341" y="59949"/>
                </a:lnTo>
                <a:lnTo>
                  <a:pt x="147060" y="61216"/>
                </a:lnTo>
                <a:lnTo>
                  <a:pt x="144908" y="62483"/>
                </a:lnTo>
                <a:lnTo>
                  <a:pt x="142501" y="63117"/>
                </a:lnTo>
                <a:lnTo>
                  <a:pt x="153369" y="63117"/>
                </a:lnTo>
                <a:lnTo>
                  <a:pt x="154155" y="61977"/>
                </a:lnTo>
                <a:lnTo>
                  <a:pt x="161754" y="61977"/>
                </a:lnTo>
                <a:lnTo>
                  <a:pt x="161754" y="19137"/>
                </a:lnTo>
                <a:close/>
              </a:path>
              <a:path w="268604" h="70485">
                <a:moveTo>
                  <a:pt x="202415" y="17997"/>
                </a:moveTo>
                <a:lnTo>
                  <a:pt x="192661" y="17997"/>
                </a:lnTo>
                <a:lnTo>
                  <a:pt x="188608" y="19010"/>
                </a:lnTo>
                <a:lnTo>
                  <a:pt x="174042" y="39037"/>
                </a:lnTo>
                <a:lnTo>
                  <a:pt x="174042" y="52852"/>
                </a:lnTo>
                <a:lnTo>
                  <a:pt x="176194" y="59315"/>
                </a:lnTo>
                <a:lnTo>
                  <a:pt x="184555" y="68187"/>
                </a:lnTo>
                <a:lnTo>
                  <a:pt x="190002" y="70468"/>
                </a:lnTo>
                <a:lnTo>
                  <a:pt x="202415" y="70468"/>
                </a:lnTo>
                <a:lnTo>
                  <a:pt x="206975" y="68821"/>
                </a:lnTo>
                <a:lnTo>
                  <a:pt x="210775" y="65652"/>
                </a:lnTo>
                <a:lnTo>
                  <a:pt x="213258" y="63498"/>
                </a:lnTo>
                <a:lnTo>
                  <a:pt x="192661" y="63498"/>
                </a:lnTo>
                <a:lnTo>
                  <a:pt x="189241" y="61977"/>
                </a:lnTo>
                <a:lnTo>
                  <a:pt x="186707" y="58935"/>
                </a:lnTo>
                <a:lnTo>
                  <a:pt x="184048" y="55893"/>
                </a:lnTo>
                <a:lnTo>
                  <a:pt x="182782" y="50951"/>
                </a:lnTo>
                <a:lnTo>
                  <a:pt x="182782" y="37515"/>
                </a:lnTo>
                <a:lnTo>
                  <a:pt x="184175" y="32699"/>
                </a:lnTo>
                <a:lnTo>
                  <a:pt x="186834" y="29657"/>
                </a:lnTo>
                <a:lnTo>
                  <a:pt x="189495" y="26489"/>
                </a:lnTo>
                <a:lnTo>
                  <a:pt x="193041" y="24968"/>
                </a:lnTo>
                <a:lnTo>
                  <a:pt x="213884" y="24968"/>
                </a:lnTo>
                <a:lnTo>
                  <a:pt x="210268" y="22179"/>
                </a:lnTo>
                <a:lnTo>
                  <a:pt x="206848" y="19391"/>
                </a:lnTo>
                <a:lnTo>
                  <a:pt x="202415" y="17997"/>
                </a:lnTo>
                <a:close/>
              </a:path>
              <a:path w="268604" h="70485">
                <a:moveTo>
                  <a:pt x="209382" y="50951"/>
                </a:moveTo>
                <a:lnTo>
                  <a:pt x="200135" y="63498"/>
                </a:lnTo>
                <a:lnTo>
                  <a:pt x="213258" y="63498"/>
                </a:lnTo>
                <a:lnTo>
                  <a:pt x="214575" y="62356"/>
                </a:lnTo>
                <a:lnTo>
                  <a:pt x="216855" y="57795"/>
                </a:lnTo>
                <a:lnTo>
                  <a:pt x="217741" y="52091"/>
                </a:lnTo>
                <a:lnTo>
                  <a:pt x="209382" y="50951"/>
                </a:lnTo>
                <a:close/>
              </a:path>
              <a:path w="268604" h="70485">
                <a:moveTo>
                  <a:pt x="213884" y="24968"/>
                </a:moveTo>
                <a:lnTo>
                  <a:pt x="200135" y="24968"/>
                </a:lnTo>
                <a:lnTo>
                  <a:pt x="202542" y="25855"/>
                </a:lnTo>
                <a:lnTo>
                  <a:pt x="204569" y="27503"/>
                </a:lnTo>
                <a:lnTo>
                  <a:pt x="206468" y="29277"/>
                </a:lnTo>
                <a:lnTo>
                  <a:pt x="207862" y="31812"/>
                </a:lnTo>
                <a:lnTo>
                  <a:pt x="208748" y="35107"/>
                </a:lnTo>
                <a:lnTo>
                  <a:pt x="216982" y="33840"/>
                </a:lnTo>
                <a:lnTo>
                  <a:pt x="215968" y="28770"/>
                </a:lnTo>
                <a:lnTo>
                  <a:pt x="213884" y="24968"/>
                </a:lnTo>
                <a:close/>
              </a:path>
              <a:path w="268604" h="70485">
                <a:moveTo>
                  <a:pt x="235096" y="0"/>
                </a:moveTo>
                <a:lnTo>
                  <a:pt x="226608" y="0"/>
                </a:lnTo>
                <a:lnTo>
                  <a:pt x="226608" y="69328"/>
                </a:lnTo>
                <a:lnTo>
                  <a:pt x="235096" y="69328"/>
                </a:lnTo>
                <a:lnTo>
                  <a:pt x="235096" y="49429"/>
                </a:lnTo>
                <a:lnTo>
                  <a:pt x="241048" y="43726"/>
                </a:lnTo>
                <a:lnTo>
                  <a:pt x="250994" y="43726"/>
                </a:lnTo>
                <a:lnTo>
                  <a:pt x="248191" y="39543"/>
                </a:lnTo>
                <a:lnTo>
                  <a:pt x="235096" y="39543"/>
                </a:lnTo>
                <a:lnTo>
                  <a:pt x="235096" y="0"/>
                </a:lnTo>
                <a:close/>
              </a:path>
              <a:path w="268604" h="70485">
                <a:moveTo>
                  <a:pt x="250994" y="43726"/>
                </a:moveTo>
                <a:lnTo>
                  <a:pt x="241048" y="43726"/>
                </a:lnTo>
                <a:lnTo>
                  <a:pt x="257642" y="69328"/>
                </a:lnTo>
                <a:lnTo>
                  <a:pt x="268155" y="69328"/>
                </a:lnTo>
                <a:lnTo>
                  <a:pt x="250994" y="43726"/>
                </a:lnTo>
                <a:close/>
              </a:path>
              <a:path w="268604" h="70485">
                <a:moveTo>
                  <a:pt x="266255" y="19137"/>
                </a:moveTo>
                <a:lnTo>
                  <a:pt x="255235" y="19137"/>
                </a:lnTo>
                <a:lnTo>
                  <a:pt x="235096" y="39543"/>
                </a:lnTo>
                <a:lnTo>
                  <a:pt x="248191" y="39543"/>
                </a:lnTo>
                <a:lnTo>
                  <a:pt x="247002" y="37769"/>
                </a:lnTo>
                <a:lnTo>
                  <a:pt x="266255" y="19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7" name="object 7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1440" y="2054233"/>
            <a:ext cx="2117452" cy="90622"/>
          </a:xfrm>
          <a:prstGeom prst="rect">
            <a:avLst/>
          </a:prstGeom>
        </p:spPr>
      </p:pic>
      <p:sp>
        <p:nvSpPr>
          <p:cNvPr id="78" name="object 78" descr=""/>
          <p:cNvSpPr/>
          <p:nvPr/>
        </p:nvSpPr>
        <p:spPr>
          <a:xfrm>
            <a:off x="4197147" y="3912545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7884"/>
                </a:lnTo>
              </a:path>
            </a:pathLst>
          </a:custGeom>
          <a:ln w="19000">
            <a:solidFill>
              <a:srgbClr val="00007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1119019" y="2280217"/>
            <a:ext cx="4201160" cy="3637915"/>
            <a:chOff x="1119019" y="2280217"/>
            <a:chExt cx="4201160" cy="3637915"/>
          </a:xfrm>
        </p:grpSpPr>
        <p:pic>
          <p:nvPicPr>
            <p:cNvPr id="80" name="object 8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23680" y="2280217"/>
              <a:ext cx="154027" cy="352980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1256377" y="3272871"/>
              <a:ext cx="2941320" cy="1535430"/>
            </a:xfrm>
            <a:custGeom>
              <a:avLst/>
              <a:gdLst/>
              <a:ahLst/>
              <a:cxnLst/>
              <a:rect l="l" t="t" r="r" b="b"/>
              <a:pathLst>
                <a:path w="2941320" h="1535429">
                  <a:moveTo>
                    <a:pt x="0" y="0"/>
                  </a:moveTo>
                  <a:lnTo>
                    <a:pt x="0" y="127884"/>
                  </a:lnTo>
                </a:path>
                <a:path w="2941320" h="1535429">
                  <a:moveTo>
                    <a:pt x="0" y="127884"/>
                  </a:moveTo>
                  <a:lnTo>
                    <a:pt x="1278635" y="127884"/>
                  </a:lnTo>
                </a:path>
                <a:path w="2941320" h="1535429">
                  <a:moveTo>
                    <a:pt x="767163" y="511662"/>
                  </a:moveTo>
                  <a:lnTo>
                    <a:pt x="1022880" y="511662"/>
                  </a:lnTo>
                </a:path>
                <a:path w="2941320" h="1535429">
                  <a:moveTo>
                    <a:pt x="1022880" y="0"/>
                  </a:moveTo>
                  <a:lnTo>
                    <a:pt x="1022880" y="511662"/>
                  </a:lnTo>
                </a:path>
                <a:path w="2941320" h="1535429">
                  <a:moveTo>
                    <a:pt x="1022880" y="511662"/>
                  </a:moveTo>
                  <a:lnTo>
                    <a:pt x="1022880" y="639673"/>
                  </a:lnTo>
                </a:path>
                <a:path w="2941320" h="1535429">
                  <a:moveTo>
                    <a:pt x="1278635" y="0"/>
                  </a:moveTo>
                  <a:lnTo>
                    <a:pt x="1278635" y="127884"/>
                  </a:lnTo>
                </a:path>
                <a:path w="2941320" h="1535429">
                  <a:moveTo>
                    <a:pt x="1278635" y="127884"/>
                  </a:moveTo>
                  <a:lnTo>
                    <a:pt x="2940770" y="127884"/>
                  </a:lnTo>
                </a:path>
                <a:path w="2941320" h="1535429">
                  <a:moveTo>
                    <a:pt x="1662185" y="511662"/>
                  </a:moveTo>
                  <a:lnTo>
                    <a:pt x="1662185" y="1023452"/>
                  </a:lnTo>
                </a:path>
                <a:path w="2941320" h="1535429">
                  <a:moveTo>
                    <a:pt x="1662185" y="511662"/>
                  </a:moveTo>
                  <a:lnTo>
                    <a:pt x="2045735" y="511662"/>
                  </a:lnTo>
                </a:path>
                <a:path w="2941320" h="1535429">
                  <a:moveTo>
                    <a:pt x="1406443" y="1535242"/>
                  </a:moveTo>
                  <a:lnTo>
                    <a:pt x="1662185" y="1535242"/>
                  </a:lnTo>
                </a:path>
                <a:path w="2941320" h="1535429">
                  <a:moveTo>
                    <a:pt x="1662185" y="1023452"/>
                  </a:moveTo>
                  <a:lnTo>
                    <a:pt x="1662185" y="1535242"/>
                  </a:lnTo>
                </a:path>
                <a:path w="2941320" h="1535429">
                  <a:moveTo>
                    <a:pt x="1662185" y="1023452"/>
                  </a:moveTo>
                  <a:lnTo>
                    <a:pt x="1789993" y="1023452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909062" y="481414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00" y="0"/>
                  </a:lnTo>
                </a:path>
              </a:pathLst>
            </a:custGeom>
            <a:ln w="1206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512107" y="3784534"/>
              <a:ext cx="2429510" cy="1023619"/>
            </a:xfrm>
            <a:custGeom>
              <a:avLst/>
              <a:gdLst/>
              <a:ahLst/>
              <a:cxnLst/>
              <a:rect l="l" t="t" r="r" b="b"/>
              <a:pathLst>
                <a:path w="2429510" h="1023620">
                  <a:moveTo>
                    <a:pt x="1406455" y="1023579"/>
                  </a:moveTo>
                  <a:lnTo>
                    <a:pt x="1534263" y="1023579"/>
                  </a:lnTo>
                </a:path>
                <a:path w="2429510" h="1023620">
                  <a:moveTo>
                    <a:pt x="2429298" y="0"/>
                  </a:moveTo>
                  <a:lnTo>
                    <a:pt x="2429298" y="511789"/>
                  </a:lnTo>
                </a:path>
                <a:path w="2429510" h="1023620">
                  <a:moveTo>
                    <a:pt x="0" y="0"/>
                  </a:moveTo>
                  <a:lnTo>
                    <a:pt x="127858" y="0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256377" y="3656650"/>
              <a:ext cx="255904" cy="831850"/>
            </a:xfrm>
            <a:custGeom>
              <a:avLst/>
              <a:gdLst/>
              <a:ahLst/>
              <a:cxnLst/>
              <a:rect l="l" t="t" r="r" b="b"/>
              <a:pathLst>
                <a:path w="255905" h="831850">
                  <a:moveTo>
                    <a:pt x="255729" y="127884"/>
                  </a:moveTo>
                  <a:lnTo>
                    <a:pt x="127871" y="127884"/>
                  </a:lnTo>
                </a:path>
                <a:path w="255905" h="831850">
                  <a:moveTo>
                    <a:pt x="127871" y="0"/>
                  </a:moveTo>
                  <a:lnTo>
                    <a:pt x="127871" y="255894"/>
                  </a:lnTo>
                </a:path>
                <a:path w="255905" h="831850">
                  <a:moveTo>
                    <a:pt x="89503" y="51204"/>
                  </a:moveTo>
                  <a:lnTo>
                    <a:pt x="89503" y="204690"/>
                  </a:lnTo>
                </a:path>
                <a:path w="255905" h="831850">
                  <a:moveTo>
                    <a:pt x="51148" y="102408"/>
                  </a:moveTo>
                  <a:lnTo>
                    <a:pt x="51148" y="153486"/>
                  </a:lnTo>
                </a:path>
                <a:path w="255905" h="831850">
                  <a:moveTo>
                    <a:pt x="127871" y="831563"/>
                  </a:moveTo>
                  <a:lnTo>
                    <a:pt x="0" y="831563"/>
                  </a:lnTo>
                </a:path>
                <a:path w="255905" h="831850">
                  <a:moveTo>
                    <a:pt x="127871" y="831563"/>
                  </a:moveTo>
                  <a:lnTo>
                    <a:pt x="127871" y="703679"/>
                  </a:lnTo>
                </a:path>
                <a:path w="255905" h="831850">
                  <a:moveTo>
                    <a:pt x="0" y="831563"/>
                  </a:moveTo>
                  <a:lnTo>
                    <a:pt x="0" y="703679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512107" y="4424208"/>
              <a:ext cx="128270" cy="511809"/>
            </a:xfrm>
            <a:custGeom>
              <a:avLst/>
              <a:gdLst/>
              <a:ahLst/>
              <a:cxnLst/>
              <a:rect l="l" t="t" r="r" b="b"/>
              <a:pathLst>
                <a:path w="128269" h="511810">
                  <a:moveTo>
                    <a:pt x="0" y="0"/>
                  </a:moveTo>
                  <a:lnTo>
                    <a:pt x="0" y="511789"/>
                  </a:lnTo>
                </a:path>
                <a:path w="128269" h="511810">
                  <a:moveTo>
                    <a:pt x="0" y="0"/>
                  </a:moveTo>
                  <a:lnTo>
                    <a:pt x="127858" y="0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256377" y="4360329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55729" y="63878"/>
                  </a:moveTo>
                  <a:lnTo>
                    <a:pt x="127871" y="63878"/>
                  </a:lnTo>
                </a:path>
                <a:path w="255905" h="64135">
                  <a:moveTo>
                    <a:pt x="127871" y="0"/>
                  </a:moveTo>
                  <a:lnTo>
                    <a:pt x="0" y="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174771" y="4393409"/>
              <a:ext cx="46355" cy="52705"/>
            </a:xfrm>
            <a:custGeom>
              <a:avLst/>
              <a:gdLst/>
              <a:ahLst/>
              <a:cxnLst/>
              <a:rect l="l" t="t" r="r" b="b"/>
              <a:pathLst>
                <a:path w="46355" h="52704">
                  <a:moveTo>
                    <a:pt x="30051" y="0"/>
                  </a:moveTo>
                  <a:lnTo>
                    <a:pt x="16409" y="0"/>
                  </a:lnTo>
                  <a:lnTo>
                    <a:pt x="10773" y="2280"/>
                  </a:lnTo>
                  <a:lnTo>
                    <a:pt x="2087" y="11659"/>
                  </a:lnTo>
                  <a:lnTo>
                    <a:pt x="39" y="17870"/>
                  </a:lnTo>
                  <a:lnTo>
                    <a:pt x="0" y="35107"/>
                  </a:lnTo>
                  <a:lnTo>
                    <a:pt x="2063" y="41191"/>
                  </a:lnTo>
                  <a:lnTo>
                    <a:pt x="6365" y="45627"/>
                  </a:lnTo>
                  <a:lnTo>
                    <a:pt x="10659" y="50190"/>
                  </a:lnTo>
                  <a:lnTo>
                    <a:pt x="16473" y="52471"/>
                  </a:lnTo>
                  <a:lnTo>
                    <a:pt x="29646" y="52471"/>
                  </a:lnTo>
                  <a:lnTo>
                    <a:pt x="34422" y="51076"/>
                  </a:lnTo>
                  <a:lnTo>
                    <a:pt x="38171" y="48162"/>
                  </a:lnTo>
                  <a:lnTo>
                    <a:pt x="41750" y="45500"/>
                  </a:lnTo>
                  <a:lnTo>
                    <a:pt x="19677" y="45500"/>
                  </a:lnTo>
                  <a:lnTo>
                    <a:pt x="16181" y="43980"/>
                  </a:lnTo>
                  <a:lnTo>
                    <a:pt x="10570" y="38149"/>
                  </a:lnTo>
                  <a:lnTo>
                    <a:pt x="9012" y="33967"/>
                  </a:lnTo>
                  <a:lnTo>
                    <a:pt x="8695" y="28389"/>
                  </a:lnTo>
                  <a:lnTo>
                    <a:pt x="46113" y="28389"/>
                  </a:lnTo>
                  <a:lnTo>
                    <a:pt x="46146" y="21419"/>
                  </a:lnTo>
                  <a:lnTo>
                    <a:pt x="9177" y="21419"/>
                  </a:lnTo>
                  <a:lnTo>
                    <a:pt x="9455" y="16983"/>
                  </a:lnTo>
                  <a:lnTo>
                    <a:pt x="10925" y="13561"/>
                  </a:lnTo>
                  <a:lnTo>
                    <a:pt x="16245" y="8238"/>
                  </a:lnTo>
                  <a:lnTo>
                    <a:pt x="19525" y="6971"/>
                  </a:lnTo>
                  <a:lnTo>
                    <a:pt x="39898" y="6971"/>
                  </a:lnTo>
                  <a:lnTo>
                    <a:pt x="35524" y="2280"/>
                  </a:lnTo>
                  <a:lnTo>
                    <a:pt x="30051" y="0"/>
                  </a:lnTo>
                  <a:close/>
                </a:path>
                <a:path w="46355" h="52704">
                  <a:moveTo>
                    <a:pt x="37082" y="35107"/>
                  </a:moveTo>
                  <a:lnTo>
                    <a:pt x="35802" y="38783"/>
                  </a:lnTo>
                  <a:lnTo>
                    <a:pt x="34054" y="41318"/>
                  </a:lnTo>
                  <a:lnTo>
                    <a:pt x="29646" y="44613"/>
                  </a:lnTo>
                  <a:lnTo>
                    <a:pt x="26973" y="45500"/>
                  </a:lnTo>
                  <a:lnTo>
                    <a:pt x="41750" y="45500"/>
                  </a:lnTo>
                  <a:lnTo>
                    <a:pt x="41920" y="45373"/>
                  </a:lnTo>
                  <a:lnTo>
                    <a:pt x="44492" y="41318"/>
                  </a:lnTo>
                  <a:lnTo>
                    <a:pt x="45872" y="36248"/>
                  </a:lnTo>
                  <a:lnTo>
                    <a:pt x="37082" y="35107"/>
                  </a:lnTo>
                  <a:close/>
                </a:path>
                <a:path w="46355" h="52704">
                  <a:moveTo>
                    <a:pt x="39898" y="6971"/>
                  </a:moveTo>
                  <a:lnTo>
                    <a:pt x="27746" y="6971"/>
                  </a:lnTo>
                  <a:lnTo>
                    <a:pt x="31267" y="8618"/>
                  </a:lnTo>
                  <a:lnTo>
                    <a:pt x="35739" y="14067"/>
                  </a:lnTo>
                  <a:lnTo>
                    <a:pt x="36803" y="17109"/>
                  </a:lnTo>
                  <a:lnTo>
                    <a:pt x="37183" y="21419"/>
                  </a:lnTo>
                  <a:lnTo>
                    <a:pt x="46146" y="21419"/>
                  </a:lnTo>
                  <a:lnTo>
                    <a:pt x="46151" y="17870"/>
                  </a:lnTo>
                  <a:lnTo>
                    <a:pt x="44036" y="11407"/>
                  </a:lnTo>
                  <a:lnTo>
                    <a:pt x="39898" y="6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895682" y="4424208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0" y="0"/>
                  </a:moveTo>
                  <a:lnTo>
                    <a:pt x="127858" y="0"/>
                  </a:lnTo>
                </a:path>
                <a:path w="384175" h="384175">
                  <a:moveTo>
                    <a:pt x="127858" y="0"/>
                  </a:moveTo>
                  <a:lnTo>
                    <a:pt x="127858" y="383905"/>
                  </a:lnTo>
                </a:path>
                <a:path w="384175" h="384175">
                  <a:moveTo>
                    <a:pt x="127858" y="0"/>
                  </a:moveTo>
                  <a:lnTo>
                    <a:pt x="383575" y="0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014040" y="481414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00" y="0"/>
                  </a:lnTo>
                </a:path>
              </a:pathLst>
            </a:custGeom>
            <a:ln w="1206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023541" y="4296324"/>
              <a:ext cx="255904" cy="511809"/>
            </a:xfrm>
            <a:custGeom>
              <a:avLst/>
              <a:gdLst/>
              <a:ahLst/>
              <a:cxnLst/>
              <a:rect l="l" t="t" r="r" b="b"/>
              <a:pathLst>
                <a:path w="255905" h="511810">
                  <a:moveTo>
                    <a:pt x="0" y="511789"/>
                  </a:moveTo>
                  <a:lnTo>
                    <a:pt x="127858" y="511789"/>
                  </a:lnTo>
                </a:path>
                <a:path w="255905" h="511810">
                  <a:moveTo>
                    <a:pt x="255716" y="0"/>
                  </a:moveTo>
                  <a:lnTo>
                    <a:pt x="255716" y="127884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959611" y="4168440"/>
              <a:ext cx="128270" cy="255904"/>
            </a:xfrm>
            <a:custGeom>
              <a:avLst/>
              <a:gdLst/>
              <a:ahLst/>
              <a:cxnLst/>
              <a:rect l="l" t="t" r="r" b="b"/>
              <a:pathLst>
                <a:path w="128269" h="255904">
                  <a:moveTo>
                    <a:pt x="0" y="127884"/>
                  </a:moveTo>
                  <a:lnTo>
                    <a:pt x="0" y="0"/>
                  </a:lnTo>
                </a:path>
                <a:path w="128269" h="255904">
                  <a:moveTo>
                    <a:pt x="0" y="127884"/>
                  </a:moveTo>
                  <a:lnTo>
                    <a:pt x="127858" y="127884"/>
                  </a:lnTo>
                </a:path>
                <a:path w="128269" h="255904">
                  <a:moveTo>
                    <a:pt x="0" y="0"/>
                  </a:moveTo>
                  <a:lnTo>
                    <a:pt x="127858" y="0"/>
                  </a:lnTo>
                </a:path>
                <a:path w="128269" h="255904">
                  <a:moveTo>
                    <a:pt x="63929" y="255768"/>
                  </a:moveTo>
                  <a:lnTo>
                    <a:pt x="63929" y="127884"/>
                  </a:lnTo>
                </a:path>
                <a:path w="128269" h="255904">
                  <a:moveTo>
                    <a:pt x="127858" y="127884"/>
                  </a:moveTo>
                  <a:lnTo>
                    <a:pt x="127858" y="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566296" y="4144105"/>
              <a:ext cx="352425" cy="70485"/>
            </a:xfrm>
            <a:custGeom>
              <a:avLst/>
              <a:gdLst/>
              <a:ahLst/>
              <a:cxnLst/>
              <a:rect l="l" t="t" r="r" b="b"/>
              <a:pathLst>
                <a:path w="352425" h="70485">
                  <a:moveTo>
                    <a:pt x="36479" y="0"/>
                  </a:moveTo>
                  <a:lnTo>
                    <a:pt x="26600" y="0"/>
                  </a:lnTo>
                  <a:lnTo>
                    <a:pt x="0" y="69329"/>
                  </a:lnTo>
                  <a:lnTo>
                    <a:pt x="9740" y="69329"/>
                  </a:lnTo>
                  <a:lnTo>
                    <a:pt x="17340" y="48289"/>
                  </a:lnTo>
                  <a:lnTo>
                    <a:pt x="56225" y="48289"/>
                  </a:lnTo>
                  <a:lnTo>
                    <a:pt x="53167" y="40811"/>
                  </a:lnTo>
                  <a:lnTo>
                    <a:pt x="19987" y="40811"/>
                  </a:lnTo>
                  <a:lnTo>
                    <a:pt x="27600" y="20532"/>
                  </a:lnTo>
                  <a:lnTo>
                    <a:pt x="29208" y="16097"/>
                  </a:lnTo>
                  <a:lnTo>
                    <a:pt x="30450" y="11661"/>
                  </a:lnTo>
                  <a:lnTo>
                    <a:pt x="31324" y="7225"/>
                  </a:lnTo>
                  <a:lnTo>
                    <a:pt x="39433" y="7225"/>
                  </a:lnTo>
                  <a:lnTo>
                    <a:pt x="36479" y="0"/>
                  </a:lnTo>
                  <a:close/>
                </a:path>
                <a:path w="352425" h="70485">
                  <a:moveTo>
                    <a:pt x="56225" y="48289"/>
                  </a:moveTo>
                  <a:lnTo>
                    <a:pt x="46309" y="48289"/>
                  </a:lnTo>
                  <a:lnTo>
                    <a:pt x="54390" y="69329"/>
                  </a:lnTo>
                  <a:lnTo>
                    <a:pt x="64828" y="69329"/>
                  </a:lnTo>
                  <a:lnTo>
                    <a:pt x="56225" y="48289"/>
                  </a:lnTo>
                  <a:close/>
                </a:path>
                <a:path w="352425" h="70485">
                  <a:moveTo>
                    <a:pt x="39433" y="7225"/>
                  </a:moveTo>
                  <a:lnTo>
                    <a:pt x="31324" y="7225"/>
                  </a:lnTo>
                  <a:lnTo>
                    <a:pt x="32401" y="11027"/>
                  </a:lnTo>
                  <a:lnTo>
                    <a:pt x="34130" y="16097"/>
                  </a:lnTo>
                  <a:lnTo>
                    <a:pt x="43472" y="40811"/>
                  </a:lnTo>
                  <a:lnTo>
                    <a:pt x="53167" y="40811"/>
                  </a:lnTo>
                  <a:lnTo>
                    <a:pt x="39433" y="7225"/>
                  </a:lnTo>
                  <a:close/>
                </a:path>
                <a:path w="352425" h="70485">
                  <a:moveTo>
                    <a:pt x="94164" y="17998"/>
                  </a:moveTo>
                  <a:lnTo>
                    <a:pt x="87020" y="17998"/>
                  </a:lnTo>
                  <a:lnTo>
                    <a:pt x="83284" y="19011"/>
                  </a:lnTo>
                  <a:lnTo>
                    <a:pt x="69932" y="39164"/>
                  </a:lnTo>
                  <a:lnTo>
                    <a:pt x="69932" y="49429"/>
                  </a:lnTo>
                  <a:lnTo>
                    <a:pt x="87527" y="70469"/>
                  </a:lnTo>
                  <a:lnTo>
                    <a:pt x="97698" y="70469"/>
                  </a:lnTo>
                  <a:lnTo>
                    <a:pt x="102372" y="67934"/>
                  </a:lnTo>
                  <a:lnTo>
                    <a:pt x="105307" y="63371"/>
                  </a:lnTo>
                  <a:lnTo>
                    <a:pt x="88642" y="63371"/>
                  </a:lnTo>
                  <a:lnTo>
                    <a:pt x="85436" y="61851"/>
                  </a:lnTo>
                  <a:lnTo>
                    <a:pt x="80027" y="55514"/>
                  </a:lnTo>
                  <a:lnTo>
                    <a:pt x="78672" y="50697"/>
                  </a:lnTo>
                  <a:lnTo>
                    <a:pt x="78672" y="37642"/>
                  </a:lnTo>
                  <a:lnTo>
                    <a:pt x="79940" y="32699"/>
                  </a:lnTo>
                  <a:lnTo>
                    <a:pt x="82472" y="29658"/>
                  </a:lnTo>
                  <a:lnTo>
                    <a:pt x="85006" y="26489"/>
                  </a:lnTo>
                  <a:lnTo>
                    <a:pt x="88160" y="24968"/>
                  </a:lnTo>
                  <a:lnTo>
                    <a:pt x="113442" y="24968"/>
                  </a:lnTo>
                  <a:lnTo>
                    <a:pt x="104982" y="24842"/>
                  </a:lnTo>
                  <a:lnTo>
                    <a:pt x="103499" y="22814"/>
                  </a:lnTo>
                  <a:lnTo>
                    <a:pt x="101587" y="21165"/>
                  </a:lnTo>
                  <a:lnTo>
                    <a:pt x="96862" y="18632"/>
                  </a:lnTo>
                  <a:lnTo>
                    <a:pt x="94164" y="17998"/>
                  </a:lnTo>
                  <a:close/>
                </a:path>
                <a:path w="352425" h="70485">
                  <a:moveTo>
                    <a:pt x="113442" y="62992"/>
                  </a:moveTo>
                  <a:lnTo>
                    <a:pt x="105552" y="62992"/>
                  </a:lnTo>
                  <a:lnTo>
                    <a:pt x="105552" y="69329"/>
                  </a:lnTo>
                  <a:lnTo>
                    <a:pt x="113442" y="69329"/>
                  </a:lnTo>
                  <a:lnTo>
                    <a:pt x="113442" y="62992"/>
                  </a:lnTo>
                  <a:close/>
                </a:path>
                <a:path w="352425" h="70485">
                  <a:moveTo>
                    <a:pt x="113442" y="24968"/>
                  </a:moveTo>
                  <a:lnTo>
                    <a:pt x="95824" y="24968"/>
                  </a:lnTo>
                  <a:lnTo>
                    <a:pt x="99079" y="26616"/>
                  </a:lnTo>
                  <a:lnTo>
                    <a:pt x="101726" y="29785"/>
                  </a:lnTo>
                  <a:lnTo>
                    <a:pt x="104373" y="33079"/>
                  </a:lnTo>
                  <a:lnTo>
                    <a:pt x="105589" y="37642"/>
                  </a:lnTo>
                  <a:lnTo>
                    <a:pt x="105690" y="51205"/>
                  </a:lnTo>
                  <a:lnTo>
                    <a:pt x="104399" y="55766"/>
                  </a:lnTo>
                  <a:lnTo>
                    <a:pt x="99193" y="61851"/>
                  </a:lnTo>
                  <a:lnTo>
                    <a:pt x="96038" y="63371"/>
                  </a:lnTo>
                  <a:lnTo>
                    <a:pt x="105307" y="63371"/>
                  </a:lnTo>
                  <a:lnTo>
                    <a:pt x="105552" y="62992"/>
                  </a:lnTo>
                  <a:lnTo>
                    <a:pt x="113442" y="62992"/>
                  </a:lnTo>
                  <a:lnTo>
                    <a:pt x="113442" y="24968"/>
                  </a:lnTo>
                  <a:close/>
                </a:path>
                <a:path w="352425" h="70485">
                  <a:moveTo>
                    <a:pt x="113442" y="0"/>
                  </a:moveTo>
                  <a:lnTo>
                    <a:pt x="104982" y="0"/>
                  </a:lnTo>
                  <a:lnTo>
                    <a:pt x="104982" y="24842"/>
                  </a:lnTo>
                  <a:lnTo>
                    <a:pt x="113442" y="24842"/>
                  </a:lnTo>
                  <a:lnTo>
                    <a:pt x="113442" y="0"/>
                  </a:lnTo>
                  <a:close/>
                </a:path>
                <a:path w="352425" h="70485">
                  <a:moveTo>
                    <a:pt x="149581" y="17998"/>
                  </a:moveTo>
                  <a:lnTo>
                    <a:pt x="142436" y="17998"/>
                  </a:lnTo>
                  <a:lnTo>
                    <a:pt x="138700" y="19011"/>
                  </a:lnTo>
                  <a:lnTo>
                    <a:pt x="125350" y="39164"/>
                  </a:lnTo>
                  <a:lnTo>
                    <a:pt x="125350" y="49429"/>
                  </a:lnTo>
                  <a:lnTo>
                    <a:pt x="142943" y="70469"/>
                  </a:lnTo>
                  <a:lnTo>
                    <a:pt x="153115" y="70469"/>
                  </a:lnTo>
                  <a:lnTo>
                    <a:pt x="157789" y="67934"/>
                  </a:lnTo>
                  <a:lnTo>
                    <a:pt x="160724" y="63371"/>
                  </a:lnTo>
                  <a:lnTo>
                    <a:pt x="144058" y="63371"/>
                  </a:lnTo>
                  <a:lnTo>
                    <a:pt x="140867" y="61851"/>
                  </a:lnTo>
                  <a:lnTo>
                    <a:pt x="135445" y="55514"/>
                  </a:lnTo>
                  <a:lnTo>
                    <a:pt x="134090" y="50697"/>
                  </a:lnTo>
                  <a:lnTo>
                    <a:pt x="134090" y="37642"/>
                  </a:lnTo>
                  <a:lnTo>
                    <a:pt x="135356" y="32699"/>
                  </a:lnTo>
                  <a:lnTo>
                    <a:pt x="137890" y="29658"/>
                  </a:lnTo>
                  <a:lnTo>
                    <a:pt x="140423" y="26489"/>
                  </a:lnTo>
                  <a:lnTo>
                    <a:pt x="143590" y="24968"/>
                  </a:lnTo>
                  <a:lnTo>
                    <a:pt x="168860" y="24968"/>
                  </a:lnTo>
                  <a:lnTo>
                    <a:pt x="160411" y="24842"/>
                  </a:lnTo>
                  <a:lnTo>
                    <a:pt x="158929" y="22814"/>
                  </a:lnTo>
                  <a:lnTo>
                    <a:pt x="157003" y="21165"/>
                  </a:lnTo>
                  <a:lnTo>
                    <a:pt x="152279" y="18632"/>
                  </a:lnTo>
                  <a:lnTo>
                    <a:pt x="149581" y="17998"/>
                  </a:lnTo>
                  <a:close/>
                </a:path>
                <a:path w="352425" h="70485">
                  <a:moveTo>
                    <a:pt x="168860" y="62992"/>
                  </a:moveTo>
                  <a:lnTo>
                    <a:pt x="160968" y="62992"/>
                  </a:lnTo>
                  <a:lnTo>
                    <a:pt x="160968" y="69329"/>
                  </a:lnTo>
                  <a:lnTo>
                    <a:pt x="168860" y="69329"/>
                  </a:lnTo>
                  <a:lnTo>
                    <a:pt x="168860" y="62992"/>
                  </a:lnTo>
                  <a:close/>
                </a:path>
                <a:path w="352425" h="70485">
                  <a:moveTo>
                    <a:pt x="168860" y="24968"/>
                  </a:moveTo>
                  <a:lnTo>
                    <a:pt x="151240" y="24968"/>
                  </a:lnTo>
                  <a:lnTo>
                    <a:pt x="154496" y="26616"/>
                  </a:lnTo>
                  <a:lnTo>
                    <a:pt x="157143" y="29785"/>
                  </a:lnTo>
                  <a:lnTo>
                    <a:pt x="159791" y="33079"/>
                  </a:lnTo>
                  <a:lnTo>
                    <a:pt x="161006" y="37642"/>
                  </a:lnTo>
                  <a:lnTo>
                    <a:pt x="161108" y="51205"/>
                  </a:lnTo>
                  <a:lnTo>
                    <a:pt x="159816" y="55766"/>
                  </a:lnTo>
                  <a:lnTo>
                    <a:pt x="154622" y="61851"/>
                  </a:lnTo>
                  <a:lnTo>
                    <a:pt x="151456" y="63371"/>
                  </a:lnTo>
                  <a:lnTo>
                    <a:pt x="160724" y="63371"/>
                  </a:lnTo>
                  <a:lnTo>
                    <a:pt x="160968" y="62992"/>
                  </a:lnTo>
                  <a:lnTo>
                    <a:pt x="168860" y="62992"/>
                  </a:lnTo>
                  <a:lnTo>
                    <a:pt x="168860" y="24968"/>
                  </a:lnTo>
                  <a:close/>
                </a:path>
                <a:path w="352425" h="70485">
                  <a:moveTo>
                    <a:pt x="168860" y="0"/>
                  </a:moveTo>
                  <a:lnTo>
                    <a:pt x="160411" y="0"/>
                  </a:lnTo>
                  <a:lnTo>
                    <a:pt x="160411" y="24842"/>
                  </a:lnTo>
                  <a:lnTo>
                    <a:pt x="168860" y="24842"/>
                  </a:lnTo>
                  <a:lnTo>
                    <a:pt x="168860" y="0"/>
                  </a:lnTo>
                  <a:close/>
                </a:path>
                <a:path w="352425" h="70485">
                  <a:moveTo>
                    <a:pt x="192394" y="0"/>
                  </a:moveTo>
                  <a:lnTo>
                    <a:pt x="183883" y="0"/>
                  </a:lnTo>
                  <a:lnTo>
                    <a:pt x="183883" y="9759"/>
                  </a:lnTo>
                  <a:lnTo>
                    <a:pt x="192394" y="9759"/>
                  </a:lnTo>
                  <a:lnTo>
                    <a:pt x="192394" y="0"/>
                  </a:lnTo>
                  <a:close/>
                </a:path>
                <a:path w="352425" h="70485">
                  <a:moveTo>
                    <a:pt x="192394" y="19138"/>
                  </a:moveTo>
                  <a:lnTo>
                    <a:pt x="183883" y="19138"/>
                  </a:lnTo>
                  <a:lnTo>
                    <a:pt x="183883" y="69329"/>
                  </a:lnTo>
                  <a:lnTo>
                    <a:pt x="192394" y="69329"/>
                  </a:lnTo>
                  <a:lnTo>
                    <a:pt x="192394" y="19138"/>
                  </a:lnTo>
                  <a:close/>
                </a:path>
                <a:path w="352425" h="70485">
                  <a:moveTo>
                    <a:pt x="216019" y="25728"/>
                  </a:moveTo>
                  <a:lnTo>
                    <a:pt x="207557" y="25728"/>
                  </a:lnTo>
                  <a:lnTo>
                    <a:pt x="207636" y="60457"/>
                  </a:lnTo>
                  <a:lnTo>
                    <a:pt x="212192" y="68441"/>
                  </a:lnTo>
                  <a:lnTo>
                    <a:pt x="213890" y="69455"/>
                  </a:lnTo>
                  <a:lnTo>
                    <a:pt x="216284" y="69963"/>
                  </a:lnTo>
                  <a:lnTo>
                    <a:pt x="221263" y="69963"/>
                  </a:lnTo>
                  <a:lnTo>
                    <a:pt x="223403" y="69709"/>
                  </a:lnTo>
                  <a:lnTo>
                    <a:pt x="225797" y="69202"/>
                  </a:lnTo>
                  <a:lnTo>
                    <a:pt x="224610" y="61977"/>
                  </a:lnTo>
                  <a:lnTo>
                    <a:pt x="219577" y="61977"/>
                  </a:lnTo>
                  <a:lnTo>
                    <a:pt x="218602" y="61851"/>
                  </a:lnTo>
                  <a:lnTo>
                    <a:pt x="217931" y="61343"/>
                  </a:lnTo>
                  <a:lnTo>
                    <a:pt x="217247" y="60963"/>
                  </a:lnTo>
                  <a:lnTo>
                    <a:pt x="216766" y="60457"/>
                  </a:lnTo>
                  <a:lnTo>
                    <a:pt x="216462" y="59696"/>
                  </a:lnTo>
                  <a:lnTo>
                    <a:pt x="216157" y="59062"/>
                  </a:lnTo>
                  <a:lnTo>
                    <a:pt x="216019" y="57541"/>
                  </a:lnTo>
                  <a:lnTo>
                    <a:pt x="216019" y="25728"/>
                  </a:lnTo>
                  <a:close/>
                </a:path>
                <a:path w="352425" h="70485">
                  <a:moveTo>
                    <a:pt x="224569" y="61724"/>
                  </a:moveTo>
                  <a:lnTo>
                    <a:pt x="223023" y="61851"/>
                  </a:lnTo>
                  <a:lnTo>
                    <a:pt x="221782" y="61977"/>
                  </a:lnTo>
                  <a:lnTo>
                    <a:pt x="224610" y="61977"/>
                  </a:lnTo>
                  <a:lnTo>
                    <a:pt x="224569" y="61724"/>
                  </a:lnTo>
                  <a:close/>
                </a:path>
                <a:path w="352425" h="70485">
                  <a:moveTo>
                    <a:pt x="224569" y="19138"/>
                  </a:moveTo>
                  <a:lnTo>
                    <a:pt x="201325" y="19138"/>
                  </a:lnTo>
                  <a:lnTo>
                    <a:pt x="201325" y="25728"/>
                  </a:lnTo>
                  <a:lnTo>
                    <a:pt x="224569" y="25728"/>
                  </a:lnTo>
                  <a:lnTo>
                    <a:pt x="224569" y="19138"/>
                  </a:lnTo>
                  <a:close/>
                </a:path>
                <a:path w="352425" h="70485">
                  <a:moveTo>
                    <a:pt x="216019" y="1521"/>
                  </a:moveTo>
                  <a:lnTo>
                    <a:pt x="207557" y="6591"/>
                  </a:lnTo>
                  <a:lnTo>
                    <a:pt x="207557" y="19138"/>
                  </a:lnTo>
                  <a:lnTo>
                    <a:pt x="216019" y="19138"/>
                  </a:lnTo>
                  <a:lnTo>
                    <a:pt x="216019" y="1521"/>
                  </a:lnTo>
                  <a:close/>
                </a:path>
                <a:path w="352425" h="70485">
                  <a:moveTo>
                    <a:pt x="242238" y="0"/>
                  </a:moveTo>
                  <a:lnTo>
                    <a:pt x="233726" y="0"/>
                  </a:lnTo>
                  <a:lnTo>
                    <a:pt x="233726" y="9759"/>
                  </a:lnTo>
                  <a:lnTo>
                    <a:pt x="242238" y="9759"/>
                  </a:lnTo>
                  <a:lnTo>
                    <a:pt x="242238" y="0"/>
                  </a:lnTo>
                  <a:close/>
                </a:path>
                <a:path w="352425" h="70485">
                  <a:moveTo>
                    <a:pt x="242238" y="19138"/>
                  </a:moveTo>
                  <a:lnTo>
                    <a:pt x="233726" y="19138"/>
                  </a:lnTo>
                  <a:lnTo>
                    <a:pt x="233726" y="69329"/>
                  </a:lnTo>
                  <a:lnTo>
                    <a:pt x="242238" y="69329"/>
                  </a:lnTo>
                  <a:lnTo>
                    <a:pt x="242238" y="19138"/>
                  </a:lnTo>
                  <a:close/>
                </a:path>
                <a:path w="352425" h="70485">
                  <a:moveTo>
                    <a:pt x="283102" y="17998"/>
                  </a:moveTo>
                  <a:lnTo>
                    <a:pt x="270004" y="17998"/>
                  </a:lnTo>
                  <a:lnTo>
                    <a:pt x="264735" y="19772"/>
                  </a:lnTo>
                  <a:lnTo>
                    <a:pt x="260428" y="23575"/>
                  </a:lnTo>
                  <a:lnTo>
                    <a:pt x="255259" y="28011"/>
                  </a:lnTo>
                  <a:lnTo>
                    <a:pt x="252676" y="34855"/>
                  </a:lnTo>
                  <a:lnTo>
                    <a:pt x="252676" y="52725"/>
                  </a:lnTo>
                  <a:lnTo>
                    <a:pt x="254842" y="59189"/>
                  </a:lnTo>
                  <a:lnTo>
                    <a:pt x="259173" y="63625"/>
                  </a:lnTo>
                  <a:lnTo>
                    <a:pt x="263505" y="68187"/>
                  </a:lnTo>
                  <a:lnTo>
                    <a:pt x="269181" y="70469"/>
                  </a:lnTo>
                  <a:lnTo>
                    <a:pt x="280581" y="70469"/>
                  </a:lnTo>
                  <a:lnTo>
                    <a:pt x="284622" y="69455"/>
                  </a:lnTo>
                  <a:lnTo>
                    <a:pt x="288320" y="67301"/>
                  </a:lnTo>
                  <a:lnTo>
                    <a:pt x="292019" y="65272"/>
                  </a:lnTo>
                  <a:lnTo>
                    <a:pt x="293946" y="63371"/>
                  </a:lnTo>
                  <a:lnTo>
                    <a:pt x="271955" y="63371"/>
                  </a:lnTo>
                  <a:lnTo>
                    <a:pt x="268420" y="61851"/>
                  </a:lnTo>
                  <a:lnTo>
                    <a:pt x="265513" y="58555"/>
                  </a:lnTo>
                  <a:lnTo>
                    <a:pt x="262822" y="55387"/>
                  </a:lnTo>
                  <a:lnTo>
                    <a:pt x="261416" y="50571"/>
                  </a:lnTo>
                  <a:lnTo>
                    <a:pt x="261453" y="37642"/>
                  </a:lnTo>
                  <a:lnTo>
                    <a:pt x="262822" y="32953"/>
                  </a:lnTo>
                  <a:lnTo>
                    <a:pt x="268420" y="26616"/>
                  </a:lnTo>
                  <a:lnTo>
                    <a:pt x="271955" y="24968"/>
                  </a:lnTo>
                  <a:lnTo>
                    <a:pt x="293363" y="24968"/>
                  </a:lnTo>
                  <a:lnTo>
                    <a:pt x="288738" y="20152"/>
                  </a:lnTo>
                  <a:lnTo>
                    <a:pt x="283102" y="17998"/>
                  </a:lnTo>
                  <a:close/>
                </a:path>
                <a:path w="352425" h="70485">
                  <a:moveTo>
                    <a:pt x="293363" y="24968"/>
                  </a:moveTo>
                  <a:lnTo>
                    <a:pt x="280391" y="24968"/>
                  </a:lnTo>
                  <a:lnTo>
                    <a:pt x="283899" y="26616"/>
                  </a:lnTo>
                  <a:lnTo>
                    <a:pt x="289537" y="32953"/>
                  </a:lnTo>
                  <a:lnTo>
                    <a:pt x="290943" y="37642"/>
                  </a:lnTo>
                  <a:lnTo>
                    <a:pt x="290907" y="50571"/>
                  </a:lnTo>
                  <a:lnTo>
                    <a:pt x="289549" y="55387"/>
                  </a:lnTo>
                  <a:lnTo>
                    <a:pt x="286628" y="58682"/>
                  </a:lnTo>
                  <a:lnTo>
                    <a:pt x="283937" y="61851"/>
                  </a:lnTo>
                  <a:lnTo>
                    <a:pt x="280429" y="63371"/>
                  </a:lnTo>
                  <a:lnTo>
                    <a:pt x="293946" y="63371"/>
                  </a:lnTo>
                  <a:lnTo>
                    <a:pt x="294844" y="62485"/>
                  </a:lnTo>
                  <a:lnTo>
                    <a:pt x="296849" y="58555"/>
                  </a:lnTo>
                  <a:lnTo>
                    <a:pt x="298720" y="55007"/>
                  </a:lnTo>
                  <a:lnTo>
                    <a:pt x="299562" y="50571"/>
                  </a:lnTo>
                  <a:lnTo>
                    <a:pt x="299683" y="35488"/>
                  </a:lnTo>
                  <a:lnTo>
                    <a:pt x="297503" y="29278"/>
                  </a:lnTo>
                  <a:lnTo>
                    <a:pt x="293363" y="24968"/>
                  </a:lnTo>
                  <a:close/>
                </a:path>
                <a:path w="352425" h="70485">
                  <a:moveTo>
                    <a:pt x="318910" y="19138"/>
                  </a:moveTo>
                  <a:lnTo>
                    <a:pt x="311260" y="19138"/>
                  </a:lnTo>
                  <a:lnTo>
                    <a:pt x="311260" y="69329"/>
                  </a:lnTo>
                  <a:lnTo>
                    <a:pt x="319772" y="69329"/>
                  </a:lnTo>
                  <a:lnTo>
                    <a:pt x="319846" y="35234"/>
                  </a:lnTo>
                  <a:lnTo>
                    <a:pt x="321077" y="31052"/>
                  </a:lnTo>
                  <a:lnTo>
                    <a:pt x="326346" y="26489"/>
                  </a:lnTo>
                  <a:lnTo>
                    <a:pt x="327040" y="26235"/>
                  </a:lnTo>
                  <a:lnTo>
                    <a:pt x="318910" y="26235"/>
                  </a:lnTo>
                  <a:lnTo>
                    <a:pt x="318910" y="19138"/>
                  </a:lnTo>
                  <a:close/>
                </a:path>
                <a:path w="352425" h="70485">
                  <a:moveTo>
                    <a:pt x="349993" y="25349"/>
                  </a:moveTo>
                  <a:lnTo>
                    <a:pt x="335352" y="25349"/>
                  </a:lnTo>
                  <a:lnTo>
                    <a:pt x="337328" y="25855"/>
                  </a:lnTo>
                  <a:lnTo>
                    <a:pt x="340710" y="27884"/>
                  </a:lnTo>
                  <a:lnTo>
                    <a:pt x="343535" y="69329"/>
                  </a:lnTo>
                  <a:lnTo>
                    <a:pt x="352035" y="69329"/>
                  </a:lnTo>
                  <a:lnTo>
                    <a:pt x="351938" y="32699"/>
                  </a:lnTo>
                  <a:lnTo>
                    <a:pt x="351882" y="31686"/>
                  </a:lnTo>
                  <a:lnTo>
                    <a:pt x="351059" y="27757"/>
                  </a:lnTo>
                  <a:lnTo>
                    <a:pt x="350173" y="25601"/>
                  </a:lnTo>
                  <a:lnTo>
                    <a:pt x="349993" y="25349"/>
                  </a:lnTo>
                  <a:close/>
                </a:path>
                <a:path w="352425" h="70485">
                  <a:moveTo>
                    <a:pt x="337911" y="17998"/>
                  </a:moveTo>
                  <a:lnTo>
                    <a:pt x="327929" y="17998"/>
                  </a:lnTo>
                  <a:lnTo>
                    <a:pt x="322596" y="20659"/>
                  </a:lnTo>
                  <a:lnTo>
                    <a:pt x="318910" y="26235"/>
                  </a:lnTo>
                  <a:lnTo>
                    <a:pt x="327040" y="26235"/>
                  </a:lnTo>
                  <a:lnTo>
                    <a:pt x="329462" y="25349"/>
                  </a:lnTo>
                  <a:lnTo>
                    <a:pt x="349993" y="25349"/>
                  </a:lnTo>
                  <a:lnTo>
                    <a:pt x="347652" y="22053"/>
                  </a:lnTo>
                  <a:lnTo>
                    <a:pt x="345765" y="20659"/>
                  </a:lnTo>
                  <a:lnTo>
                    <a:pt x="343218" y="19518"/>
                  </a:lnTo>
                  <a:lnTo>
                    <a:pt x="340685" y="18505"/>
                  </a:lnTo>
                  <a:lnTo>
                    <a:pt x="337911" y="179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279257" y="3720655"/>
              <a:ext cx="255904" cy="128270"/>
            </a:xfrm>
            <a:custGeom>
              <a:avLst/>
              <a:gdLst/>
              <a:ahLst/>
              <a:cxnLst/>
              <a:rect l="l" t="t" r="r" b="b"/>
              <a:pathLst>
                <a:path w="255905" h="128270">
                  <a:moveTo>
                    <a:pt x="127820" y="0"/>
                  </a:moveTo>
                  <a:lnTo>
                    <a:pt x="255754" y="0"/>
                  </a:lnTo>
                </a:path>
                <a:path w="255905" h="128270">
                  <a:moveTo>
                    <a:pt x="127820" y="0"/>
                  </a:moveTo>
                  <a:lnTo>
                    <a:pt x="127820" y="127884"/>
                  </a:lnTo>
                </a:path>
                <a:path w="255905" h="128270">
                  <a:moveTo>
                    <a:pt x="255754" y="0"/>
                  </a:moveTo>
                  <a:lnTo>
                    <a:pt x="255754" y="127884"/>
                  </a:lnTo>
                </a:path>
                <a:path w="255905" h="128270">
                  <a:moveTo>
                    <a:pt x="0" y="63878"/>
                  </a:moveTo>
                  <a:lnTo>
                    <a:pt x="127820" y="63878"/>
                  </a:lnTo>
                </a:path>
                <a:path w="255905" h="128270">
                  <a:moveTo>
                    <a:pt x="127820" y="127884"/>
                  </a:moveTo>
                  <a:lnTo>
                    <a:pt x="255754" y="12788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75420" y="3735485"/>
              <a:ext cx="192788" cy="88719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2662820" y="4232318"/>
              <a:ext cx="255904" cy="128270"/>
            </a:xfrm>
            <a:custGeom>
              <a:avLst/>
              <a:gdLst/>
              <a:ahLst/>
              <a:cxnLst/>
              <a:rect l="l" t="t" r="r" b="b"/>
              <a:pathLst>
                <a:path w="255905" h="128270">
                  <a:moveTo>
                    <a:pt x="127934" y="128010"/>
                  </a:moveTo>
                  <a:lnTo>
                    <a:pt x="0" y="128010"/>
                  </a:lnTo>
                </a:path>
                <a:path w="255905" h="128270">
                  <a:moveTo>
                    <a:pt x="127934" y="128010"/>
                  </a:moveTo>
                  <a:lnTo>
                    <a:pt x="127934" y="0"/>
                  </a:lnTo>
                </a:path>
                <a:path w="255905" h="128270">
                  <a:moveTo>
                    <a:pt x="0" y="128010"/>
                  </a:moveTo>
                  <a:lnTo>
                    <a:pt x="0" y="0"/>
                  </a:lnTo>
                </a:path>
                <a:path w="255905" h="128270">
                  <a:moveTo>
                    <a:pt x="255742" y="64005"/>
                  </a:moveTo>
                  <a:lnTo>
                    <a:pt x="127934" y="64005"/>
                  </a:lnTo>
                </a:path>
                <a:path w="255905" h="128270">
                  <a:moveTo>
                    <a:pt x="127934" y="0"/>
                  </a:moveTo>
                  <a:lnTo>
                    <a:pt x="0" y="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342224" y="4247401"/>
              <a:ext cx="282575" cy="70485"/>
            </a:xfrm>
            <a:custGeom>
              <a:avLst/>
              <a:gdLst/>
              <a:ahLst/>
              <a:cxnLst/>
              <a:rect l="l" t="t" r="r" b="b"/>
              <a:pathLst>
                <a:path w="282575" h="70485">
                  <a:moveTo>
                    <a:pt x="36860" y="0"/>
                  </a:moveTo>
                  <a:lnTo>
                    <a:pt x="0" y="0"/>
                  </a:lnTo>
                  <a:lnTo>
                    <a:pt x="0" y="69201"/>
                  </a:lnTo>
                  <a:lnTo>
                    <a:pt x="9119" y="69201"/>
                  </a:lnTo>
                  <a:lnTo>
                    <a:pt x="9119" y="38529"/>
                  </a:lnTo>
                  <a:lnTo>
                    <a:pt x="37452" y="38529"/>
                  </a:lnTo>
                  <a:lnTo>
                    <a:pt x="35847" y="37768"/>
                  </a:lnTo>
                  <a:lnTo>
                    <a:pt x="42434" y="36882"/>
                  </a:lnTo>
                  <a:lnTo>
                    <a:pt x="47373" y="34726"/>
                  </a:lnTo>
                  <a:lnTo>
                    <a:pt x="50540" y="31305"/>
                  </a:lnTo>
                  <a:lnTo>
                    <a:pt x="51271" y="30544"/>
                  </a:lnTo>
                  <a:lnTo>
                    <a:pt x="9119" y="30544"/>
                  </a:lnTo>
                  <a:lnTo>
                    <a:pt x="9119" y="7730"/>
                  </a:lnTo>
                  <a:lnTo>
                    <a:pt x="51954" y="7730"/>
                  </a:lnTo>
                  <a:lnTo>
                    <a:pt x="50413" y="5322"/>
                  </a:lnTo>
                  <a:lnTo>
                    <a:pt x="47880" y="3167"/>
                  </a:lnTo>
                  <a:lnTo>
                    <a:pt x="41546" y="633"/>
                  </a:lnTo>
                  <a:lnTo>
                    <a:pt x="36860" y="0"/>
                  </a:lnTo>
                  <a:close/>
                </a:path>
                <a:path w="282575" h="70485">
                  <a:moveTo>
                    <a:pt x="37452" y="38529"/>
                  </a:moveTo>
                  <a:lnTo>
                    <a:pt x="22167" y="38529"/>
                  </a:lnTo>
                  <a:lnTo>
                    <a:pt x="23813" y="38656"/>
                  </a:lnTo>
                  <a:lnTo>
                    <a:pt x="24827" y="38783"/>
                  </a:lnTo>
                  <a:lnTo>
                    <a:pt x="49400" y="69201"/>
                  </a:lnTo>
                  <a:lnTo>
                    <a:pt x="60926" y="69201"/>
                  </a:lnTo>
                  <a:lnTo>
                    <a:pt x="38253" y="38908"/>
                  </a:lnTo>
                  <a:lnTo>
                    <a:pt x="37452" y="38529"/>
                  </a:lnTo>
                  <a:close/>
                </a:path>
                <a:path w="282575" h="70485">
                  <a:moveTo>
                    <a:pt x="51954" y="7730"/>
                  </a:moveTo>
                  <a:lnTo>
                    <a:pt x="36101" y="7730"/>
                  </a:lnTo>
                  <a:lnTo>
                    <a:pt x="39900" y="8745"/>
                  </a:lnTo>
                  <a:lnTo>
                    <a:pt x="42307" y="10899"/>
                  </a:lnTo>
                  <a:lnTo>
                    <a:pt x="44714" y="12927"/>
                  </a:lnTo>
                  <a:lnTo>
                    <a:pt x="45854" y="15589"/>
                  </a:lnTo>
                  <a:lnTo>
                    <a:pt x="45854" y="21165"/>
                  </a:lnTo>
                  <a:lnTo>
                    <a:pt x="45220" y="23194"/>
                  </a:lnTo>
                  <a:lnTo>
                    <a:pt x="43954" y="25095"/>
                  </a:lnTo>
                  <a:lnTo>
                    <a:pt x="42814" y="26995"/>
                  </a:lnTo>
                  <a:lnTo>
                    <a:pt x="41041" y="28389"/>
                  </a:lnTo>
                  <a:lnTo>
                    <a:pt x="36226" y="30163"/>
                  </a:lnTo>
                  <a:lnTo>
                    <a:pt x="33060" y="30544"/>
                  </a:lnTo>
                  <a:lnTo>
                    <a:pt x="51271" y="30544"/>
                  </a:lnTo>
                  <a:lnTo>
                    <a:pt x="53707" y="28009"/>
                  </a:lnTo>
                  <a:lnTo>
                    <a:pt x="55227" y="23827"/>
                  </a:lnTo>
                  <a:lnTo>
                    <a:pt x="55227" y="15081"/>
                  </a:lnTo>
                  <a:lnTo>
                    <a:pt x="54340" y="11659"/>
                  </a:lnTo>
                  <a:lnTo>
                    <a:pt x="52440" y="8491"/>
                  </a:lnTo>
                  <a:lnTo>
                    <a:pt x="51954" y="7730"/>
                  </a:lnTo>
                  <a:close/>
                </a:path>
                <a:path w="282575" h="70485">
                  <a:moveTo>
                    <a:pt x="97787" y="17997"/>
                  </a:moveTo>
                  <a:lnTo>
                    <a:pt x="84234" y="17997"/>
                  </a:lnTo>
                  <a:lnTo>
                    <a:pt x="78534" y="20278"/>
                  </a:lnTo>
                  <a:lnTo>
                    <a:pt x="69921" y="29657"/>
                  </a:lnTo>
                  <a:lnTo>
                    <a:pt x="67893" y="35741"/>
                  </a:lnTo>
                  <a:lnTo>
                    <a:pt x="67767" y="52724"/>
                  </a:lnTo>
                  <a:lnTo>
                    <a:pt x="69921" y="59061"/>
                  </a:lnTo>
                  <a:lnTo>
                    <a:pt x="74227" y="63497"/>
                  </a:lnTo>
                  <a:lnTo>
                    <a:pt x="78534" y="68060"/>
                  </a:lnTo>
                  <a:lnTo>
                    <a:pt x="84234" y="70341"/>
                  </a:lnTo>
                  <a:lnTo>
                    <a:pt x="97407" y="70341"/>
                  </a:lnTo>
                  <a:lnTo>
                    <a:pt x="102221" y="68948"/>
                  </a:lnTo>
                  <a:lnTo>
                    <a:pt x="105895" y="66032"/>
                  </a:lnTo>
                  <a:lnTo>
                    <a:pt x="109523" y="63370"/>
                  </a:lnTo>
                  <a:lnTo>
                    <a:pt x="87528" y="63370"/>
                  </a:lnTo>
                  <a:lnTo>
                    <a:pt x="83981" y="61850"/>
                  </a:lnTo>
                  <a:lnTo>
                    <a:pt x="78407" y="56019"/>
                  </a:lnTo>
                  <a:lnTo>
                    <a:pt x="76888" y="51837"/>
                  </a:lnTo>
                  <a:lnTo>
                    <a:pt x="76507" y="46261"/>
                  </a:lnTo>
                  <a:lnTo>
                    <a:pt x="113874" y="46261"/>
                  </a:lnTo>
                  <a:lnTo>
                    <a:pt x="113874" y="39289"/>
                  </a:lnTo>
                  <a:lnTo>
                    <a:pt x="77014" y="39289"/>
                  </a:lnTo>
                  <a:lnTo>
                    <a:pt x="77268" y="34980"/>
                  </a:lnTo>
                  <a:lnTo>
                    <a:pt x="78788" y="31431"/>
                  </a:lnTo>
                  <a:lnTo>
                    <a:pt x="81447" y="28896"/>
                  </a:lnTo>
                  <a:lnTo>
                    <a:pt x="84108" y="26235"/>
                  </a:lnTo>
                  <a:lnTo>
                    <a:pt x="87274" y="24968"/>
                  </a:lnTo>
                  <a:lnTo>
                    <a:pt x="107657" y="24968"/>
                  </a:lnTo>
                  <a:lnTo>
                    <a:pt x="103234" y="20278"/>
                  </a:lnTo>
                  <a:lnTo>
                    <a:pt x="97787" y="17997"/>
                  </a:lnTo>
                  <a:close/>
                </a:path>
                <a:path w="282575" h="70485">
                  <a:moveTo>
                    <a:pt x="104881" y="53105"/>
                  </a:moveTo>
                  <a:lnTo>
                    <a:pt x="103614" y="56653"/>
                  </a:lnTo>
                  <a:lnTo>
                    <a:pt x="101841" y="59315"/>
                  </a:lnTo>
                  <a:lnTo>
                    <a:pt x="99561" y="60836"/>
                  </a:lnTo>
                  <a:lnTo>
                    <a:pt x="97407" y="62483"/>
                  </a:lnTo>
                  <a:lnTo>
                    <a:pt x="94748" y="63370"/>
                  </a:lnTo>
                  <a:lnTo>
                    <a:pt x="109523" y="63370"/>
                  </a:lnTo>
                  <a:lnTo>
                    <a:pt x="109694" y="63244"/>
                  </a:lnTo>
                  <a:lnTo>
                    <a:pt x="112228" y="59315"/>
                  </a:lnTo>
                  <a:lnTo>
                    <a:pt x="113621" y="54118"/>
                  </a:lnTo>
                  <a:lnTo>
                    <a:pt x="104881" y="53105"/>
                  </a:lnTo>
                  <a:close/>
                </a:path>
                <a:path w="282575" h="70485">
                  <a:moveTo>
                    <a:pt x="107657" y="24968"/>
                  </a:moveTo>
                  <a:lnTo>
                    <a:pt x="95507" y="24968"/>
                  </a:lnTo>
                  <a:lnTo>
                    <a:pt x="99054" y="26615"/>
                  </a:lnTo>
                  <a:lnTo>
                    <a:pt x="101714" y="29911"/>
                  </a:lnTo>
                  <a:lnTo>
                    <a:pt x="103488" y="31939"/>
                  </a:lnTo>
                  <a:lnTo>
                    <a:pt x="104500" y="35107"/>
                  </a:lnTo>
                  <a:lnTo>
                    <a:pt x="104881" y="39289"/>
                  </a:lnTo>
                  <a:lnTo>
                    <a:pt x="113874" y="39289"/>
                  </a:lnTo>
                  <a:lnTo>
                    <a:pt x="113874" y="35741"/>
                  </a:lnTo>
                  <a:lnTo>
                    <a:pt x="111721" y="29404"/>
                  </a:lnTo>
                  <a:lnTo>
                    <a:pt x="107657" y="24968"/>
                  </a:lnTo>
                  <a:close/>
                </a:path>
                <a:path w="282575" h="70485">
                  <a:moveTo>
                    <a:pt x="135915" y="25727"/>
                  </a:moveTo>
                  <a:lnTo>
                    <a:pt x="127427" y="25727"/>
                  </a:lnTo>
                  <a:lnTo>
                    <a:pt x="127512" y="60328"/>
                  </a:lnTo>
                  <a:lnTo>
                    <a:pt x="136168" y="69834"/>
                  </a:lnTo>
                  <a:lnTo>
                    <a:pt x="141108" y="69834"/>
                  </a:lnTo>
                  <a:lnTo>
                    <a:pt x="143261" y="69582"/>
                  </a:lnTo>
                  <a:lnTo>
                    <a:pt x="145667" y="69074"/>
                  </a:lnTo>
                  <a:lnTo>
                    <a:pt x="144466" y="61977"/>
                  </a:lnTo>
                  <a:lnTo>
                    <a:pt x="139461" y="61977"/>
                  </a:lnTo>
                  <a:lnTo>
                    <a:pt x="138447" y="61723"/>
                  </a:lnTo>
                  <a:lnTo>
                    <a:pt x="137815" y="61343"/>
                  </a:lnTo>
                  <a:lnTo>
                    <a:pt x="137054" y="60962"/>
                  </a:lnTo>
                  <a:lnTo>
                    <a:pt x="136547" y="60328"/>
                  </a:lnTo>
                  <a:lnTo>
                    <a:pt x="136253" y="59569"/>
                  </a:lnTo>
                  <a:lnTo>
                    <a:pt x="136041" y="58935"/>
                  </a:lnTo>
                  <a:lnTo>
                    <a:pt x="135915" y="25727"/>
                  </a:lnTo>
                  <a:close/>
                </a:path>
                <a:path w="282575" h="70485">
                  <a:moveTo>
                    <a:pt x="144401" y="61596"/>
                  </a:moveTo>
                  <a:lnTo>
                    <a:pt x="142881" y="61850"/>
                  </a:lnTo>
                  <a:lnTo>
                    <a:pt x="141615" y="61977"/>
                  </a:lnTo>
                  <a:lnTo>
                    <a:pt x="144466" y="61977"/>
                  </a:lnTo>
                  <a:lnTo>
                    <a:pt x="144401" y="61596"/>
                  </a:lnTo>
                  <a:close/>
                </a:path>
                <a:path w="282575" h="70485">
                  <a:moveTo>
                    <a:pt x="144401" y="19137"/>
                  </a:moveTo>
                  <a:lnTo>
                    <a:pt x="121221" y="19137"/>
                  </a:lnTo>
                  <a:lnTo>
                    <a:pt x="121221" y="25727"/>
                  </a:lnTo>
                  <a:lnTo>
                    <a:pt x="144401" y="25727"/>
                  </a:lnTo>
                  <a:lnTo>
                    <a:pt x="144401" y="19137"/>
                  </a:lnTo>
                  <a:close/>
                </a:path>
                <a:path w="282575" h="70485">
                  <a:moveTo>
                    <a:pt x="135915" y="1647"/>
                  </a:moveTo>
                  <a:lnTo>
                    <a:pt x="127427" y="6717"/>
                  </a:lnTo>
                  <a:lnTo>
                    <a:pt x="127427" y="19137"/>
                  </a:lnTo>
                  <a:lnTo>
                    <a:pt x="135915" y="19137"/>
                  </a:lnTo>
                  <a:lnTo>
                    <a:pt x="135915" y="1647"/>
                  </a:lnTo>
                  <a:close/>
                </a:path>
                <a:path w="282575" h="70485">
                  <a:moveTo>
                    <a:pt x="161754" y="19137"/>
                  </a:moveTo>
                  <a:lnTo>
                    <a:pt x="153268" y="19137"/>
                  </a:lnTo>
                  <a:lnTo>
                    <a:pt x="153316" y="54245"/>
                  </a:lnTo>
                  <a:lnTo>
                    <a:pt x="162134" y="68567"/>
                  </a:lnTo>
                  <a:lnTo>
                    <a:pt x="164668" y="69707"/>
                  </a:lnTo>
                  <a:lnTo>
                    <a:pt x="167454" y="70341"/>
                  </a:lnTo>
                  <a:lnTo>
                    <a:pt x="177082" y="70341"/>
                  </a:lnTo>
                  <a:lnTo>
                    <a:pt x="182402" y="67553"/>
                  </a:lnTo>
                  <a:lnTo>
                    <a:pt x="185544" y="62990"/>
                  </a:lnTo>
                  <a:lnTo>
                    <a:pt x="169608" y="62990"/>
                  </a:lnTo>
                  <a:lnTo>
                    <a:pt x="167454" y="62356"/>
                  </a:lnTo>
                  <a:lnTo>
                    <a:pt x="161754" y="51330"/>
                  </a:lnTo>
                  <a:lnTo>
                    <a:pt x="161754" y="19137"/>
                  </a:lnTo>
                  <a:close/>
                </a:path>
                <a:path w="282575" h="70485">
                  <a:moveTo>
                    <a:pt x="193929" y="61850"/>
                  </a:moveTo>
                  <a:lnTo>
                    <a:pt x="186329" y="61850"/>
                  </a:lnTo>
                  <a:lnTo>
                    <a:pt x="186329" y="69201"/>
                  </a:lnTo>
                  <a:lnTo>
                    <a:pt x="193929" y="69201"/>
                  </a:lnTo>
                  <a:lnTo>
                    <a:pt x="193929" y="61850"/>
                  </a:lnTo>
                  <a:close/>
                </a:path>
                <a:path w="282575" h="70485">
                  <a:moveTo>
                    <a:pt x="193929" y="19137"/>
                  </a:moveTo>
                  <a:lnTo>
                    <a:pt x="185441" y="19137"/>
                  </a:lnTo>
                  <a:lnTo>
                    <a:pt x="185441" y="50189"/>
                  </a:lnTo>
                  <a:lnTo>
                    <a:pt x="184934" y="53484"/>
                  </a:lnTo>
                  <a:lnTo>
                    <a:pt x="174675" y="62990"/>
                  </a:lnTo>
                  <a:lnTo>
                    <a:pt x="185544" y="62990"/>
                  </a:lnTo>
                  <a:lnTo>
                    <a:pt x="186329" y="61850"/>
                  </a:lnTo>
                  <a:lnTo>
                    <a:pt x="193929" y="61850"/>
                  </a:lnTo>
                  <a:lnTo>
                    <a:pt x="193929" y="19137"/>
                  </a:lnTo>
                  <a:close/>
                </a:path>
                <a:path w="282575" h="70485">
                  <a:moveTo>
                    <a:pt x="216349" y="19137"/>
                  </a:moveTo>
                  <a:lnTo>
                    <a:pt x="208621" y="19137"/>
                  </a:lnTo>
                  <a:lnTo>
                    <a:pt x="208621" y="69201"/>
                  </a:lnTo>
                  <a:lnTo>
                    <a:pt x="217109" y="69201"/>
                  </a:lnTo>
                  <a:lnTo>
                    <a:pt x="217109" y="39416"/>
                  </a:lnTo>
                  <a:lnTo>
                    <a:pt x="217615" y="36121"/>
                  </a:lnTo>
                  <a:lnTo>
                    <a:pt x="218629" y="33079"/>
                  </a:lnTo>
                  <a:lnTo>
                    <a:pt x="219135" y="31051"/>
                  </a:lnTo>
                  <a:lnTo>
                    <a:pt x="220275" y="29530"/>
                  </a:lnTo>
                  <a:lnTo>
                    <a:pt x="221669" y="28389"/>
                  </a:lnTo>
                  <a:lnTo>
                    <a:pt x="223188" y="27249"/>
                  </a:lnTo>
                  <a:lnTo>
                    <a:pt x="224835" y="26742"/>
                  </a:lnTo>
                  <a:lnTo>
                    <a:pt x="216349" y="26742"/>
                  </a:lnTo>
                  <a:lnTo>
                    <a:pt x="216349" y="19137"/>
                  </a:lnTo>
                  <a:close/>
                </a:path>
                <a:path w="282575" h="70485">
                  <a:moveTo>
                    <a:pt x="230028" y="17997"/>
                  </a:moveTo>
                  <a:lnTo>
                    <a:pt x="225215" y="17997"/>
                  </a:lnTo>
                  <a:lnTo>
                    <a:pt x="223315" y="18503"/>
                  </a:lnTo>
                  <a:lnTo>
                    <a:pt x="220022" y="20784"/>
                  </a:lnTo>
                  <a:lnTo>
                    <a:pt x="218249" y="23194"/>
                  </a:lnTo>
                  <a:lnTo>
                    <a:pt x="216349" y="26742"/>
                  </a:lnTo>
                  <a:lnTo>
                    <a:pt x="228762" y="26742"/>
                  </a:lnTo>
                  <a:lnTo>
                    <a:pt x="230915" y="27376"/>
                  </a:lnTo>
                  <a:lnTo>
                    <a:pt x="232942" y="28643"/>
                  </a:lnTo>
                  <a:lnTo>
                    <a:pt x="235855" y="20659"/>
                  </a:lnTo>
                  <a:lnTo>
                    <a:pt x="232942" y="18883"/>
                  </a:lnTo>
                  <a:lnTo>
                    <a:pt x="230028" y="17997"/>
                  </a:lnTo>
                  <a:close/>
                </a:path>
                <a:path w="282575" h="70485">
                  <a:moveTo>
                    <a:pt x="249535" y="19137"/>
                  </a:moveTo>
                  <a:lnTo>
                    <a:pt x="241809" y="19137"/>
                  </a:lnTo>
                  <a:lnTo>
                    <a:pt x="241809" y="69201"/>
                  </a:lnTo>
                  <a:lnTo>
                    <a:pt x="250295" y="69201"/>
                  </a:lnTo>
                  <a:lnTo>
                    <a:pt x="250375" y="35233"/>
                  </a:lnTo>
                  <a:lnTo>
                    <a:pt x="251689" y="31051"/>
                  </a:lnTo>
                  <a:lnTo>
                    <a:pt x="254222" y="28770"/>
                  </a:lnTo>
                  <a:lnTo>
                    <a:pt x="256882" y="26488"/>
                  </a:lnTo>
                  <a:lnTo>
                    <a:pt x="257584" y="26235"/>
                  </a:lnTo>
                  <a:lnTo>
                    <a:pt x="249535" y="26235"/>
                  </a:lnTo>
                  <a:lnTo>
                    <a:pt x="249535" y="19137"/>
                  </a:lnTo>
                  <a:close/>
                </a:path>
                <a:path w="282575" h="70485">
                  <a:moveTo>
                    <a:pt x="280515" y="25347"/>
                  </a:moveTo>
                  <a:lnTo>
                    <a:pt x="265875" y="25347"/>
                  </a:lnTo>
                  <a:lnTo>
                    <a:pt x="267902" y="25854"/>
                  </a:lnTo>
                  <a:lnTo>
                    <a:pt x="271195" y="27882"/>
                  </a:lnTo>
                  <a:lnTo>
                    <a:pt x="273983" y="69201"/>
                  </a:lnTo>
                  <a:lnTo>
                    <a:pt x="282469" y="69201"/>
                  </a:lnTo>
                  <a:lnTo>
                    <a:pt x="282342" y="31685"/>
                  </a:lnTo>
                  <a:lnTo>
                    <a:pt x="282089" y="30163"/>
                  </a:lnTo>
                  <a:lnTo>
                    <a:pt x="281583" y="27755"/>
                  </a:lnTo>
                  <a:lnTo>
                    <a:pt x="280696" y="25601"/>
                  </a:lnTo>
                  <a:lnTo>
                    <a:pt x="280515" y="25347"/>
                  </a:lnTo>
                  <a:close/>
                </a:path>
                <a:path w="282575" h="70485">
                  <a:moveTo>
                    <a:pt x="268409" y="17997"/>
                  </a:moveTo>
                  <a:lnTo>
                    <a:pt x="258528" y="17997"/>
                  </a:lnTo>
                  <a:lnTo>
                    <a:pt x="253208" y="20784"/>
                  </a:lnTo>
                  <a:lnTo>
                    <a:pt x="249535" y="26235"/>
                  </a:lnTo>
                  <a:lnTo>
                    <a:pt x="257584" y="26235"/>
                  </a:lnTo>
                  <a:lnTo>
                    <a:pt x="260049" y="25347"/>
                  </a:lnTo>
                  <a:lnTo>
                    <a:pt x="280515" y="25347"/>
                  </a:lnTo>
                  <a:lnTo>
                    <a:pt x="278163" y="22052"/>
                  </a:lnTo>
                  <a:lnTo>
                    <a:pt x="276263" y="20659"/>
                  </a:lnTo>
                  <a:lnTo>
                    <a:pt x="273729" y="19644"/>
                  </a:lnTo>
                  <a:lnTo>
                    <a:pt x="271195" y="18503"/>
                  </a:lnTo>
                  <a:lnTo>
                    <a:pt x="268409" y="17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941405" y="4871992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70">
                  <a:moveTo>
                    <a:pt x="0" y="0"/>
                  </a:moveTo>
                  <a:lnTo>
                    <a:pt x="127934" y="0"/>
                  </a:lnTo>
                </a:path>
                <a:path w="128270" h="128270">
                  <a:moveTo>
                    <a:pt x="0" y="0"/>
                  </a:moveTo>
                  <a:lnTo>
                    <a:pt x="0" y="127985"/>
                  </a:lnTo>
                </a:path>
                <a:path w="128270" h="128270">
                  <a:moveTo>
                    <a:pt x="127934" y="0"/>
                  </a:moveTo>
                  <a:lnTo>
                    <a:pt x="127934" y="127985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813597" y="4935997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w="0" h="128270">
                  <a:moveTo>
                    <a:pt x="0" y="0"/>
                  </a:moveTo>
                  <a:lnTo>
                    <a:pt x="0" y="127947"/>
                  </a:lnTo>
                </a:path>
              </a:pathLst>
            </a:custGeom>
            <a:ln w="19000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813597" y="4935997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4" h="64135">
                  <a:moveTo>
                    <a:pt x="0" y="0"/>
                  </a:moveTo>
                  <a:lnTo>
                    <a:pt x="127807" y="0"/>
                  </a:lnTo>
                </a:path>
                <a:path w="255904" h="64135">
                  <a:moveTo>
                    <a:pt x="127807" y="63980"/>
                  </a:moveTo>
                  <a:lnTo>
                    <a:pt x="255742" y="6398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0000" y="4886060"/>
              <a:ext cx="147834" cy="71864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23680" y="3559564"/>
              <a:ext cx="154027" cy="352980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4197147" y="4616224"/>
              <a:ext cx="255904" cy="128270"/>
            </a:xfrm>
            <a:custGeom>
              <a:avLst/>
              <a:gdLst/>
              <a:ahLst/>
              <a:cxnLst/>
              <a:rect l="l" t="t" r="r" b="b"/>
              <a:pathLst>
                <a:path w="255904" h="128270">
                  <a:moveTo>
                    <a:pt x="127807" y="0"/>
                  </a:moveTo>
                  <a:lnTo>
                    <a:pt x="255742" y="0"/>
                  </a:lnTo>
                </a:path>
                <a:path w="255904" h="128270">
                  <a:moveTo>
                    <a:pt x="127807" y="0"/>
                  </a:moveTo>
                  <a:lnTo>
                    <a:pt x="127807" y="127884"/>
                  </a:lnTo>
                </a:path>
                <a:path w="255904" h="128270">
                  <a:moveTo>
                    <a:pt x="255742" y="0"/>
                  </a:moveTo>
                  <a:lnTo>
                    <a:pt x="255742" y="127884"/>
                  </a:lnTo>
                </a:path>
                <a:path w="255904" h="128270">
                  <a:moveTo>
                    <a:pt x="0" y="63878"/>
                  </a:moveTo>
                  <a:lnTo>
                    <a:pt x="127807" y="63878"/>
                  </a:lnTo>
                </a:path>
                <a:path w="255904" h="128270">
                  <a:moveTo>
                    <a:pt x="127807" y="127884"/>
                  </a:moveTo>
                  <a:lnTo>
                    <a:pt x="255742" y="12788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3044" y="4631306"/>
              <a:ext cx="230661" cy="70215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1794461" y="4348542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498" y="0"/>
                  </a:moveTo>
                  <a:lnTo>
                    <a:pt x="0" y="0"/>
                  </a:lnTo>
                  <a:lnTo>
                    <a:pt x="0" y="151458"/>
                  </a:lnTo>
                  <a:lnTo>
                    <a:pt x="24498" y="151458"/>
                  </a:lnTo>
                  <a:lnTo>
                    <a:pt x="24498" y="75666"/>
                  </a:lnTo>
                  <a:lnTo>
                    <a:pt x="24498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794462" y="4348542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497" y="75665"/>
                  </a:moveTo>
                  <a:lnTo>
                    <a:pt x="24497" y="0"/>
                  </a:lnTo>
                  <a:lnTo>
                    <a:pt x="0" y="0"/>
                  </a:lnTo>
                  <a:lnTo>
                    <a:pt x="0" y="151458"/>
                  </a:lnTo>
                  <a:lnTo>
                    <a:pt x="24497" y="151458"/>
                  </a:lnTo>
                  <a:lnTo>
                    <a:pt x="24497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717739" y="4348542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09" y="0"/>
                  </a:moveTo>
                  <a:lnTo>
                    <a:pt x="0" y="0"/>
                  </a:lnTo>
                  <a:lnTo>
                    <a:pt x="0" y="75666"/>
                  </a:lnTo>
                  <a:lnTo>
                    <a:pt x="0" y="151458"/>
                  </a:lnTo>
                  <a:lnTo>
                    <a:pt x="24509" y="151458"/>
                  </a:lnTo>
                  <a:lnTo>
                    <a:pt x="24509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717739" y="4348542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0" y="75665"/>
                  </a:moveTo>
                  <a:lnTo>
                    <a:pt x="0" y="151458"/>
                  </a:lnTo>
                  <a:lnTo>
                    <a:pt x="24510" y="151458"/>
                  </a:lnTo>
                  <a:lnTo>
                    <a:pt x="24510" y="0"/>
                  </a:lnTo>
                  <a:lnTo>
                    <a:pt x="0" y="0"/>
                  </a:lnTo>
                  <a:lnTo>
                    <a:pt x="0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818959" y="4424208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 h="0">
                  <a:moveTo>
                    <a:pt x="0" y="0"/>
                  </a:moveTo>
                  <a:lnTo>
                    <a:pt x="76722" y="0"/>
                  </a:lnTo>
                </a:path>
              </a:pathLst>
            </a:custGeom>
            <a:ln w="1901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809459" y="4347528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486"/>
                  </a:moveTo>
                  <a:lnTo>
                    <a:pt x="19000" y="153486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486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793398" y="4347528"/>
              <a:ext cx="26034" cy="153670"/>
            </a:xfrm>
            <a:custGeom>
              <a:avLst/>
              <a:gdLst/>
              <a:ahLst/>
              <a:cxnLst/>
              <a:rect l="l" t="t" r="r" b="b"/>
              <a:pathLst>
                <a:path w="26035" h="153670">
                  <a:moveTo>
                    <a:pt x="25561" y="0"/>
                  </a:moveTo>
                  <a:lnTo>
                    <a:pt x="0" y="0"/>
                  </a:lnTo>
                </a:path>
                <a:path w="26035" h="153670">
                  <a:moveTo>
                    <a:pt x="0" y="153486"/>
                  </a:moveTo>
                  <a:lnTo>
                    <a:pt x="25561" y="153486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783898" y="4347528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486"/>
                  </a:moveTo>
                  <a:lnTo>
                    <a:pt x="19000" y="153486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486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639965" y="4347528"/>
              <a:ext cx="102870" cy="153670"/>
            </a:xfrm>
            <a:custGeom>
              <a:avLst/>
              <a:gdLst/>
              <a:ahLst/>
              <a:cxnLst/>
              <a:rect l="l" t="t" r="r" b="b"/>
              <a:pathLst>
                <a:path w="102869" h="153670">
                  <a:moveTo>
                    <a:pt x="102284" y="0"/>
                  </a:moveTo>
                  <a:lnTo>
                    <a:pt x="102284" y="153486"/>
                  </a:lnTo>
                </a:path>
                <a:path w="102869" h="153670">
                  <a:moveTo>
                    <a:pt x="76710" y="0"/>
                  </a:moveTo>
                  <a:lnTo>
                    <a:pt x="102284" y="0"/>
                  </a:lnTo>
                </a:path>
                <a:path w="102869" h="153670">
                  <a:moveTo>
                    <a:pt x="102284" y="153486"/>
                  </a:moveTo>
                  <a:lnTo>
                    <a:pt x="76710" y="153486"/>
                  </a:lnTo>
                </a:path>
                <a:path w="102869" h="153670">
                  <a:moveTo>
                    <a:pt x="76710" y="0"/>
                  </a:moveTo>
                  <a:lnTo>
                    <a:pt x="76710" y="153486"/>
                  </a:lnTo>
                </a:path>
                <a:path w="102869" h="153670">
                  <a:moveTo>
                    <a:pt x="76710" y="76679"/>
                  </a:moveTo>
                  <a:lnTo>
                    <a:pt x="0" y="76679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0170" y="4557542"/>
              <a:ext cx="136914" cy="71483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1727239" y="4251583"/>
              <a:ext cx="93345" cy="69850"/>
            </a:xfrm>
            <a:custGeom>
              <a:avLst/>
              <a:gdLst/>
              <a:ahLst/>
              <a:cxnLst/>
              <a:rect l="l" t="t" r="r" b="b"/>
              <a:pathLst>
                <a:path w="93344" h="69850">
                  <a:moveTo>
                    <a:pt x="25561" y="15335"/>
                  </a:moveTo>
                  <a:lnTo>
                    <a:pt x="17037" y="15335"/>
                  </a:lnTo>
                  <a:lnTo>
                    <a:pt x="17037" y="69709"/>
                  </a:lnTo>
                  <a:lnTo>
                    <a:pt x="25561" y="69709"/>
                  </a:lnTo>
                  <a:lnTo>
                    <a:pt x="25561" y="15335"/>
                  </a:lnTo>
                  <a:close/>
                </a:path>
                <a:path w="93344" h="69850">
                  <a:moveTo>
                    <a:pt x="25561" y="0"/>
                  </a:moveTo>
                  <a:lnTo>
                    <a:pt x="20077" y="0"/>
                  </a:lnTo>
                  <a:lnTo>
                    <a:pt x="18582" y="2914"/>
                  </a:lnTo>
                  <a:lnTo>
                    <a:pt x="16061" y="6083"/>
                  </a:lnTo>
                  <a:lnTo>
                    <a:pt x="8930" y="12420"/>
                  </a:lnTo>
                  <a:lnTo>
                    <a:pt x="4762" y="15082"/>
                  </a:lnTo>
                  <a:lnTo>
                    <a:pt x="0" y="17363"/>
                  </a:lnTo>
                  <a:lnTo>
                    <a:pt x="0" y="25601"/>
                  </a:lnTo>
                  <a:lnTo>
                    <a:pt x="2647" y="24588"/>
                  </a:lnTo>
                  <a:lnTo>
                    <a:pt x="5637" y="23194"/>
                  </a:lnTo>
                  <a:lnTo>
                    <a:pt x="8968" y="21165"/>
                  </a:lnTo>
                  <a:lnTo>
                    <a:pt x="12299" y="19264"/>
                  </a:lnTo>
                  <a:lnTo>
                    <a:pt x="14984" y="17236"/>
                  </a:lnTo>
                  <a:lnTo>
                    <a:pt x="17037" y="15335"/>
                  </a:lnTo>
                  <a:lnTo>
                    <a:pt x="25561" y="15335"/>
                  </a:lnTo>
                  <a:lnTo>
                    <a:pt x="25561" y="0"/>
                  </a:lnTo>
                  <a:close/>
                </a:path>
                <a:path w="93344" h="69850">
                  <a:moveTo>
                    <a:pt x="59938" y="252"/>
                  </a:moveTo>
                  <a:lnTo>
                    <a:pt x="51414" y="252"/>
                  </a:lnTo>
                  <a:lnTo>
                    <a:pt x="51414" y="69709"/>
                  </a:lnTo>
                  <a:lnTo>
                    <a:pt x="59938" y="69709"/>
                  </a:lnTo>
                  <a:lnTo>
                    <a:pt x="59938" y="49683"/>
                  </a:lnTo>
                  <a:lnTo>
                    <a:pt x="65943" y="43980"/>
                  </a:lnTo>
                  <a:lnTo>
                    <a:pt x="75889" y="43980"/>
                  </a:lnTo>
                  <a:lnTo>
                    <a:pt x="73095" y="39796"/>
                  </a:lnTo>
                  <a:lnTo>
                    <a:pt x="59938" y="39796"/>
                  </a:lnTo>
                  <a:lnTo>
                    <a:pt x="59938" y="252"/>
                  </a:lnTo>
                  <a:close/>
                </a:path>
                <a:path w="93344" h="69850">
                  <a:moveTo>
                    <a:pt x="75889" y="43980"/>
                  </a:moveTo>
                  <a:lnTo>
                    <a:pt x="65943" y="43980"/>
                  </a:lnTo>
                  <a:lnTo>
                    <a:pt x="82562" y="69709"/>
                  </a:lnTo>
                  <a:lnTo>
                    <a:pt x="93075" y="69709"/>
                  </a:lnTo>
                  <a:lnTo>
                    <a:pt x="75889" y="43980"/>
                  </a:lnTo>
                  <a:close/>
                </a:path>
                <a:path w="93344" h="69850">
                  <a:moveTo>
                    <a:pt x="91137" y="19391"/>
                  </a:moveTo>
                  <a:lnTo>
                    <a:pt x="80105" y="19391"/>
                  </a:lnTo>
                  <a:lnTo>
                    <a:pt x="59938" y="39796"/>
                  </a:lnTo>
                  <a:lnTo>
                    <a:pt x="73095" y="39796"/>
                  </a:lnTo>
                  <a:lnTo>
                    <a:pt x="71909" y="38022"/>
                  </a:lnTo>
                  <a:lnTo>
                    <a:pt x="91137" y="19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456648" y="370886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446" y="0"/>
                  </a:moveTo>
                  <a:lnTo>
                    <a:pt x="0" y="0"/>
                  </a:lnTo>
                  <a:lnTo>
                    <a:pt x="0" y="151458"/>
                  </a:lnTo>
                  <a:lnTo>
                    <a:pt x="24446" y="151458"/>
                  </a:lnTo>
                  <a:lnTo>
                    <a:pt x="24446" y="75666"/>
                  </a:lnTo>
                  <a:lnTo>
                    <a:pt x="24446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456647" y="370886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446" y="75665"/>
                  </a:moveTo>
                  <a:lnTo>
                    <a:pt x="24446" y="0"/>
                  </a:lnTo>
                  <a:lnTo>
                    <a:pt x="0" y="0"/>
                  </a:lnTo>
                  <a:lnTo>
                    <a:pt x="0" y="151458"/>
                  </a:lnTo>
                  <a:lnTo>
                    <a:pt x="24446" y="151458"/>
                  </a:lnTo>
                  <a:lnTo>
                    <a:pt x="24446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379886" y="370886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74" y="0"/>
                  </a:moveTo>
                  <a:lnTo>
                    <a:pt x="0" y="0"/>
                  </a:lnTo>
                  <a:lnTo>
                    <a:pt x="0" y="75666"/>
                  </a:lnTo>
                  <a:lnTo>
                    <a:pt x="0" y="151458"/>
                  </a:lnTo>
                  <a:lnTo>
                    <a:pt x="24574" y="151458"/>
                  </a:lnTo>
                  <a:lnTo>
                    <a:pt x="24574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379887" y="370886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0" y="75665"/>
                  </a:moveTo>
                  <a:lnTo>
                    <a:pt x="0" y="151458"/>
                  </a:lnTo>
                  <a:lnTo>
                    <a:pt x="24573" y="151458"/>
                  </a:lnTo>
                  <a:lnTo>
                    <a:pt x="24573" y="0"/>
                  </a:lnTo>
                  <a:lnTo>
                    <a:pt x="0" y="0"/>
                  </a:lnTo>
                  <a:lnTo>
                    <a:pt x="0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481094" y="3784534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 h="0">
                  <a:moveTo>
                    <a:pt x="0" y="0"/>
                  </a:moveTo>
                  <a:lnTo>
                    <a:pt x="76760" y="0"/>
                  </a:lnTo>
                </a:path>
              </a:pathLst>
            </a:custGeom>
            <a:ln w="1901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471594" y="3707854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486"/>
                  </a:moveTo>
                  <a:lnTo>
                    <a:pt x="19000" y="153486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486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455507" y="3707854"/>
              <a:ext cx="26034" cy="153670"/>
            </a:xfrm>
            <a:custGeom>
              <a:avLst/>
              <a:gdLst/>
              <a:ahLst/>
              <a:cxnLst/>
              <a:rect l="l" t="t" r="r" b="b"/>
              <a:pathLst>
                <a:path w="26035" h="153670">
                  <a:moveTo>
                    <a:pt x="25586" y="0"/>
                  </a:moveTo>
                  <a:lnTo>
                    <a:pt x="0" y="0"/>
                  </a:lnTo>
                </a:path>
                <a:path w="26035" h="153670">
                  <a:moveTo>
                    <a:pt x="0" y="153486"/>
                  </a:moveTo>
                  <a:lnTo>
                    <a:pt x="25586" y="153486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446007" y="3707854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486"/>
                  </a:moveTo>
                  <a:lnTo>
                    <a:pt x="19000" y="153486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486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302113" y="3707854"/>
              <a:ext cx="102870" cy="153670"/>
            </a:xfrm>
            <a:custGeom>
              <a:avLst/>
              <a:gdLst/>
              <a:ahLst/>
              <a:cxnLst/>
              <a:rect l="l" t="t" r="r" b="b"/>
              <a:pathLst>
                <a:path w="102870" h="153670">
                  <a:moveTo>
                    <a:pt x="102347" y="0"/>
                  </a:moveTo>
                  <a:lnTo>
                    <a:pt x="102347" y="153486"/>
                  </a:lnTo>
                </a:path>
                <a:path w="102870" h="153670">
                  <a:moveTo>
                    <a:pt x="76760" y="0"/>
                  </a:moveTo>
                  <a:lnTo>
                    <a:pt x="102347" y="0"/>
                  </a:lnTo>
                </a:path>
                <a:path w="102870" h="153670">
                  <a:moveTo>
                    <a:pt x="102347" y="153486"/>
                  </a:moveTo>
                  <a:lnTo>
                    <a:pt x="76760" y="153486"/>
                  </a:lnTo>
                </a:path>
                <a:path w="102870" h="153670">
                  <a:moveTo>
                    <a:pt x="76760" y="0"/>
                  </a:moveTo>
                  <a:lnTo>
                    <a:pt x="76760" y="153486"/>
                  </a:lnTo>
                </a:path>
                <a:path w="102870" h="153670">
                  <a:moveTo>
                    <a:pt x="76760" y="76679"/>
                  </a:moveTo>
                  <a:lnTo>
                    <a:pt x="0" y="76679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67600" y="3917868"/>
              <a:ext cx="126667" cy="71103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3338087" y="3611783"/>
              <a:ext cx="182880" cy="69850"/>
            </a:xfrm>
            <a:custGeom>
              <a:avLst/>
              <a:gdLst/>
              <a:ahLst/>
              <a:cxnLst/>
              <a:rect l="l" t="t" r="r" b="b"/>
              <a:pathLst>
                <a:path w="182879" h="69850">
                  <a:moveTo>
                    <a:pt x="41473" y="7098"/>
                  </a:moveTo>
                  <a:lnTo>
                    <a:pt x="27740" y="7098"/>
                  </a:lnTo>
                  <a:lnTo>
                    <a:pt x="30906" y="8238"/>
                  </a:lnTo>
                  <a:lnTo>
                    <a:pt x="35720" y="12801"/>
                  </a:lnTo>
                  <a:lnTo>
                    <a:pt x="36986" y="15716"/>
                  </a:lnTo>
                  <a:lnTo>
                    <a:pt x="36986" y="22306"/>
                  </a:lnTo>
                  <a:lnTo>
                    <a:pt x="35593" y="25728"/>
                  </a:lnTo>
                  <a:lnTo>
                    <a:pt x="32933" y="29277"/>
                  </a:lnTo>
                  <a:lnTo>
                    <a:pt x="30399" y="32952"/>
                  </a:lnTo>
                  <a:lnTo>
                    <a:pt x="25206" y="37769"/>
                  </a:lnTo>
                  <a:lnTo>
                    <a:pt x="17733" y="43980"/>
                  </a:lnTo>
                  <a:lnTo>
                    <a:pt x="12919" y="47909"/>
                  </a:lnTo>
                  <a:lnTo>
                    <a:pt x="9119" y="51457"/>
                  </a:lnTo>
                  <a:lnTo>
                    <a:pt x="4052" y="57541"/>
                  </a:lnTo>
                  <a:lnTo>
                    <a:pt x="2152" y="60582"/>
                  </a:lnTo>
                  <a:lnTo>
                    <a:pt x="1013" y="63751"/>
                  </a:lnTo>
                  <a:lnTo>
                    <a:pt x="252" y="65525"/>
                  </a:lnTo>
                  <a:lnTo>
                    <a:pt x="0" y="67553"/>
                  </a:lnTo>
                  <a:lnTo>
                    <a:pt x="0" y="69582"/>
                  </a:lnTo>
                  <a:lnTo>
                    <a:pt x="45726" y="69582"/>
                  </a:lnTo>
                  <a:lnTo>
                    <a:pt x="45726" y="61470"/>
                  </a:lnTo>
                  <a:lnTo>
                    <a:pt x="11779" y="61470"/>
                  </a:lnTo>
                  <a:lnTo>
                    <a:pt x="12792" y="59823"/>
                  </a:lnTo>
                  <a:lnTo>
                    <a:pt x="13933" y="58301"/>
                  </a:lnTo>
                  <a:lnTo>
                    <a:pt x="15453" y="56780"/>
                  </a:lnTo>
                  <a:lnTo>
                    <a:pt x="16846" y="55260"/>
                  </a:lnTo>
                  <a:lnTo>
                    <a:pt x="20139" y="52344"/>
                  </a:lnTo>
                  <a:lnTo>
                    <a:pt x="25206" y="48035"/>
                  </a:lnTo>
                  <a:lnTo>
                    <a:pt x="31286" y="42965"/>
                  </a:lnTo>
                  <a:lnTo>
                    <a:pt x="35720" y="38910"/>
                  </a:lnTo>
                  <a:lnTo>
                    <a:pt x="40913" y="32952"/>
                  </a:lnTo>
                  <a:lnTo>
                    <a:pt x="42812" y="30165"/>
                  </a:lnTo>
                  <a:lnTo>
                    <a:pt x="43953" y="27376"/>
                  </a:lnTo>
                  <a:lnTo>
                    <a:pt x="45093" y="24715"/>
                  </a:lnTo>
                  <a:lnTo>
                    <a:pt x="45666" y="22306"/>
                  </a:lnTo>
                  <a:lnTo>
                    <a:pt x="45613" y="13561"/>
                  </a:lnTo>
                  <a:lnTo>
                    <a:pt x="43700" y="9251"/>
                  </a:lnTo>
                  <a:lnTo>
                    <a:pt x="41473" y="7098"/>
                  </a:lnTo>
                  <a:close/>
                </a:path>
                <a:path w="182879" h="69850">
                  <a:moveTo>
                    <a:pt x="30779" y="0"/>
                  </a:moveTo>
                  <a:lnTo>
                    <a:pt x="17480" y="0"/>
                  </a:lnTo>
                  <a:lnTo>
                    <a:pt x="12285" y="1774"/>
                  </a:lnTo>
                  <a:lnTo>
                    <a:pt x="4433" y="8618"/>
                  </a:lnTo>
                  <a:lnTo>
                    <a:pt x="2152" y="13561"/>
                  </a:lnTo>
                  <a:lnTo>
                    <a:pt x="1645" y="20025"/>
                  </a:lnTo>
                  <a:lnTo>
                    <a:pt x="10386" y="20913"/>
                  </a:lnTo>
                  <a:lnTo>
                    <a:pt x="10386" y="16602"/>
                  </a:lnTo>
                  <a:lnTo>
                    <a:pt x="11653" y="13181"/>
                  </a:lnTo>
                  <a:lnTo>
                    <a:pt x="16593" y="8238"/>
                  </a:lnTo>
                  <a:lnTo>
                    <a:pt x="19759" y="7098"/>
                  </a:lnTo>
                  <a:lnTo>
                    <a:pt x="41473" y="7098"/>
                  </a:lnTo>
                  <a:lnTo>
                    <a:pt x="39899" y="5576"/>
                  </a:lnTo>
                  <a:lnTo>
                    <a:pt x="35974" y="1901"/>
                  </a:lnTo>
                  <a:lnTo>
                    <a:pt x="30779" y="0"/>
                  </a:lnTo>
                  <a:close/>
                </a:path>
                <a:path w="182879" h="69850">
                  <a:moveTo>
                    <a:pt x="70933" y="59949"/>
                  </a:moveTo>
                  <a:lnTo>
                    <a:pt x="61306" y="59949"/>
                  </a:lnTo>
                  <a:lnTo>
                    <a:pt x="61306" y="69582"/>
                  </a:lnTo>
                  <a:lnTo>
                    <a:pt x="70933" y="69582"/>
                  </a:lnTo>
                  <a:lnTo>
                    <a:pt x="70933" y="59949"/>
                  </a:lnTo>
                  <a:close/>
                </a:path>
                <a:path w="182879" h="69850">
                  <a:moveTo>
                    <a:pt x="124567" y="7098"/>
                  </a:moveTo>
                  <a:lnTo>
                    <a:pt x="110834" y="7098"/>
                  </a:lnTo>
                  <a:lnTo>
                    <a:pt x="114000" y="8238"/>
                  </a:lnTo>
                  <a:lnTo>
                    <a:pt x="118813" y="12801"/>
                  </a:lnTo>
                  <a:lnTo>
                    <a:pt x="120081" y="15716"/>
                  </a:lnTo>
                  <a:lnTo>
                    <a:pt x="120081" y="22306"/>
                  </a:lnTo>
                  <a:lnTo>
                    <a:pt x="118687" y="25728"/>
                  </a:lnTo>
                  <a:lnTo>
                    <a:pt x="116027" y="29277"/>
                  </a:lnTo>
                  <a:lnTo>
                    <a:pt x="113493" y="32952"/>
                  </a:lnTo>
                  <a:lnTo>
                    <a:pt x="108300" y="37769"/>
                  </a:lnTo>
                  <a:lnTo>
                    <a:pt x="100827" y="43980"/>
                  </a:lnTo>
                  <a:lnTo>
                    <a:pt x="96014" y="47909"/>
                  </a:lnTo>
                  <a:lnTo>
                    <a:pt x="92213" y="51457"/>
                  </a:lnTo>
                  <a:lnTo>
                    <a:pt x="87147" y="57541"/>
                  </a:lnTo>
                  <a:lnTo>
                    <a:pt x="85247" y="60582"/>
                  </a:lnTo>
                  <a:lnTo>
                    <a:pt x="84107" y="63751"/>
                  </a:lnTo>
                  <a:lnTo>
                    <a:pt x="83347" y="65525"/>
                  </a:lnTo>
                  <a:lnTo>
                    <a:pt x="83093" y="67553"/>
                  </a:lnTo>
                  <a:lnTo>
                    <a:pt x="83093" y="69582"/>
                  </a:lnTo>
                  <a:lnTo>
                    <a:pt x="128821" y="69582"/>
                  </a:lnTo>
                  <a:lnTo>
                    <a:pt x="128821" y="61470"/>
                  </a:lnTo>
                  <a:lnTo>
                    <a:pt x="94874" y="61470"/>
                  </a:lnTo>
                  <a:lnTo>
                    <a:pt x="95887" y="59823"/>
                  </a:lnTo>
                  <a:lnTo>
                    <a:pt x="97026" y="58301"/>
                  </a:lnTo>
                  <a:lnTo>
                    <a:pt x="98546" y="56780"/>
                  </a:lnTo>
                  <a:lnTo>
                    <a:pt x="99940" y="55260"/>
                  </a:lnTo>
                  <a:lnTo>
                    <a:pt x="103234" y="52344"/>
                  </a:lnTo>
                  <a:lnTo>
                    <a:pt x="108300" y="48035"/>
                  </a:lnTo>
                  <a:lnTo>
                    <a:pt x="114381" y="42965"/>
                  </a:lnTo>
                  <a:lnTo>
                    <a:pt x="118813" y="38910"/>
                  </a:lnTo>
                  <a:lnTo>
                    <a:pt x="121474" y="35868"/>
                  </a:lnTo>
                  <a:lnTo>
                    <a:pt x="124133" y="32952"/>
                  </a:lnTo>
                  <a:lnTo>
                    <a:pt x="125907" y="30165"/>
                  </a:lnTo>
                  <a:lnTo>
                    <a:pt x="127046" y="27376"/>
                  </a:lnTo>
                  <a:lnTo>
                    <a:pt x="128187" y="24715"/>
                  </a:lnTo>
                  <a:lnTo>
                    <a:pt x="128761" y="22306"/>
                  </a:lnTo>
                  <a:lnTo>
                    <a:pt x="128708" y="13561"/>
                  </a:lnTo>
                  <a:lnTo>
                    <a:pt x="126794" y="9251"/>
                  </a:lnTo>
                  <a:lnTo>
                    <a:pt x="124567" y="7098"/>
                  </a:lnTo>
                  <a:close/>
                </a:path>
                <a:path w="182879" h="69850">
                  <a:moveTo>
                    <a:pt x="113874" y="0"/>
                  </a:moveTo>
                  <a:lnTo>
                    <a:pt x="100573" y="0"/>
                  </a:lnTo>
                  <a:lnTo>
                    <a:pt x="95380" y="1774"/>
                  </a:lnTo>
                  <a:lnTo>
                    <a:pt x="87527" y="8618"/>
                  </a:lnTo>
                  <a:lnTo>
                    <a:pt x="85373" y="13561"/>
                  </a:lnTo>
                  <a:lnTo>
                    <a:pt x="84740" y="20025"/>
                  </a:lnTo>
                  <a:lnTo>
                    <a:pt x="93480" y="20913"/>
                  </a:lnTo>
                  <a:lnTo>
                    <a:pt x="93480" y="16602"/>
                  </a:lnTo>
                  <a:lnTo>
                    <a:pt x="94747" y="13181"/>
                  </a:lnTo>
                  <a:lnTo>
                    <a:pt x="99687" y="8238"/>
                  </a:lnTo>
                  <a:lnTo>
                    <a:pt x="102853" y="7098"/>
                  </a:lnTo>
                  <a:lnTo>
                    <a:pt x="124567" y="7098"/>
                  </a:lnTo>
                  <a:lnTo>
                    <a:pt x="122994" y="5576"/>
                  </a:lnTo>
                  <a:lnTo>
                    <a:pt x="119067" y="1901"/>
                  </a:lnTo>
                  <a:lnTo>
                    <a:pt x="113874" y="0"/>
                  </a:lnTo>
                  <a:close/>
                </a:path>
                <a:path w="182879" h="69850">
                  <a:moveTo>
                    <a:pt x="149594" y="19391"/>
                  </a:moveTo>
                  <a:lnTo>
                    <a:pt x="141994" y="19391"/>
                  </a:lnTo>
                  <a:lnTo>
                    <a:pt x="141994" y="69582"/>
                  </a:lnTo>
                  <a:lnTo>
                    <a:pt x="150481" y="69582"/>
                  </a:lnTo>
                  <a:lnTo>
                    <a:pt x="150518" y="35614"/>
                  </a:lnTo>
                  <a:lnTo>
                    <a:pt x="151747" y="31432"/>
                  </a:lnTo>
                  <a:lnTo>
                    <a:pt x="154407" y="29150"/>
                  </a:lnTo>
                  <a:lnTo>
                    <a:pt x="157067" y="26742"/>
                  </a:lnTo>
                  <a:lnTo>
                    <a:pt x="157769" y="26489"/>
                  </a:lnTo>
                  <a:lnTo>
                    <a:pt x="149594" y="26489"/>
                  </a:lnTo>
                  <a:lnTo>
                    <a:pt x="149594" y="19391"/>
                  </a:lnTo>
                  <a:close/>
                </a:path>
                <a:path w="182879" h="69850">
                  <a:moveTo>
                    <a:pt x="180609" y="25601"/>
                  </a:moveTo>
                  <a:lnTo>
                    <a:pt x="166061" y="25601"/>
                  </a:lnTo>
                  <a:lnTo>
                    <a:pt x="168088" y="26108"/>
                  </a:lnTo>
                  <a:lnTo>
                    <a:pt x="171381" y="28136"/>
                  </a:lnTo>
                  <a:lnTo>
                    <a:pt x="174294" y="69582"/>
                  </a:lnTo>
                  <a:lnTo>
                    <a:pt x="182780" y="69582"/>
                  </a:lnTo>
                  <a:lnTo>
                    <a:pt x="182780" y="34853"/>
                  </a:lnTo>
                  <a:lnTo>
                    <a:pt x="182528" y="32066"/>
                  </a:lnTo>
                  <a:lnTo>
                    <a:pt x="182274" y="30417"/>
                  </a:lnTo>
                  <a:lnTo>
                    <a:pt x="181767" y="28009"/>
                  </a:lnTo>
                  <a:lnTo>
                    <a:pt x="180881" y="25982"/>
                  </a:lnTo>
                  <a:lnTo>
                    <a:pt x="180609" y="25601"/>
                  </a:lnTo>
                  <a:close/>
                </a:path>
                <a:path w="182879" h="69850">
                  <a:moveTo>
                    <a:pt x="168595" y="18251"/>
                  </a:moveTo>
                  <a:lnTo>
                    <a:pt x="158587" y="18251"/>
                  </a:lnTo>
                  <a:lnTo>
                    <a:pt x="153267" y="21038"/>
                  </a:lnTo>
                  <a:lnTo>
                    <a:pt x="149594" y="26489"/>
                  </a:lnTo>
                  <a:lnTo>
                    <a:pt x="157769" y="26489"/>
                  </a:lnTo>
                  <a:lnTo>
                    <a:pt x="160234" y="25601"/>
                  </a:lnTo>
                  <a:lnTo>
                    <a:pt x="180609" y="25601"/>
                  </a:lnTo>
                  <a:lnTo>
                    <a:pt x="178347" y="22433"/>
                  </a:lnTo>
                  <a:lnTo>
                    <a:pt x="176447" y="21038"/>
                  </a:lnTo>
                  <a:lnTo>
                    <a:pt x="171381" y="18757"/>
                  </a:lnTo>
                  <a:lnTo>
                    <a:pt x="168595" y="18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200905" y="422065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73" y="0"/>
                  </a:moveTo>
                  <a:lnTo>
                    <a:pt x="0" y="0"/>
                  </a:lnTo>
                  <a:lnTo>
                    <a:pt x="0" y="151331"/>
                  </a:lnTo>
                  <a:lnTo>
                    <a:pt x="24573" y="151331"/>
                  </a:lnTo>
                  <a:lnTo>
                    <a:pt x="24573" y="75666"/>
                  </a:lnTo>
                  <a:lnTo>
                    <a:pt x="2457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200905" y="422065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73" y="75665"/>
                  </a:moveTo>
                  <a:lnTo>
                    <a:pt x="24573" y="0"/>
                  </a:lnTo>
                  <a:lnTo>
                    <a:pt x="0" y="0"/>
                  </a:lnTo>
                  <a:lnTo>
                    <a:pt x="0" y="151331"/>
                  </a:lnTo>
                  <a:lnTo>
                    <a:pt x="24573" y="151331"/>
                  </a:lnTo>
                  <a:lnTo>
                    <a:pt x="24573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124145" y="422065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24573" y="0"/>
                  </a:moveTo>
                  <a:lnTo>
                    <a:pt x="0" y="0"/>
                  </a:lnTo>
                  <a:lnTo>
                    <a:pt x="0" y="75666"/>
                  </a:lnTo>
                  <a:lnTo>
                    <a:pt x="0" y="151331"/>
                  </a:lnTo>
                  <a:lnTo>
                    <a:pt x="24573" y="151331"/>
                  </a:lnTo>
                  <a:lnTo>
                    <a:pt x="2457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124144" y="4220658"/>
              <a:ext cx="24765" cy="151765"/>
            </a:xfrm>
            <a:custGeom>
              <a:avLst/>
              <a:gdLst/>
              <a:ahLst/>
              <a:cxnLst/>
              <a:rect l="l" t="t" r="r" b="b"/>
              <a:pathLst>
                <a:path w="24764" h="151764">
                  <a:moveTo>
                    <a:pt x="0" y="75665"/>
                  </a:moveTo>
                  <a:lnTo>
                    <a:pt x="0" y="151331"/>
                  </a:lnTo>
                  <a:lnTo>
                    <a:pt x="24573" y="151331"/>
                  </a:lnTo>
                  <a:lnTo>
                    <a:pt x="24573" y="0"/>
                  </a:lnTo>
                  <a:lnTo>
                    <a:pt x="0" y="0"/>
                  </a:lnTo>
                  <a:lnTo>
                    <a:pt x="0" y="75665"/>
                  </a:lnTo>
                </a:path>
              </a:pathLst>
            </a:custGeom>
            <a:ln w="9500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225478" y="4296324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 h="0">
                  <a:moveTo>
                    <a:pt x="0" y="0"/>
                  </a:moveTo>
                  <a:lnTo>
                    <a:pt x="76634" y="0"/>
                  </a:lnTo>
                </a:path>
              </a:pathLst>
            </a:custGeom>
            <a:ln w="1901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215978" y="4219517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612"/>
                  </a:moveTo>
                  <a:lnTo>
                    <a:pt x="19000" y="153612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612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199892" y="4219517"/>
              <a:ext cx="26034" cy="153670"/>
            </a:xfrm>
            <a:custGeom>
              <a:avLst/>
              <a:gdLst/>
              <a:ahLst/>
              <a:cxnLst/>
              <a:rect l="l" t="t" r="r" b="b"/>
              <a:pathLst>
                <a:path w="26035" h="153670">
                  <a:moveTo>
                    <a:pt x="25586" y="0"/>
                  </a:moveTo>
                  <a:lnTo>
                    <a:pt x="0" y="0"/>
                  </a:lnTo>
                </a:path>
                <a:path w="26035" h="153670">
                  <a:moveTo>
                    <a:pt x="0" y="153612"/>
                  </a:moveTo>
                  <a:lnTo>
                    <a:pt x="25586" y="153612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190392" y="4219517"/>
              <a:ext cx="19050" cy="153670"/>
            </a:xfrm>
            <a:custGeom>
              <a:avLst/>
              <a:gdLst/>
              <a:ahLst/>
              <a:cxnLst/>
              <a:rect l="l" t="t" r="r" b="b"/>
              <a:pathLst>
                <a:path w="19050" h="153670">
                  <a:moveTo>
                    <a:pt x="0" y="153612"/>
                  </a:moveTo>
                  <a:lnTo>
                    <a:pt x="19000" y="153612"/>
                  </a:lnTo>
                  <a:lnTo>
                    <a:pt x="19000" y="0"/>
                  </a:lnTo>
                  <a:lnTo>
                    <a:pt x="0" y="0"/>
                  </a:lnTo>
                  <a:lnTo>
                    <a:pt x="0" y="153612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046370" y="4219517"/>
              <a:ext cx="102870" cy="153670"/>
            </a:xfrm>
            <a:custGeom>
              <a:avLst/>
              <a:gdLst/>
              <a:ahLst/>
              <a:cxnLst/>
              <a:rect l="l" t="t" r="r" b="b"/>
              <a:pathLst>
                <a:path w="102869" h="153670">
                  <a:moveTo>
                    <a:pt x="102347" y="0"/>
                  </a:moveTo>
                  <a:lnTo>
                    <a:pt x="102347" y="153612"/>
                  </a:lnTo>
                </a:path>
                <a:path w="102869" h="153670">
                  <a:moveTo>
                    <a:pt x="76760" y="0"/>
                  </a:moveTo>
                  <a:lnTo>
                    <a:pt x="102347" y="0"/>
                  </a:lnTo>
                </a:path>
                <a:path w="102869" h="153670">
                  <a:moveTo>
                    <a:pt x="102347" y="153612"/>
                  </a:moveTo>
                  <a:lnTo>
                    <a:pt x="76760" y="153612"/>
                  </a:lnTo>
                </a:path>
                <a:path w="102869" h="153670">
                  <a:moveTo>
                    <a:pt x="76760" y="0"/>
                  </a:moveTo>
                  <a:lnTo>
                    <a:pt x="76760" y="153612"/>
                  </a:lnTo>
                </a:path>
                <a:path w="102869" h="153670">
                  <a:moveTo>
                    <a:pt x="76760" y="76806"/>
                  </a:moveTo>
                  <a:lnTo>
                    <a:pt x="0" y="76806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11985" y="4429531"/>
              <a:ext cx="125653" cy="71230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3096150" y="4123573"/>
              <a:ext cx="155575" cy="69850"/>
            </a:xfrm>
            <a:custGeom>
              <a:avLst/>
              <a:gdLst/>
              <a:ahLst/>
              <a:cxnLst/>
              <a:rect l="l" t="t" r="r" b="b"/>
              <a:pathLst>
                <a:path w="155575" h="69850">
                  <a:moveTo>
                    <a:pt x="41526" y="6971"/>
                  </a:moveTo>
                  <a:lnTo>
                    <a:pt x="27867" y="6971"/>
                  </a:lnTo>
                  <a:lnTo>
                    <a:pt x="31033" y="8111"/>
                  </a:lnTo>
                  <a:lnTo>
                    <a:pt x="33440" y="10519"/>
                  </a:lnTo>
                  <a:lnTo>
                    <a:pt x="35847" y="12801"/>
                  </a:lnTo>
                  <a:lnTo>
                    <a:pt x="36987" y="15589"/>
                  </a:lnTo>
                  <a:lnTo>
                    <a:pt x="36987" y="22180"/>
                  </a:lnTo>
                  <a:lnTo>
                    <a:pt x="12920" y="47909"/>
                  </a:lnTo>
                  <a:lnTo>
                    <a:pt x="9246" y="51330"/>
                  </a:lnTo>
                  <a:lnTo>
                    <a:pt x="6714" y="54372"/>
                  </a:lnTo>
                  <a:lnTo>
                    <a:pt x="4053" y="57414"/>
                  </a:lnTo>
                  <a:lnTo>
                    <a:pt x="2280" y="60457"/>
                  </a:lnTo>
                  <a:lnTo>
                    <a:pt x="1013" y="63625"/>
                  </a:lnTo>
                  <a:lnTo>
                    <a:pt x="381" y="65525"/>
                  </a:lnTo>
                  <a:lnTo>
                    <a:pt x="0" y="67553"/>
                  </a:lnTo>
                  <a:lnTo>
                    <a:pt x="126" y="69582"/>
                  </a:lnTo>
                  <a:lnTo>
                    <a:pt x="45854" y="69582"/>
                  </a:lnTo>
                  <a:lnTo>
                    <a:pt x="45854" y="61343"/>
                  </a:lnTo>
                  <a:lnTo>
                    <a:pt x="11907" y="61343"/>
                  </a:lnTo>
                  <a:lnTo>
                    <a:pt x="12793" y="59823"/>
                  </a:lnTo>
                  <a:lnTo>
                    <a:pt x="25333" y="48035"/>
                  </a:lnTo>
                  <a:lnTo>
                    <a:pt x="31414" y="42839"/>
                  </a:lnTo>
                  <a:lnTo>
                    <a:pt x="45727" y="13815"/>
                  </a:lnTo>
                  <a:lnTo>
                    <a:pt x="43827" y="9124"/>
                  </a:lnTo>
                  <a:lnTo>
                    <a:pt x="41526" y="6971"/>
                  </a:lnTo>
                  <a:close/>
                </a:path>
                <a:path w="155575" h="69850">
                  <a:moveTo>
                    <a:pt x="30780" y="0"/>
                  </a:moveTo>
                  <a:lnTo>
                    <a:pt x="17607" y="0"/>
                  </a:lnTo>
                  <a:lnTo>
                    <a:pt x="12287" y="1647"/>
                  </a:lnTo>
                  <a:lnTo>
                    <a:pt x="8487" y="5069"/>
                  </a:lnTo>
                  <a:lnTo>
                    <a:pt x="4560" y="8491"/>
                  </a:lnTo>
                  <a:lnTo>
                    <a:pt x="2280" y="13435"/>
                  </a:lnTo>
                  <a:lnTo>
                    <a:pt x="1647" y="20025"/>
                  </a:lnTo>
                  <a:lnTo>
                    <a:pt x="10387" y="20913"/>
                  </a:lnTo>
                  <a:lnTo>
                    <a:pt x="10514" y="16602"/>
                  </a:lnTo>
                  <a:lnTo>
                    <a:pt x="11653" y="13181"/>
                  </a:lnTo>
                  <a:lnTo>
                    <a:pt x="16593" y="8238"/>
                  </a:lnTo>
                  <a:lnTo>
                    <a:pt x="19886" y="6971"/>
                  </a:lnTo>
                  <a:lnTo>
                    <a:pt x="41526" y="6971"/>
                  </a:lnTo>
                  <a:lnTo>
                    <a:pt x="39900" y="5449"/>
                  </a:lnTo>
                  <a:lnTo>
                    <a:pt x="36101" y="1774"/>
                  </a:lnTo>
                  <a:lnTo>
                    <a:pt x="30780" y="0"/>
                  </a:lnTo>
                  <a:close/>
                </a:path>
                <a:path w="155575" h="69850">
                  <a:moveTo>
                    <a:pt x="96954" y="6971"/>
                  </a:moveTo>
                  <a:lnTo>
                    <a:pt x="83221" y="6971"/>
                  </a:lnTo>
                  <a:lnTo>
                    <a:pt x="86387" y="8111"/>
                  </a:lnTo>
                  <a:lnTo>
                    <a:pt x="88794" y="10519"/>
                  </a:lnTo>
                  <a:lnTo>
                    <a:pt x="91201" y="12801"/>
                  </a:lnTo>
                  <a:lnTo>
                    <a:pt x="92467" y="15589"/>
                  </a:lnTo>
                  <a:lnTo>
                    <a:pt x="92467" y="22180"/>
                  </a:lnTo>
                  <a:lnTo>
                    <a:pt x="68400" y="47909"/>
                  </a:lnTo>
                  <a:lnTo>
                    <a:pt x="64601" y="51330"/>
                  </a:lnTo>
                  <a:lnTo>
                    <a:pt x="59533" y="57414"/>
                  </a:lnTo>
                  <a:lnTo>
                    <a:pt x="57633" y="60457"/>
                  </a:lnTo>
                  <a:lnTo>
                    <a:pt x="56494" y="63625"/>
                  </a:lnTo>
                  <a:lnTo>
                    <a:pt x="55733" y="65525"/>
                  </a:lnTo>
                  <a:lnTo>
                    <a:pt x="55481" y="67553"/>
                  </a:lnTo>
                  <a:lnTo>
                    <a:pt x="55481" y="69582"/>
                  </a:lnTo>
                  <a:lnTo>
                    <a:pt x="101207" y="69582"/>
                  </a:lnTo>
                  <a:lnTo>
                    <a:pt x="101207" y="61343"/>
                  </a:lnTo>
                  <a:lnTo>
                    <a:pt x="67261" y="61343"/>
                  </a:lnTo>
                  <a:lnTo>
                    <a:pt x="68273" y="59823"/>
                  </a:lnTo>
                  <a:lnTo>
                    <a:pt x="69414" y="58301"/>
                  </a:lnTo>
                  <a:lnTo>
                    <a:pt x="70934" y="56780"/>
                  </a:lnTo>
                  <a:lnTo>
                    <a:pt x="72327" y="55260"/>
                  </a:lnTo>
                  <a:lnTo>
                    <a:pt x="75620" y="52344"/>
                  </a:lnTo>
                  <a:lnTo>
                    <a:pt x="86767" y="42839"/>
                  </a:lnTo>
                  <a:lnTo>
                    <a:pt x="91201" y="38783"/>
                  </a:lnTo>
                  <a:lnTo>
                    <a:pt x="101207" y="13815"/>
                  </a:lnTo>
                  <a:lnTo>
                    <a:pt x="99181" y="9124"/>
                  </a:lnTo>
                  <a:lnTo>
                    <a:pt x="96954" y="6971"/>
                  </a:lnTo>
                  <a:close/>
                </a:path>
                <a:path w="155575" h="69850">
                  <a:moveTo>
                    <a:pt x="86260" y="0"/>
                  </a:moveTo>
                  <a:lnTo>
                    <a:pt x="72961" y="0"/>
                  </a:lnTo>
                  <a:lnTo>
                    <a:pt x="67767" y="1647"/>
                  </a:lnTo>
                  <a:lnTo>
                    <a:pt x="59914" y="8491"/>
                  </a:lnTo>
                  <a:lnTo>
                    <a:pt x="57633" y="13435"/>
                  </a:lnTo>
                  <a:lnTo>
                    <a:pt x="57127" y="20025"/>
                  </a:lnTo>
                  <a:lnTo>
                    <a:pt x="65867" y="20913"/>
                  </a:lnTo>
                  <a:lnTo>
                    <a:pt x="65867" y="16602"/>
                  </a:lnTo>
                  <a:lnTo>
                    <a:pt x="67134" y="13181"/>
                  </a:lnTo>
                  <a:lnTo>
                    <a:pt x="69541" y="10646"/>
                  </a:lnTo>
                  <a:lnTo>
                    <a:pt x="72075" y="8238"/>
                  </a:lnTo>
                  <a:lnTo>
                    <a:pt x="75241" y="6971"/>
                  </a:lnTo>
                  <a:lnTo>
                    <a:pt x="96954" y="6971"/>
                  </a:lnTo>
                  <a:lnTo>
                    <a:pt x="95380" y="5449"/>
                  </a:lnTo>
                  <a:lnTo>
                    <a:pt x="91455" y="1774"/>
                  </a:lnTo>
                  <a:lnTo>
                    <a:pt x="86260" y="0"/>
                  </a:lnTo>
                  <a:close/>
                </a:path>
                <a:path w="155575" h="69850">
                  <a:moveTo>
                    <a:pt x="121982" y="19391"/>
                  </a:moveTo>
                  <a:lnTo>
                    <a:pt x="114381" y="19391"/>
                  </a:lnTo>
                  <a:lnTo>
                    <a:pt x="114381" y="69582"/>
                  </a:lnTo>
                  <a:lnTo>
                    <a:pt x="122868" y="69582"/>
                  </a:lnTo>
                  <a:lnTo>
                    <a:pt x="122941" y="35487"/>
                  </a:lnTo>
                  <a:lnTo>
                    <a:pt x="124134" y="31305"/>
                  </a:lnTo>
                  <a:lnTo>
                    <a:pt x="129454" y="26742"/>
                  </a:lnTo>
                  <a:lnTo>
                    <a:pt x="130128" y="26489"/>
                  </a:lnTo>
                  <a:lnTo>
                    <a:pt x="121982" y="26489"/>
                  </a:lnTo>
                  <a:lnTo>
                    <a:pt x="121982" y="19391"/>
                  </a:lnTo>
                  <a:close/>
                </a:path>
                <a:path w="155575" h="69850">
                  <a:moveTo>
                    <a:pt x="153087" y="25601"/>
                  </a:moveTo>
                  <a:lnTo>
                    <a:pt x="138447" y="25601"/>
                  </a:lnTo>
                  <a:lnTo>
                    <a:pt x="140348" y="26108"/>
                  </a:lnTo>
                  <a:lnTo>
                    <a:pt x="142121" y="27123"/>
                  </a:lnTo>
                  <a:lnTo>
                    <a:pt x="146555" y="69582"/>
                  </a:lnTo>
                  <a:lnTo>
                    <a:pt x="155041" y="69582"/>
                  </a:lnTo>
                  <a:lnTo>
                    <a:pt x="154661" y="30417"/>
                  </a:lnTo>
                  <a:lnTo>
                    <a:pt x="153268" y="25855"/>
                  </a:lnTo>
                  <a:lnTo>
                    <a:pt x="153087" y="25601"/>
                  </a:lnTo>
                  <a:close/>
                </a:path>
                <a:path w="155575" h="69850">
                  <a:moveTo>
                    <a:pt x="140981" y="18251"/>
                  </a:moveTo>
                  <a:lnTo>
                    <a:pt x="130975" y="18251"/>
                  </a:lnTo>
                  <a:lnTo>
                    <a:pt x="125655" y="20913"/>
                  </a:lnTo>
                  <a:lnTo>
                    <a:pt x="121982" y="26489"/>
                  </a:lnTo>
                  <a:lnTo>
                    <a:pt x="130128" y="26489"/>
                  </a:lnTo>
                  <a:lnTo>
                    <a:pt x="132495" y="25601"/>
                  </a:lnTo>
                  <a:lnTo>
                    <a:pt x="153087" y="25601"/>
                  </a:lnTo>
                  <a:lnTo>
                    <a:pt x="150735" y="22306"/>
                  </a:lnTo>
                  <a:lnTo>
                    <a:pt x="148835" y="20913"/>
                  </a:lnTo>
                  <a:lnTo>
                    <a:pt x="146301" y="19898"/>
                  </a:lnTo>
                  <a:lnTo>
                    <a:pt x="143769" y="18757"/>
                  </a:lnTo>
                  <a:lnTo>
                    <a:pt x="140981" y="182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151399" y="4744108"/>
              <a:ext cx="511809" cy="140970"/>
            </a:xfrm>
            <a:custGeom>
              <a:avLst/>
              <a:gdLst/>
              <a:ahLst/>
              <a:cxnLst/>
              <a:rect l="l" t="t" r="r" b="b"/>
              <a:pathLst>
                <a:path w="511810" h="140970">
                  <a:moveTo>
                    <a:pt x="255678" y="64005"/>
                  </a:moveTo>
                  <a:lnTo>
                    <a:pt x="250655" y="39086"/>
                  </a:lnTo>
                  <a:lnTo>
                    <a:pt x="236963" y="18742"/>
                  </a:lnTo>
                  <a:lnTo>
                    <a:pt x="216669" y="5028"/>
                  </a:lnTo>
                  <a:lnTo>
                    <a:pt x="191838" y="0"/>
                  </a:lnTo>
                  <a:lnTo>
                    <a:pt x="166926" y="5028"/>
                  </a:lnTo>
                  <a:lnTo>
                    <a:pt x="146591" y="18742"/>
                  </a:lnTo>
                  <a:lnTo>
                    <a:pt x="132883" y="39086"/>
                  </a:lnTo>
                  <a:lnTo>
                    <a:pt x="127858" y="64005"/>
                  </a:lnTo>
                </a:path>
                <a:path w="511810" h="140970">
                  <a:moveTo>
                    <a:pt x="383613" y="64005"/>
                  </a:moveTo>
                  <a:lnTo>
                    <a:pt x="378588" y="39086"/>
                  </a:lnTo>
                  <a:lnTo>
                    <a:pt x="364882" y="18742"/>
                  </a:lnTo>
                  <a:lnTo>
                    <a:pt x="344550" y="5028"/>
                  </a:lnTo>
                  <a:lnTo>
                    <a:pt x="319646" y="0"/>
                  </a:lnTo>
                  <a:lnTo>
                    <a:pt x="294742" y="5028"/>
                  </a:lnTo>
                  <a:lnTo>
                    <a:pt x="274409" y="18742"/>
                  </a:lnTo>
                  <a:lnTo>
                    <a:pt x="260704" y="39086"/>
                  </a:lnTo>
                  <a:lnTo>
                    <a:pt x="255678" y="64005"/>
                  </a:lnTo>
                </a:path>
                <a:path w="511810" h="140970">
                  <a:moveTo>
                    <a:pt x="140651" y="127884"/>
                  </a:moveTo>
                  <a:lnTo>
                    <a:pt x="140651" y="120913"/>
                  </a:lnTo>
                  <a:lnTo>
                    <a:pt x="134926" y="115082"/>
                  </a:lnTo>
                  <a:lnTo>
                    <a:pt x="127858" y="115082"/>
                  </a:lnTo>
                  <a:lnTo>
                    <a:pt x="120803" y="115082"/>
                  </a:lnTo>
                  <a:lnTo>
                    <a:pt x="115077" y="120913"/>
                  </a:lnTo>
                  <a:lnTo>
                    <a:pt x="115077" y="127884"/>
                  </a:lnTo>
                </a:path>
                <a:path w="511810" h="140970">
                  <a:moveTo>
                    <a:pt x="115077" y="127884"/>
                  </a:moveTo>
                  <a:lnTo>
                    <a:pt x="115077" y="134981"/>
                  </a:lnTo>
                  <a:lnTo>
                    <a:pt x="120803" y="140685"/>
                  </a:lnTo>
                  <a:lnTo>
                    <a:pt x="127858" y="140685"/>
                  </a:lnTo>
                  <a:lnTo>
                    <a:pt x="134926" y="140685"/>
                  </a:lnTo>
                  <a:lnTo>
                    <a:pt x="140651" y="134981"/>
                  </a:lnTo>
                  <a:lnTo>
                    <a:pt x="140651" y="127884"/>
                  </a:lnTo>
                </a:path>
                <a:path w="511810" h="140970">
                  <a:moveTo>
                    <a:pt x="0" y="64005"/>
                  </a:moveTo>
                  <a:lnTo>
                    <a:pt x="127858" y="64005"/>
                  </a:lnTo>
                </a:path>
                <a:path w="511810" h="140970">
                  <a:moveTo>
                    <a:pt x="383613" y="64005"/>
                  </a:moveTo>
                  <a:lnTo>
                    <a:pt x="511421" y="64005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2357" y="4940560"/>
              <a:ext cx="118687" cy="70495"/>
            </a:xfrm>
            <a:prstGeom prst="rect">
              <a:avLst/>
            </a:prstGeom>
          </p:spPr>
        </p:pic>
        <p:sp>
          <p:nvSpPr>
            <p:cNvPr id="139" name="object 139" descr=""/>
            <p:cNvSpPr/>
            <p:nvPr/>
          </p:nvSpPr>
          <p:spPr>
            <a:xfrm>
              <a:off x="2467752" y="4712042"/>
              <a:ext cx="156845" cy="69850"/>
            </a:xfrm>
            <a:custGeom>
              <a:avLst/>
              <a:gdLst/>
              <a:ahLst/>
              <a:cxnLst/>
              <a:rect l="l" t="t" r="r" b="b"/>
              <a:pathLst>
                <a:path w="156844" h="69850">
                  <a:moveTo>
                    <a:pt x="25459" y="15335"/>
                  </a:moveTo>
                  <a:lnTo>
                    <a:pt x="16973" y="15335"/>
                  </a:lnTo>
                  <a:lnTo>
                    <a:pt x="16973" y="69455"/>
                  </a:lnTo>
                  <a:lnTo>
                    <a:pt x="25459" y="69455"/>
                  </a:lnTo>
                  <a:lnTo>
                    <a:pt x="25459" y="15335"/>
                  </a:lnTo>
                  <a:close/>
                </a:path>
                <a:path w="156844" h="69850">
                  <a:moveTo>
                    <a:pt x="25459" y="0"/>
                  </a:moveTo>
                  <a:lnTo>
                    <a:pt x="20013" y="0"/>
                  </a:lnTo>
                  <a:lnTo>
                    <a:pt x="18493" y="2914"/>
                  </a:lnTo>
                  <a:lnTo>
                    <a:pt x="15960" y="6083"/>
                  </a:lnTo>
                  <a:lnTo>
                    <a:pt x="8867" y="12420"/>
                  </a:lnTo>
                  <a:lnTo>
                    <a:pt x="4686" y="15082"/>
                  </a:lnTo>
                  <a:lnTo>
                    <a:pt x="0" y="17363"/>
                  </a:lnTo>
                  <a:lnTo>
                    <a:pt x="0" y="25601"/>
                  </a:lnTo>
                  <a:lnTo>
                    <a:pt x="16973" y="15335"/>
                  </a:lnTo>
                  <a:lnTo>
                    <a:pt x="25459" y="15335"/>
                  </a:lnTo>
                  <a:lnTo>
                    <a:pt x="25459" y="0"/>
                  </a:lnTo>
                  <a:close/>
                </a:path>
                <a:path w="156844" h="69850">
                  <a:moveTo>
                    <a:pt x="59660" y="252"/>
                  </a:moveTo>
                  <a:lnTo>
                    <a:pt x="51173" y="252"/>
                  </a:lnTo>
                  <a:lnTo>
                    <a:pt x="51173" y="69455"/>
                  </a:lnTo>
                  <a:lnTo>
                    <a:pt x="59660" y="69455"/>
                  </a:lnTo>
                  <a:lnTo>
                    <a:pt x="59660" y="49556"/>
                  </a:lnTo>
                  <a:lnTo>
                    <a:pt x="65614" y="43853"/>
                  </a:lnTo>
                  <a:lnTo>
                    <a:pt x="75560" y="43853"/>
                  </a:lnTo>
                  <a:lnTo>
                    <a:pt x="72756" y="39669"/>
                  </a:lnTo>
                  <a:lnTo>
                    <a:pt x="59660" y="39669"/>
                  </a:lnTo>
                  <a:lnTo>
                    <a:pt x="59660" y="252"/>
                  </a:lnTo>
                  <a:close/>
                </a:path>
                <a:path w="156844" h="69850">
                  <a:moveTo>
                    <a:pt x="75560" y="43853"/>
                  </a:moveTo>
                  <a:lnTo>
                    <a:pt x="65614" y="43853"/>
                  </a:lnTo>
                  <a:lnTo>
                    <a:pt x="82207" y="69455"/>
                  </a:lnTo>
                  <a:lnTo>
                    <a:pt x="92721" y="69455"/>
                  </a:lnTo>
                  <a:lnTo>
                    <a:pt x="75560" y="43853"/>
                  </a:lnTo>
                  <a:close/>
                </a:path>
                <a:path w="156844" h="69850">
                  <a:moveTo>
                    <a:pt x="90694" y="19264"/>
                  </a:moveTo>
                  <a:lnTo>
                    <a:pt x="79800" y="19264"/>
                  </a:lnTo>
                  <a:lnTo>
                    <a:pt x="59660" y="39669"/>
                  </a:lnTo>
                  <a:lnTo>
                    <a:pt x="72756" y="39669"/>
                  </a:lnTo>
                  <a:lnTo>
                    <a:pt x="71567" y="37895"/>
                  </a:lnTo>
                  <a:lnTo>
                    <a:pt x="90694" y="19264"/>
                  </a:lnTo>
                  <a:close/>
                </a:path>
                <a:path w="156844" h="69850">
                  <a:moveTo>
                    <a:pt x="111340" y="252"/>
                  </a:moveTo>
                  <a:lnTo>
                    <a:pt x="102221" y="252"/>
                  </a:lnTo>
                  <a:lnTo>
                    <a:pt x="102221" y="69455"/>
                  </a:lnTo>
                  <a:lnTo>
                    <a:pt x="111340" y="69455"/>
                  </a:lnTo>
                  <a:lnTo>
                    <a:pt x="111340" y="36882"/>
                  </a:lnTo>
                  <a:lnTo>
                    <a:pt x="156434" y="36882"/>
                  </a:lnTo>
                  <a:lnTo>
                    <a:pt x="156434" y="28643"/>
                  </a:lnTo>
                  <a:lnTo>
                    <a:pt x="111340" y="28643"/>
                  </a:lnTo>
                  <a:lnTo>
                    <a:pt x="111340" y="252"/>
                  </a:lnTo>
                  <a:close/>
                </a:path>
                <a:path w="156844" h="69850">
                  <a:moveTo>
                    <a:pt x="156434" y="36882"/>
                  </a:moveTo>
                  <a:lnTo>
                    <a:pt x="147314" y="36882"/>
                  </a:lnTo>
                  <a:lnTo>
                    <a:pt x="147314" y="69455"/>
                  </a:lnTo>
                  <a:lnTo>
                    <a:pt x="156434" y="69455"/>
                  </a:lnTo>
                  <a:lnTo>
                    <a:pt x="156434" y="36882"/>
                  </a:lnTo>
                  <a:close/>
                </a:path>
                <a:path w="156844" h="69850">
                  <a:moveTo>
                    <a:pt x="156434" y="252"/>
                  </a:moveTo>
                  <a:lnTo>
                    <a:pt x="147314" y="252"/>
                  </a:lnTo>
                  <a:lnTo>
                    <a:pt x="147314" y="28643"/>
                  </a:lnTo>
                  <a:lnTo>
                    <a:pt x="156434" y="28643"/>
                  </a:lnTo>
                  <a:lnTo>
                    <a:pt x="156434" y="2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158767" y="4168440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80" y="95944"/>
                  </a:moveTo>
                  <a:lnTo>
                    <a:pt x="38380" y="0"/>
                  </a:lnTo>
                </a:path>
                <a:path w="76835" h="384175">
                  <a:moveTo>
                    <a:pt x="0" y="95944"/>
                  </a:moveTo>
                  <a:lnTo>
                    <a:pt x="76760" y="95944"/>
                  </a:lnTo>
                </a:path>
                <a:path w="76835" h="384175">
                  <a:moveTo>
                    <a:pt x="0" y="287834"/>
                  </a:moveTo>
                  <a:lnTo>
                    <a:pt x="0" y="95944"/>
                  </a:lnTo>
                </a:path>
                <a:path w="76835" h="384175">
                  <a:moveTo>
                    <a:pt x="76760" y="95944"/>
                  </a:moveTo>
                  <a:lnTo>
                    <a:pt x="76760" y="287834"/>
                  </a:lnTo>
                </a:path>
                <a:path w="76835" h="384175">
                  <a:moveTo>
                    <a:pt x="76760" y="287834"/>
                  </a:moveTo>
                  <a:lnTo>
                    <a:pt x="0" y="287834"/>
                  </a:lnTo>
                </a:path>
                <a:path w="76835" h="384175">
                  <a:moveTo>
                    <a:pt x="38380" y="287834"/>
                  </a:moveTo>
                  <a:lnTo>
                    <a:pt x="38380" y="38377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76062" y="4183396"/>
              <a:ext cx="125401" cy="68694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79102" y="4294169"/>
              <a:ext cx="148454" cy="70849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2240902" y="3912545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55" y="287834"/>
                  </a:moveTo>
                  <a:lnTo>
                    <a:pt x="38355" y="383778"/>
                  </a:lnTo>
                </a:path>
                <a:path w="76835" h="384175">
                  <a:moveTo>
                    <a:pt x="76710" y="287834"/>
                  </a:moveTo>
                  <a:lnTo>
                    <a:pt x="0" y="287834"/>
                  </a:lnTo>
                </a:path>
                <a:path w="76835" h="384175">
                  <a:moveTo>
                    <a:pt x="76710" y="95944"/>
                  </a:moveTo>
                  <a:lnTo>
                    <a:pt x="76710" y="287834"/>
                  </a:lnTo>
                </a:path>
                <a:path w="76835" h="384175">
                  <a:moveTo>
                    <a:pt x="0" y="287834"/>
                  </a:moveTo>
                  <a:lnTo>
                    <a:pt x="0" y="95944"/>
                  </a:lnTo>
                </a:path>
                <a:path w="76835" h="384175">
                  <a:moveTo>
                    <a:pt x="0" y="95944"/>
                  </a:moveTo>
                  <a:lnTo>
                    <a:pt x="76710" y="95944"/>
                  </a:lnTo>
                </a:path>
                <a:path w="76835" h="384175">
                  <a:moveTo>
                    <a:pt x="38355" y="95944"/>
                  </a:moveTo>
                  <a:lnTo>
                    <a:pt x="38355" y="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09785" y="3927501"/>
              <a:ext cx="191470" cy="68821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53054" y="4038274"/>
              <a:ext cx="156156" cy="70849"/>
            </a:xfrm>
            <a:prstGeom prst="rect">
              <a:avLst/>
            </a:prstGeom>
          </p:spPr>
        </p:pic>
        <p:sp>
          <p:nvSpPr>
            <p:cNvPr id="146" name="object 146" descr=""/>
            <p:cNvSpPr/>
            <p:nvPr/>
          </p:nvSpPr>
          <p:spPr>
            <a:xfrm>
              <a:off x="1639965" y="3746257"/>
              <a:ext cx="384175" cy="76835"/>
            </a:xfrm>
            <a:custGeom>
              <a:avLst/>
              <a:gdLst/>
              <a:ahLst/>
              <a:cxnLst/>
              <a:rect l="l" t="t" r="r" b="b"/>
              <a:pathLst>
                <a:path w="384175" h="76835">
                  <a:moveTo>
                    <a:pt x="287675" y="38276"/>
                  </a:moveTo>
                  <a:lnTo>
                    <a:pt x="383575" y="38276"/>
                  </a:lnTo>
                </a:path>
                <a:path w="384175" h="76835">
                  <a:moveTo>
                    <a:pt x="287675" y="0"/>
                  </a:moveTo>
                  <a:lnTo>
                    <a:pt x="287675" y="76679"/>
                  </a:lnTo>
                </a:path>
                <a:path w="384175" h="76835">
                  <a:moveTo>
                    <a:pt x="95887" y="0"/>
                  </a:moveTo>
                  <a:lnTo>
                    <a:pt x="287675" y="0"/>
                  </a:lnTo>
                </a:path>
                <a:path w="384175" h="76835">
                  <a:moveTo>
                    <a:pt x="287675" y="76679"/>
                  </a:moveTo>
                  <a:lnTo>
                    <a:pt x="95887" y="76679"/>
                  </a:lnTo>
                </a:path>
                <a:path w="384175" h="76835">
                  <a:moveTo>
                    <a:pt x="95887" y="76679"/>
                  </a:moveTo>
                  <a:lnTo>
                    <a:pt x="95887" y="0"/>
                  </a:lnTo>
                </a:path>
                <a:path w="384175" h="76835">
                  <a:moveTo>
                    <a:pt x="95887" y="38276"/>
                  </a:moveTo>
                  <a:lnTo>
                    <a:pt x="0" y="38276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44492" y="3880605"/>
              <a:ext cx="180247" cy="68948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1763453" y="3650186"/>
              <a:ext cx="148590" cy="71120"/>
            </a:xfrm>
            <a:custGeom>
              <a:avLst/>
              <a:gdLst/>
              <a:ahLst/>
              <a:cxnLst/>
              <a:rect l="l" t="t" r="r" b="b"/>
              <a:pathLst>
                <a:path w="148589" h="71120">
                  <a:moveTo>
                    <a:pt x="25549" y="15462"/>
                  </a:moveTo>
                  <a:lnTo>
                    <a:pt x="17024" y="15462"/>
                  </a:lnTo>
                  <a:lnTo>
                    <a:pt x="17024" y="69709"/>
                  </a:lnTo>
                  <a:lnTo>
                    <a:pt x="25549" y="69709"/>
                  </a:lnTo>
                  <a:lnTo>
                    <a:pt x="25549" y="15462"/>
                  </a:lnTo>
                  <a:close/>
                </a:path>
                <a:path w="148589" h="71120">
                  <a:moveTo>
                    <a:pt x="25549" y="0"/>
                  </a:moveTo>
                  <a:lnTo>
                    <a:pt x="20052" y="0"/>
                  </a:lnTo>
                  <a:lnTo>
                    <a:pt x="18569" y="3041"/>
                  </a:lnTo>
                  <a:lnTo>
                    <a:pt x="16048" y="6083"/>
                  </a:lnTo>
                  <a:lnTo>
                    <a:pt x="12490" y="9251"/>
                  </a:lnTo>
                  <a:lnTo>
                    <a:pt x="8930" y="12547"/>
                  </a:lnTo>
                  <a:lnTo>
                    <a:pt x="4763" y="15208"/>
                  </a:lnTo>
                  <a:lnTo>
                    <a:pt x="0" y="17490"/>
                  </a:lnTo>
                  <a:lnTo>
                    <a:pt x="0" y="25728"/>
                  </a:lnTo>
                  <a:lnTo>
                    <a:pt x="17024" y="15462"/>
                  </a:lnTo>
                  <a:lnTo>
                    <a:pt x="25549" y="15462"/>
                  </a:lnTo>
                  <a:lnTo>
                    <a:pt x="25549" y="0"/>
                  </a:lnTo>
                  <a:close/>
                </a:path>
                <a:path w="148589" h="71120">
                  <a:moveTo>
                    <a:pt x="75291" y="0"/>
                  </a:moveTo>
                  <a:lnTo>
                    <a:pt x="66526" y="0"/>
                  </a:lnTo>
                  <a:lnTo>
                    <a:pt x="62334" y="1393"/>
                  </a:lnTo>
                  <a:lnTo>
                    <a:pt x="59015" y="4055"/>
                  </a:lnTo>
                  <a:lnTo>
                    <a:pt x="55683" y="6844"/>
                  </a:lnTo>
                  <a:lnTo>
                    <a:pt x="53176" y="10646"/>
                  </a:lnTo>
                  <a:lnTo>
                    <a:pt x="51232" y="16475"/>
                  </a:lnTo>
                  <a:lnTo>
                    <a:pt x="49806" y="20659"/>
                  </a:lnTo>
                  <a:lnTo>
                    <a:pt x="48957" y="27249"/>
                  </a:lnTo>
                  <a:lnTo>
                    <a:pt x="48957" y="35487"/>
                  </a:lnTo>
                  <a:lnTo>
                    <a:pt x="64891" y="70849"/>
                  </a:lnTo>
                  <a:lnTo>
                    <a:pt x="76647" y="70849"/>
                  </a:lnTo>
                  <a:lnTo>
                    <a:pt x="80853" y="69455"/>
                  </a:lnTo>
                  <a:lnTo>
                    <a:pt x="84184" y="66793"/>
                  </a:lnTo>
                  <a:lnTo>
                    <a:pt x="87502" y="64005"/>
                  </a:lnTo>
                  <a:lnTo>
                    <a:pt x="67666" y="63878"/>
                  </a:lnTo>
                  <a:lnTo>
                    <a:pt x="64373" y="61977"/>
                  </a:lnTo>
                  <a:lnTo>
                    <a:pt x="61713" y="58174"/>
                  </a:lnTo>
                  <a:lnTo>
                    <a:pt x="59041" y="54499"/>
                  </a:lnTo>
                  <a:lnTo>
                    <a:pt x="57710" y="46894"/>
                  </a:lnTo>
                  <a:lnTo>
                    <a:pt x="57710" y="24080"/>
                  </a:lnTo>
                  <a:lnTo>
                    <a:pt x="59179" y="16222"/>
                  </a:lnTo>
                  <a:lnTo>
                    <a:pt x="62105" y="12040"/>
                  </a:lnTo>
                  <a:lnTo>
                    <a:pt x="64448" y="8745"/>
                  </a:lnTo>
                  <a:lnTo>
                    <a:pt x="67565" y="7096"/>
                  </a:lnTo>
                  <a:lnTo>
                    <a:pt x="87238" y="7096"/>
                  </a:lnTo>
                  <a:lnTo>
                    <a:pt x="86489" y="5956"/>
                  </a:lnTo>
                  <a:lnTo>
                    <a:pt x="84171" y="3802"/>
                  </a:lnTo>
                  <a:lnTo>
                    <a:pt x="78559" y="759"/>
                  </a:lnTo>
                  <a:lnTo>
                    <a:pt x="75291" y="0"/>
                  </a:lnTo>
                  <a:close/>
                </a:path>
                <a:path w="148589" h="71120">
                  <a:moveTo>
                    <a:pt x="87238" y="7096"/>
                  </a:moveTo>
                  <a:lnTo>
                    <a:pt x="75457" y="7096"/>
                  </a:lnTo>
                  <a:lnTo>
                    <a:pt x="78775" y="8997"/>
                  </a:lnTo>
                  <a:lnTo>
                    <a:pt x="81434" y="12674"/>
                  </a:lnTo>
                  <a:lnTo>
                    <a:pt x="84095" y="16475"/>
                  </a:lnTo>
                  <a:lnTo>
                    <a:pt x="85437" y="24080"/>
                  </a:lnTo>
                  <a:lnTo>
                    <a:pt x="85437" y="46894"/>
                  </a:lnTo>
                  <a:lnTo>
                    <a:pt x="84095" y="54372"/>
                  </a:lnTo>
                  <a:lnTo>
                    <a:pt x="78775" y="61977"/>
                  </a:lnTo>
                  <a:lnTo>
                    <a:pt x="75482" y="63878"/>
                  </a:lnTo>
                  <a:lnTo>
                    <a:pt x="87586" y="63878"/>
                  </a:lnTo>
                  <a:lnTo>
                    <a:pt x="90011" y="60203"/>
                  </a:lnTo>
                  <a:lnTo>
                    <a:pt x="93342" y="50190"/>
                  </a:lnTo>
                  <a:lnTo>
                    <a:pt x="94052" y="44589"/>
                  </a:lnTo>
                  <a:lnTo>
                    <a:pt x="94178" y="28643"/>
                  </a:lnTo>
                  <a:lnTo>
                    <a:pt x="93658" y="23067"/>
                  </a:lnTo>
                  <a:lnTo>
                    <a:pt x="91580" y="14955"/>
                  </a:lnTo>
                  <a:lnTo>
                    <a:pt x="90149" y="11532"/>
                  </a:lnTo>
                  <a:lnTo>
                    <a:pt x="87238" y="7096"/>
                  </a:lnTo>
                  <a:close/>
                </a:path>
                <a:path w="148589" h="71120">
                  <a:moveTo>
                    <a:pt x="115382" y="252"/>
                  </a:moveTo>
                  <a:lnTo>
                    <a:pt x="106857" y="252"/>
                  </a:lnTo>
                  <a:lnTo>
                    <a:pt x="106857" y="69709"/>
                  </a:lnTo>
                  <a:lnTo>
                    <a:pt x="115382" y="69709"/>
                  </a:lnTo>
                  <a:lnTo>
                    <a:pt x="115382" y="49809"/>
                  </a:lnTo>
                  <a:lnTo>
                    <a:pt x="121386" y="43980"/>
                  </a:lnTo>
                  <a:lnTo>
                    <a:pt x="131317" y="43980"/>
                  </a:lnTo>
                  <a:lnTo>
                    <a:pt x="128609" y="39923"/>
                  </a:lnTo>
                  <a:lnTo>
                    <a:pt x="115382" y="39923"/>
                  </a:lnTo>
                  <a:lnTo>
                    <a:pt x="115382" y="252"/>
                  </a:lnTo>
                  <a:close/>
                </a:path>
                <a:path w="148589" h="71120">
                  <a:moveTo>
                    <a:pt x="131317" y="43980"/>
                  </a:moveTo>
                  <a:lnTo>
                    <a:pt x="121386" y="43980"/>
                  </a:lnTo>
                  <a:lnTo>
                    <a:pt x="137993" y="69709"/>
                  </a:lnTo>
                  <a:lnTo>
                    <a:pt x="148493" y="69709"/>
                  </a:lnTo>
                  <a:lnTo>
                    <a:pt x="131317" y="43980"/>
                  </a:lnTo>
                  <a:close/>
                </a:path>
                <a:path w="148589" h="71120">
                  <a:moveTo>
                    <a:pt x="146555" y="19391"/>
                  </a:moveTo>
                  <a:lnTo>
                    <a:pt x="135522" y="19391"/>
                  </a:lnTo>
                  <a:lnTo>
                    <a:pt x="115382" y="39923"/>
                  </a:lnTo>
                  <a:lnTo>
                    <a:pt x="128609" y="39923"/>
                  </a:lnTo>
                  <a:lnTo>
                    <a:pt x="127340" y="38022"/>
                  </a:lnTo>
                  <a:lnTo>
                    <a:pt x="146555" y="19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430047" y="4257920"/>
              <a:ext cx="384175" cy="76835"/>
            </a:xfrm>
            <a:custGeom>
              <a:avLst/>
              <a:gdLst/>
              <a:ahLst/>
              <a:cxnLst/>
              <a:rect l="l" t="t" r="r" b="b"/>
              <a:pathLst>
                <a:path w="384175" h="76835">
                  <a:moveTo>
                    <a:pt x="287662" y="38403"/>
                  </a:moveTo>
                  <a:lnTo>
                    <a:pt x="383550" y="38403"/>
                  </a:lnTo>
                </a:path>
                <a:path w="384175" h="76835">
                  <a:moveTo>
                    <a:pt x="287662" y="0"/>
                  </a:moveTo>
                  <a:lnTo>
                    <a:pt x="287662" y="76806"/>
                  </a:lnTo>
                </a:path>
                <a:path w="384175" h="76835">
                  <a:moveTo>
                    <a:pt x="95887" y="0"/>
                  </a:moveTo>
                  <a:lnTo>
                    <a:pt x="287662" y="0"/>
                  </a:lnTo>
                </a:path>
                <a:path w="384175" h="76835">
                  <a:moveTo>
                    <a:pt x="287662" y="76806"/>
                  </a:moveTo>
                  <a:lnTo>
                    <a:pt x="95887" y="76806"/>
                  </a:lnTo>
                </a:path>
                <a:path w="384175" h="76835">
                  <a:moveTo>
                    <a:pt x="95887" y="76806"/>
                  </a:moveTo>
                  <a:lnTo>
                    <a:pt x="95887" y="0"/>
                  </a:lnTo>
                </a:path>
                <a:path w="384175" h="76835">
                  <a:moveTo>
                    <a:pt x="95887" y="38403"/>
                  </a:moveTo>
                  <a:lnTo>
                    <a:pt x="0" y="38403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62162" y="4391254"/>
              <a:ext cx="122994" cy="71103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3530368" y="4162229"/>
              <a:ext cx="186055" cy="69850"/>
            </a:xfrm>
            <a:custGeom>
              <a:avLst/>
              <a:gdLst/>
              <a:ahLst/>
              <a:cxnLst/>
              <a:rect l="l" t="t" r="r" b="b"/>
              <a:pathLst>
                <a:path w="186054" h="69850">
                  <a:moveTo>
                    <a:pt x="38506" y="52725"/>
                  </a:moveTo>
                  <a:lnTo>
                    <a:pt x="30020" y="52725"/>
                  </a:lnTo>
                  <a:lnTo>
                    <a:pt x="30020" y="69456"/>
                  </a:lnTo>
                  <a:lnTo>
                    <a:pt x="38506" y="69456"/>
                  </a:lnTo>
                  <a:lnTo>
                    <a:pt x="38506" y="52725"/>
                  </a:lnTo>
                  <a:close/>
                </a:path>
                <a:path w="186054" h="69850">
                  <a:moveTo>
                    <a:pt x="38506" y="0"/>
                  </a:moveTo>
                  <a:lnTo>
                    <a:pt x="31540" y="0"/>
                  </a:lnTo>
                  <a:lnTo>
                    <a:pt x="0" y="44994"/>
                  </a:lnTo>
                  <a:lnTo>
                    <a:pt x="0" y="52725"/>
                  </a:lnTo>
                  <a:lnTo>
                    <a:pt x="47880" y="52725"/>
                  </a:lnTo>
                  <a:lnTo>
                    <a:pt x="47880" y="44994"/>
                  </a:lnTo>
                  <a:lnTo>
                    <a:pt x="8359" y="44994"/>
                  </a:lnTo>
                  <a:lnTo>
                    <a:pt x="30020" y="13688"/>
                  </a:lnTo>
                  <a:lnTo>
                    <a:pt x="38506" y="13688"/>
                  </a:lnTo>
                  <a:lnTo>
                    <a:pt x="38506" y="0"/>
                  </a:lnTo>
                  <a:close/>
                </a:path>
                <a:path w="186054" h="69850">
                  <a:moveTo>
                    <a:pt x="38506" y="13688"/>
                  </a:moveTo>
                  <a:lnTo>
                    <a:pt x="30020" y="13688"/>
                  </a:lnTo>
                  <a:lnTo>
                    <a:pt x="30020" y="44994"/>
                  </a:lnTo>
                  <a:lnTo>
                    <a:pt x="38506" y="44994"/>
                  </a:lnTo>
                  <a:lnTo>
                    <a:pt x="38506" y="13688"/>
                  </a:lnTo>
                  <a:close/>
                </a:path>
                <a:path w="186054" h="69850">
                  <a:moveTo>
                    <a:pt x="72707" y="59696"/>
                  </a:moveTo>
                  <a:lnTo>
                    <a:pt x="62953" y="59696"/>
                  </a:lnTo>
                  <a:lnTo>
                    <a:pt x="62953" y="69456"/>
                  </a:lnTo>
                  <a:lnTo>
                    <a:pt x="72707" y="69456"/>
                  </a:lnTo>
                  <a:lnTo>
                    <a:pt x="72707" y="59696"/>
                  </a:lnTo>
                  <a:close/>
                </a:path>
                <a:path w="186054" h="69850">
                  <a:moveTo>
                    <a:pt x="131353" y="887"/>
                  </a:moveTo>
                  <a:lnTo>
                    <a:pt x="86513" y="887"/>
                  </a:lnTo>
                  <a:lnTo>
                    <a:pt x="86513" y="9126"/>
                  </a:lnTo>
                  <a:lnTo>
                    <a:pt x="120460" y="9126"/>
                  </a:lnTo>
                  <a:lnTo>
                    <a:pt x="116154" y="14069"/>
                  </a:lnTo>
                  <a:lnTo>
                    <a:pt x="112100" y="20025"/>
                  </a:lnTo>
                  <a:lnTo>
                    <a:pt x="108300" y="27250"/>
                  </a:lnTo>
                  <a:lnTo>
                    <a:pt x="104373" y="34474"/>
                  </a:lnTo>
                  <a:lnTo>
                    <a:pt x="101460" y="41826"/>
                  </a:lnTo>
                  <a:lnTo>
                    <a:pt x="97407" y="57288"/>
                  </a:lnTo>
                  <a:lnTo>
                    <a:pt x="96267" y="63878"/>
                  </a:lnTo>
                  <a:lnTo>
                    <a:pt x="96267" y="69456"/>
                  </a:lnTo>
                  <a:lnTo>
                    <a:pt x="105007" y="69456"/>
                  </a:lnTo>
                  <a:lnTo>
                    <a:pt x="105387" y="62485"/>
                  </a:lnTo>
                  <a:lnTo>
                    <a:pt x="106527" y="56147"/>
                  </a:lnTo>
                  <a:lnTo>
                    <a:pt x="122614" y="18505"/>
                  </a:lnTo>
                  <a:lnTo>
                    <a:pt x="131353" y="7477"/>
                  </a:lnTo>
                  <a:lnTo>
                    <a:pt x="131353" y="887"/>
                  </a:lnTo>
                  <a:close/>
                </a:path>
                <a:path w="186054" h="69850">
                  <a:moveTo>
                    <a:pt x="152380" y="0"/>
                  </a:moveTo>
                  <a:lnTo>
                    <a:pt x="143894" y="0"/>
                  </a:lnTo>
                  <a:lnTo>
                    <a:pt x="143894" y="69456"/>
                  </a:lnTo>
                  <a:lnTo>
                    <a:pt x="152380" y="69456"/>
                  </a:lnTo>
                  <a:lnTo>
                    <a:pt x="152380" y="49430"/>
                  </a:lnTo>
                  <a:lnTo>
                    <a:pt x="158334" y="43727"/>
                  </a:lnTo>
                  <a:lnTo>
                    <a:pt x="168264" y="43727"/>
                  </a:lnTo>
                  <a:lnTo>
                    <a:pt x="165471" y="39543"/>
                  </a:lnTo>
                  <a:lnTo>
                    <a:pt x="152380" y="39543"/>
                  </a:lnTo>
                  <a:lnTo>
                    <a:pt x="152380" y="0"/>
                  </a:lnTo>
                  <a:close/>
                </a:path>
                <a:path w="186054" h="69850">
                  <a:moveTo>
                    <a:pt x="168264" y="43727"/>
                  </a:moveTo>
                  <a:lnTo>
                    <a:pt x="158334" y="43727"/>
                  </a:lnTo>
                  <a:lnTo>
                    <a:pt x="174927" y="69456"/>
                  </a:lnTo>
                  <a:lnTo>
                    <a:pt x="185441" y="69456"/>
                  </a:lnTo>
                  <a:lnTo>
                    <a:pt x="168264" y="43727"/>
                  </a:lnTo>
                  <a:close/>
                </a:path>
                <a:path w="186054" h="69850">
                  <a:moveTo>
                    <a:pt x="183541" y="19138"/>
                  </a:moveTo>
                  <a:lnTo>
                    <a:pt x="172520" y="19138"/>
                  </a:lnTo>
                  <a:lnTo>
                    <a:pt x="152380" y="39543"/>
                  </a:lnTo>
                  <a:lnTo>
                    <a:pt x="165471" y="39543"/>
                  </a:lnTo>
                  <a:lnTo>
                    <a:pt x="164287" y="37769"/>
                  </a:lnTo>
                  <a:lnTo>
                    <a:pt x="183541" y="191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023541" y="2377302"/>
              <a:ext cx="895350" cy="895985"/>
            </a:xfrm>
            <a:custGeom>
              <a:avLst/>
              <a:gdLst/>
              <a:ahLst/>
              <a:cxnLst/>
              <a:rect l="l" t="t" r="r" b="b"/>
              <a:pathLst>
                <a:path w="895350" h="895985">
                  <a:moveTo>
                    <a:pt x="0" y="0"/>
                  </a:moveTo>
                  <a:lnTo>
                    <a:pt x="895021" y="0"/>
                  </a:lnTo>
                </a:path>
                <a:path w="895350" h="895985">
                  <a:moveTo>
                    <a:pt x="0" y="0"/>
                  </a:moveTo>
                  <a:lnTo>
                    <a:pt x="0" y="767557"/>
                  </a:lnTo>
                </a:path>
                <a:path w="895350" h="895985">
                  <a:moveTo>
                    <a:pt x="895021" y="0"/>
                  </a:moveTo>
                  <a:lnTo>
                    <a:pt x="895021" y="767557"/>
                  </a:lnTo>
                </a:path>
                <a:path w="895350" h="895985">
                  <a:moveTo>
                    <a:pt x="383537" y="255894"/>
                  </a:moveTo>
                  <a:lnTo>
                    <a:pt x="127858" y="127884"/>
                  </a:lnTo>
                </a:path>
                <a:path w="895350" h="895985">
                  <a:moveTo>
                    <a:pt x="223758" y="255894"/>
                  </a:moveTo>
                  <a:lnTo>
                    <a:pt x="255716" y="191889"/>
                  </a:lnTo>
                </a:path>
                <a:path w="895350" h="895985">
                  <a:moveTo>
                    <a:pt x="255716" y="191889"/>
                  </a:moveTo>
                  <a:lnTo>
                    <a:pt x="223758" y="255894"/>
                  </a:lnTo>
                </a:path>
                <a:path w="895350" h="895985">
                  <a:moveTo>
                    <a:pt x="255716" y="191889"/>
                  </a:moveTo>
                  <a:lnTo>
                    <a:pt x="287687" y="255894"/>
                  </a:lnTo>
                </a:path>
                <a:path w="895350" h="895985">
                  <a:moveTo>
                    <a:pt x="255716" y="191889"/>
                  </a:moveTo>
                  <a:lnTo>
                    <a:pt x="255716" y="89556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256377" y="2633197"/>
              <a:ext cx="639445" cy="128270"/>
            </a:xfrm>
            <a:custGeom>
              <a:avLst/>
              <a:gdLst/>
              <a:ahLst/>
              <a:cxnLst/>
              <a:rect l="l" t="t" r="r" b="b"/>
              <a:pathLst>
                <a:path w="639444" h="128269">
                  <a:moveTo>
                    <a:pt x="0" y="0"/>
                  </a:moveTo>
                  <a:lnTo>
                    <a:pt x="639305" y="0"/>
                  </a:lnTo>
                </a:path>
                <a:path w="639444" h="128269">
                  <a:moveTo>
                    <a:pt x="0" y="0"/>
                  </a:moveTo>
                  <a:lnTo>
                    <a:pt x="0" y="127884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82948" y="2281612"/>
              <a:ext cx="146858" cy="351585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1895682" y="2633197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716" y="0"/>
                  </a:lnTo>
                </a:path>
              </a:pathLst>
            </a:custGeom>
            <a:ln w="1901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046370" y="2633197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742" y="0"/>
                  </a:lnTo>
                </a:path>
              </a:pathLst>
            </a:custGeom>
            <a:ln w="1901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302113" y="2569192"/>
              <a:ext cx="511809" cy="140970"/>
            </a:xfrm>
            <a:custGeom>
              <a:avLst/>
              <a:gdLst/>
              <a:ahLst/>
              <a:cxnLst/>
              <a:rect l="l" t="t" r="r" b="b"/>
              <a:pathLst>
                <a:path w="511810" h="140969">
                  <a:moveTo>
                    <a:pt x="255742" y="64005"/>
                  </a:moveTo>
                  <a:lnTo>
                    <a:pt x="250717" y="39086"/>
                  </a:lnTo>
                  <a:lnTo>
                    <a:pt x="237011" y="18742"/>
                  </a:lnTo>
                  <a:lnTo>
                    <a:pt x="216679" y="5028"/>
                  </a:lnTo>
                  <a:lnTo>
                    <a:pt x="191775" y="0"/>
                  </a:lnTo>
                  <a:lnTo>
                    <a:pt x="166944" y="5028"/>
                  </a:lnTo>
                  <a:lnTo>
                    <a:pt x="146649" y="18742"/>
                  </a:lnTo>
                  <a:lnTo>
                    <a:pt x="132957" y="39086"/>
                  </a:lnTo>
                  <a:lnTo>
                    <a:pt x="127934" y="64005"/>
                  </a:lnTo>
                </a:path>
                <a:path w="511810" h="140969">
                  <a:moveTo>
                    <a:pt x="383550" y="64005"/>
                  </a:moveTo>
                  <a:lnTo>
                    <a:pt x="378526" y="39086"/>
                  </a:lnTo>
                  <a:lnTo>
                    <a:pt x="364834" y="18742"/>
                  </a:lnTo>
                  <a:lnTo>
                    <a:pt x="344540" y="5028"/>
                  </a:lnTo>
                  <a:lnTo>
                    <a:pt x="319709" y="0"/>
                  </a:lnTo>
                  <a:lnTo>
                    <a:pt x="294805" y="5028"/>
                  </a:lnTo>
                  <a:lnTo>
                    <a:pt x="274473" y="18742"/>
                  </a:lnTo>
                  <a:lnTo>
                    <a:pt x="260767" y="39086"/>
                  </a:lnTo>
                  <a:lnTo>
                    <a:pt x="255742" y="64005"/>
                  </a:lnTo>
                </a:path>
                <a:path w="511810" h="140969">
                  <a:moveTo>
                    <a:pt x="140727" y="127884"/>
                  </a:moveTo>
                  <a:lnTo>
                    <a:pt x="140727" y="120913"/>
                  </a:lnTo>
                  <a:lnTo>
                    <a:pt x="134901" y="115082"/>
                  </a:lnTo>
                  <a:lnTo>
                    <a:pt x="127934" y="115082"/>
                  </a:lnTo>
                  <a:lnTo>
                    <a:pt x="120841" y="115082"/>
                  </a:lnTo>
                  <a:lnTo>
                    <a:pt x="115141" y="120913"/>
                  </a:lnTo>
                  <a:lnTo>
                    <a:pt x="115141" y="127884"/>
                  </a:lnTo>
                </a:path>
                <a:path w="511810" h="140969">
                  <a:moveTo>
                    <a:pt x="115141" y="127884"/>
                  </a:moveTo>
                  <a:lnTo>
                    <a:pt x="115141" y="134981"/>
                  </a:lnTo>
                  <a:lnTo>
                    <a:pt x="120841" y="140685"/>
                  </a:lnTo>
                  <a:lnTo>
                    <a:pt x="127934" y="140685"/>
                  </a:lnTo>
                  <a:lnTo>
                    <a:pt x="134901" y="140685"/>
                  </a:lnTo>
                  <a:lnTo>
                    <a:pt x="140727" y="134981"/>
                  </a:lnTo>
                  <a:lnTo>
                    <a:pt x="140727" y="127884"/>
                  </a:lnTo>
                </a:path>
                <a:path w="511810" h="140969">
                  <a:moveTo>
                    <a:pt x="0" y="64005"/>
                  </a:moveTo>
                  <a:lnTo>
                    <a:pt x="127934" y="64005"/>
                  </a:lnTo>
                </a:path>
                <a:path w="511810" h="140969">
                  <a:moveTo>
                    <a:pt x="383550" y="64005"/>
                  </a:moveTo>
                  <a:lnTo>
                    <a:pt x="511484" y="64005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41194" y="2472233"/>
              <a:ext cx="236489" cy="90495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2023541" y="2633197"/>
              <a:ext cx="1022985" cy="640080"/>
            </a:xfrm>
            <a:custGeom>
              <a:avLst/>
              <a:gdLst/>
              <a:ahLst/>
              <a:cxnLst/>
              <a:rect l="l" t="t" r="r" b="b"/>
              <a:pathLst>
                <a:path w="1022985" h="640079">
                  <a:moveTo>
                    <a:pt x="383537" y="0"/>
                  </a:moveTo>
                  <a:lnTo>
                    <a:pt x="1022829" y="0"/>
                  </a:lnTo>
                </a:path>
                <a:path w="1022985" h="640079">
                  <a:moveTo>
                    <a:pt x="511471" y="0"/>
                  </a:moveTo>
                  <a:lnTo>
                    <a:pt x="511471" y="127884"/>
                  </a:lnTo>
                </a:path>
                <a:path w="1022985" h="640079">
                  <a:moveTo>
                    <a:pt x="383537" y="127884"/>
                  </a:moveTo>
                  <a:lnTo>
                    <a:pt x="639279" y="127884"/>
                  </a:lnTo>
                </a:path>
                <a:path w="1022985" h="640079">
                  <a:moveTo>
                    <a:pt x="383537" y="127884"/>
                  </a:moveTo>
                  <a:lnTo>
                    <a:pt x="511471" y="255894"/>
                  </a:lnTo>
                </a:path>
                <a:path w="1022985" h="640079">
                  <a:moveTo>
                    <a:pt x="511471" y="255894"/>
                  </a:moveTo>
                  <a:lnTo>
                    <a:pt x="639279" y="127884"/>
                  </a:lnTo>
                </a:path>
                <a:path w="1022985" h="640079">
                  <a:moveTo>
                    <a:pt x="383537" y="255894"/>
                  </a:moveTo>
                  <a:lnTo>
                    <a:pt x="639279" y="255894"/>
                  </a:lnTo>
                </a:path>
                <a:path w="1022985" h="640079">
                  <a:moveTo>
                    <a:pt x="383537" y="383778"/>
                  </a:moveTo>
                  <a:lnTo>
                    <a:pt x="511471" y="255894"/>
                  </a:lnTo>
                </a:path>
                <a:path w="1022985" h="640079">
                  <a:moveTo>
                    <a:pt x="511471" y="255894"/>
                  </a:moveTo>
                  <a:lnTo>
                    <a:pt x="639279" y="383778"/>
                  </a:lnTo>
                </a:path>
                <a:path w="1022985" h="640079">
                  <a:moveTo>
                    <a:pt x="383537" y="383778"/>
                  </a:moveTo>
                  <a:lnTo>
                    <a:pt x="639279" y="383778"/>
                  </a:lnTo>
                </a:path>
                <a:path w="1022985" h="640079">
                  <a:moveTo>
                    <a:pt x="511471" y="639673"/>
                  </a:moveTo>
                  <a:lnTo>
                    <a:pt x="511471" y="383778"/>
                  </a:lnTo>
                </a:path>
                <a:path w="1022985" h="640079">
                  <a:moveTo>
                    <a:pt x="895021" y="383778"/>
                  </a:moveTo>
                  <a:lnTo>
                    <a:pt x="1022829" y="383778"/>
                  </a:lnTo>
                </a:path>
                <a:path w="1022985" h="640079">
                  <a:moveTo>
                    <a:pt x="0" y="511662"/>
                  </a:moveTo>
                  <a:lnTo>
                    <a:pt x="895021" y="511662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479658" y="2402145"/>
              <a:ext cx="411480" cy="69850"/>
            </a:xfrm>
            <a:custGeom>
              <a:avLst/>
              <a:gdLst/>
              <a:ahLst/>
              <a:cxnLst/>
              <a:rect l="l" t="t" r="r" b="b"/>
              <a:pathLst>
                <a:path w="411480" h="69850">
                  <a:moveTo>
                    <a:pt x="30780" y="0"/>
                  </a:moveTo>
                  <a:lnTo>
                    <a:pt x="0" y="0"/>
                  </a:lnTo>
                  <a:lnTo>
                    <a:pt x="0" y="69582"/>
                  </a:lnTo>
                  <a:lnTo>
                    <a:pt x="9121" y="69582"/>
                  </a:lnTo>
                  <a:lnTo>
                    <a:pt x="9121" y="41318"/>
                  </a:lnTo>
                  <a:lnTo>
                    <a:pt x="36860" y="41318"/>
                  </a:lnTo>
                  <a:lnTo>
                    <a:pt x="43700" y="39289"/>
                  </a:lnTo>
                  <a:lnTo>
                    <a:pt x="49334" y="33079"/>
                  </a:lnTo>
                  <a:lnTo>
                    <a:pt x="9121" y="33079"/>
                  </a:lnTo>
                  <a:lnTo>
                    <a:pt x="9121" y="8237"/>
                  </a:lnTo>
                  <a:lnTo>
                    <a:pt x="49769" y="8237"/>
                  </a:lnTo>
                  <a:lnTo>
                    <a:pt x="49527" y="7730"/>
                  </a:lnTo>
                  <a:lnTo>
                    <a:pt x="47754" y="5449"/>
                  </a:lnTo>
                  <a:lnTo>
                    <a:pt x="45347" y="3928"/>
                  </a:lnTo>
                  <a:lnTo>
                    <a:pt x="43068" y="2280"/>
                  </a:lnTo>
                  <a:lnTo>
                    <a:pt x="40280" y="1267"/>
                  </a:lnTo>
                  <a:lnTo>
                    <a:pt x="36860" y="633"/>
                  </a:lnTo>
                  <a:lnTo>
                    <a:pt x="34328" y="252"/>
                  </a:lnTo>
                  <a:lnTo>
                    <a:pt x="30780" y="0"/>
                  </a:lnTo>
                  <a:close/>
                </a:path>
                <a:path w="411480" h="69850">
                  <a:moveTo>
                    <a:pt x="49769" y="8237"/>
                  </a:moveTo>
                  <a:lnTo>
                    <a:pt x="31160" y="8237"/>
                  </a:lnTo>
                  <a:lnTo>
                    <a:pt x="34074" y="8364"/>
                  </a:lnTo>
                  <a:lnTo>
                    <a:pt x="35594" y="8870"/>
                  </a:lnTo>
                  <a:lnTo>
                    <a:pt x="43574" y="17490"/>
                  </a:lnTo>
                  <a:lnTo>
                    <a:pt x="43574" y="24461"/>
                  </a:lnTo>
                  <a:lnTo>
                    <a:pt x="42307" y="27503"/>
                  </a:lnTo>
                  <a:lnTo>
                    <a:pt x="39900" y="29784"/>
                  </a:lnTo>
                  <a:lnTo>
                    <a:pt x="37367" y="31939"/>
                  </a:lnTo>
                  <a:lnTo>
                    <a:pt x="33060" y="33079"/>
                  </a:lnTo>
                  <a:lnTo>
                    <a:pt x="49334" y="33079"/>
                  </a:lnTo>
                  <a:lnTo>
                    <a:pt x="51174" y="31051"/>
                  </a:lnTo>
                  <a:lnTo>
                    <a:pt x="53074" y="25981"/>
                  </a:lnTo>
                  <a:lnTo>
                    <a:pt x="53074" y="16602"/>
                  </a:lnTo>
                  <a:lnTo>
                    <a:pt x="52440" y="13434"/>
                  </a:lnTo>
                  <a:lnTo>
                    <a:pt x="50920" y="10646"/>
                  </a:lnTo>
                  <a:lnTo>
                    <a:pt x="49769" y="8237"/>
                  </a:lnTo>
                  <a:close/>
                </a:path>
                <a:path w="411480" h="69850">
                  <a:moveTo>
                    <a:pt x="69921" y="0"/>
                  </a:moveTo>
                  <a:lnTo>
                    <a:pt x="60421" y="0"/>
                  </a:lnTo>
                  <a:lnTo>
                    <a:pt x="78915" y="69582"/>
                  </a:lnTo>
                  <a:lnTo>
                    <a:pt x="88287" y="69582"/>
                  </a:lnTo>
                  <a:lnTo>
                    <a:pt x="91017" y="59822"/>
                  </a:lnTo>
                  <a:lnTo>
                    <a:pt x="83474" y="59822"/>
                  </a:lnTo>
                  <a:lnTo>
                    <a:pt x="82588" y="55133"/>
                  </a:lnTo>
                  <a:lnTo>
                    <a:pt x="81574" y="50443"/>
                  </a:lnTo>
                  <a:lnTo>
                    <a:pt x="80434" y="45627"/>
                  </a:lnTo>
                  <a:lnTo>
                    <a:pt x="69921" y="0"/>
                  </a:lnTo>
                  <a:close/>
                </a:path>
                <a:path w="411480" h="69850">
                  <a:moveTo>
                    <a:pt x="113306" y="8364"/>
                  </a:moveTo>
                  <a:lnTo>
                    <a:pt x="105134" y="8364"/>
                  </a:lnTo>
                  <a:lnTo>
                    <a:pt x="105388" y="9378"/>
                  </a:lnTo>
                  <a:lnTo>
                    <a:pt x="106022" y="12166"/>
                  </a:lnTo>
                  <a:lnTo>
                    <a:pt x="107288" y="16602"/>
                  </a:lnTo>
                  <a:lnTo>
                    <a:pt x="121982" y="69582"/>
                  </a:lnTo>
                  <a:lnTo>
                    <a:pt x="130848" y="69582"/>
                  </a:lnTo>
                  <a:lnTo>
                    <a:pt x="133531" y="59822"/>
                  </a:lnTo>
                  <a:lnTo>
                    <a:pt x="126288" y="59822"/>
                  </a:lnTo>
                  <a:lnTo>
                    <a:pt x="125148" y="52217"/>
                  </a:lnTo>
                  <a:lnTo>
                    <a:pt x="123375" y="43978"/>
                  </a:lnTo>
                  <a:lnTo>
                    <a:pt x="120841" y="35233"/>
                  </a:lnTo>
                  <a:lnTo>
                    <a:pt x="113306" y="8364"/>
                  </a:lnTo>
                  <a:close/>
                </a:path>
                <a:path w="411480" h="69850">
                  <a:moveTo>
                    <a:pt x="110961" y="0"/>
                  </a:moveTo>
                  <a:lnTo>
                    <a:pt x="99814" y="0"/>
                  </a:lnTo>
                  <a:lnTo>
                    <a:pt x="86514" y="47021"/>
                  </a:lnTo>
                  <a:lnTo>
                    <a:pt x="85247" y="52471"/>
                  </a:lnTo>
                  <a:lnTo>
                    <a:pt x="83474" y="59822"/>
                  </a:lnTo>
                  <a:lnTo>
                    <a:pt x="91017" y="59822"/>
                  </a:lnTo>
                  <a:lnTo>
                    <a:pt x="103741" y="14321"/>
                  </a:lnTo>
                  <a:lnTo>
                    <a:pt x="104374" y="11532"/>
                  </a:lnTo>
                  <a:lnTo>
                    <a:pt x="105134" y="8364"/>
                  </a:lnTo>
                  <a:lnTo>
                    <a:pt x="113306" y="8364"/>
                  </a:lnTo>
                  <a:lnTo>
                    <a:pt x="110961" y="0"/>
                  </a:lnTo>
                  <a:close/>
                </a:path>
                <a:path w="411480" h="69850">
                  <a:moveTo>
                    <a:pt x="149975" y="0"/>
                  </a:moveTo>
                  <a:lnTo>
                    <a:pt x="140728" y="0"/>
                  </a:lnTo>
                  <a:lnTo>
                    <a:pt x="128315" y="50443"/>
                  </a:lnTo>
                  <a:lnTo>
                    <a:pt x="127175" y="55512"/>
                  </a:lnTo>
                  <a:lnTo>
                    <a:pt x="126288" y="59822"/>
                  </a:lnTo>
                  <a:lnTo>
                    <a:pt x="133531" y="59822"/>
                  </a:lnTo>
                  <a:lnTo>
                    <a:pt x="149975" y="0"/>
                  </a:lnTo>
                  <a:close/>
                </a:path>
                <a:path w="411480" h="69850">
                  <a:moveTo>
                    <a:pt x="174928" y="0"/>
                  </a:moveTo>
                  <a:lnTo>
                    <a:pt x="160995" y="0"/>
                  </a:lnTo>
                  <a:lnTo>
                    <a:pt x="160995" y="69582"/>
                  </a:lnTo>
                  <a:lnTo>
                    <a:pt x="169862" y="69582"/>
                  </a:lnTo>
                  <a:lnTo>
                    <a:pt x="169862" y="10265"/>
                  </a:lnTo>
                  <a:lnTo>
                    <a:pt x="178356" y="10265"/>
                  </a:lnTo>
                  <a:lnTo>
                    <a:pt x="174928" y="0"/>
                  </a:lnTo>
                  <a:close/>
                </a:path>
                <a:path w="411480" h="69850">
                  <a:moveTo>
                    <a:pt x="178356" y="10265"/>
                  </a:moveTo>
                  <a:lnTo>
                    <a:pt x="169862" y="10265"/>
                  </a:lnTo>
                  <a:lnTo>
                    <a:pt x="190002" y="69582"/>
                  </a:lnTo>
                  <a:lnTo>
                    <a:pt x="198362" y="69582"/>
                  </a:lnTo>
                  <a:lnTo>
                    <a:pt x="201821" y="59569"/>
                  </a:lnTo>
                  <a:lnTo>
                    <a:pt x="194688" y="59569"/>
                  </a:lnTo>
                  <a:lnTo>
                    <a:pt x="193854" y="57034"/>
                  </a:lnTo>
                  <a:lnTo>
                    <a:pt x="192915" y="53865"/>
                  </a:lnTo>
                  <a:lnTo>
                    <a:pt x="178356" y="10265"/>
                  </a:lnTo>
                  <a:close/>
                </a:path>
                <a:path w="411480" h="69850">
                  <a:moveTo>
                    <a:pt x="227496" y="11280"/>
                  </a:moveTo>
                  <a:lnTo>
                    <a:pt x="218502" y="11280"/>
                  </a:lnTo>
                  <a:lnTo>
                    <a:pt x="218502" y="69582"/>
                  </a:lnTo>
                  <a:lnTo>
                    <a:pt x="227496" y="69582"/>
                  </a:lnTo>
                  <a:lnTo>
                    <a:pt x="227496" y="11280"/>
                  </a:lnTo>
                  <a:close/>
                </a:path>
                <a:path w="411480" h="69850">
                  <a:moveTo>
                    <a:pt x="227496" y="0"/>
                  </a:moveTo>
                  <a:lnTo>
                    <a:pt x="215082" y="0"/>
                  </a:lnTo>
                  <a:lnTo>
                    <a:pt x="198362" y="48414"/>
                  </a:lnTo>
                  <a:lnTo>
                    <a:pt x="196715" y="53359"/>
                  </a:lnTo>
                  <a:lnTo>
                    <a:pt x="195373" y="57287"/>
                  </a:lnTo>
                  <a:lnTo>
                    <a:pt x="194688" y="59569"/>
                  </a:lnTo>
                  <a:lnTo>
                    <a:pt x="201821" y="59569"/>
                  </a:lnTo>
                  <a:lnTo>
                    <a:pt x="218502" y="11280"/>
                  </a:lnTo>
                  <a:lnTo>
                    <a:pt x="227496" y="11280"/>
                  </a:lnTo>
                  <a:lnTo>
                    <a:pt x="227496" y="0"/>
                  </a:lnTo>
                  <a:close/>
                </a:path>
                <a:path w="411480" h="69850">
                  <a:moveTo>
                    <a:pt x="266509" y="40177"/>
                  </a:moveTo>
                  <a:lnTo>
                    <a:pt x="240289" y="40177"/>
                  </a:lnTo>
                  <a:lnTo>
                    <a:pt x="240289" y="48668"/>
                  </a:lnTo>
                  <a:lnTo>
                    <a:pt x="266509" y="48668"/>
                  </a:lnTo>
                  <a:lnTo>
                    <a:pt x="266509" y="40177"/>
                  </a:lnTo>
                  <a:close/>
                </a:path>
                <a:path w="411480" h="69850">
                  <a:moveTo>
                    <a:pt x="280949" y="0"/>
                  </a:moveTo>
                  <a:lnTo>
                    <a:pt x="270943" y="0"/>
                  </a:lnTo>
                  <a:lnTo>
                    <a:pt x="297922" y="69582"/>
                  </a:lnTo>
                  <a:lnTo>
                    <a:pt x="307423" y="69582"/>
                  </a:lnTo>
                  <a:lnTo>
                    <a:pt x="310400" y="61977"/>
                  </a:lnTo>
                  <a:lnTo>
                    <a:pt x="302736" y="61977"/>
                  </a:lnTo>
                  <a:lnTo>
                    <a:pt x="301638" y="58174"/>
                  </a:lnTo>
                  <a:lnTo>
                    <a:pt x="300369" y="54372"/>
                  </a:lnTo>
                  <a:lnTo>
                    <a:pt x="299063" y="50570"/>
                  </a:lnTo>
                  <a:lnTo>
                    <a:pt x="280949" y="0"/>
                  </a:lnTo>
                  <a:close/>
                </a:path>
                <a:path w="411480" h="69850">
                  <a:moveTo>
                    <a:pt x="334656" y="0"/>
                  </a:moveTo>
                  <a:lnTo>
                    <a:pt x="325283" y="0"/>
                  </a:lnTo>
                  <a:lnTo>
                    <a:pt x="306410" y="50570"/>
                  </a:lnTo>
                  <a:lnTo>
                    <a:pt x="304932" y="54625"/>
                  </a:lnTo>
                  <a:lnTo>
                    <a:pt x="303749" y="58174"/>
                  </a:lnTo>
                  <a:lnTo>
                    <a:pt x="302736" y="61977"/>
                  </a:lnTo>
                  <a:lnTo>
                    <a:pt x="310400" y="61977"/>
                  </a:lnTo>
                  <a:lnTo>
                    <a:pt x="334656" y="0"/>
                  </a:lnTo>
                  <a:close/>
                </a:path>
                <a:path w="411480" h="69850">
                  <a:moveTo>
                    <a:pt x="358470" y="0"/>
                  </a:moveTo>
                  <a:lnTo>
                    <a:pt x="344537" y="0"/>
                  </a:lnTo>
                  <a:lnTo>
                    <a:pt x="344537" y="69582"/>
                  </a:lnTo>
                  <a:lnTo>
                    <a:pt x="353404" y="69582"/>
                  </a:lnTo>
                  <a:lnTo>
                    <a:pt x="353404" y="10265"/>
                  </a:lnTo>
                  <a:lnTo>
                    <a:pt x="361897" y="10265"/>
                  </a:lnTo>
                  <a:lnTo>
                    <a:pt x="358470" y="0"/>
                  </a:lnTo>
                  <a:close/>
                </a:path>
                <a:path w="411480" h="69850">
                  <a:moveTo>
                    <a:pt x="361897" y="10265"/>
                  </a:moveTo>
                  <a:lnTo>
                    <a:pt x="353404" y="10265"/>
                  </a:lnTo>
                  <a:lnTo>
                    <a:pt x="373543" y="69582"/>
                  </a:lnTo>
                  <a:lnTo>
                    <a:pt x="381904" y="69582"/>
                  </a:lnTo>
                  <a:lnTo>
                    <a:pt x="385384" y="59569"/>
                  </a:lnTo>
                  <a:lnTo>
                    <a:pt x="378230" y="59569"/>
                  </a:lnTo>
                  <a:lnTo>
                    <a:pt x="377513" y="57034"/>
                  </a:lnTo>
                  <a:lnTo>
                    <a:pt x="361897" y="10265"/>
                  </a:lnTo>
                  <a:close/>
                </a:path>
                <a:path w="411480" h="69850">
                  <a:moveTo>
                    <a:pt x="411038" y="11280"/>
                  </a:moveTo>
                  <a:lnTo>
                    <a:pt x="402170" y="11280"/>
                  </a:lnTo>
                  <a:lnTo>
                    <a:pt x="402170" y="69582"/>
                  </a:lnTo>
                  <a:lnTo>
                    <a:pt x="411038" y="69582"/>
                  </a:lnTo>
                  <a:lnTo>
                    <a:pt x="411038" y="11280"/>
                  </a:lnTo>
                  <a:close/>
                </a:path>
                <a:path w="411480" h="69850">
                  <a:moveTo>
                    <a:pt x="411038" y="0"/>
                  </a:moveTo>
                  <a:lnTo>
                    <a:pt x="398623" y="0"/>
                  </a:lnTo>
                  <a:lnTo>
                    <a:pt x="381904" y="48414"/>
                  </a:lnTo>
                  <a:lnTo>
                    <a:pt x="380257" y="53359"/>
                  </a:lnTo>
                  <a:lnTo>
                    <a:pt x="378915" y="57287"/>
                  </a:lnTo>
                  <a:lnTo>
                    <a:pt x="378230" y="59569"/>
                  </a:lnTo>
                  <a:lnTo>
                    <a:pt x="385384" y="59569"/>
                  </a:lnTo>
                  <a:lnTo>
                    <a:pt x="402170" y="11280"/>
                  </a:lnTo>
                  <a:lnTo>
                    <a:pt x="411038" y="11280"/>
                  </a:lnTo>
                  <a:lnTo>
                    <a:pt x="411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88394" y="2569319"/>
              <a:ext cx="64423" cy="68821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2217394" y="2568054"/>
              <a:ext cx="633730" cy="518159"/>
            </a:xfrm>
            <a:custGeom>
              <a:avLst/>
              <a:gdLst/>
              <a:ahLst/>
              <a:cxnLst/>
              <a:rect l="l" t="t" r="r" b="b"/>
              <a:pathLst>
                <a:path w="633730" h="518160">
                  <a:moveTo>
                    <a:pt x="56819" y="476808"/>
                  </a:moveTo>
                  <a:lnTo>
                    <a:pt x="55918" y="471360"/>
                  </a:lnTo>
                  <a:lnTo>
                    <a:pt x="54114" y="466674"/>
                  </a:lnTo>
                  <a:lnTo>
                    <a:pt x="52336" y="461860"/>
                  </a:lnTo>
                  <a:lnTo>
                    <a:pt x="49618" y="457923"/>
                  </a:lnTo>
                  <a:lnTo>
                    <a:pt x="48717" y="457161"/>
                  </a:lnTo>
                  <a:lnTo>
                    <a:pt x="47447" y="456107"/>
                  </a:lnTo>
                  <a:lnTo>
                    <a:pt x="47447" y="475665"/>
                  </a:lnTo>
                  <a:lnTo>
                    <a:pt x="47421" y="488213"/>
                  </a:lnTo>
                  <a:lnTo>
                    <a:pt x="28308" y="509638"/>
                  </a:lnTo>
                  <a:lnTo>
                    <a:pt x="9105" y="509638"/>
                  </a:lnTo>
                  <a:lnTo>
                    <a:pt x="9105" y="457161"/>
                  </a:lnTo>
                  <a:lnTo>
                    <a:pt x="28943" y="457161"/>
                  </a:lnTo>
                  <a:lnTo>
                    <a:pt x="32867" y="457542"/>
                  </a:lnTo>
                  <a:lnTo>
                    <a:pt x="35306" y="458558"/>
                  </a:lnTo>
                  <a:lnTo>
                    <a:pt x="38671" y="459828"/>
                  </a:lnTo>
                  <a:lnTo>
                    <a:pt x="41541" y="462368"/>
                  </a:lnTo>
                  <a:lnTo>
                    <a:pt x="43903" y="466293"/>
                  </a:lnTo>
                  <a:lnTo>
                    <a:pt x="46266" y="470090"/>
                  </a:lnTo>
                  <a:lnTo>
                    <a:pt x="47447" y="475665"/>
                  </a:lnTo>
                  <a:lnTo>
                    <a:pt x="47447" y="456107"/>
                  </a:lnTo>
                  <a:lnTo>
                    <a:pt x="45986" y="454888"/>
                  </a:lnTo>
                  <a:lnTo>
                    <a:pt x="43218" y="452475"/>
                  </a:lnTo>
                  <a:lnTo>
                    <a:pt x="39852" y="450824"/>
                  </a:lnTo>
                  <a:lnTo>
                    <a:pt x="33108" y="449313"/>
                  </a:lnTo>
                  <a:lnTo>
                    <a:pt x="29019" y="449059"/>
                  </a:lnTo>
                  <a:lnTo>
                    <a:pt x="0" y="449059"/>
                  </a:lnTo>
                  <a:lnTo>
                    <a:pt x="0" y="517753"/>
                  </a:lnTo>
                  <a:lnTo>
                    <a:pt x="28956" y="517753"/>
                  </a:lnTo>
                  <a:lnTo>
                    <a:pt x="56819" y="488213"/>
                  </a:lnTo>
                  <a:lnTo>
                    <a:pt x="56819" y="476808"/>
                  </a:lnTo>
                  <a:close/>
                </a:path>
                <a:path w="633730" h="518160">
                  <a:moveTo>
                    <a:pt x="633526" y="48171"/>
                  </a:moveTo>
                  <a:lnTo>
                    <a:pt x="624408" y="45885"/>
                  </a:lnTo>
                  <a:lnTo>
                    <a:pt x="623138" y="51587"/>
                  </a:lnTo>
                  <a:lnTo>
                    <a:pt x="620725" y="56019"/>
                  </a:lnTo>
                  <a:lnTo>
                    <a:pt x="613765" y="61849"/>
                  </a:lnTo>
                  <a:lnTo>
                    <a:pt x="609333" y="63373"/>
                  </a:lnTo>
                  <a:lnTo>
                    <a:pt x="600087" y="63373"/>
                  </a:lnTo>
                  <a:lnTo>
                    <a:pt x="582091" y="40817"/>
                  </a:lnTo>
                  <a:lnTo>
                    <a:pt x="582091" y="30543"/>
                  </a:lnTo>
                  <a:lnTo>
                    <a:pt x="599706" y="7861"/>
                  </a:lnTo>
                  <a:lnTo>
                    <a:pt x="609587" y="7861"/>
                  </a:lnTo>
                  <a:lnTo>
                    <a:pt x="613384" y="9004"/>
                  </a:lnTo>
                  <a:lnTo>
                    <a:pt x="619467" y="13563"/>
                  </a:lnTo>
                  <a:lnTo>
                    <a:pt x="621741" y="17246"/>
                  </a:lnTo>
                  <a:lnTo>
                    <a:pt x="623392" y="22186"/>
                  </a:lnTo>
                  <a:lnTo>
                    <a:pt x="632383" y="20027"/>
                  </a:lnTo>
                  <a:lnTo>
                    <a:pt x="630478" y="13690"/>
                  </a:lnTo>
                  <a:lnTo>
                    <a:pt x="627189" y="8750"/>
                  </a:lnTo>
                  <a:lnTo>
                    <a:pt x="617816" y="1778"/>
                  </a:lnTo>
                  <a:lnTo>
                    <a:pt x="612114" y="0"/>
                  </a:lnTo>
                  <a:lnTo>
                    <a:pt x="599071" y="0"/>
                  </a:lnTo>
                  <a:lnTo>
                    <a:pt x="572719" y="27889"/>
                  </a:lnTo>
                  <a:lnTo>
                    <a:pt x="572719" y="41706"/>
                  </a:lnTo>
                  <a:lnTo>
                    <a:pt x="597674" y="71107"/>
                  </a:lnTo>
                  <a:lnTo>
                    <a:pt x="612241" y="71107"/>
                  </a:lnTo>
                  <a:lnTo>
                    <a:pt x="618197" y="69202"/>
                  </a:lnTo>
                  <a:lnTo>
                    <a:pt x="628205" y="61341"/>
                  </a:lnTo>
                  <a:lnTo>
                    <a:pt x="631621" y="55638"/>
                  </a:lnTo>
                  <a:lnTo>
                    <a:pt x="633526" y="481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15700" y="2953097"/>
              <a:ext cx="235474" cy="70215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2543500" y="3017103"/>
              <a:ext cx="52705" cy="69215"/>
            </a:xfrm>
            <a:custGeom>
              <a:avLst/>
              <a:gdLst/>
              <a:ahLst/>
              <a:cxnLst/>
              <a:rect l="l" t="t" r="r" b="b"/>
              <a:pathLst>
                <a:path w="52705" h="69214">
                  <a:moveTo>
                    <a:pt x="30526" y="0"/>
                  </a:moveTo>
                  <a:lnTo>
                    <a:pt x="0" y="0"/>
                  </a:lnTo>
                  <a:lnTo>
                    <a:pt x="0" y="68821"/>
                  </a:lnTo>
                  <a:lnTo>
                    <a:pt x="9119" y="68821"/>
                  </a:lnTo>
                  <a:lnTo>
                    <a:pt x="9119" y="40811"/>
                  </a:lnTo>
                  <a:lnTo>
                    <a:pt x="36479" y="40811"/>
                  </a:lnTo>
                  <a:lnTo>
                    <a:pt x="43192" y="38783"/>
                  </a:lnTo>
                  <a:lnTo>
                    <a:pt x="46866" y="34728"/>
                  </a:lnTo>
                  <a:lnTo>
                    <a:pt x="48766" y="32699"/>
                  </a:lnTo>
                  <a:lnTo>
                    <a:pt x="9119" y="32699"/>
                  </a:lnTo>
                  <a:lnTo>
                    <a:pt x="9119" y="8111"/>
                  </a:lnTo>
                  <a:lnTo>
                    <a:pt x="49261" y="8111"/>
                  </a:lnTo>
                  <a:lnTo>
                    <a:pt x="49019" y="7604"/>
                  </a:lnTo>
                  <a:lnTo>
                    <a:pt x="36353" y="633"/>
                  </a:lnTo>
                  <a:lnTo>
                    <a:pt x="33947" y="126"/>
                  </a:lnTo>
                  <a:lnTo>
                    <a:pt x="30526" y="0"/>
                  </a:lnTo>
                  <a:close/>
                </a:path>
                <a:path w="52705" h="69214">
                  <a:moveTo>
                    <a:pt x="49261" y="8111"/>
                  </a:moveTo>
                  <a:lnTo>
                    <a:pt x="30779" y="8111"/>
                  </a:lnTo>
                  <a:lnTo>
                    <a:pt x="33693" y="8238"/>
                  </a:lnTo>
                  <a:lnTo>
                    <a:pt x="35213" y="8745"/>
                  </a:lnTo>
                  <a:lnTo>
                    <a:pt x="37619" y="9378"/>
                  </a:lnTo>
                  <a:lnTo>
                    <a:pt x="39519" y="10773"/>
                  </a:lnTo>
                  <a:lnTo>
                    <a:pt x="40913" y="12801"/>
                  </a:lnTo>
                  <a:lnTo>
                    <a:pt x="42433" y="14828"/>
                  </a:lnTo>
                  <a:lnTo>
                    <a:pt x="43066" y="17237"/>
                  </a:lnTo>
                  <a:lnTo>
                    <a:pt x="43066" y="24207"/>
                  </a:lnTo>
                  <a:lnTo>
                    <a:pt x="41926" y="27250"/>
                  </a:lnTo>
                  <a:lnTo>
                    <a:pt x="39392" y="29404"/>
                  </a:lnTo>
                  <a:lnTo>
                    <a:pt x="36986" y="31559"/>
                  </a:lnTo>
                  <a:lnTo>
                    <a:pt x="32806" y="32699"/>
                  </a:lnTo>
                  <a:lnTo>
                    <a:pt x="48766" y="32699"/>
                  </a:lnTo>
                  <a:lnTo>
                    <a:pt x="50666" y="30671"/>
                  </a:lnTo>
                  <a:lnTo>
                    <a:pt x="52566" y="25728"/>
                  </a:lnTo>
                  <a:lnTo>
                    <a:pt x="52566" y="16476"/>
                  </a:lnTo>
                  <a:lnTo>
                    <a:pt x="51807" y="13308"/>
                  </a:lnTo>
                  <a:lnTo>
                    <a:pt x="50413" y="10519"/>
                  </a:lnTo>
                  <a:lnTo>
                    <a:pt x="49261" y="8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79658" y="2290737"/>
              <a:ext cx="99941" cy="70469"/>
            </a:xfrm>
            <a:prstGeom prst="rect">
              <a:avLst/>
            </a:prstGeom>
          </p:spPr>
        </p:pic>
        <p:sp>
          <p:nvSpPr>
            <p:cNvPr id="166" name="object 166" descr=""/>
            <p:cNvSpPr/>
            <p:nvPr/>
          </p:nvSpPr>
          <p:spPr>
            <a:xfrm>
              <a:off x="3046370" y="4552219"/>
              <a:ext cx="639445" cy="511809"/>
            </a:xfrm>
            <a:custGeom>
              <a:avLst/>
              <a:gdLst/>
              <a:ahLst/>
              <a:cxnLst/>
              <a:rect l="l" t="t" r="r" b="b"/>
              <a:pathLst>
                <a:path w="639445" h="511810">
                  <a:moveTo>
                    <a:pt x="511484" y="511726"/>
                  </a:moveTo>
                  <a:lnTo>
                    <a:pt x="127934" y="255894"/>
                  </a:lnTo>
                </a:path>
                <a:path w="639445" h="511810">
                  <a:moveTo>
                    <a:pt x="511484" y="511726"/>
                  </a:moveTo>
                  <a:lnTo>
                    <a:pt x="511484" y="0"/>
                  </a:lnTo>
                </a:path>
                <a:path w="639445" h="511810">
                  <a:moveTo>
                    <a:pt x="447517" y="415768"/>
                  </a:moveTo>
                  <a:lnTo>
                    <a:pt x="447517" y="351839"/>
                  </a:lnTo>
                </a:path>
                <a:path w="639445" h="511810">
                  <a:moveTo>
                    <a:pt x="639292" y="383778"/>
                  </a:moveTo>
                  <a:lnTo>
                    <a:pt x="511484" y="383778"/>
                  </a:lnTo>
                </a:path>
                <a:path w="639445" h="511810">
                  <a:moveTo>
                    <a:pt x="479564" y="383778"/>
                  </a:moveTo>
                  <a:lnTo>
                    <a:pt x="415597" y="383778"/>
                  </a:lnTo>
                </a:path>
                <a:path w="639445" h="511810">
                  <a:moveTo>
                    <a:pt x="127934" y="255894"/>
                  </a:moveTo>
                  <a:lnTo>
                    <a:pt x="511484" y="0"/>
                  </a:lnTo>
                </a:path>
                <a:path w="639445" h="511810">
                  <a:moveTo>
                    <a:pt x="0" y="255894"/>
                  </a:moveTo>
                  <a:lnTo>
                    <a:pt x="127934" y="255894"/>
                  </a:lnTo>
                </a:path>
                <a:path w="639445" h="511810">
                  <a:moveTo>
                    <a:pt x="639292" y="127884"/>
                  </a:moveTo>
                  <a:lnTo>
                    <a:pt x="511484" y="127884"/>
                  </a:lnTo>
                </a:path>
                <a:path w="639445" h="511810">
                  <a:moveTo>
                    <a:pt x="479564" y="127884"/>
                  </a:moveTo>
                  <a:lnTo>
                    <a:pt x="415597" y="12788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1512107" y="5447749"/>
              <a:ext cx="2685415" cy="255904"/>
            </a:xfrm>
            <a:custGeom>
              <a:avLst/>
              <a:gdLst/>
              <a:ahLst/>
              <a:cxnLst/>
              <a:rect l="l" t="t" r="r" b="b"/>
              <a:pathLst>
                <a:path w="2685415" h="255904">
                  <a:moveTo>
                    <a:pt x="0" y="0"/>
                  </a:moveTo>
                  <a:lnTo>
                    <a:pt x="0" y="255869"/>
                  </a:lnTo>
                </a:path>
                <a:path w="2685415" h="255904">
                  <a:moveTo>
                    <a:pt x="0" y="255869"/>
                  </a:moveTo>
                  <a:lnTo>
                    <a:pt x="2301490" y="255869"/>
                  </a:lnTo>
                </a:path>
                <a:path w="2685415" h="255904">
                  <a:moveTo>
                    <a:pt x="2301490" y="255869"/>
                  </a:moveTo>
                  <a:lnTo>
                    <a:pt x="2685040" y="255869"/>
                  </a:lnTo>
                </a:path>
                <a:path w="2685415" h="255904">
                  <a:moveTo>
                    <a:pt x="2301490" y="127934"/>
                  </a:moveTo>
                  <a:lnTo>
                    <a:pt x="2301490" y="255869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685663" y="5191879"/>
              <a:ext cx="549910" cy="716915"/>
            </a:xfrm>
            <a:custGeom>
              <a:avLst/>
              <a:gdLst/>
              <a:ahLst/>
              <a:cxnLst/>
              <a:rect l="l" t="t" r="r" b="b"/>
              <a:pathLst>
                <a:path w="549910" h="716914">
                  <a:moveTo>
                    <a:pt x="127934" y="511738"/>
                  </a:moveTo>
                  <a:lnTo>
                    <a:pt x="127934" y="639673"/>
                  </a:lnTo>
                </a:path>
                <a:path w="549910" h="716914">
                  <a:moveTo>
                    <a:pt x="0" y="639673"/>
                  </a:moveTo>
                  <a:lnTo>
                    <a:pt x="255742" y="639673"/>
                  </a:lnTo>
                </a:path>
                <a:path w="549910" h="716914">
                  <a:moveTo>
                    <a:pt x="51173" y="678064"/>
                  </a:moveTo>
                  <a:lnTo>
                    <a:pt x="204568" y="678064"/>
                  </a:lnTo>
                </a:path>
                <a:path w="549910" h="716914">
                  <a:moveTo>
                    <a:pt x="102347" y="716442"/>
                  </a:moveTo>
                  <a:lnTo>
                    <a:pt x="153521" y="716442"/>
                  </a:lnTo>
                </a:path>
                <a:path w="549910" h="716914">
                  <a:moveTo>
                    <a:pt x="511484" y="95957"/>
                  </a:moveTo>
                  <a:lnTo>
                    <a:pt x="511484" y="0"/>
                  </a:lnTo>
                </a:path>
                <a:path w="549910" h="716914">
                  <a:moveTo>
                    <a:pt x="473104" y="95957"/>
                  </a:moveTo>
                  <a:lnTo>
                    <a:pt x="549864" y="95957"/>
                  </a:lnTo>
                </a:path>
                <a:path w="549910" h="716914">
                  <a:moveTo>
                    <a:pt x="473104" y="287859"/>
                  </a:moveTo>
                  <a:lnTo>
                    <a:pt x="473104" y="95957"/>
                  </a:lnTo>
                </a:path>
                <a:path w="549910" h="716914">
                  <a:moveTo>
                    <a:pt x="549864" y="95957"/>
                  </a:moveTo>
                  <a:lnTo>
                    <a:pt x="549864" y="287859"/>
                  </a:lnTo>
                </a:path>
                <a:path w="549910" h="716914">
                  <a:moveTo>
                    <a:pt x="549864" y="287859"/>
                  </a:moveTo>
                  <a:lnTo>
                    <a:pt x="473104" y="287859"/>
                  </a:lnTo>
                </a:path>
                <a:path w="549910" h="716914">
                  <a:moveTo>
                    <a:pt x="511484" y="287859"/>
                  </a:moveTo>
                  <a:lnTo>
                    <a:pt x="511484" y="38380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76062" y="5206937"/>
              <a:ext cx="114254" cy="68986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79102" y="5317634"/>
              <a:ext cx="148454" cy="70862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66966" y="5220967"/>
              <a:ext cx="243329" cy="88960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07905" y="5804950"/>
              <a:ext cx="1617134" cy="90583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74693" y="5331398"/>
              <a:ext cx="112608" cy="70444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1384248" y="5063945"/>
              <a:ext cx="255904" cy="255904"/>
            </a:xfrm>
            <a:custGeom>
              <a:avLst/>
              <a:gdLst/>
              <a:ahLst/>
              <a:cxnLst/>
              <a:rect l="l" t="t" r="r" b="b"/>
              <a:pathLst>
                <a:path w="255905" h="255904">
                  <a:moveTo>
                    <a:pt x="255716" y="127934"/>
                  </a:moveTo>
                  <a:lnTo>
                    <a:pt x="245667" y="177733"/>
                  </a:lnTo>
                  <a:lnTo>
                    <a:pt x="218264" y="218399"/>
                  </a:lnTo>
                  <a:lnTo>
                    <a:pt x="177622" y="245816"/>
                  </a:lnTo>
                  <a:lnTo>
                    <a:pt x="127858" y="255869"/>
                  </a:lnTo>
                  <a:lnTo>
                    <a:pt x="78088" y="245816"/>
                  </a:lnTo>
                  <a:lnTo>
                    <a:pt x="37447" y="218399"/>
                  </a:lnTo>
                  <a:lnTo>
                    <a:pt x="10047" y="177733"/>
                  </a:lnTo>
                  <a:lnTo>
                    <a:pt x="0" y="127934"/>
                  </a:lnTo>
                  <a:lnTo>
                    <a:pt x="10047" y="78135"/>
                  </a:lnTo>
                  <a:lnTo>
                    <a:pt x="37447" y="37470"/>
                  </a:lnTo>
                  <a:lnTo>
                    <a:pt x="78088" y="10053"/>
                  </a:lnTo>
                  <a:lnTo>
                    <a:pt x="127858" y="0"/>
                  </a:lnTo>
                  <a:lnTo>
                    <a:pt x="177622" y="10053"/>
                  </a:lnTo>
                  <a:lnTo>
                    <a:pt x="218264" y="37470"/>
                  </a:lnTo>
                  <a:lnTo>
                    <a:pt x="245667" y="78135"/>
                  </a:lnTo>
                  <a:lnTo>
                    <a:pt x="255716" y="127934"/>
                  </a:lnTo>
                  <a:close/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25879" y="5143997"/>
              <a:ext cx="172441" cy="95765"/>
            </a:xfrm>
            <a:prstGeom prst="rect">
              <a:avLst/>
            </a:prstGeom>
          </p:spPr>
        </p:pic>
        <p:sp>
          <p:nvSpPr>
            <p:cNvPr id="176" name="object 176" descr=""/>
            <p:cNvSpPr/>
            <p:nvPr/>
          </p:nvSpPr>
          <p:spPr>
            <a:xfrm>
              <a:off x="1512107" y="4935997"/>
              <a:ext cx="76835" cy="511809"/>
            </a:xfrm>
            <a:custGeom>
              <a:avLst/>
              <a:gdLst/>
              <a:ahLst/>
              <a:cxnLst/>
              <a:rect l="l" t="t" r="r" b="b"/>
              <a:pathLst>
                <a:path w="76834" h="511810">
                  <a:moveTo>
                    <a:pt x="0" y="0"/>
                  </a:moveTo>
                  <a:lnTo>
                    <a:pt x="0" y="127947"/>
                  </a:lnTo>
                </a:path>
                <a:path w="76834" h="511810">
                  <a:moveTo>
                    <a:pt x="51135" y="51178"/>
                  </a:moveTo>
                  <a:lnTo>
                    <a:pt x="51135" y="102357"/>
                  </a:lnTo>
                </a:path>
                <a:path w="76834" h="511810">
                  <a:moveTo>
                    <a:pt x="25561" y="76768"/>
                  </a:moveTo>
                  <a:lnTo>
                    <a:pt x="76710" y="76768"/>
                  </a:lnTo>
                </a:path>
                <a:path w="76834" h="511810">
                  <a:moveTo>
                    <a:pt x="0" y="383816"/>
                  </a:moveTo>
                  <a:lnTo>
                    <a:pt x="0" y="511751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672849" y="4949939"/>
              <a:ext cx="297815" cy="71755"/>
            </a:xfrm>
            <a:custGeom>
              <a:avLst/>
              <a:gdLst/>
              <a:ahLst/>
              <a:cxnLst/>
              <a:rect l="l" t="t" r="r" b="b"/>
              <a:pathLst>
                <a:path w="297814" h="71754">
                  <a:moveTo>
                    <a:pt x="36353" y="1141"/>
                  </a:moveTo>
                  <a:lnTo>
                    <a:pt x="26511" y="1141"/>
                  </a:lnTo>
                  <a:lnTo>
                    <a:pt x="0" y="70228"/>
                  </a:lnTo>
                  <a:lnTo>
                    <a:pt x="9702" y="70228"/>
                  </a:lnTo>
                  <a:lnTo>
                    <a:pt x="17289" y="49316"/>
                  </a:lnTo>
                  <a:lnTo>
                    <a:pt x="56058" y="49316"/>
                  </a:lnTo>
                  <a:lnTo>
                    <a:pt x="53010" y="41864"/>
                  </a:lnTo>
                  <a:lnTo>
                    <a:pt x="19923" y="41864"/>
                  </a:lnTo>
                  <a:lnTo>
                    <a:pt x="27499" y="21610"/>
                  </a:lnTo>
                  <a:lnTo>
                    <a:pt x="29107" y="17237"/>
                  </a:lnTo>
                  <a:lnTo>
                    <a:pt x="30349" y="12839"/>
                  </a:lnTo>
                  <a:lnTo>
                    <a:pt x="31222" y="8365"/>
                  </a:lnTo>
                  <a:lnTo>
                    <a:pt x="39308" y="8365"/>
                  </a:lnTo>
                  <a:lnTo>
                    <a:pt x="36353" y="1141"/>
                  </a:lnTo>
                  <a:close/>
                </a:path>
                <a:path w="297814" h="71754">
                  <a:moveTo>
                    <a:pt x="56058" y="49316"/>
                  </a:moveTo>
                  <a:lnTo>
                    <a:pt x="46156" y="49316"/>
                  </a:lnTo>
                  <a:lnTo>
                    <a:pt x="54213" y="70228"/>
                  </a:lnTo>
                  <a:lnTo>
                    <a:pt x="64612" y="70228"/>
                  </a:lnTo>
                  <a:lnTo>
                    <a:pt x="56058" y="49316"/>
                  </a:lnTo>
                  <a:close/>
                </a:path>
                <a:path w="297814" h="71754">
                  <a:moveTo>
                    <a:pt x="39308" y="8365"/>
                  </a:moveTo>
                  <a:lnTo>
                    <a:pt x="31222" y="8365"/>
                  </a:lnTo>
                  <a:lnTo>
                    <a:pt x="32287" y="12142"/>
                  </a:lnTo>
                  <a:lnTo>
                    <a:pt x="34041" y="17237"/>
                  </a:lnTo>
                  <a:lnTo>
                    <a:pt x="43332" y="41864"/>
                  </a:lnTo>
                  <a:lnTo>
                    <a:pt x="53010" y="41864"/>
                  </a:lnTo>
                  <a:lnTo>
                    <a:pt x="39308" y="8365"/>
                  </a:lnTo>
                  <a:close/>
                </a:path>
                <a:path w="297814" h="71754">
                  <a:moveTo>
                    <a:pt x="110707" y="0"/>
                  </a:moveTo>
                  <a:lnTo>
                    <a:pt x="97711" y="0"/>
                  </a:lnTo>
                  <a:lnTo>
                    <a:pt x="92124" y="1394"/>
                  </a:lnTo>
                  <a:lnTo>
                    <a:pt x="81991" y="6971"/>
                  </a:lnTo>
                  <a:lnTo>
                    <a:pt x="78077" y="11027"/>
                  </a:lnTo>
                  <a:lnTo>
                    <a:pt x="72580" y="21711"/>
                  </a:lnTo>
                  <a:lnTo>
                    <a:pt x="71212" y="27985"/>
                  </a:lnTo>
                  <a:lnTo>
                    <a:pt x="71212" y="41775"/>
                  </a:lnTo>
                  <a:lnTo>
                    <a:pt x="96216" y="71408"/>
                  </a:lnTo>
                  <a:lnTo>
                    <a:pt x="110846" y="71408"/>
                  </a:lnTo>
                  <a:lnTo>
                    <a:pt x="116926" y="69443"/>
                  </a:lnTo>
                  <a:lnTo>
                    <a:pt x="124321" y="63587"/>
                  </a:lnTo>
                  <a:lnTo>
                    <a:pt x="98699" y="63587"/>
                  </a:lnTo>
                  <a:lnTo>
                    <a:pt x="94785" y="62510"/>
                  </a:lnTo>
                  <a:lnTo>
                    <a:pt x="87565" y="58176"/>
                  </a:lnTo>
                  <a:lnTo>
                    <a:pt x="84904" y="54893"/>
                  </a:lnTo>
                  <a:lnTo>
                    <a:pt x="81484" y="46135"/>
                  </a:lnTo>
                  <a:lnTo>
                    <a:pt x="80623" y="41001"/>
                  </a:lnTo>
                  <a:lnTo>
                    <a:pt x="80623" y="30571"/>
                  </a:lnTo>
                  <a:lnTo>
                    <a:pt x="98306" y="7858"/>
                  </a:lnTo>
                  <a:lnTo>
                    <a:pt x="124755" y="7858"/>
                  </a:lnTo>
                  <a:lnTo>
                    <a:pt x="121220" y="5196"/>
                  </a:lnTo>
                  <a:lnTo>
                    <a:pt x="116508" y="1775"/>
                  </a:lnTo>
                  <a:lnTo>
                    <a:pt x="110707" y="0"/>
                  </a:lnTo>
                  <a:close/>
                </a:path>
                <a:path w="297814" h="71754">
                  <a:moveTo>
                    <a:pt x="123107" y="46008"/>
                  </a:moveTo>
                  <a:lnTo>
                    <a:pt x="121853" y="51826"/>
                  </a:lnTo>
                  <a:lnTo>
                    <a:pt x="119447" y="56211"/>
                  </a:lnTo>
                  <a:lnTo>
                    <a:pt x="112354" y="62116"/>
                  </a:lnTo>
                  <a:lnTo>
                    <a:pt x="108022" y="63587"/>
                  </a:lnTo>
                  <a:lnTo>
                    <a:pt x="124321" y="63587"/>
                  </a:lnTo>
                  <a:lnTo>
                    <a:pt x="126883" y="61559"/>
                  </a:lnTo>
                  <a:lnTo>
                    <a:pt x="130327" y="55830"/>
                  </a:lnTo>
                  <a:lnTo>
                    <a:pt x="132241" y="48327"/>
                  </a:lnTo>
                  <a:lnTo>
                    <a:pt x="123107" y="46008"/>
                  </a:lnTo>
                  <a:close/>
                </a:path>
                <a:path w="297814" h="71754">
                  <a:moveTo>
                    <a:pt x="124755" y="7858"/>
                  </a:moveTo>
                  <a:lnTo>
                    <a:pt x="108224" y="7858"/>
                  </a:lnTo>
                  <a:lnTo>
                    <a:pt x="112049" y="8999"/>
                  </a:lnTo>
                  <a:lnTo>
                    <a:pt x="118143" y="13536"/>
                  </a:lnTo>
                  <a:lnTo>
                    <a:pt x="120473" y="17186"/>
                  </a:lnTo>
                  <a:lnTo>
                    <a:pt x="122069" y="22218"/>
                  </a:lnTo>
                  <a:lnTo>
                    <a:pt x="131062" y="20101"/>
                  </a:lnTo>
                  <a:lnTo>
                    <a:pt x="129213" y="13714"/>
                  </a:lnTo>
                  <a:lnTo>
                    <a:pt x="125933" y="8745"/>
                  </a:lnTo>
                  <a:lnTo>
                    <a:pt x="124755" y="7858"/>
                  </a:lnTo>
                  <a:close/>
                </a:path>
                <a:path w="297814" h="71754">
                  <a:moveTo>
                    <a:pt x="201654" y="16186"/>
                  </a:moveTo>
                  <a:lnTo>
                    <a:pt x="193180" y="16186"/>
                  </a:lnTo>
                  <a:lnTo>
                    <a:pt x="193180" y="70228"/>
                  </a:lnTo>
                  <a:lnTo>
                    <a:pt x="201654" y="70228"/>
                  </a:lnTo>
                  <a:lnTo>
                    <a:pt x="201654" y="16186"/>
                  </a:lnTo>
                  <a:close/>
                </a:path>
                <a:path w="297814" h="71754">
                  <a:moveTo>
                    <a:pt x="201654" y="887"/>
                  </a:moveTo>
                  <a:lnTo>
                    <a:pt x="196194" y="887"/>
                  </a:lnTo>
                  <a:lnTo>
                    <a:pt x="194725" y="3802"/>
                  </a:lnTo>
                  <a:lnTo>
                    <a:pt x="192205" y="6971"/>
                  </a:lnTo>
                  <a:lnTo>
                    <a:pt x="185111" y="13282"/>
                  </a:lnTo>
                  <a:lnTo>
                    <a:pt x="180969" y="15982"/>
                  </a:lnTo>
                  <a:lnTo>
                    <a:pt x="176232" y="18213"/>
                  </a:lnTo>
                  <a:lnTo>
                    <a:pt x="176232" y="26413"/>
                  </a:lnTo>
                  <a:lnTo>
                    <a:pt x="193180" y="16186"/>
                  </a:lnTo>
                  <a:lnTo>
                    <a:pt x="201654" y="16186"/>
                  </a:lnTo>
                  <a:lnTo>
                    <a:pt x="201654" y="887"/>
                  </a:lnTo>
                  <a:close/>
                </a:path>
                <a:path w="297814" h="71754">
                  <a:moveTo>
                    <a:pt x="278782" y="887"/>
                  </a:moveTo>
                  <a:lnTo>
                    <a:pt x="270055" y="887"/>
                  </a:lnTo>
                  <a:lnTo>
                    <a:pt x="265888" y="2282"/>
                  </a:lnTo>
                  <a:lnTo>
                    <a:pt x="259262" y="7604"/>
                  </a:lnTo>
                  <a:lnTo>
                    <a:pt x="256767" y="11470"/>
                  </a:lnTo>
                  <a:lnTo>
                    <a:pt x="253410" y="21419"/>
                  </a:lnTo>
                  <a:lnTo>
                    <a:pt x="252562" y="27998"/>
                  </a:lnTo>
                  <a:lnTo>
                    <a:pt x="252562" y="36160"/>
                  </a:lnTo>
                  <a:lnTo>
                    <a:pt x="268420" y="71408"/>
                  </a:lnTo>
                  <a:lnTo>
                    <a:pt x="280137" y="71408"/>
                  </a:lnTo>
                  <a:lnTo>
                    <a:pt x="284317" y="70051"/>
                  </a:lnTo>
                  <a:lnTo>
                    <a:pt x="290943" y="64613"/>
                  </a:lnTo>
                  <a:lnTo>
                    <a:pt x="291057" y="64437"/>
                  </a:lnTo>
                  <a:lnTo>
                    <a:pt x="271183" y="64437"/>
                  </a:lnTo>
                  <a:lnTo>
                    <a:pt x="267905" y="62548"/>
                  </a:lnTo>
                  <a:lnTo>
                    <a:pt x="262606" y="55058"/>
                  </a:lnTo>
                  <a:lnTo>
                    <a:pt x="261277" y="47504"/>
                  </a:lnTo>
                  <a:lnTo>
                    <a:pt x="261284" y="24791"/>
                  </a:lnTo>
                  <a:lnTo>
                    <a:pt x="262746" y="17047"/>
                  </a:lnTo>
                  <a:lnTo>
                    <a:pt x="267977" y="9505"/>
                  </a:lnTo>
                  <a:lnTo>
                    <a:pt x="271094" y="7858"/>
                  </a:lnTo>
                  <a:lnTo>
                    <a:pt x="290675" y="7858"/>
                  </a:lnTo>
                  <a:lnTo>
                    <a:pt x="289929" y="6718"/>
                  </a:lnTo>
                  <a:lnTo>
                    <a:pt x="287624" y="4563"/>
                  </a:lnTo>
                  <a:lnTo>
                    <a:pt x="284824" y="3168"/>
                  </a:lnTo>
                  <a:lnTo>
                    <a:pt x="282037" y="1648"/>
                  </a:lnTo>
                  <a:lnTo>
                    <a:pt x="278782" y="887"/>
                  </a:lnTo>
                  <a:close/>
                </a:path>
                <a:path w="297814" h="71754">
                  <a:moveTo>
                    <a:pt x="290675" y="7858"/>
                  </a:moveTo>
                  <a:lnTo>
                    <a:pt x="278947" y="7858"/>
                  </a:lnTo>
                  <a:lnTo>
                    <a:pt x="282240" y="9759"/>
                  </a:lnTo>
                  <a:lnTo>
                    <a:pt x="287548" y="17237"/>
                  </a:lnTo>
                  <a:lnTo>
                    <a:pt x="288878" y="24791"/>
                  </a:lnTo>
                  <a:lnTo>
                    <a:pt x="288873" y="47504"/>
                  </a:lnTo>
                  <a:lnTo>
                    <a:pt x="287548" y="55020"/>
                  </a:lnTo>
                  <a:lnTo>
                    <a:pt x="282219" y="62561"/>
                  </a:lnTo>
                  <a:lnTo>
                    <a:pt x="278972" y="64437"/>
                  </a:lnTo>
                  <a:lnTo>
                    <a:pt x="291057" y="64437"/>
                  </a:lnTo>
                  <a:lnTo>
                    <a:pt x="293425" y="60773"/>
                  </a:lnTo>
                  <a:lnTo>
                    <a:pt x="296757" y="50811"/>
                  </a:lnTo>
                  <a:lnTo>
                    <a:pt x="297472" y="45216"/>
                  </a:lnTo>
                  <a:lnTo>
                    <a:pt x="297466" y="27998"/>
                  </a:lnTo>
                  <a:lnTo>
                    <a:pt x="297073" y="23878"/>
                  </a:lnTo>
                  <a:lnTo>
                    <a:pt x="294995" y="15805"/>
                  </a:lnTo>
                  <a:lnTo>
                    <a:pt x="293577" y="12371"/>
                  </a:lnTo>
                  <a:lnTo>
                    <a:pt x="291753" y="9505"/>
                  </a:lnTo>
                  <a:lnTo>
                    <a:pt x="290675" y="7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73405" y="5060118"/>
              <a:ext cx="190103" cy="68605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1128522" y="2761081"/>
              <a:ext cx="255904" cy="511809"/>
            </a:xfrm>
            <a:custGeom>
              <a:avLst/>
              <a:gdLst/>
              <a:ahLst/>
              <a:cxnLst/>
              <a:rect l="l" t="t" r="r" b="b"/>
              <a:pathLst>
                <a:path w="255905" h="511810">
                  <a:moveTo>
                    <a:pt x="255725" y="255894"/>
                  </a:moveTo>
                  <a:lnTo>
                    <a:pt x="245676" y="305659"/>
                  </a:lnTo>
                  <a:lnTo>
                    <a:pt x="218271" y="346310"/>
                  </a:lnTo>
                  <a:lnTo>
                    <a:pt x="177626" y="373724"/>
                  </a:lnTo>
                  <a:lnTo>
                    <a:pt x="127854" y="383778"/>
                  </a:lnTo>
                  <a:lnTo>
                    <a:pt x="78091" y="373724"/>
                  </a:lnTo>
                  <a:lnTo>
                    <a:pt x="37450" y="346310"/>
                  </a:lnTo>
                  <a:lnTo>
                    <a:pt x="10048" y="305659"/>
                  </a:lnTo>
                  <a:lnTo>
                    <a:pt x="0" y="255894"/>
                  </a:lnTo>
                  <a:lnTo>
                    <a:pt x="10048" y="206076"/>
                  </a:lnTo>
                  <a:lnTo>
                    <a:pt x="37450" y="165431"/>
                  </a:lnTo>
                  <a:lnTo>
                    <a:pt x="78091" y="138047"/>
                  </a:lnTo>
                  <a:lnTo>
                    <a:pt x="127854" y="128010"/>
                  </a:lnTo>
                  <a:lnTo>
                    <a:pt x="177626" y="138047"/>
                  </a:lnTo>
                  <a:lnTo>
                    <a:pt x="218271" y="165431"/>
                  </a:lnTo>
                  <a:lnTo>
                    <a:pt x="245676" y="206076"/>
                  </a:lnTo>
                  <a:lnTo>
                    <a:pt x="255725" y="255894"/>
                  </a:lnTo>
                  <a:close/>
                </a:path>
                <a:path w="255905" h="511810">
                  <a:moveTo>
                    <a:pt x="127854" y="0"/>
                  </a:moveTo>
                  <a:lnTo>
                    <a:pt x="127854" y="128010"/>
                  </a:lnTo>
                </a:path>
                <a:path w="255905" h="511810">
                  <a:moveTo>
                    <a:pt x="127854" y="166287"/>
                  </a:moveTo>
                  <a:lnTo>
                    <a:pt x="127854" y="217491"/>
                  </a:lnTo>
                </a:path>
                <a:path w="255905" h="511810">
                  <a:moveTo>
                    <a:pt x="102293" y="191889"/>
                  </a:moveTo>
                  <a:lnTo>
                    <a:pt x="153428" y="191889"/>
                  </a:lnTo>
                </a:path>
                <a:path w="255905" h="511810">
                  <a:moveTo>
                    <a:pt x="127854" y="383778"/>
                  </a:moveTo>
                  <a:lnTo>
                    <a:pt x="127854" y="511789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27784" y="2775911"/>
              <a:ext cx="163680" cy="70595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17689" y="2886811"/>
              <a:ext cx="133494" cy="68441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3685663" y="5063945"/>
              <a:ext cx="255904" cy="511809"/>
            </a:xfrm>
            <a:custGeom>
              <a:avLst/>
              <a:gdLst/>
              <a:ahLst/>
              <a:cxnLst/>
              <a:rect l="l" t="t" r="r" b="b"/>
              <a:pathLst>
                <a:path w="255904" h="511810">
                  <a:moveTo>
                    <a:pt x="255742" y="255869"/>
                  </a:moveTo>
                  <a:lnTo>
                    <a:pt x="245693" y="305668"/>
                  </a:lnTo>
                  <a:lnTo>
                    <a:pt x="218296" y="346334"/>
                  </a:lnTo>
                  <a:lnTo>
                    <a:pt x="177669" y="373750"/>
                  </a:lnTo>
                  <a:lnTo>
                    <a:pt x="127934" y="383804"/>
                  </a:lnTo>
                  <a:lnTo>
                    <a:pt x="78126" y="373750"/>
                  </a:lnTo>
                  <a:lnTo>
                    <a:pt x="37461" y="346334"/>
                  </a:lnTo>
                  <a:lnTo>
                    <a:pt x="10050" y="305668"/>
                  </a:lnTo>
                  <a:lnTo>
                    <a:pt x="0" y="255869"/>
                  </a:lnTo>
                  <a:lnTo>
                    <a:pt x="10050" y="206070"/>
                  </a:lnTo>
                  <a:lnTo>
                    <a:pt x="37461" y="165404"/>
                  </a:lnTo>
                  <a:lnTo>
                    <a:pt x="78126" y="137988"/>
                  </a:lnTo>
                  <a:lnTo>
                    <a:pt x="127934" y="127934"/>
                  </a:lnTo>
                  <a:lnTo>
                    <a:pt x="177669" y="137988"/>
                  </a:lnTo>
                  <a:lnTo>
                    <a:pt x="218296" y="165404"/>
                  </a:lnTo>
                  <a:lnTo>
                    <a:pt x="245693" y="206070"/>
                  </a:lnTo>
                  <a:lnTo>
                    <a:pt x="255742" y="255869"/>
                  </a:lnTo>
                  <a:close/>
                </a:path>
                <a:path w="255904" h="511810">
                  <a:moveTo>
                    <a:pt x="127934" y="0"/>
                  </a:moveTo>
                  <a:lnTo>
                    <a:pt x="127934" y="127934"/>
                  </a:lnTo>
                </a:path>
                <a:path w="255904" h="511810">
                  <a:moveTo>
                    <a:pt x="127934" y="166312"/>
                  </a:moveTo>
                  <a:lnTo>
                    <a:pt x="127934" y="217491"/>
                  </a:lnTo>
                </a:path>
                <a:path w="255904" h="511810">
                  <a:moveTo>
                    <a:pt x="102347" y="191902"/>
                  </a:moveTo>
                  <a:lnTo>
                    <a:pt x="153521" y="191902"/>
                  </a:lnTo>
                </a:path>
                <a:path w="255904" h="511810">
                  <a:moveTo>
                    <a:pt x="127934" y="383804"/>
                  </a:moveTo>
                  <a:lnTo>
                    <a:pt x="127934" y="51173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77379" y="5078799"/>
              <a:ext cx="130087" cy="70760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74846" y="5188788"/>
              <a:ext cx="221238" cy="71647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3941405" y="4296324"/>
              <a:ext cx="255904" cy="384175"/>
            </a:xfrm>
            <a:custGeom>
              <a:avLst/>
              <a:gdLst/>
              <a:ahLst/>
              <a:cxnLst/>
              <a:rect l="l" t="t" r="r" b="b"/>
              <a:pathLst>
                <a:path w="255904" h="384175">
                  <a:moveTo>
                    <a:pt x="0" y="383778"/>
                  </a:moveTo>
                  <a:lnTo>
                    <a:pt x="255742" y="383778"/>
                  </a:lnTo>
                </a:path>
                <a:path w="255904" h="384175">
                  <a:moveTo>
                    <a:pt x="0" y="0"/>
                  </a:moveTo>
                  <a:lnTo>
                    <a:pt x="0" y="383778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232623" y="2609379"/>
              <a:ext cx="2988945" cy="3118485"/>
            </a:xfrm>
            <a:custGeom>
              <a:avLst/>
              <a:gdLst/>
              <a:ahLst/>
              <a:cxnLst/>
              <a:rect l="l" t="t" r="r" b="b"/>
              <a:pathLst>
                <a:path w="2988945" h="3118485">
                  <a:moveTo>
                    <a:pt x="47498" y="0"/>
                  </a:moveTo>
                  <a:lnTo>
                    <a:pt x="0" y="0"/>
                  </a:lnTo>
                  <a:lnTo>
                    <a:pt x="0" y="47523"/>
                  </a:lnTo>
                  <a:lnTo>
                    <a:pt x="47498" y="47523"/>
                  </a:lnTo>
                  <a:lnTo>
                    <a:pt x="47498" y="0"/>
                  </a:lnTo>
                  <a:close/>
                </a:path>
                <a:path w="2988945" h="3118485">
                  <a:moveTo>
                    <a:pt x="303225" y="1791131"/>
                  </a:moveTo>
                  <a:lnTo>
                    <a:pt x="255727" y="1791131"/>
                  </a:lnTo>
                  <a:lnTo>
                    <a:pt x="255727" y="1838667"/>
                  </a:lnTo>
                  <a:lnTo>
                    <a:pt x="303225" y="1838667"/>
                  </a:lnTo>
                  <a:lnTo>
                    <a:pt x="303225" y="1791131"/>
                  </a:lnTo>
                  <a:close/>
                </a:path>
                <a:path w="2988945" h="3118485">
                  <a:moveTo>
                    <a:pt x="814654" y="2174913"/>
                  </a:moveTo>
                  <a:lnTo>
                    <a:pt x="767156" y="2174913"/>
                  </a:lnTo>
                  <a:lnTo>
                    <a:pt x="767156" y="2210803"/>
                  </a:lnTo>
                  <a:lnTo>
                    <a:pt x="814654" y="2210803"/>
                  </a:lnTo>
                  <a:lnTo>
                    <a:pt x="814654" y="2174913"/>
                  </a:lnTo>
                  <a:close/>
                </a:path>
                <a:path w="2988945" h="3118485">
                  <a:moveTo>
                    <a:pt x="814654" y="1791131"/>
                  </a:moveTo>
                  <a:lnTo>
                    <a:pt x="767156" y="1791131"/>
                  </a:lnTo>
                  <a:lnTo>
                    <a:pt x="767156" y="1838667"/>
                  </a:lnTo>
                  <a:lnTo>
                    <a:pt x="814654" y="1838667"/>
                  </a:lnTo>
                  <a:lnTo>
                    <a:pt x="814654" y="1791131"/>
                  </a:lnTo>
                  <a:close/>
                </a:path>
                <a:path w="2988945" h="3118485">
                  <a:moveTo>
                    <a:pt x="1070381" y="1151458"/>
                  </a:moveTo>
                  <a:lnTo>
                    <a:pt x="1022883" y="1151458"/>
                  </a:lnTo>
                  <a:lnTo>
                    <a:pt x="1022883" y="1198994"/>
                  </a:lnTo>
                  <a:lnTo>
                    <a:pt x="1070381" y="1198994"/>
                  </a:lnTo>
                  <a:lnTo>
                    <a:pt x="1070381" y="1151458"/>
                  </a:lnTo>
                  <a:close/>
                </a:path>
                <a:path w="2988945" h="3118485">
                  <a:moveTo>
                    <a:pt x="1326070" y="767676"/>
                  </a:moveTo>
                  <a:lnTo>
                    <a:pt x="1278572" y="767676"/>
                  </a:lnTo>
                  <a:lnTo>
                    <a:pt x="1278572" y="815213"/>
                  </a:lnTo>
                  <a:lnTo>
                    <a:pt x="1326070" y="815213"/>
                  </a:lnTo>
                  <a:lnTo>
                    <a:pt x="1326070" y="767676"/>
                  </a:lnTo>
                  <a:close/>
                </a:path>
                <a:path w="2988945" h="3118485">
                  <a:moveTo>
                    <a:pt x="1709623" y="2174913"/>
                  </a:moveTo>
                  <a:lnTo>
                    <a:pt x="1662125" y="2174913"/>
                  </a:lnTo>
                  <a:lnTo>
                    <a:pt x="1662125" y="2210803"/>
                  </a:lnTo>
                  <a:lnTo>
                    <a:pt x="1709623" y="2210803"/>
                  </a:lnTo>
                  <a:lnTo>
                    <a:pt x="1709623" y="2174913"/>
                  </a:lnTo>
                  <a:close/>
                </a:path>
                <a:path w="2988945" h="3118485">
                  <a:moveTo>
                    <a:pt x="1709623" y="1663255"/>
                  </a:moveTo>
                  <a:lnTo>
                    <a:pt x="1662125" y="1663255"/>
                  </a:lnTo>
                  <a:lnTo>
                    <a:pt x="1662125" y="1710778"/>
                  </a:lnTo>
                  <a:lnTo>
                    <a:pt x="1709623" y="1710778"/>
                  </a:lnTo>
                  <a:lnTo>
                    <a:pt x="1709623" y="1663255"/>
                  </a:lnTo>
                  <a:close/>
                </a:path>
                <a:path w="2988945" h="3118485">
                  <a:moveTo>
                    <a:pt x="2604655" y="3070479"/>
                  </a:moveTo>
                  <a:lnTo>
                    <a:pt x="2557157" y="3070479"/>
                  </a:lnTo>
                  <a:lnTo>
                    <a:pt x="2557157" y="3118015"/>
                  </a:lnTo>
                  <a:lnTo>
                    <a:pt x="2604655" y="3118015"/>
                  </a:lnTo>
                  <a:lnTo>
                    <a:pt x="2604655" y="3070479"/>
                  </a:lnTo>
                  <a:close/>
                </a:path>
                <a:path w="2988945" h="3118485">
                  <a:moveTo>
                    <a:pt x="2604655" y="2302929"/>
                  </a:moveTo>
                  <a:lnTo>
                    <a:pt x="2557157" y="2302929"/>
                  </a:lnTo>
                  <a:lnTo>
                    <a:pt x="2557157" y="2350452"/>
                  </a:lnTo>
                  <a:lnTo>
                    <a:pt x="2604655" y="2350452"/>
                  </a:lnTo>
                  <a:lnTo>
                    <a:pt x="2604655" y="2302929"/>
                  </a:lnTo>
                  <a:close/>
                </a:path>
                <a:path w="2988945" h="3118485">
                  <a:moveTo>
                    <a:pt x="2732582" y="2047024"/>
                  </a:moveTo>
                  <a:lnTo>
                    <a:pt x="2685084" y="2047024"/>
                  </a:lnTo>
                  <a:lnTo>
                    <a:pt x="2685084" y="2094560"/>
                  </a:lnTo>
                  <a:lnTo>
                    <a:pt x="2732582" y="2094560"/>
                  </a:lnTo>
                  <a:lnTo>
                    <a:pt x="2732582" y="2047024"/>
                  </a:lnTo>
                  <a:close/>
                </a:path>
                <a:path w="2988945" h="3118485">
                  <a:moveTo>
                    <a:pt x="2732582" y="1663255"/>
                  </a:moveTo>
                  <a:lnTo>
                    <a:pt x="2685084" y="1663255"/>
                  </a:lnTo>
                  <a:lnTo>
                    <a:pt x="2685084" y="1710778"/>
                  </a:lnTo>
                  <a:lnTo>
                    <a:pt x="2732582" y="1710778"/>
                  </a:lnTo>
                  <a:lnTo>
                    <a:pt x="2732582" y="1663255"/>
                  </a:lnTo>
                  <a:close/>
                </a:path>
                <a:path w="2988945" h="3118485">
                  <a:moveTo>
                    <a:pt x="2988335" y="2430805"/>
                  </a:moveTo>
                  <a:lnTo>
                    <a:pt x="2940837" y="2430805"/>
                  </a:lnTo>
                  <a:lnTo>
                    <a:pt x="2940837" y="2478341"/>
                  </a:lnTo>
                  <a:lnTo>
                    <a:pt x="2988335" y="2478341"/>
                  </a:lnTo>
                  <a:lnTo>
                    <a:pt x="2988335" y="2430805"/>
                  </a:lnTo>
                  <a:close/>
                </a:path>
                <a:path w="2988945" h="3118485">
                  <a:moveTo>
                    <a:pt x="2988335" y="2047024"/>
                  </a:moveTo>
                  <a:lnTo>
                    <a:pt x="2940837" y="2047024"/>
                  </a:lnTo>
                  <a:lnTo>
                    <a:pt x="2940837" y="2094560"/>
                  </a:lnTo>
                  <a:lnTo>
                    <a:pt x="2988335" y="2094560"/>
                  </a:lnTo>
                  <a:lnTo>
                    <a:pt x="2988335" y="2047024"/>
                  </a:lnTo>
                  <a:close/>
                </a:path>
                <a:path w="2988945" h="3118485">
                  <a:moveTo>
                    <a:pt x="2988335" y="1407350"/>
                  </a:moveTo>
                  <a:lnTo>
                    <a:pt x="2940837" y="1407350"/>
                  </a:lnTo>
                  <a:lnTo>
                    <a:pt x="2940837" y="1454886"/>
                  </a:lnTo>
                  <a:lnTo>
                    <a:pt x="2988335" y="1454886"/>
                  </a:lnTo>
                  <a:lnTo>
                    <a:pt x="2988335" y="1407350"/>
                  </a:lnTo>
                  <a:close/>
                </a:path>
                <a:path w="2988945" h="3118485">
                  <a:moveTo>
                    <a:pt x="2988335" y="767676"/>
                  </a:moveTo>
                  <a:lnTo>
                    <a:pt x="2940837" y="767676"/>
                  </a:lnTo>
                  <a:lnTo>
                    <a:pt x="2940837" y="815213"/>
                  </a:lnTo>
                  <a:lnTo>
                    <a:pt x="2988335" y="815213"/>
                  </a:lnTo>
                  <a:lnTo>
                    <a:pt x="2988335" y="767676"/>
                  </a:lnTo>
                  <a:close/>
                </a:path>
                <a:path w="2988945" h="3118485">
                  <a:moveTo>
                    <a:pt x="2988335" y="0"/>
                  </a:moveTo>
                  <a:lnTo>
                    <a:pt x="2940837" y="0"/>
                  </a:lnTo>
                  <a:lnTo>
                    <a:pt x="2940837" y="47523"/>
                  </a:lnTo>
                  <a:lnTo>
                    <a:pt x="2988335" y="47523"/>
                  </a:lnTo>
                  <a:lnTo>
                    <a:pt x="2988335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4197147" y="2633197"/>
              <a:ext cx="767715" cy="0"/>
            </a:xfrm>
            <a:custGeom>
              <a:avLst/>
              <a:gdLst/>
              <a:ahLst/>
              <a:cxnLst/>
              <a:rect l="l" t="t" r="r" b="b"/>
              <a:pathLst>
                <a:path w="767714" h="0">
                  <a:moveTo>
                    <a:pt x="0" y="0"/>
                  </a:moveTo>
                  <a:lnTo>
                    <a:pt x="767226" y="0"/>
                  </a:lnTo>
                </a:path>
              </a:pathLst>
            </a:custGeom>
            <a:ln w="1901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121527" y="2837888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241" y="0"/>
                  </a:moveTo>
                  <a:lnTo>
                    <a:pt x="75620" y="0"/>
                  </a:lnTo>
                  <a:lnTo>
                    <a:pt x="0" y="0"/>
                  </a:lnTo>
                  <a:lnTo>
                    <a:pt x="0" y="24461"/>
                  </a:lnTo>
                  <a:lnTo>
                    <a:pt x="151241" y="24461"/>
                  </a:lnTo>
                  <a:lnTo>
                    <a:pt x="151241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121527" y="2837888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75620" y="0"/>
                  </a:moveTo>
                  <a:lnTo>
                    <a:pt x="0" y="0"/>
                  </a:lnTo>
                  <a:lnTo>
                    <a:pt x="0" y="24461"/>
                  </a:lnTo>
                  <a:lnTo>
                    <a:pt x="151241" y="24461"/>
                  </a:lnTo>
                  <a:lnTo>
                    <a:pt x="151241" y="0"/>
                  </a:lnTo>
                  <a:lnTo>
                    <a:pt x="75620" y="0"/>
                  </a:lnTo>
                </a:path>
              </a:pathLst>
            </a:custGeom>
            <a:ln w="95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121527" y="2914568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241" y="0"/>
                  </a:moveTo>
                  <a:lnTo>
                    <a:pt x="0" y="0"/>
                  </a:lnTo>
                  <a:lnTo>
                    <a:pt x="0" y="24587"/>
                  </a:lnTo>
                  <a:lnTo>
                    <a:pt x="75620" y="24587"/>
                  </a:lnTo>
                  <a:lnTo>
                    <a:pt x="151241" y="24587"/>
                  </a:lnTo>
                  <a:lnTo>
                    <a:pt x="151241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4121527" y="2914568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75620" y="24588"/>
                  </a:moveTo>
                  <a:lnTo>
                    <a:pt x="151241" y="24588"/>
                  </a:lnTo>
                  <a:lnTo>
                    <a:pt x="151241" y="0"/>
                  </a:lnTo>
                  <a:lnTo>
                    <a:pt x="0" y="0"/>
                  </a:lnTo>
                  <a:lnTo>
                    <a:pt x="0" y="24588"/>
                  </a:lnTo>
                  <a:lnTo>
                    <a:pt x="75620" y="24588"/>
                  </a:lnTo>
                </a:path>
              </a:pathLst>
            </a:custGeom>
            <a:ln w="95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4120386" y="2761081"/>
              <a:ext cx="153670" cy="255904"/>
            </a:xfrm>
            <a:custGeom>
              <a:avLst/>
              <a:gdLst/>
              <a:ahLst/>
              <a:cxnLst/>
              <a:rect l="l" t="t" r="r" b="b"/>
              <a:pathLst>
                <a:path w="153670" h="255905">
                  <a:moveTo>
                    <a:pt x="76760" y="76806"/>
                  </a:moveTo>
                  <a:lnTo>
                    <a:pt x="76760" y="0"/>
                  </a:lnTo>
                </a:path>
                <a:path w="153670" h="255905">
                  <a:moveTo>
                    <a:pt x="0" y="76806"/>
                  </a:moveTo>
                  <a:lnTo>
                    <a:pt x="153521" y="76806"/>
                  </a:lnTo>
                </a:path>
                <a:path w="153670" h="255905">
                  <a:moveTo>
                    <a:pt x="0" y="76806"/>
                  </a:moveTo>
                  <a:lnTo>
                    <a:pt x="0" y="102408"/>
                  </a:lnTo>
                </a:path>
                <a:path w="153670" h="255905">
                  <a:moveTo>
                    <a:pt x="153521" y="102408"/>
                  </a:moveTo>
                  <a:lnTo>
                    <a:pt x="153521" y="76806"/>
                  </a:lnTo>
                </a:path>
                <a:path w="153670" h="255905">
                  <a:moveTo>
                    <a:pt x="0" y="102408"/>
                  </a:moveTo>
                  <a:lnTo>
                    <a:pt x="153521" y="102408"/>
                  </a:lnTo>
                </a:path>
                <a:path w="153670" h="255905">
                  <a:moveTo>
                    <a:pt x="0" y="153486"/>
                  </a:moveTo>
                  <a:lnTo>
                    <a:pt x="153521" y="153486"/>
                  </a:lnTo>
                </a:path>
                <a:path w="153670" h="255905">
                  <a:moveTo>
                    <a:pt x="0" y="179088"/>
                  </a:moveTo>
                  <a:lnTo>
                    <a:pt x="0" y="153486"/>
                  </a:lnTo>
                </a:path>
                <a:path w="153670" h="255905">
                  <a:moveTo>
                    <a:pt x="153521" y="153486"/>
                  </a:moveTo>
                  <a:lnTo>
                    <a:pt x="153521" y="179088"/>
                  </a:lnTo>
                </a:path>
                <a:path w="153670" h="255905">
                  <a:moveTo>
                    <a:pt x="0" y="179088"/>
                  </a:moveTo>
                  <a:lnTo>
                    <a:pt x="153521" y="179088"/>
                  </a:lnTo>
                </a:path>
                <a:path w="153670" h="255905">
                  <a:moveTo>
                    <a:pt x="76760" y="179088"/>
                  </a:moveTo>
                  <a:lnTo>
                    <a:pt x="76760" y="255894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4299115" y="2785681"/>
              <a:ext cx="288290" cy="182880"/>
            </a:xfrm>
            <a:custGeom>
              <a:avLst/>
              <a:gdLst/>
              <a:ahLst/>
              <a:cxnLst/>
              <a:rect l="l" t="t" r="r" b="b"/>
              <a:pathLst>
                <a:path w="288289" h="182880">
                  <a:moveTo>
                    <a:pt x="45847" y="173126"/>
                  </a:moveTo>
                  <a:lnTo>
                    <a:pt x="11899" y="173126"/>
                  </a:lnTo>
                  <a:lnTo>
                    <a:pt x="12788" y="171602"/>
                  </a:lnTo>
                  <a:lnTo>
                    <a:pt x="14058" y="170078"/>
                  </a:lnTo>
                  <a:lnTo>
                    <a:pt x="16840" y="167043"/>
                  </a:lnTo>
                  <a:lnTo>
                    <a:pt x="20129" y="164122"/>
                  </a:lnTo>
                  <a:lnTo>
                    <a:pt x="25323" y="159816"/>
                  </a:lnTo>
                  <a:lnTo>
                    <a:pt x="31407" y="154622"/>
                  </a:lnTo>
                  <a:lnTo>
                    <a:pt x="35712" y="150571"/>
                  </a:lnTo>
                  <a:lnTo>
                    <a:pt x="41033" y="144729"/>
                  </a:lnTo>
                  <a:lnTo>
                    <a:pt x="42938" y="141820"/>
                  </a:lnTo>
                  <a:lnTo>
                    <a:pt x="43942" y="139153"/>
                  </a:lnTo>
                  <a:lnTo>
                    <a:pt x="45085" y="136499"/>
                  </a:lnTo>
                  <a:lnTo>
                    <a:pt x="45656" y="134086"/>
                  </a:lnTo>
                  <a:lnTo>
                    <a:pt x="45618" y="125349"/>
                  </a:lnTo>
                  <a:lnTo>
                    <a:pt x="43827" y="121031"/>
                  </a:lnTo>
                  <a:lnTo>
                    <a:pt x="41516" y="118884"/>
                  </a:lnTo>
                  <a:lnTo>
                    <a:pt x="35966" y="113677"/>
                  </a:lnTo>
                  <a:lnTo>
                    <a:pt x="30772" y="111785"/>
                  </a:lnTo>
                  <a:lnTo>
                    <a:pt x="17602" y="111785"/>
                  </a:lnTo>
                  <a:lnTo>
                    <a:pt x="1638" y="131813"/>
                  </a:lnTo>
                  <a:lnTo>
                    <a:pt x="10375" y="132689"/>
                  </a:lnTo>
                  <a:lnTo>
                    <a:pt x="10375" y="128384"/>
                  </a:lnTo>
                  <a:lnTo>
                    <a:pt x="11645" y="124968"/>
                  </a:lnTo>
                  <a:lnTo>
                    <a:pt x="14185" y="122555"/>
                  </a:lnTo>
                  <a:lnTo>
                    <a:pt x="16586" y="120015"/>
                  </a:lnTo>
                  <a:lnTo>
                    <a:pt x="19875" y="118884"/>
                  </a:lnTo>
                  <a:lnTo>
                    <a:pt x="27863" y="118884"/>
                  </a:lnTo>
                  <a:lnTo>
                    <a:pt x="30899" y="120015"/>
                  </a:lnTo>
                  <a:lnTo>
                    <a:pt x="35712" y="124587"/>
                  </a:lnTo>
                  <a:lnTo>
                    <a:pt x="36982" y="127495"/>
                  </a:lnTo>
                  <a:lnTo>
                    <a:pt x="36982" y="134086"/>
                  </a:lnTo>
                  <a:lnTo>
                    <a:pt x="35712" y="137515"/>
                  </a:lnTo>
                  <a:lnTo>
                    <a:pt x="33058" y="141058"/>
                  </a:lnTo>
                  <a:lnTo>
                    <a:pt x="30391" y="144729"/>
                  </a:lnTo>
                  <a:lnTo>
                    <a:pt x="25323" y="149555"/>
                  </a:lnTo>
                  <a:lnTo>
                    <a:pt x="12915" y="159689"/>
                  </a:lnTo>
                  <a:lnTo>
                    <a:pt x="9245" y="163245"/>
                  </a:lnTo>
                  <a:lnTo>
                    <a:pt x="0" y="179336"/>
                  </a:lnTo>
                  <a:lnTo>
                    <a:pt x="0" y="181368"/>
                  </a:lnTo>
                  <a:lnTo>
                    <a:pt x="45847" y="181368"/>
                  </a:lnTo>
                  <a:lnTo>
                    <a:pt x="45847" y="173126"/>
                  </a:lnTo>
                  <a:close/>
                </a:path>
                <a:path w="288289" h="182880">
                  <a:moveTo>
                    <a:pt x="63080" y="48412"/>
                  </a:moveTo>
                  <a:lnTo>
                    <a:pt x="53949" y="46126"/>
                  </a:lnTo>
                  <a:lnTo>
                    <a:pt x="52692" y="51955"/>
                  </a:lnTo>
                  <a:lnTo>
                    <a:pt x="50279" y="56273"/>
                  </a:lnTo>
                  <a:lnTo>
                    <a:pt x="46736" y="59309"/>
                  </a:lnTo>
                  <a:lnTo>
                    <a:pt x="43192" y="62230"/>
                  </a:lnTo>
                  <a:lnTo>
                    <a:pt x="38760" y="63741"/>
                  </a:lnTo>
                  <a:lnTo>
                    <a:pt x="29502" y="63741"/>
                  </a:lnTo>
                  <a:lnTo>
                    <a:pt x="11391" y="41059"/>
                  </a:lnTo>
                  <a:lnTo>
                    <a:pt x="11391" y="30670"/>
                  </a:lnTo>
                  <a:lnTo>
                    <a:pt x="29133" y="7848"/>
                  </a:lnTo>
                  <a:lnTo>
                    <a:pt x="39014" y="7848"/>
                  </a:lnTo>
                  <a:lnTo>
                    <a:pt x="42811" y="8991"/>
                  </a:lnTo>
                  <a:lnTo>
                    <a:pt x="48882" y="13550"/>
                  </a:lnTo>
                  <a:lnTo>
                    <a:pt x="51295" y="17233"/>
                  </a:lnTo>
                  <a:lnTo>
                    <a:pt x="52819" y="22301"/>
                  </a:lnTo>
                  <a:lnTo>
                    <a:pt x="61937" y="20142"/>
                  </a:lnTo>
                  <a:lnTo>
                    <a:pt x="60032" y="13804"/>
                  </a:lnTo>
                  <a:lnTo>
                    <a:pt x="56743" y="8864"/>
                  </a:lnTo>
                  <a:lnTo>
                    <a:pt x="55397" y="7848"/>
                  </a:lnTo>
                  <a:lnTo>
                    <a:pt x="52057" y="5321"/>
                  </a:lnTo>
                  <a:lnTo>
                    <a:pt x="47244" y="1765"/>
                  </a:lnTo>
                  <a:lnTo>
                    <a:pt x="41541" y="0"/>
                  </a:lnTo>
                  <a:lnTo>
                    <a:pt x="28498" y="0"/>
                  </a:lnTo>
                  <a:lnTo>
                    <a:pt x="22923" y="1384"/>
                  </a:lnTo>
                  <a:lnTo>
                    <a:pt x="12788" y="6959"/>
                  </a:lnTo>
                  <a:lnTo>
                    <a:pt x="8864" y="11023"/>
                  </a:lnTo>
                  <a:lnTo>
                    <a:pt x="6070" y="16471"/>
                  </a:lnTo>
                  <a:lnTo>
                    <a:pt x="3289" y="21793"/>
                  </a:lnTo>
                  <a:lnTo>
                    <a:pt x="1892" y="28003"/>
                  </a:lnTo>
                  <a:lnTo>
                    <a:pt x="1892" y="41821"/>
                  </a:lnTo>
                  <a:lnTo>
                    <a:pt x="26974" y="71602"/>
                  </a:lnTo>
                  <a:lnTo>
                    <a:pt x="41668" y="71602"/>
                  </a:lnTo>
                  <a:lnTo>
                    <a:pt x="47752" y="69570"/>
                  </a:lnTo>
                  <a:lnTo>
                    <a:pt x="55079" y="63741"/>
                  </a:lnTo>
                  <a:lnTo>
                    <a:pt x="57632" y="61722"/>
                  </a:lnTo>
                  <a:lnTo>
                    <a:pt x="61175" y="55892"/>
                  </a:lnTo>
                  <a:lnTo>
                    <a:pt x="63080" y="48412"/>
                  </a:lnTo>
                  <a:close/>
                </a:path>
                <a:path w="288289" h="182880">
                  <a:moveTo>
                    <a:pt x="101206" y="173126"/>
                  </a:moveTo>
                  <a:lnTo>
                    <a:pt x="67259" y="173126"/>
                  </a:lnTo>
                  <a:lnTo>
                    <a:pt x="68135" y="171602"/>
                  </a:lnTo>
                  <a:lnTo>
                    <a:pt x="80683" y="159816"/>
                  </a:lnTo>
                  <a:lnTo>
                    <a:pt x="86766" y="154622"/>
                  </a:lnTo>
                  <a:lnTo>
                    <a:pt x="101028" y="134086"/>
                  </a:lnTo>
                  <a:lnTo>
                    <a:pt x="100965" y="125349"/>
                  </a:lnTo>
                  <a:lnTo>
                    <a:pt x="99174" y="121031"/>
                  </a:lnTo>
                  <a:lnTo>
                    <a:pt x="96875" y="118884"/>
                  </a:lnTo>
                  <a:lnTo>
                    <a:pt x="95250" y="117360"/>
                  </a:lnTo>
                  <a:lnTo>
                    <a:pt x="91452" y="113677"/>
                  </a:lnTo>
                  <a:lnTo>
                    <a:pt x="86131" y="111785"/>
                  </a:lnTo>
                  <a:lnTo>
                    <a:pt x="72961" y="111785"/>
                  </a:lnTo>
                  <a:lnTo>
                    <a:pt x="67640" y="113550"/>
                  </a:lnTo>
                  <a:lnTo>
                    <a:pt x="63830" y="116979"/>
                  </a:lnTo>
                  <a:lnTo>
                    <a:pt x="59905" y="120396"/>
                  </a:lnTo>
                  <a:lnTo>
                    <a:pt x="57632" y="125349"/>
                  </a:lnTo>
                  <a:lnTo>
                    <a:pt x="56997" y="131813"/>
                  </a:lnTo>
                  <a:lnTo>
                    <a:pt x="65735" y="132689"/>
                  </a:lnTo>
                  <a:lnTo>
                    <a:pt x="65862" y="128384"/>
                  </a:lnTo>
                  <a:lnTo>
                    <a:pt x="67005" y="124968"/>
                  </a:lnTo>
                  <a:lnTo>
                    <a:pt x="69532" y="122555"/>
                  </a:lnTo>
                  <a:lnTo>
                    <a:pt x="71945" y="120015"/>
                  </a:lnTo>
                  <a:lnTo>
                    <a:pt x="75234" y="118884"/>
                  </a:lnTo>
                  <a:lnTo>
                    <a:pt x="83210" y="118884"/>
                  </a:lnTo>
                  <a:lnTo>
                    <a:pt x="86385" y="120015"/>
                  </a:lnTo>
                  <a:lnTo>
                    <a:pt x="91198" y="124587"/>
                  </a:lnTo>
                  <a:lnTo>
                    <a:pt x="92341" y="127495"/>
                  </a:lnTo>
                  <a:lnTo>
                    <a:pt x="92341" y="134086"/>
                  </a:lnTo>
                  <a:lnTo>
                    <a:pt x="91071" y="137515"/>
                  </a:lnTo>
                  <a:lnTo>
                    <a:pt x="88404" y="141058"/>
                  </a:lnTo>
                  <a:lnTo>
                    <a:pt x="85750" y="144729"/>
                  </a:lnTo>
                  <a:lnTo>
                    <a:pt x="80683" y="149555"/>
                  </a:lnTo>
                  <a:lnTo>
                    <a:pt x="68262" y="159689"/>
                  </a:lnTo>
                  <a:lnTo>
                    <a:pt x="64592" y="163245"/>
                  </a:lnTo>
                  <a:lnTo>
                    <a:pt x="62064" y="166281"/>
                  </a:lnTo>
                  <a:lnTo>
                    <a:pt x="59397" y="169202"/>
                  </a:lnTo>
                  <a:lnTo>
                    <a:pt x="57632" y="172364"/>
                  </a:lnTo>
                  <a:lnTo>
                    <a:pt x="56362" y="175412"/>
                  </a:lnTo>
                  <a:lnTo>
                    <a:pt x="55727" y="177304"/>
                  </a:lnTo>
                  <a:lnTo>
                    <a:pt x="55346" y="179336"/>
                  </a:lnTo>
                  <a:lnTo>
                    <a:pt x="55473" y="181368"/>
                  </a:lnTo>
                  <a:lnTo>
                    <a:pt x="101206" y="181368"/>
                  </a:lnTo>
                  <a:lnTo>
                    <a:pt x="101206" y="173126"/>
                  </a:lnTo>
                  <a:close/>
                </a:path>
                <a:path w="288289" h="182880">
                  <a:moveTo>
                    <a:pt x="128181" y="46253"/>
                  </a:moveTo>
                  <a:lnTo>
                    <a:pt x="118808" y="34658"/>
                  </a:lnTo>
                  <a:lnTo>
                    <a:pt x="118808" y="47777"/>
                  </a:lnTo>
                  <a:lnTo>
                    <a:pt x="118808" y="52463"/>
                  </a:lnTo>
                  <a:lnTo>
                    <a:pt x="108546" y="61849"/>
                  </a:lnTo>
                  <a:lnTo>
                    <a:pt x="107403" y="62103"/>
                  </a:lnTo>
                  <a:lnTo>
                    <a:pt x="105384" y="62230"/>
                  </a:lnTo>
                  <a:lnTo>
                    <a:pt x="85115" y="62230"/>
                  </a:lnTo>
                  <a:lnTo>
                    <a:pt x="85115" y="38392"/>
                  </a:lnTo>
                  <a:lnTo>
                    <a:pt x="105511" y="38392"/>
                  </a:lnTo>
                  <a:lnTo>
                    <a:pt x="118808" y="47777"/>
                  </a:lnTo>
                  <a:lnTo>
                    <a:pt x="118808" y="34658"/>
                  </a:lnTo>
                  <a:lnTo>
                    <a:pt x="115265" y="33578"/>
                  </a:lnTo>
                  <a:lnTo>
                    <a:pt x="118427" y="31927"/>
                  </a:lnTo>
                  <a:lnTo>
                    <a:pt x="120383" y="30289"/>
                  </a:lnTo>
                  <a:lnTo>
                    <a:pt x="120840" y="29908"/>
                  </a:lnTo>
                  <a:lnTo>
                    <a:pt x="124129" y="24587"/>
                  </a:lnTo>
                  <a:lnTo>
                    <a:pt x="124891" y="21793"/>
                  </a:lnTo>
                  <a:lnTo>
                    <a:pt x="124891" y="15709"/>
                  </a:lnTo>
                  <a:lnTo>
                    <a:pt x="115900" y="3835"/>
                  </a:lnTo>
                  <a:lnTo>
                    <a:pt x="115900" y="17614"/>
                  </a:lnTo>
                  <a:lnTo>
                    <a:pt x="115900" y="22428"/>
                  </a:lnTo>
                  <a:lnTo>
                    <a:pt x="115265" y="24460"/>
                  </a:lnTo>
                  <a:lnTo>
                    <a:pt x="114122" y="25971"/>
                  </a:lnTo>
                  <a:lnTo>
                    <a:pt x="112979" y="27622"/>
                  </a:lnTo>
                  <a:lnTo>
                    <a:pt x="111213" y="28765"/>
                  </a:lnTo>
                  <a:lnTo>
                    <a:pt x="108800" y="29400"/>
                  </a:lnTo>
                  <a:lnTo>
                    <a:pt x="107022" y="30035"/>
                  </a:lnTo>
                  <a:lnTo>
                    <a:pt x="104114" y="30289"/>
                  </a:lnTo>
                  <a:lnTo>
                    <a:pt x="85115" y="30289"/>
                  </a:lnTo>
                  <a:lnTo>
                    <a:pt x="85115" y="9372"/>
                  </a:lnTo>
                  <a:lnTo>
                    <a:pt x="103987" y="9372"/>
                  </a:lnTo>
                  <a:lnTo>
                    <a:pt x="115900" y="17614"/>
                  </a:lnTo>
                  <a:lnTo>
                    <a:pt x="115900" y="3835"/>
                  </a:lnTo>
                  <a:lnTo>
                    <a:pt x="114630" y="3289"/>
                  </a:lnTo>
                  <a:lnTo>
                    <a:pt x="111467" y="1892"/>
                  </a:lnTo>
                  <a:lnTo>
                    <a:pt x="107276" y="1130"/>
                  </a:lnTo>
                  <a:lnTo>
                    <a:pt x="75996" y="1130"/>
                  </a:lnTo>
                  <a:lnTo>
                    <a:pt x="75996" y="70332"/>
                  </a:lnTo>
                  <a:lnTo>
                    <a:pt x="106781" y="70332"/>
                  </a:lnTo>
                  <a:lnTo>
                    <a:pt x="110451" y="69951"/>
                  </a:lnTo>
                  <a:lnTo>
                    <a:pt x="116535" y="68440"/>
                  </a:lnTo>
                  <a:lnTo>
                    <a:pt x="119062" y="67297"/>
                  </a:lnTo>
                  <a:lnTo>
                    <a:pt x="123113" y="64249"/>
                  </a:lnTo>
                  <a:lnTo>
                    <a:pt x="124663" y="62230"/>
                  </a:lnTo>
                  <a:lnTo>
                    <a:pt x="124764" y="62103"/>
                  </a:lnTo>
                  <a:lnTo>
                    <a:pt x="127546" y="56527"/>
                  </a:lnTo>
                  <a:lnTo>
                    <a:pt x="128181" y="53606"/>
                  </a:lnTo>
                  <a:lnTo>
                    <a:pt x="128181" y="46253"/>
                  </a:lnTo>
                  <a:close/>
                </a:path>
                <a:path w="288289" h="182880">
                  <a:moveTo>
                    <a:pt x="157060" y="155257"/>
                  </a:moveTo>
                  <a:lnTo>
                    <a:pt x="156946" y="139026"/>
                  </a:lnTo>
                  <a:lnTo>
                    <a:pt x="156552" y="134848"/>
                  </a:lnTo>
                  <a:lnTo>
                    <a:pt x="155409" y="130797"/>
                  </a:lnTo>
                  <a:lnTo>
                    <a:pt x="154406" y="126733"/>
                  </a:lnTo>
                  <a:lnTo>
                    <a:pt x="153009" y="123317"/>
                  </a:lnTo>
                  <a:lnTo>
                    <a:pt x="151231" y="120523"/>
                  </a:lnTo>
                  <a:lnTo>
                    <a:pt x="150114" y="118884"/>
                  </a:lnTo>
                  <a:lnTo>
                    <a:pt x="149339" y="117741"/>
                  </a:lnTo>
                  <a:lnTo>
                    <a:pt x="148323" y="116789"/>
                  </a:lnTo>
                  <a:lnTo>
                    <a:pt x="148323" y="135737"/>
                  </a:lnTo>
                  <a:lnTo>
                    <a:pt x="148323" y="158546"/>
                  </a:lnTo>
                  <a:lnTo>
                    <a:pt x="146926" y="166027"/>
                  </a:lnTo>
                  <a:lnTo>
                    <a:pt x="141605" y="173634"/>
                  </a:lnTo>
                  <a:lnTo>
                    <a:pt x="138315" y="175539"/>
                  </a:lnTo>
                  <a:lnTo>
                    <a:pt x="130594" y="175539"/>
                  </a:lnTo>
                  <a:lnTo>
                    <a:pt x="127292" y="173634"/>
                  </a:lnTo>
                  <a:lnTo>
                    <a:pt x="124637" y="169824"/>
                  </a:lnTo>
                  <a:lnTo>
                    <a:pt x="121970" y="166154"/>
                  </a:lnTo>
                  <a:lnTo>
                    <a:pt x="120586" y="158546"/>
                  </a:lnTo>
                  <a:lnTo>
                    <a:pt x="120611" y="135737"/>
                  </a:lnTo>
                  <a:lnTo>
                    <a:pt x="122097" y="128003"/>
                  </a:lnTo>
                  <a:lnTo>
                    <a:pt x="127292" y="120523"/>
                  </a:lnTo>
                  <a:lnTo>
                    <a:pt x="130467" y="118884"/>
                  </a:lnTo>
                  <a:lnTo>
                    <a:pt x="138315" y="118884"/>
                  </a:lnTo>
                  <a:lnTo>
                    <a:pt x="141605" y="120777"/>
                  </a:lnTo>
                  <a:lnTo>
                    <a:pt x="144272" y="124460"/>
                  </a:lnTo>
                  <a:lnTo>
                    <a:pt x="146926" y="128257"/>
                  </a:lnTo>
                  <a:lnTo>
                    <a:pt x="148323" y="135737"/>
                  </a:lnTo>
                  <a:lnTo>
                    <a:pt x="148323" y="116789"/>
                  </a:lnTo>
                  <a:lnTo>
                    <a:pt x="147053" y="115582"/>
                  </a:lnTo>
                  <a:lnTo>
                    <a:pt x="141478" y="112547"/>
                  </a:lnTo>
                  <a:lnTo>
                    <a:pt x="138188" y="111785"/>
                  </a:lnTo>
                  <a:lnTo>
                    <a:pt x="129451" y="111785"/>
                  </a:lnTo>
                  <a:lnTo>
                    <a:pt x="111836" y="139026"/>
                  </a:lnTo>
                  <a:lnTo>
                    <a:pt x="111836" y="147142"/>
                  </a:lnTo>
                  <a:lnTo>
                    <a:pt x="127800" y="182499"/>
                  </a:lnTo>
                  <a:lnTo>
                    <a:pt x="139585" y="182499"/>
                  </a:lnTo>
                  <a:lnTo>
                    <a:pt x="143764" y="181114"/>
                  </a:lnTo>
                  <a:lnTo>
                    <a:pt x="147053" y="178447"/>
                  </a:lnTo>
                  <a:lnTo>
                    <a:pt x="150355" y="175666"/>
                  </a:lnTo>
                  <a:lnTo>
                    <a:pt x="150431" y="175539"/>
                  </a:lnTo>
                  <a:lnTo>
                    <a:pt x="152882" y="171856"/>
                  </a:lnTo>
                  <a:lnTo>
                    <a:pt x="154813" y="166027"/>
                  </a:lnTo>
                  <a:lnTo>
                    <a:pt x="156171" y="161848"/>
                  </a:lnTo>
                  <a:lnTo>
                    <a:pt x="157060" y="155257"/>
                  </a:lnTo>
                  <a:close/>
                </a:path>
                <a:path w="288289" h="182880">
                  <a:moveTo>
                    <a:pt x="182143" y="20269"/>
                  </a:moveTo>
                  <a:lnTo>
                    <a:pt x="173659" y="20269"/>
                  </a:lnTo>
                  <a:lnTo>
                    <a:pt x="173659" y="51320"/>
                  </a:lnTo>
                  <a:lnTo>
                    <a:pt x="173151" y="54622"/>
                  </a:lnTo>
                  <a:lnTo>
                    <a:pt x="162890" y="64122"/>
                  </a:lnTo>
                  <a:lnTo>
                    <a:pt x="157695" y="64122"/>
                  </a:lnTo>
                  <a:lnTo>
                    <a:pt x="149974" y="20269"/>
                  </a:lnTo>
                  <a:lnTo>
                    <a:pt x="141478" y="20269"/>
                  </a:lnTo>
                  <a:lnTo>
                    <a:pt x="141605" y="57531"/>
                  </a:lnTo>
                  <a:lnTo>
                    <a:pt x="141986" y="59182"/>
                  </a:lnTo>
                  <a:lnTo>
                    <a:pt x="142494" y="61722"/>
                  </a:lnTo>
                  <a:lnTo>
                    <a:pt x="143383" y="63868"/>
                  </a:lnTo>
                  <a:lnTo>
                    <a:pt x="144653" y="65519"/>
                  </a:lnTo>
                  <a:lnTo>
                    <a:pt x="145910" y="67297"/>
                  </a:lnTo>
                  <a:lnTo>
                    <a:pt x="147815" y="68694"/>
                  </a:lnTo>
                  <a:lnTo>
                    <a:pt x="152882" y="70967"/>
                  </a:lnTo>
                  <a:lnTo>
                    <a:pt x="155663" y="71475"/>
                  </a:lnTo>
                  <a:lnTo>
                    <a:pt x="165290" y="71475"/>
                  </a:lnTo>
                  <a:lnTo>
                    <a:pt x="170611" y="68694"/>
                  </a:lnTo>
                  <a:lnTo>
                    <a:pt x="173761" y="64122"/>
                  </a:lnTo>
                  <a:lnTo>
                    <a:pt x="174548" y="62992"/>
                  </a:lnTo>
                  <a:lnTo>
                    <a:pt x="174548" y="70332"/>
                  </a:lnTo>
                  <a:lnTo>
                    <a:pt x="182143" y="70332"/>
                  </a:lnTo>
                  <a:lnTo>
                    <a:pt x="182143" y="62992"/>
                  </a:lnTo>
                  <a:lnTo>
                    <a:pt x="182143" y="20269"/>
                  </a:lnTo>
                  <a:close/>
                </a:path>
                <a:path w="288289" h="182880">
                  <a:moveTo>
                    <a:pt x="210134" y="131178"/>
                  </a:moveTo>
                  <a:lnTo>
                    <a:pt x="201650" y="131178"/>
                  </a:lnTo>
                  <a:lnTo>
                    <a:pt x="201650" y="162356"/>
                  </a:lnTo>
                  <a:lnTo>
                    <a:pt x="201142" y="165646"/>
                  </a:lnTo>
                  <a:lnTo>
                    <a:pt x="190881" y="175158"/>
                  </a:lnTo>
                  <a:lnTo>
                    <a:pt x="185686" y="175158"/>
                  </a:lnTo>
                  <a:lnTo>
                    <a:pt x="183540" y="174523"/>
                  </a:lnTo>
                  <a:lnTo>
                    <a:pt x="181889" y="173253"/>
                  </a:lnTo>
                  <a:lnTo>
                    <a:pt x="180111" y="171983"/>
                  </a:lnTo>
                  <a:lnTo>
                    <a:pt x="178981" y="170205"/>
                  </a:lnTo>
                  <a:lnTo>
                    <a:pt x="178435" y="167805"/>
                  </a:lnTo>
                  <a:lnTo>
                    <a:pt x="178092" y="166408"/>
                  </a:lnTo>
                  <a:lnTo>
                    <a:pt x="177965" y="131178"/>
                  </a:lnTo>
                  <a:lnTo>
                    <a:pt x="169481" y="131178"/>
                  </a:lnTo>
                  <a:lnTo>
                    <a:pt x="169608" y="168567"/>
                  </a:lnTo>
                  <a:lnTo>
                    <a:pt x="169976" y="170205"/>
                  </a:lnTo>
                  <a:lnTo>
                    <a:pt x="170484" y="172618"/>
                  </a:lnTo>
                  <a:lnTo>
                    <a:pt x="171373" y="174777"/>
                  </a:lnTo>
                  <a:lnTo>
                    <a:pt x="172643" y="176542"/>
                  </a:lnTo>
                  <a:lnTo>
                    <a:pt x="173786" y="178193"/>
                  </a:lnTo>
                  <a:lnTo>
                    <a:pt x="175679" y="179590"/>
                  </a:lnTo>
                  <a:lnTo>
                    <a:pt x="178346" y="180733"/>
                  </a:lnTo>
                  <a:lnTo>
                    <a:pt x="180873" y="181876"/>
                  </a:lnTo>
                  <a:lnTo>
                    <a:pt x="183667" y="182499"/>
                  </a:lnTo>
                  <a:lnTo>
                    <a:pt x="193294" y="182499"/>
                  </a:lnTo>
                  <a:lnTo>
                    <a:pt x="198615" y="179590"/>
                  </a:lnTo>
                  <a:lnTo>
                    <a:pt x="201726" y="175158"/>
                  </a:lnTo>
                  <a:lnTo>
                    <a:pt x="202539" y="174015"/>
                  </a:lnTo>
                  <a:lnTo>
                    <a:pt x="202539" y="181368"/>
                  </a:lnTo>
                  <a:lnTo>
                    <a:pt x="210134" y="181368"/>
                  </a:lnTo>
                  <a:lnTo>
                    <a:pt x="210134" y="174015"/>
                  </a:lnTo>
                  <a:lnTo>
                    <a:pt x="210134" y="131178"/>
                  </a:lnTo>
                  <a:close/>
                </a:path>
                <a:path w="288289" h="182880">
                  <a:moveTo>
                    <a:pt x="237998" y="53098"/>
                  </a:moveTo>
                  <a:lnTo>
                    <a:pt x="229641" y="51955"/>
                  </a:lnTo>
                  <a:lnTo>
                    <a:pt x="229006" y="56273"/>
                  </a:lnTo>
                  <a:lnTo>
                    <a:pt x="227622" y="59436"/>
                  </a:lnTo>
                  <a:lnTo>
                    <a:pt x="225463" y="61468"/>
                  </a:lnTo>
                  <a:lnTo>
                    <a:pt x="223177" y="63487"/>
                  </a:lnTo>
                  <a:lnTo>
                    <a:pt x="220395" y="64503"/>
                  </a:lnTo>
                  <a:lnTo>
                    <a:pt x="212928" y="64503"/>
                  </a:lnTo>
                  <a:lnTo>
                    <a:pt x="209499" y="62992"/>
                  </a:lnTo>
                  <a:lnTo>
                    <a:pt x="204431" y="56896"/>
                  </a:lnTo>
                  <a:lnTo>
                    <a:pt x="203174" y="51955"/>
                  </a:lnTo>
                  <a:lnTo>
                    <a:pt x="203174" y="38646"/>
                  </a:lnTo>
                  <a:lnTo>
                    <a:pt x="204431" y="33832"/>
                  </a:lnTo>
                  <a:lnTo>
                    <a:pt x="207098" y="30670"/>
                  </a:lnTo>
                  <a:lnTo>
                    <a:pt x="209753" y="27622"/>
                  </a:lnTo>
                  <a:lnTo>
                    <a:pt x="213309" y="26098"/>
                  </a:lnTo>
                  <a:lnTo>
                    <a:pt x="220395" y="26098"/>
                  </a:lnTo>
                  <a:lnTo>
                    <a:pt x="229006" y="36245"/>
                  </a:lnTo>
                  <a:lnTo>
                    <a:pt x="237248" y="34975"/>
                  </a:lnTo>
                  <a:lnTo>
                    <a:pt x="222681" y="19138"/>
                  </a:lnTo>
                  <a:lnTo>
                    <a:pt x="212928" y="19138"/>
                  </a:lnTo>
                  <a:lnTo>
                    <a:pt x="208864" y="20142"/>
                  </a:lnTo>
                  <a:lnTo>
                    <a:pt x="205320" y="22174"/>
                  </a:lnTo>
                  <a:lnTo>
                    <a:pt x="201650" y="24206"/>
                  </a:lnTo>
                  <a:lnTo>
                    <a:pt x="198869" y="27241"/>
                  </a:lnTo>
                  <a:lnTo>
                    <a:pt x="195313" y="35356"/>
                  </a:lnTo>
                  <a:lnTo>
                    <a:pt x="194424" y="40043"/>
                  </a:lnTo>
                  <a:lnTo>
                    <a:pt x="194424" y="53860"/>
                  </a:lnTo>
                  <a:lnTo>
                    <a:pt x="196456" y="60325"/>
                  </a:lnTo>
                  <a:lnTo>
                    <a:pt x="204812" y="69202"/>
                  </a:lnTo>
                  <a:lnTo>
                    <a:pt x="210261" y="71475"/>
                  </a:lnTo>
                  <a:lnTo>
                    <a:pt x="222681" y="71475"/>
                  </a:lnTo>
                  <a:lnTo>
                    <a:pt x="237121" y="58801"/>
                  </a:lnTo>
                  <a:lnTo>
                    <a:pt x="237998" y="53098"/>
                  </a:lnTo>
                  <a:close/>
                </a:path>
                <a:path w="288289" h="182880">
                  <a:moveTo>
                    <a:pt x="273215" y="112039"/>
                  </a:moveTo>
                  <a:lnTo>
                    <a:pt x="226606" y="112039"/>
                  </a:lnTo>
                  <a:lnTo>
                    <a:pt x="226606" y="181368"/>
                  </a:lnTo>
                  <a:lnTo>
                    <a:pt x="235724" y="181368"/>
                  </a:lnTo>
                  <a:lnTo>
                    <a:pt x="235724" y="149936"/>
                  </a:lnTo>
                  <a:lnTo>
                    <a:pt x="268147" y="149936"/>
                  </a:lnTo>
                  <a:lnTo>
                    <a:pt x="268147" y="141693"/>
                  </a:lnTo>
                  <a:lnTo>
                    <a:pt x="235724" y="141693"/>
                  </a:lnTo>
                  <a:lnTo>
                    <a:pt x="235724" y="120269"/>
                  </a:lnTo>
                  <a:lnTo>
                    <a:pt x="273215" y="120269"/>
                  </a:lnTo>
                  <a:lnTo>
                    <a:pt x="273215" y="112039"/>
                  </a:lnTo>
                  <a:close/>
                </a:path>
                <a:path w="288289" h="182880">
                  <a:moveTo>
                    <a:pt x="288290" y="70332"/>
                  </a:moveTo>
                  <a:lnTo>
                    <a:pt x="271157" y="44729"/>
                  </a:lnTo>
                  <a:lnTo>
                    <a:pt x="268452" y="40678"/>
                  </a:lnTo>
                  <a:lnTo>
                    <a:pt x="267258" y="38900"/>
                  </a:lnTo>
                  <a:lnTo>
                    <a:pt x="286385" y="20269"/>
                  </a:lnTo>
                  <a:lnTo>
                    <a:pt x="275374" y="20269"/>
                  </a:lnTo>
                  <a:lnTo>
                    <a:pt x="255231" y="40678"/>
                  </a:lnTo>
                  <a:lnTo>
                    <a:pt x="255231" y="1130"/>
                  </a:lnTo>
                  <a:lnTo>
                    <a:pt x="246748" y="1130"/>
                  </a:lnTo>
                  <a:lnTo>
                    <a:pt x="246748" y="70332"/>
                  </a:lnTo>
                  <a:lnTo>
                    <a:pt x="255231" y="70332"/>
                  </a:lnTo>
                  <a:lnTo>
                    <a:pt x="255231" y="50444"/>
                  </a:lnTo>
                  <a:lnTo>
                    <a:pt x="261315" y="44729"/>
                  </a:lnTo>
                  <a:lnTo>
                    <a:pt x="277774" y="70332"/>
                  </a:lnTo>
                  <a:lnTo>
                    <a:pt x="288290" y="70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302113" y="2633197"/>
              <a:ext cx="895350" cy="2303145"/>
            </a:xfrm>
            <a:custGeom>
              <a:avLst/>
              <a:gdLst/>
              <a:ahLst/>
              <a:cxnLst/>
              <a:rect l="l" t="t" r="r" b="b"/>
              <a:pathLst>
                <a:path w="895350" h="2303145">
                  <a:moveTo>
                    <a:pt x="895034" y="0"/>
                  </a:moveTo>
                  <a:lnTo>
                    <a:pt x="895034" y="127884"/>
                  </a:lnTo>
                </a:path>
                <a:path w="895350" h="2303145">
                  <a:moveTo>
                    <a:pt x="383550" y="2302800"/>
                  </a:moveTo>
                  <a:lnTo>
                    <a:pt x="511484" y="2302800"/>
                  </a:lnTo>
                </a:path>
                <a:path w="895350" h="2303145">
                  <a:moveTo>
                    <a:pt x="511484" y="0"/>
                  </a:moveTo>
                  <a:lnTo>
                    <a:pt x="895034" y="0"/>
                  </a:lnTo>
                </a:path>
                <a:path w="895350" h="2303145">
                  <a:moveTo>
                    <a:pt x="0" y="1663126"/>
                  </a:moveTo>
                  <a:lnTo>
                    <a:pt x="127934" y="1663126"/>
                  </a:lnTo>
                </a:path>
                <a:path w="895350" h="2303145">
                  <a:moveTo>
                    <a:pt x="511484" y="1663126"/>
                  </a:moveTo>
                  <a:lnTo>
                    <a:pt x="639292" y="1663126"/>
                  </a:lnTo>
                </a:path>
                <a:path w="895350" h="2303145">
                  <a:moveTo>
                    <a:pt x="255742" y="1151336"/>
                  </a:moveTo>
                  <a:lnTo>
                    <a:pt x="639292" y="1151336"/>
                  </a:lnTo>
                </a:path>
                <a:path w="895350" h="2303145">
                  <a:moveTo>
                    <a:pt x="383550" y="2046905"/>
                  </a:moveTo>
                  <a:lnTo>
                    <a:pt x="639292" y="2046905"/>
                  </a:lnTo>
                </a:path>
                <a:path w="895350" h="2303145">
                  <a:moveTo>
                    <a:pt x="895034" y="383778"/>
                  </a:moveTo>
                  <a:lnTo>
                    <a:pt x="895034" y="767557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4836439" y="3400755"/>
              <a:ext cx="255904" cy="205104"/>
            </a:xfrm>
            <a:custGeom>
              <a:avLst/>
              <a:gdLst/>
              <a:ahLst/>
              <a:cxnLst/>
              <a:rect l="l" t="t" r="r" b="b"/>
              <a:pathLst>
                <a:path w="255904" h="205104">
                  <a:moveTo>
                    <a:pt x="127934" y="0"/>
                  </a:moveTo>
                  <a:lnTo>
                    <a:pt x="127934" y="128010"/>
                  </a:lnTo>
                </a:path>
                <a:path w="255904" h="205104">
                  <a:moveTo>
                    <a:pt x="0" y="128010"/>
                  </a:moveTo>
                  <a:lnTo>
                    <a:pt x="255742" y="128010"/>
                  </a:lnTo>
                </a:path>
                <a:path w="255904" h="205104">
                  <a:moveTo>
                    <a:pt x="51173" y="166287"/>
                  </a:moveTo>
                  <a:lnTo>
                    <a:pt x="204568" y="166287"/>
                  </a:lnTo>
                </a:path>
                <a:path w="255904" h="205104">
                  <a:moveTo>
                    <a:pt x="102347" y="204690"/>
                  </a:moveTo>
                  <a:lnTo>
                    <a:pt x="153394" y="204690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940561" y="337705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00" y="0"/>
                  </a:moveTo>
                  <a:lnTo>
                    <a:pt x="0" y="0"/>
                  </a:lnTo>
                  <a:lnTo>
                    <a:pt x="0" y="47528"/>
                  </a:lnTo>
                  <a:lnTo>
                    <a:pt x="47500" y="47528"/>
                  </a:lnTo>
                  <a:lnTo>
                    <a:pt x="4750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197147" y="3400755"/>
              <a:ext cx="767715" cy="2303145"/>
            </a:xfrm>
            <a:custGeom>
              <a:avLst/>
              <a:gdLst/>
              <a:ahLst/>
              <a:cxnLst/>
              <a:rect l="l" t="t" r="r" b="b"/>
              <a:pathLst>
                <a:path w="767714" h="2303145">
                  <a:moveTo>
                    <a:pt x="0" y="0"/>
                  </a:moveTo>
                  <a:lnTo>
                    <a:pt x="767226" y="0"/>
                  </a:lnTo>
                </a:path>
                <a:path w="767714" h="2303145">
                  <a:moveTo>
                    <a:pt x="0" y="639673"/>
                  </a:moveTo>
                  <a:lnTo>
                    <a:pt x="0" y="767684"/>
                  </a:lnTo>
                </a:path>
                <a:path w="767714" h="2303145">
                  <a:moveTo>
                    <a:pt x="0" y="639673"/>
                  </a:moveTo>
                  <a:lnTo>
                    <a:pt x="767226" y="639673"/>
                  </a:lnTo>
                </a:path>
                <a:path w="767714" h="2303145">
                  <a:moveTo>
                    <a:pt x="0" y="1151463"/>
                  </a:moveTo>
                  <a:lnTo>
                    <a:pt x="0" y="1279347"/>
                  </a:lnTo>
                </a:path>
                <a:path w="767714" h="2303145">
                  <a:moveTo>
                    <a:pt x="0" y="1279347"/>
                  </a:moveTo>
                  <a:lnTo>
                    <a:pt x="0" y="1663189"/>
                  </a:lnTo>
                </a:path>
                <a:path w="767714" h="2303145">
                  <a:moveTo>
                    <a:pt x="0" y="1663189"/>
                  </a:moveTo>
                  <a:lnTo>
                    <a:pt x="0" y="1791124"/>
                  </a:lnTo>
                </a:path>
                <a:path w="767714" h="2303145">
                  <a:moveTo>
                    <a:pt x="0" y="1663189"/>
                  </a:moveTo>
                  <a:lnTo>
                    <a:pt x="767226" y="1663189"/>
                  </a:lnTo>
                </a:path>
                <a:path w="767714" h="2303145">
                  <a:moveTo>
                    <a:pt x="0" y="2174928"/>
                  </a:moveTo>
                  <a:lnTo>
                    <a:pt x="0" y="2302863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925994" y="2761081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80" y="95944"/>
                  </a:moveTo>
                  <a:lnTo>
                    <a:pt x="38380" y="0"/>
                  </a:lnTo>
                </a:path>
                <a:path w="76835" h="384175">
                  <a:moveTo>
                    <a:pt x="0" y="95944"/>
                  </a:moveTo>
                  <a:lnTo>
                    <a:pt x="76634" y="95944"/>
                  </a:lnTo>
                </a:path>
                <a:path w="76835" h="384175">
                  <a:moveTo>
                    <a:pt x="0" y="287834"/>
                  </a:moveTo>
                  <a:lnTo>
                    <a:pt x="0" y="95944"/>
                  </a:lnTo>
                </a:path>
                <a:path w="76835" h="384175">
                  <a:moveTo>
                    <a:pt x="76634" y="95944"/>
                  </a:moveTo>
                  <a:lnTo>
                    <a:pt x="76634" y="287834"/>
                  </a:lnTo>
                </a:path>
                <a:path w="76835" h="384175">
                  <a:moveTo>
                    <a:pt x="76634" y="287834"/>
                  </a:moveTo>
                  <a:lnTo>
                    <a:pt x="0" y="287834"/>
                  </a:lnTo>
                </a:path>
                <a:path w="76835" h="384175">
                  <a:moveTo>
                    <a:pt x="38380" y="287834"/>
                  </a:moveTo>
                  <a:lnTo>
                    <a:pt x="38380" y="38377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5039741" y="2776168"/>
              <a:ext cx="280670" cy="181610"/>
            </a:xfrm>
            <a:custGeom>
              <a:avLst/>
              <a:gdLst/>
              <a:ahLst/>
              <a:cxnLst/>
              <a:rect l="l" t="t" r="r" b="b"/>
              <a:pathLst>
                <a:path w="280670" h="181610">
                  <a:moveTo>
                    <a:pt x="45847" y="150190"/>
                  </a:moveTo>
                  <a:lnTo>
                    <a:pt x="43827" y="144741"/>
                  </a:lnTo>
                  <a:lnTo>
                    <a:pt x="35458" y="136372"/>
                  </a:lnTo>
                  <a:lnTo>
                    <a:pt x="30391" y="134353"/>
                  </a:lnTo>
                  <a:lnTo>
                    <a:pt x="19761" y="134353"/>
                  </a:lnTo>
                  <a:lnTo>
                    <a:pt x="15443" y="135737"/>
                  </a:lnTo>
                  <a:lnTo>
                    <a:pt x="11264" y="138658"/>
                  </a:lnTo>
                  <a:lnTo>
                    <a:pt x="14947" y="120027"/>
                  </a:lnTo>
                  <a:lnTo>
                    <a:pt x="42684" y="120027"/>
                  </a:lnTo>
                  <a:lnTo>
                    <a:pt x="42684" y="111912"/>
                  </a:lnTo>
                  <a:lnTo>
                    <a:pt x="8229" y="111912"/>
                  </a:lnTo>
                  <a:lnTo>
                    <a:pt x="1511" y="147535"/>
                  </a:lnTo>
                  <a:lnTo>
                    <a:pt x="9499" y="148539"/>
                  </a:lnTo>
                  <a:lnTo>
                    <a:pt x="10756" y="146519"/>
                  </a:lnTo>
                  <a:lnTo>
                    <a:pt x="12407" y="144868"/>
                  </a:lnTo>
                  <a:lnTo>
                    <a:pt x="14693" y="143725"/>
                  </a:lnTo>
                  <a:lnTo>
                    <a:pt x="16840" y="142455"/>
                  </a:lnTo>
                  <a:lnTo>
                    <a:pt x="19380" y="141820"/>
                  </a:lnTo>
                  <a:lnTo>
                    <a:pt x="26466" y="141820"/>
                  </a:lnTo>
                  <a:lnTo>
                    <a:pt x="30010" y="143217"/>
                  </a:lnTo>
                  <a:lnTo>
                    <a:pt x="35458" y="148793"/>
                  </a:lnTo>
                  <a:lnTo>
                    <a:pt x="36855" y="152603"/>
                  </a:lnTo>
                  <a:lnTo>
                    <a:pt x="36855" y="162610"/>
                  </a:lnTo>
                  <a:lnTo>
                    <a:pt x="35458" y="166674"/>
                  </a:lnTo>
                  <a:lnTo>
                    <a:pt x="29756" y="172885"/>
                  </a:lnTo>
                  <a:lnTo>
                    <a:pt x="26339" y="174396"/>
                  </a:lnTo>
                  <a:lnTo>
                    <a:pt x="18872" y="174396"/>
                  </a:lnTo>
                  <a:lnTo>
                    <a:pt x="15951" y="173380"/>
                  </a:lnTo>
                  <a:lnTo>
                    <a:pt x="11137" y="168948"/>
                  </a:lnTo>
                  <a:lnTo>
                    <a:pt x="9626" y="165658"/>
                  </a:lnTo>
                  <a:lnTo>
                    <a:pt x="8864" y="161340"/>
                  </a:lnTo>
                  <a:lnTo>
                    <a:pt x="0" y="162102"/>
                  </a:lnTo>
                  <a:lnTo>
                    <a:pt x="508" y="167932"/>
                  </a:lnTo>
                  <a:lnTo>
                    <a:pt x="2781" y="172631"/>
                  </a:lnTo>
                  <a:lnTo>
                    <a:pt x="10756" y="179590"/>
                  </a:lnTo>
                  <a:lnTo>
                    <a:pt x="15951" y="181368"/>
                  </a:lnTo>
                  <a:lnTo>
                    <a:pt x="29883" y="181368"/>
                  </a:lnTo>
                  <a:lnTo>
                    <a:pt x="35966" y="178587"/>
                  </a:lnTo>
                  <a:lnTo>
                    <a:pt x="44081" y="168440"/>
                  </a:lnTo>
                  <a:lnTo>
                    <a:pt x="45847" y="162991"/>
                  </a:lnTo>
                  <a:lnTo>
                    <a:pt x="45847" y="150190"/>
                  </a:lnTo>
                  <a:close/>
                </a:path>
                <a:path w="280670" h="181610">
                  <a:moveTo>
                    <a:pt x="64465" y="69202"/>
                  </a:moveTo>
                  <a:lnTo>
                    <a:pt x="40995" y="38531"/>
                  </a:lnTo>
                  <a:lnTo>
                    <a:pt x="39382" y="37769"/>
                  </a:lnTo>
                  <a:lnTo>
                    <a:pt x="45974" y="36753"/>
                  </a:lnTo>
                  <a:lnTo>
                    <a:pt x="50914" y="34734"/>
                  </a:lnTo>
                  <a:lnTo>
                    <a:pt x="54076" y="31305"/>
                  </a:lnTo>
                  <a:lnTo>
                    <a:pt x="54813" y="30543"/>
                  </a:lnTo>
                  <a:lnTo>
                    <a:pt x="57251" y="28016"/>
                  </a:lnTo>
                  <a:lnTo>
                    <a:pt x="58762" y="23825"/>
                  </a:lnTo>
                  <a:lnTo>
                    <a:pt x="58762" y="15087"/>
                  </a:lnTo>
                  <a:lnTo>
                    <a:pt x="49390" y="2362"/>
                  </a:lnTo>
                  <a:lnTo>
                    <a:pt x="49390" y="15595"/>
                  </a:lnTo>
                  <a:lnTo>
                    <a:pt x="49390" y="21170"/>
                  </a:lnTo>
                  <a:lnTo>
                    <a:pt x="48768" y="23190"/>
                  </a:lnTo>
                  <a:lnTo>
                    <a:pt x="47498" y="25095"/>
                  </a:lnTo>
                  <a:lnTo>
                    <a:pt x="46355" y="27000"/>
                  </a:lnTo>
                  <a:lnTo>
                    <a:pt x="44450" y="28397"/>
                  </a:lnTo>
                  <a:lnTo>
                    <a:pt x="42176" y="29273"/>
                  </a:lnTo>
                  <a:lnTo>
                    <a:pt x="39763" y="30162"/>
                  </a:lnTo>
                  <a:lnTo>
                    <a:pt x="36474" y="30543"/>
                  </a:lnTo>
                  <a:lnTo>
                    <a:pt x="12661" y="30543"/>
                  </a:lnTo>
                  <a:lnTo>
                    <a:pt x="12661" y="7734"/>
                  </a:lnTo>
                  <a:lnTo>
                    <a:pt x="39636" y="7734"/>
                  </a:lnTo>
                  <a:lnTo>
                    <a:pt x="43446" y="8750"/>
                  </a:lnTo>
                  <a:lnTo>
                    <a:pt x="48133" y="12928"/>
                  </a:lnTo>
                  <a:lnTo>
                    <a:pt x="49390" y="15595"/>
                  </a:lnTo>
                  <a:lnTo>
                    <a:pt x="49390" y="2362"/>
                  </a:lnTo>
                  <a:lnTo>
                    <a:pt x="45085" y="635"/>
                  </a:lnTo>
                  <a:lnTo>
                    <a:pt x="40398" y="0"/>
                  </a:lnTo>
                  <a:lnTo>
                    <a:pt x="3543" y="0"/>
                  </a:lnTo>
                  <a:lnTo>
                    <a:pt x="3543" y="69202"/>
                  </a:lnTo>
                  <a:lnTo>
                    <a:pt x="12661" y="69202"/>
                  </a:lnTo>
                  <a:lnTo>
                    <a:pt x="12661" y="38531"/>
                  </a:lnTo>
                  <a:lnTo>
                    <a:pt x="25704" y="38531"/>
                  </a:lnTo>
                  <a:lnTo>
                    <a:pt x="52946" y="69202"/>
                  </a:lnTo>
                  <a:lnTo>
                    <a:pt x="64465" y="69202"/>
                  </a:lnTo>
                  <a:close/>
                </a:path>
                <a:path w="280670" h="181610">
                  <a:moveTo>
                    <a:pt x="118046" y="61087"/>
                  </a:moveTo>
                  <a:lnTo>
                    <a:pt x="83972" y="61087"/>
                  </a:lnTo>
                  <a:lnTo>
                    <a:pt x="83972" y="0"/>
                  </a:lnTo>
                  <a:lnTo>
                    <a:pt x="74853" y="0"/>
                  </a:lnTo>
                  <a:lnTo>
                    <a:pt x="74853" y="69202"/>
                  </a:lnTo>
                  <a:lnTo>
                    <a:pt x="118046" y="69202"/>
                  </a:lnTo>
                  <a:lnTo>
                    <a:pt x="118046" y="61087"/>
                  </a:lnTo>
                  <a:close/>
                </a:path>
                <a:path w="280670" h="181610">
                  <a:moveTo>
                    <a:pt x="173151" y="35483"/>
                  </a:moveTo>
                  <a:lnTo>
                    <a:pt x="170992" y="29273"/>
                  </a:lnTo>
                  <a:lnTo>
                    <a:pt x="166928" y="24968"/>
                  </a:lnTo>
                  <a:lnTo>
                    <a:pt x="164414" y="22453"/>
                  </a:lnTo>
                  <a:lnTo>
                    <a:pt x="164414" y="37642"/>
                  </a:lnTo>
                  <a:lnTo>
                    <a:pt x="164376" y="50571"/>
                  </a:lnTo>
                  <a:lnTo>
                    <a:pt x="163017" y="55384"/>
                  </a:lnTo>
                  <a:lnTo>
                    <a:pt x="157441" y="61722"/>
                  </a:lnTo>
                  <a:lnTo>
                    <a:pt x="154025" y="63373"/>
                  </a:lnTo>
                  <a:lnTo>
                    <a:pt x="145542" y="63373"/>
                  </a:lnTo>
                  <a:lnTo>
                    <a:pt x="141986" y="61722"/>
                  </a:lnTo>
                  <a:lnTo>
                    <a:pt x="136410" y="55384"/>
                  </a:lnTo>
                  <a:lnTo>
                    <a:pt x="135026" y="50571"/>
                  </a:lnTo>
                  <a:lnTo>
                    <a:pt x="135064" y="37642"/>
                  </a:lnTo>
                  <a:lnTo>
                    <a:pt x="136410" y="32956"/>
                  </a:lnTo>
                  <a:lnTo>
                    <a:pt x="141986" y="26619"/>
                  </a:lnTo>
                  <a:lnTo>
                    <a:pt x="145542" y="24968"/>
                  </a:lnTo>
                  <a:lnTo>
                    <a:pt x="153898" y="24968"/>
                  </a:lnTo>
                  <a:lnTo>
                    <a:pt x="157441" y="26619"/>
                  </a:lnTo>
                  <a:lnTo>
                    <a:pt x="163017" y="32956"/>
                  </a:lnTo>
                  <a:lnTo>
                    <a:pt x="164414" y="37642"/>
                  </a:lnTo>
                  <a:lnTo>
                    <a:pt x="164414" y="22453"/>
                  </a:lnTo>
                  <a:lnTo>
                    <a:pt x="162255" y="20281"/>
                  </a:lnTo>
                  <a:lnTo>
                    <a:pt x="156679" y="17995"/>
                  </a:lnTo>
                  <a:lnTo>
                    <a:pt x="143510" y="17995"/>
                  </a:lnTo>
                  <a:lnTo>
                    <a:pt x="138315" y="19773"/>
                  </a:lnTo>
                  <a:lnTo>
                    <a:pt x="134010" y="23571"/>
                  </a:lnTo>
                  <a:lnTo>
                    <a:pt x="128816" y="28016"/>
                  </a:lnTo>
                  <a:lnTo>
                    <a:pt x="126288" y="34861"/>
                  </a:lnTo>
                  <a:lnTo>
                    <a:pt x="126288" y="52603"/>
                  </a:lnTo>
                  <a:lnTo>
                    <a:pt x="128435" y="59067"/>
                  </a:lnTo>
                  <a:lnTo>
                    <a:pt x="132740" y="63627"/>
                  </a:lnTo>
                  <a:lnTo>
                    <a:pt x="137045" y="68059"/>
                  </a:lnTo>
                  <a:lnTo>
                    <a:pt x="142748" y="70345"/>
                  </a:lnTo>
                  <a:lnTo>
                    <a:pt x="154152" y="70345"/>
                  </a:lnTo>
                  <a:lnTo>
                    <a:pt x="170230" y="58686"/>
                  </a:lnTo>
                  <a:lnTo>
                    <a:pt x="172262" y="55003"/>
                  </a:lnTo>
                  <a:lnTo>
                    <a:pt x="173037" y="50571"/>
                  </a:lnTo>
                  <a:lnTo>
                    <a:pt x="173151" y="35483"/>
                  </a:lnTo>
                  <a:close/>
                </a:path>
                <a:path w="280670" h="181610">
                  <a:moveTo>
                    <a:pt x="228003" y="69202"/>
                  </a:moveTo>
                  <a:lnTo>
                    <a:pt x="226860" y="67297"/>
                  </a:lnTo>
                  <a:lnTo>
                    <a:pt x="226225" y="65278"/>
                  </a:lnTo>
                  <a:lnTo>
                    <a:pt x="225806" y="62992"/>
                  </a:lnTo>
                  <a:lnTo>
                    <a:pt x="225526" y="61468"/>
                  </a:lnTo>
                  <a:lnTo>
                    <a:pt x="225437" y="59956"/>
                  </a:lnTo>
                  <a:lnTo>
                    <a:pt x="225336" y="44107"/>
                  </a:lnTo>
                  <a:lnTo>
                    <a:pt x="225336" y="33083"/>
                  </a:lnTo>
                  <a:lnTo>
                    <a:pt x="225082" y="30543"/>
                  </a:lnTo>
                  <a:lnTo>
                    <a:pt x="210134" y="17995"/>
                  </a:lnTo>
                  <a:lnTo>
                    <a:pt x="201650" y="17995"/>
                  </a:lnTo>
                  <a:lnTo>
                    <a:pt x="197853" y="18503"/>
                  </a:lnTo>
                  <a:lnTo>
                    <a:pt x="194551" y="19773"/>
                  </a:lnTo>
                  <a:lnTo>
                    <a:pt x="191262" y="20916"/>
                  </a:lnTo>
                  <a:lnTo>
                    <a:pt x="188734" y="22555"/>
                  </a:lnTo>
                  <a:lnTo>
                    <a:pt x="186982" y="24968"/>
                  </a:lnTo>
                  <a:lnTo>
                    <a:pt x="185305" y="27000"/>
                  </a:lnTo>
                  <a:lnTo>
                    <a:pt x="184048" y="29781"/>
                  </a:lnTo>
                  <a:lnTo>
                    <a:pt x="183286" y="33337"/>
                  </a:lnTo>
                  <a:lnTo>
                    <a:pt x="191643" y="34480"/>
                  </a:lnTo>
                  <a:lnTo>
                    <a:pt x="192532" y="30924"/>
                  </a:lnTo>
                  <a:lnTo>
                    <a:pt x="193929" y="28524"/>
                  </a:lnTo>
                  <a:lnTo>
                    <a:pt x="197726" y="25730"/>
                  </a:lnTo>
                  <a:lnTo>
                    <a:pt x="200634" y="24968"/>
                  </a:lnTo>
                  <a:lnTo>
                    <a:pt x="208991" y="24968"/>
                  </a:lnTo>
                  <a:lnTo>
                    <a:pt x="212166" y="25984"/>
                  </a:lnTo>
                  <a:lnTo>
                    <a:pt x="214312" y="27889"/>
                  </a:lnTo>
                  <a:lnTo>
                    <a:pt x="215963" y="29273"/>
                  </a:lnTo>
                  <a:lnTo>
                    <a:pt x="216725" y="31686"/>
                  </a:lnTo>
                  <a:lnTo>
                    <a:pt x="216725" y="37388"/>
                  </a:lnTo>
                  <a:lnTo>
                    <a:pt x="216725" y="44107"/>
                  </a:lnTo>
                  <a:lnTo>
                    <a:pt x="216649" y="51333"/>
                  </a:lnTo>
                  <a:lnTo>
                    <a:pt x="216217" y="53746"/>
                  </a:lnTo>
                  <a:lnTo>
                    <a:pt x="215328" y="55638"/>
                  </a:lnTo>
                  <a:lnTo>
                    <a:pt x="214185" y="58178"/>
                  </a:lnTo>
                  <a:lnTo>
                    <a:pt x="212293" y="60071"/>
                  </a:lnTo>
                  <a:lnTo>
                    <a:pt x="209753" y="61468"/>
                  </a:lnTo>
                  <a:lnTo>
                    <a:pt x="207225" y="62992"/>
                  </a:lnTo>
                  <a:lnTo>
                    <a:pt x="204304" y="63627"/>
                  </a:lnTo>
                  <a:lnTo>
                    <a:pt x="197726" y="63627"/>
                  </a:lnTo>
                  <a:lnTo>
                    <a:pt x="190881" y="54241"/>
                  </a:lnTo>
                  <a:lnTo>
                    <a:pt x="191262" y="52984"/>
                  </a:lnTo>
                  <a:lnTo>
                    <a:pt x="192151" y="51714"/>
                  </a:lnTo>
                  <a:lnTo>
                    <a:pt x="192913" y="50444"/>
                  </a:lnTo>
                  <a:lnTo>
                    <a:pt x="194056" y="49555"/>
                  </a:lnTo>
                  <a:lnTo>
                    <a:pt x="196837" y="48285"/>
                  </a:lnTo>
                  <a:lnTo>
                    <a:pt x="199364" y="47777"/>
                  </a:lnTo>
                  <a:lnTo>
                    <a:pt x="208991" y="46393"/>
                  </a:lnTo>
                  <a:lnTo>
                    <a:pt x="213563" y="45250"/>
                  </a:lnTo>
                  <a:lnTo>
                    <a:pt x="216725" y="44107"/>
                  </a:lnTo>
                  <a:lnTo>
                    <a:pt x="216725" y="37388"/>
                  </a:lnTo>
                  <a:lnTo>
                    <a:pt x="213436" y="38531"/>
                  </a:lnTo>
                  <a:lnTo>
                    <a:pt x="208368" y="39547"/>
                  </a:lnTo>
                  <a:lnTo>
                    <a:pt x="187972" y="44361"/>
                  </a:lnTo>
                  <a:lnTo>
                    <a:pt x="186067" y="45631"/>
                  </a:lnTo>
                  <a:lnTo>
                    <a:pt x="184670" y="47282"/>
                  </a:lnTo>
                  <a:lnTo>
                    <a:pt x="182397" y="51333"/>
                  </a:lnTo>
                  <a:lnTo>
                    <a:pt x="182003" y="52984"/>
                  </a:lnTo>
                  <a:lnTo>
                    <a:pt x="181889" y="60198"/>
                  </a:lnTo>
                  <a:lnTo>
                    <a:pt x="183286" y="63627"/>
                  </a:lnTo>
                  <a:lnTo>
                    <a:pt x="186321" y="66294"/>
                  </a:lnTo>
                  <a:lnTo>
                    <a:pt x="189242" y="68948"/>
                  </a:lnTo>
                  <a:lnTo>
                    <a:pt x="193421" y="70345"/>
                  </a:lnTo>
                  <a:lnTo>
                    <a:pt x="202285" y="70345"/>
                  </a:lnTo>
                  <a:lnTo>
                    <a:pt x="217360" y="62992"/>
                  </a:lnTo>
                  <a:lnTo>
                    <a:pt x="217601" y="65278"/>
                  </a:lnTo>
                  <a:lnTo>
                    <a:pt x="217690" y="65659"/>
                  </a:lnTo>
                  <a:lnTo>
                    <a:pt x="218198" y="67297"/>
                  </a:lnTo>
                  <a:lnTo>
                    <a:pt x="218300" y="67551"/>
                  </a:lnTo>
                  <a:lnTo>
                    <a:pt x="219125" y="69202"/>
                  </a:lnTo>
                  <a:lnTo>
                    <a:pt x="228003" y="69202"/>
                  </a:lnTo>
                  <a:close/>
                </a:path>
                <a:path w="280670" h="181610">
                  <a:moveTo>
                    <a:pt x="280441" y="0"/>
                  </a:moveTo>
                  <a:lnTo>
                    <a:pt x="272707" y="0"/>
                  </a:lnTo>
                  <a:lnTo>
                    <a:pt x="272707" y="38023"/>
                  </a:lnTo>
                  <a:lnTo>
                    <a:pt x="272707" y="51079"/>
                  </a:lnTo>
                  <a:lnTo>
                    <a:pt x="271322" y="55765"/>
                  </a:lnTo>
                  <a:lnTo>
                    <a:pt x="268782" y="58813"/>
                  </a:lnTo>
                  <a:lnTo>
                    <a:pt x="266128" y="61849"/>
                  </a:lnTo>
                  <a:lnTo>
                    <a:pt x="263080" y="63373"/>
                  </a:lnTo>
                  <a:lnTo>
                    <a:pt x="255612" y="63373"/>
                  </a:lnTo>
                  <a:lnTo>
                    <a:pt x="252437" y="61722"/>
                  </a:lnTo>
                  <a:lnTo>
                    <a:pt x="249783" y="58559"/>
                  </a:lnTo>
                  <a:lnTo>
                    <a:pt x="247002" y="55384"/>
                  </a:lnTo>
                  <a:lnTo>
                    <a:pt x="245732" y="50571"/>
                  </a:lnTo>
                  <a:lnTo>
                    <a:pt x="245732" y="37515"/>
                  </a:lnTo>
                  <a:lnTo>
                    <a:pt x="247002" y="32702"/>
                  </a:lnTo>
                  <a:lnTo>
                    <a:pt x="249529" y="29654"/>
                  </a:lnTo>
                  <a:lnTo>
                    <a:pt x="252069" y="26492"/>
                  </a:lnTo>
                  <a:lnTo>
                    <a:pt x="255231" y="24968"/>
                  </a:lnTo>
                  <a:lnTo>
                    <a:pt x="262826" y="24968"/>
                  </a:lnTo>
                  <a:lnTo>
                    <a:pt x="266128" y="26619"/>
                  </a:lnTo>
                  <a:lnTo>
                    <a:pt x="268655" y="29781"/>
                  </a:lnTo>
                  <a:lnTo>
                    <a:pt x="271322" y="32956"/>
                  </a:lnTo>
                  <a:lnTo>
                    <a:pt x="272707" y="38023"/>
                  </a:lnTo>
                  <a:lnTo>
                    <a:pt x="272707" y="0"/>
                  </a:lnTo>
                  <a:lnTo>
                    <a:pt x="271945" y="0"/>
                  </a:lnTo>
                  <a:lnTo>
                    <a:pt x="271945" y="24841"/>
                  </a:lnTo>
                  <a:lnTo>
                    <a:pt x="270433" y="22809"/>
                  </a:lnTo>
                  <a:lnTo>
                    <a:pt x="268528" y="21170"/>
                  </a:lnTo>
                  <a:lnTo>
                    <a:pt x="266255" y="19900"/>
                  </a:lnTo>
                  <a:lnTo>
                    <a:pt x="263842" y="18630"/>
                  </a:lnTo>
                  <a:lnTo>
                    <a:pt x="261188" y="17995"/>
                  </a:lnTo>
                  <a:lnTo>
                    <a:pt x="253961" y="17995"/>
                  </a:lnTo>
                  <a:lnTo>
                    <a:pt x="239522" y="30543"/>
                  </a:lnTo>
                  <a:lnTo>
                    <a:pt x="237756" y="34607"/>
                  </a:lnTo>
                  <a:lnTo>
                    <a:pt x="236994" y="39166"/>
                  </a:lnTo>
                  <a:lnTo>
                    <a:pt x="236994" y="49301"/>
                  </a:lnTo>
                  <a:lnTo>
                    <a:pt x="237883" y="53860"/>
                  </a:lnTo>
                  <a:lnTo>
                    <a:pt x="239776" y="57797"/>
                  </a:lnTo>
                  <a:lnTo>
                    <a:pt x="241554" y="61722"/>
                  </a:lnTo>
                  <a:lnTo>
                    <a:pt x="244208" y="64770"/>
                  </a:lnTo>
                  <a:lnTo>
                    <a:pt x="247510" y="67043"/>
                  </a:lnTo>
                  <a:lnTo>
                    <a:pt x="250799" y="69202"/>
                  </a:lnTo>
                  <a:lnTo>
                    <a:pt x="254469" y="70345"/>
                  </a:lnTo>
                  <a:lnTo>
                    <a:pt x="264731" y="70345"/>
                  </a:lnTo>
                  <a:lnTo>
                    <a:pt x="269290" y="67805"/>
                  </a:lnTo>
                  <a:lnTo>
                    <a:pt x="272135" y="63373"/>
                  </a:lnTo>
                  <a:lnTo>
                    <a:pt x="272453" y="62865"/>
                  </a:lnTo>
                  <a:lnTo>
                    <a:pt x="272453" y="69202"/>
                  </a:lnTo>
                  <a:lnTo>
                    <a:pt x="280441" y="69202"/>
                  </a:lnTo>
                  <a:lnTo>
                    <a:pt x="280441" y="62865"/>
                  </a:lnTo>
                  <a:lnTo>
                    <a:pt x="280441" y="24968"/>
                  </a:lnTo>
                  <a:lnTo>
                    <a:pt x="280441" y="24841"/>
                  </a:lnTo>
                  <a:lnTo>
                    <a:pt x="2804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4964374" y="2633197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w="0" h="767714">
                  <a:moveTo>
                    <a:pt x="0" y="0"/>
                  </a:moveTo>
                  <a:lnTo>
                    <a:pt x="0" y="127884"/>
                  </a:lnTo>
                </a:path>
                <a:path w="0" h="767714">
                  <a:moveTo>
                    <a:pt x="0" y="511662"/>
                  </a:moveTo>
                  <a:lnTo>
                    <a:pt x="0" y="767557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888627" y="4245119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367" y="0"/>
                  </a:moveTo>
                  <a:lnTo>
                    <a:pt x="75746" y="0"/>
                  </a:lnTo>
                  <a:lnTo>
                    <a:pt x="0" y="0"/>
                  </a:lnTo>
                  <a:lnTo>
                    <a:pt x="0" y="24588"/>
                  </a:lnTo>
                  <a:lnTo>
                    <a:pt x="151367" y="24588"/>
                  </a:lnTo>
                  <a:lnTo>
                    <a:pt x="151367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888627" y="4245119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75747" y="0"/>
                  </a:moveTo>
                  <a:lnTo>
                    <a:pt x="0" y="0"/>
                  </a:lnTo>
                  <a:lnTo>
                    <a:pt x="0" y="24588"/>
                  </a:lnTo>
                  <a:lnTo>
                    <a:pt x="151368" y="24588"/>
                  </a:lnTo>
                  <a:lnTo>
                    <a:pt x="151368" y="0"/>
                  </a:lnTo>
                  <a:lnTo>
                    <a:pt x="75747" y="0"/>
                  </a:lnTo>
                </a:path>
              </a:pathLst>
            </a:custGeom>
            <a:ln w="95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888627" y="4321926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367" y="0"/>
                  </a:moveTo>
                  <a:lnTo>
                    <a:pt x="0" y="0"/>
                  </a:lnTo>
                  <a:lnTo>
                    <a:pt x="0" y="24461"/>
                  </a:lnTo>
                  <a:lnTo>
                    <a:pt x="75746" y="24461"/>
                  </a:lnTo>
                  <a:lnTo>
                    <a:pt x="151367" y="24461"/>
                  </a:lnTo>
                  <a:lnTo>
                    <a:pt x="151367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888627" y="4321926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75747" y="24461"/>
                  </a:moveTo>
                  <a:lnTo>
                    <a:pt x="151368" y="24461"/>
                  </a:lnTo>
                  <a:lnTo>
                    <a:pt x="151368" y="0"/>
                  </a:lnTo>
                  <a:lnTo>
                    <a:pt x="0" y="0"/>
                  </a:lnTo>
                  <a:lnTo>
                    <a:pt x="0" y="24461"/>
                  </a:lnTo>
                  <a:lnTo>
                    <a:pt x="75747" y="24461"/>
                  </a:lnTo>
                </a:path>
              </a:pathLst>
            </a:custGeom>
            <a:ln w="95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887613" y="4168440"/>
              <a:ext cx="153670" cy="255904"/>
            </a:xfrm>
            <a:custGeom>
              <a:avLst/>
              <a:gdLst/>
              <a:ahLst/>
              <a:cxnLst/>
              <a:rect l="l" t="t" r="r" b="b"/>
              <a:pathLst>
                <a:path w="153670" h="255904">
                  <a:moveTo>
                    <a:pt x="76760" y="76679"/>
                  </a:moveTo>
                  <a:lnTo>
                    <a:pt x="76760" y="0"/>
                  </a:lnTo>
                </a:path>
                <a:path w="153670" h="255904">
                  <a:moveTo>
                    <a:pt x="0" y="76679"/>
                  </a:moveTo>
                  <a:lnTo>
                    <a:pt x="153394" y="76679"/>
                  </a:lnTo>
                </a:path>
                <a:path w="153670" h="255904">
                  <a:moveTo>
                    <a:pt x="0" y="76679"/>
                  </a:moveTo>
                  <a:lnTo>
                    <a:pt x="0" y="102281"/>
                  </a:lnTo>
                </a:path>
                <a:path w="153670" h="255904">
                  <a:moveTo>
                    <a:pt x="153394" y="102281"/>
                  </a:moveTo>
                  <a:lnTo>
                    <a:pt x="153394" y="76679"/>
                  </a:lnTo>
                </a:path>
                <a:path w="153670" h="255904">
                  <a:moveTo>
                    <a:pt x="0" y="102281"/>
                  </a:moveTo>
                  <a:lnTo>
                    <a:pt x="153394" y="102281"/>
                  </a:lnTo>
                </a:path>
                <a:path w="153670" h="255904">
                  <a:moveTo>
                    <a:pt x="0" y="153486"/>
                  </a:moveTo>
                  <a:lnTo>
                    <a:pt x="153394" y="153486"/>
                  </a:lnTo>
                </a:path>
                <a:path w="153670" h="255904">
                  <a:moveTo>
                    <a:pt x="0" y="179088"/>
                  </a:moveTo>
                  <a:lnTo>
                    <a:pt x="0" y="153486"/>
                  </a:lnTo>
                </a:path>
                <a:path w="153670" h="255904">
                  <a:moveTo>
                    <a:pt x="153394" y="153486"/>
                  </a:moveTo>
                  <a:lnTo>
                    <a:pt x="153394" y="179088"/>
                  </a:lnTo>
                </a:path>
                <a:path w="153670" h="255904">
                  <a:moveTo>
                    <a:pt x="0" y="179088"/>
                  </a:moveTo>
                  <a:lnTo>
                    <a:pt x="153394" y="179088"/>
                  </a:lnTo>
                </a:path>
                <a:path w="153670" h="255904">
                  <a:moveTo>
                    <a:pt x="76760" y="179088"/>
                  </a:moveTo>
                  <a:lnTo>
                    <a:pt x="76760" y="25576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078882" y="4182129"/>
              <a:ext cx="138954" cy="70975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078122" y="4294169"/>
              <a:ext cx="181640" cy="70722"/>
            </a:xfrm>
            <a:prstGeom prst="rect">
              <a:avLst/>
            </a:prstGeom>
          </p:spPr>
        </p:pic>
        <p:sp>
          <p:nvSpPr>
            <p:cNvPr id="208" name="object 208" descr=""/>
            <p:cNvSpPr/>
            <p:nvPr/>
          </p:nvSpPr>
          <p:spPr>
            <a:xfrm>
              <a:off x="4964374" y="4040429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w="0" h="128270">
                  <a:moveTo>
                    <a:pt x="0" y="0"/>
                  </a:moveTo>
                  <a:lnTo>
                    <a:pt x="0" y="128010"/>
                  </a:lnTo>
                </a:path>
              </a:pathLst>
            </a:custGeom>
            <a:ln w="19000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4925994" y="4552219"/>
              <a:ext cx="76835" cy="384175"/>
            </a:xfrm>
            <a:custGeom>
              <a:avLst/>
              <a:gdLst/>
              <a:ahLst/>
              <a:cxnLst/>
              <a:rect l="l" t="t" r="r" b="b"/>
              <a:pathLst>
                <a:path w="76835" h="384175">
                  <a:moveTo>
                    <a:pt x="38380" y="95944"/>
                  </a:moveTo>
                  <a:lnTo>
                    <a:pt x="38380" y="0"/>
                  </a:lnTo>
                </a:path>
                <a:path w="76835" h="384175">
                  <a:moveTo>
                    <a:pt x="0" y="95944"/>
                  </a:moveTo>
                  <a:lnTo>
                    <a:pt x="76634" y="95944"/>
                  </a:lnTo>
                </a:path>
                <a:path w="76835" h="384175">
                  <a:moveTo>
                    <a:pt x="0" y="287834"/>
                  </a:moveTo>
                  <a:lnTo>
                    <a:pt x="0" y="95944"/>
                  </a:lnTo>
                </a:path>
                <a:path w="76835" h="384175">
                  <a:moveTo>
                    <a:pt x="76634" y="95944"/>
                  </a:moveTo>
                  <a:lnTo>
                    <a:pt x="76634" y="287834"/>
                  </a:lnTo>
                </a:path>
                <a:path w="76835" h="384175">
                  <a:moveTo>
                    <a:pt x="76634" y="287834"/>
                  </a:moveTo>
                  <a:lnTo>
                    <a:pt x="0" y="287834"/>
                  </a:lnTo>
                </a:path>
                <a:path w="76835" h="384175">
                  <a:moveTo>
                    <a:pt x="38380" y="287834"/>
                  </a:moveTo>
                  <a:lnTo>
                    <a:pt x="38380" y="383778"/>
                  </a:lnTo>
                </a:path>
              </a:pathLst>
            </a:custGeom>
            <a:ln w="1900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043288" y="4567175"/>
              <a:ext cx="136168" cy="68567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46201" y="4677948"/>
              <a:ext cx="176321" cy="69709"/>
            </a:xfrm>
            <a:prstGeom prst="rect">
              <a:avLst/>
            </a:prstGeom>
          </p:spPr>
        </p:pic>
        <p:sp>
          <p:nvSpPr>
            <p:cNvPr id="212" name="object 212" descr=""/>
            <p:cNvSpPr/>
            <p:nvPr/>
          </p:nvSpPr>
          <p:spPr>
            <a:xfrm>
              <a:off x="4964374" y="4424208"/>
              <a:ext cx="0" cy="640080"/>
            </a:xfrm>
            <a:custGeom>
              <a:avLst/>
              <a:gdLst/>
              <a:ahLst/>
              <a:cxnLst/>
              <a:rect l="l" t="t" r="r" b="b"/>
              <a:pathLst>
                <a:path w="0" h="640079">
                  <a:moveTo>
                    <a:pt x="0" y="0"/>
                  </a:moveTo>
                  <a:lnTo>
                    <a:pt x="0" y="128010"/>
                  </a:lnTo>
                </a:path>
                <a:path w="0" h="640079">
                  <a:moveTo>
                    <a:pt x="0" y="511789"/>
                  </a:moveTo>
                  <a:lnTo>
                    <a:pt x="0" y="639737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3" name="object 2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214" name="object 2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15" name="object 21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20"/>
              <a:t> </a:t>
            </a:r>
            <a:r>
              <a:rPr dirty="0"/>
              <a:t>More</a:t>
            </a:r>
            <a:r>
              <a:rPr dirty="0" spc="-20"/>
              <a:t> </a:t>
            </a:r>
            <a:r>
              <a:rPr dirty="0"/>
              <a:t>Results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“Same”</a:t>
            </a:r>
            <a:r>
              <a:rPr dirty="0" spc="-10"/>
              <a:t> File…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90309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simplicity,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hierarchical/block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schematic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281044" y="2518878"/>
            <a:ext cx="5549265" cy="2679065"/>
            <a:chOff x="3281044" y="2518878"/>
            <a:chExt cx="5549265" cy="2679065"/>
          </a:xfrm>
        </p:grpSpPr>
        <p:sp>
          <p:nvSpPr>
            <p:cNvPr id="5" name="object 5" descr=""/>
            <p:cNvSpPr/>
            <p:nvPr/>
          </p:nvSpPr>
          <p:spPr>
            <a:xfrm>
              <a:off x="4185757" y="3863446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5968" y="0"/>
                  </a:moveTo>
                  <a:lnTo>
                    <a:pt x="166449" y="5703"/>
                  </a:lnTo>
                  <a:lnTo>
                    <a:pt x="120991" y="21951"/>
                  </a:lnTo>
                  <a:lnTo>
                    <a:pt x="80891" y="47445"/>
                  </a:lnTo>
                  <a:lnTo>
                    <a:pt x="47445" y="80891"/>
                  </a:lnTo>
                  <a:lnTo>
                    <a:pt x="21951" y="120990"/>
                  </a:lnTo>
                  <a:lnTo>
                    <a:pt x="5703" y="166448"/>
                  </a:lnTo>
                  <a:lnTo>
                    <a:pt x="0" y="215967"/>
                  </a:lnTo>
                  <a:lnTo>
                    <a:pt x="5703" y="265486"/>
                  </a:lnTo>
                  <a:lnTo>
                    <a:pt x="21951" y="310944"/>
                  </a:lnTo>
                  <a:lnTo>
                    <a:pt x="47445" y="351044"/>
                  </a:lnTo>
                  <a:lnTo>
                    <a:pt x="80891" y="384489"/>
                  </a:lnTo>
                  <a:lnTo>
                    <a:pt x="120991" y="409984"/>
                  </a:lnTo>
                  <a:lnTo>
                    <a:pt x="166449" y="426231"/>
                  </a:lnTo>
                  <a:lnTo>
                    <a:pt x="215968" y="431935"/>
                  </a:lnTo>
                  <a:lnTo>
                    <a:pt x="265488" y="426231"/>
                  </a:lnTo>
                  <a:lnTo>
                    <a:pt x="310945" y="409984"/>
                  </a:lnTo>
                  <a:lnTo>
                    <a:pt x="351045" y="384489"/>
                  </a:lnTo>
                  <a:lnTo>
                    <a:pt x="384490" y="351044"/>
                  </a:lnTo>
                  <a:lnTo>
                    <a:pt x="409984" y="310944"/>
                  </a:lnTo>
                  <a:lnTo>
                    <a:pt x="426232" y="265486"/>
                  </a:lnTo>
                  <a:lnTo>
                    <a:pt x="431935" y="215967"/>
                  </a:lnTo>
                  <a:lnTo>
                    <a:pt x="426232" y="166448"/>
                  </a:lnTo>
                  <a:lnTo>
                    <a:pt x="409984" y="120990"/>
                  </a:lnTo>
                  <a:lnTo>
                    <a:pt x="384490" y="80891"/>
                  </a:lnTo>
                  <a:lnTo>
                    <a:pt x="351045" y="47445"/>
                  </a:lnTo>
                  <a:lnTo>
                    <a:pt x="310945" y="21951"/>
                  </a:lnTo>
                  <a:lnTo>
                    <a:pt x="265488" y="5703"/>
                  </a:lnTo>
                  <a:lnTo>
                    <a:pt x="215968" y="0"/>
                  </a:lnTo>
                  <a:close/>
                </a:path>
              </a:pathLst>
            </a:custGeom>
            <a:solidFill>
              <a:srgbClr val="88B3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02978" y="3858291"/>
              <a:ext cx="517525" cy="443865"/>
            </a:xfrm>
            <a:custGeom>
              <a:avLst/>
              <a:gdLst/>
              <a:ahLst/>
              <a:cxnLst/>
              <a:rect l="l" t="t" r="r" b="b"/>
              <a:pathLst>
                <a:path w="517525" h="443864">
                  <a:moveTo>
                    <a:pt x="516957" y="221753"/>
                  </a:moveTo>
                  <a:lnTo>
                    <a:pt x="512455" y="266411"/>
                  </a:lnTo>
                  <a:lnTo>
                    <a:pt x="499544" y="308010"/>
                  </a:lnTo>
                  <a:lnTo>
                    <a:pt x="479116" y="345655"/>
                  </a:lnTo>
                  <a:lnTo>
                    <a:pt x="452062" y="378457"/>
                  </a:lnTo>
                  <a:lnTo>
                    <a:pt x="419275" y="405522"/>
                  </a:lnTo>
                  <a:lnTo>
                    <a:pt x="381644" y="425959"/>
                  </a:lnTo>
                  <a:lnTo>
                    <a:pt x="340064" y="438875"/>
                  </a:lnTo>
                  <a:lnTo>
                    <a:pt x="295424" y="443379"/>
                  </a:lnTo>
                  <a:lnTo>
                    <a:pt x="250784" y="438875"/>
                  </a:lnTo>
                  <a:lnTo>
                    <a:pt x="209203" y="425959"/>
                  </a:lnTo>
                  <a:lnTo>
                    <a:pt x="171573" y="405522"/>
                  </a:lnTo>
                  <a:lnTo>
                    <a:pt x="138785" y="378457"/>
                  </a:lnTo>
                  <a:lnTo>
                    <a:pt x="111731" y="345655"/>
                  </a:lnTo>
                  <a:lnTo>
                    <a:pt x="91303" y="308010"/>
                  </a:lnTo>
                  <a:lnTo>
                    <a:pt x="78392" y="266411"/>
                  </a:lnTo>
                  <a:lnTo>
                    <a:pt x="73890" y="221753"/>
                  </a:lnTo>
                  <a:lnTo>
                    <a:pt x="78392" y="177052"/>
                  </a:lnTo>
                  <a:lnTo>
                    <a:pt x="91303" y="135422"/>
                  </a:lnTo>
                  <a:lnTo>
                    <a:pt x="111731" y="97754"/>
                  </a:lnTo>
                  <a:lnTo>
                    <a:pt x="138785" y="64937"/>
                  </a:lnTo>
                  <a:lnTo>
                    <a:pt x="171573" y="37863"/>
                  </a:lnTo>
                  <a:lnTo>
                    <a:pt x="209203" y="17421"/>
                  </a:lnTo>
                  <a:lnTo>
                    <a:pt x="250784" y="4503"/>
                  </a:lnTo>
                  <a:lnTo>
                    <a:pt x="295424" y="0"/>
                  </a:lnTo>
                  <a:lnTo>
                    <a:pt x="340064" y="4503"/>
                  </a:lnTo>
                  <a:lnTo>
                    <a:pt x="381644" y="17421"/>
                  </a:lnTo>
                  <a:lnTo>
                    <a:pt x="419275" y="37863"/>
                  </a:lnTo>
                  <a:lnTo>
                    <a:pt x="452062" y="64937"/>
                  </a:lnTo>
                  <a:lnTo>
                    <a:pt x="479116" y="97754"/>
                  </a:lnTo>
                  <a:lnTo>
                    <a:pt x="499544" y="135422"/>
                  </a:lnTo>
                  <a:lnTo>
                    <a:pt x="512455" y="177052"/>
                  </a:lnTo>
                  <a:lnTo>
                    <a:pt x="516957" y="221753"/>
                  </a:lnTo>
                  <a:close/>
                </a:path>
                <a:path w="517525" h="443864">
                  <a:moveTo>
                    <a:pt x="147693" y="73960"/>
                  </a:moveTo>
                  <a:lnTo>
                    <a:pt x="443155" y="369419"/>
                  </a:lnTo>
                </a:path>
                <a:path w="517525" h="443864">
                  <a:moveTo>
                    <a:pt x="443155" y="73960"/>
                  </a:moveTo>
                  <a:lnTo>
                    <a:pt x="147693" y="369419"/>
                  </a:lnTo>
                </a:path>
                <a:path w="517525" h="443864">
                  <a:moveTo>
                    <a:pt x="0" y="147793"/>
                  </a:moveTo>
                  <a:lnTo>
                    <a:pt x="73890" y="221753"/>
                  </a:lnTo>
                </a:path>
                <a:path w="517525" h="443864">
                  <a:moveTo>
                    <a:pt x="147693" y="147793"/>
                  </a:moveTo>
                  <a:lnTo>
                    <a:pt x="147693" y="295586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709873" y="4056164"/>
              <a:ext cx="48260" cy="269875"/>
            </a:xfrm>
            <a:custGeom>
              <a:avLst/>
              <a:gdLst/>
              <a:ahLst/>
              <a:cxnLst/>
              <a:rect l="l" t="t" r="r" b="b"/>
              <a:pathLst>
                <a:path w="48260" h="269875">
                  <a:moveTo>
                    <a:pt x="47637" y="221627"/>
                  </a:moveTo>
                  <a:lnTo>
                    <a:pt x="0" y="221627"/>
                  </a:lnTo>
                  <a:lnTo>
                    <a:pt x="0" y="269278"/>
                  </a:lnTo>
                  <a:lnTo>
                    <a:pt x="47637" y="269278"/>
                  </a:lnTo>
                  <a:lnTo>
                    <a:pt x="47637" y="221627"/>
                  </a:lnTo>
                  <a:close/>
                </a:path>
                <a:path w="48260" h="269875">
                  <a:moveTo>
                    <a:pt x="47637" y="0"/>
                  </a:moveTo>
                  <a:lnTo>
                    <a:pt x="0" y="0"/>
                  </a:lnTo>
                  <a:lnTo>
                    <a:pt x="0" y="47650"/>
                  </a:lnTo>
                  <a:lnTo>
                    <a:pt x="47637" y="47650"/>
                  </a:lnTo>
                  <a:lnTo>
                    <a:pt x="47637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733701" y="4080045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w="0" h="222250">
                  <a:moveTo>
                    <a:pt x="0" y="0"/>
                  </a:moveTo>
                  <a:lnTo>
                    <a:pt x="0" y="221625"/>
                  </a:lnTo>
                </a:path>
              </a:pathLst>
            </a:custGeom>
            <a:ln w="19053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33701" y="4080045"/>
              <a:ext cx="591185" cy="74295"/>
            </a:xfrm>
            <a:custGeom>
              <a:avLst/>
              <a:gdLst/>
              <a:ahLst/>
              <a:cxnLst/>
              <a:rect l="l" t="t" r="r" b="b"/>
              <a:pathLst>
                <a:path w="591185" h="74295">
                  <a:moveTo>
                    <a:pt x="0" y="0"/>
                  </a:moveTo>
                  <a:lnTo>
                    <a:pt x="590899" y="0"/>
                  </a:lnTo>
                </a:path>
                <a:path w="591185" h="74295">
                  <a:moveTo>
                    <a:pt x="443167" y="0"/>
                  </a:moveTo>
                  <a:lnTo>
                    <a:pt x="369277" y="73832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060209" y="3863446"/>
              <a:ext cx="890269" cy="432434"/>
            </a:xfrm>
            <a:custGeom>
              <a:avLst/>
              <a:gdLst/>
              <a:ahLst/>
              <a:cxnLst/>
              <a:rect l="l" t="t" r="r" b="b"/>
              <a:pathLst>
                <a:path w="890270" h="432435">
                  <a:moveTo>
                    <a:pt x="890224" y="0"/>
                  </a:moveTo>
                  <a:lnTo>
                    <a:pt x="0" y="0"/>
                  </a:lnTo>
                  <a:lnTo>
                    <a:pt x="0" y="431935"/>
                  </a:lnTo>
                  <a:lnTo>
                    <a:pt x="890224" y="431935"/>
                  </a:lnTo>
                  <a:lnTo>
                    <a:pt x="890224" y="0"/>
                  </a:lnTo>
                  <a:close/>
                </a:path>
              </a:pathLst>
            </a:custGeom>
            <a:solidFill>
              <a:srgbClr val="88B3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838218" y="2755525"/>
              <a:ext cx="1099820" cy="1105535"/>
            </a:xfrm>
            <a:custGeom>
              <a:avLst/>
              <a:gdLst/>
              <a:ahLst/>
              <a:cxnLst/>
              <a:rect l="l" t="t" r="r" b="b"/>
              <a:pathLst>
                <a:path w="1099820" h="1105535">
                  <a:moveTo>
                    <a:pt x="1099198" y="0"/>
                  </a:moveTo>
                  <a:lnTo>
                    <a:pt x="0" y="0"/>
                  </a:lnTo>
                  <a:lnTo>
                    <a:pt x="0" y="1105409"/>
                  </a:lnTo>
                  <a:lnTo>
                    <a:pt x="1099198" y="1105409"/>
                  </a:lnTo>
                  <a:lnTo>
                    <a:pt x="1099198" y="0"/>
                  </a:lnTo>
                  <a:close/>
                </a:path>
              </a:pathLst>
            </a:custGeom>
            <a:solidFill>
              <a:srgbClr val="85CA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835648" y="2740503"/>
              <a:ext cx="1108075" cy="19685"/>
            </a:xfrm>
            <a:custGeom>
              <a:avLst/>
              <a:gdLst/>
              <a:ahLst/>
              <a:cxnLst/>
              <a:rect l="l" t="t" r="r" b="b"/>
              <a:pathLst>
                <a:path w="1108075" h="19685">
                  <a:moveTo>
                    <a:pt x="0" y="19061"/>
                  </a:moveTo>
                  <a:lnTo>
                    <a:pt x="1107792" y="19061"/>
                  </a:lnTo>
                  <a:lnTo>
                    <a:pt x="1107792" y="0"/>
                  </a:lnTo>
                  <a:lnTo>
                    <a:pt x="0" y="0"/>
                  </a:lnTo>
                  <a:lnTo>
                    <a:pt x="0" y="19061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70921" y="4744973"/>
              <a:ext cx="1994535" cy="0"/>
            </a:xfrm>
            <a:custGeom>
              <a:avLst/>
              <a:gdLst/>
              <a:ahLst/>
              <a:cxnLst/>
              <a:rect l="l" t="t" r="r" b="b"/>
              <a:pathLst>
                <a:path w="1994534" h="0">
                  <a:moveTo>
                    <a:pt x="0" y="0"/>
                  </a:moveTo>
                  <a:lnTo>
                    <a:pt x="1994052" y="0"/>
                  </a:lnTo>
                </a:path>
              </a:pathLst>
            </a:custGeom>
            <a:ln w="1906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141220" y="3612908"/>
              <a:ext cx="490855" cy="48260"/>
            </a:xfrm>
            <a:custGeom>
              <a:avLst/>
              <a:gdLst/>
              <a:ahLst/>
              <a:cxnLst/>
              <a:rect l="l" t="t" r="r" b="b"/>
              <a:pathLst>
                <a:path w="490854" h="48260">
                  <a:moveTo>
                    <a:pt x="47625" y="0"/>
                  </a:moveTo>
                  <a:lnTo>
                    <a:pt x="0" y="0"/>
                  </a:lnTo>
                  <a:lnTo>
                    <a:pt x="0" y="47650"/>
                  </a:lnTo>
                  <a:lnTo>
                    <a:pt x="47625" y="47650"/>
                  </a:lnTo>
                  <a:lnTo>
                    <a:pt x="47625" y="0"/>
                  </a:lnTo>
                  <a:close/>
                </a:path>
                <a:path w="490854" h="48260">
                  <a:moveTo>
                    <a:pt x="490702" y="0"/>
                  </a:moveTo>
                  <a:lnTo>
                    <a:pt x="443064" y="0"/>
                  </a:lnTo>
                  <a:lnTo>
                    <a:pt x="443064" y="47650"/>
                  </a:lnTo>
                  <a:lnTo>
                    <a:pt x="490702" y="47650"/>
                  </a:lnTo>
                  <a:lnTo>
                    <a:pt x="490702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92454" y="3636666"/>
              <a:ext cx="2216150" cy="1108710"/>
            </a:xfrm>
            <a:custGeom>
              <a:avLst/>
              <a:gdLst/>
              <a:ahLst/>
              <a:cxnLst/>
              <a:rect l="l" t="t" r="r" b="b"/>
              <a:pathLst>
                <a:path w="2216150" h="1108710">
                  <a:moveTo>
                    <a:pt x="2215712" y="0"/>
                  </a:moveTo>
                  <a:lnTo>
                    <a:pt x="2215712" y="221625"/>
                  </a:lnTo>
                </a:path>
                <a:path w="2216150" h="1108710">
                  <a:moveTo>
                    <a:pt x="1772519" y="0"/>
                  </a:moveTo>
                  <a:lnTo>
                    <a:pt x="2215712" y="0"/>
                  </a:lnTo>
                </a:path>
                <a:path w="2216150" h="1108710">
                  <a:moveTo>
                    <a:pt x="1772519" y="0"/>
                  </a:moveTo>
                  <a:lnTo>
                    <a:pt x="1772519" y="1108307"/>
                  </a:lnTo>
                </a:path>
                <a:path w="2216150" h="1108710">
                  <a:moveTo>
                    <a:pt x="0" y="0"/>
                  </a:moveTo>
                  <a:lnTo>
                    <a:pt x="0" y="443379"/>
                  </a:lnTo>
                </a:path>
              </a:pathLst>
            </a:custGeom>
            <a:ln w="1905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68694" y="3612908"/>
              <a:ext cx="48260" cy="491490"/>
            </a:xfrm>
            <a:custGeom>
              <a:avLst/>
              <a:gdLst/>
              <a:ahLst/>
              <a:cxnLst/>
              <a:rect l="l" t="t" r="r" b="b"/>
              <a:pathLst>
                <a:path w="48260" h="491489">
                  <a:moveTo>
                    <a:pt x="47637" y="443255"/>
                  </a:moveTo>
                  <a:lnTo>
                    <a:pt x="0" y="443255"/>
                  </a:lnTo>
                  <a:lnTo>
                    <a:pt x="0" y="490905"/>
                  </a:lnTo>
                  <a:lnTo>
                    <a:pt x="47637" y="490905"/>
                  </a:lnTo>
                  <a:lnTo>
                    <a:pt x="47637" y="443255"/>
                  </a:lnTo>
                  <a:close/>
                </a:path>
                <a:path w="48260" h="491489">
                  <a:moveTo>
                    <a:pt x="47637" y="0"/>
                  </a:moveTo>
                  <a:lnTo>
                    <a:pt x="0" y="0"/>
                  </a:lnTo>
                  <a:lnTo>
                    <a:pt x="0" y="47650"/>
                  </a:lnTo>
                  <a:lnTo>
                    <a:pt x="47637" y="47650"/>
                  </a:lnTo>
                  <a:lnTo>
                    <a:pt x="47637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92454" y="3636666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 h="0">
                  <a:moveTo>
                    <a:pt x="0" y="0"/>
                  </a:moveTo>
                  <a:lnTo>
                    <a:pt x="221660" y="0"/>
                  </a:lnTo>
                </a:path>
              </a:pathLst>
            </a:custGeom>
            <a:ln w="1906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835648" y="2750034"/>
              <a:ext cx="1108075" cy="1108710"/>
            </a:xfrm>
            <a:custGeom>
              <a:avLst/>
              <a:gdLst/>
              <a:ahLst/>
              <a:cxnLst/>
              <a:rect l="l" t="t" r="r" b="b"/>
              <a:pathLst>
                <a:path w="1108075" h="1108710">
                  <a:moveTo>
                    <a:pt x="0" y="0"/>
                  </a:moveTo>
                  <a:lnTo>
                    <a:pt x="0" y="1108257"/>
                  </a:lnTo>
                </a:path>
                <a:path w="1108075" h="1108710">
                  <a:moveTo>
                    <a:pt x="1107792" y="0"/>
                  </a:moveTo>
                  <a:lnTo>
                    <a:pt x="1107792" y="1108257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949388" y="2971660"/>
              <a:ext cx="443230" cy="0"/>
            </a:xfrm>
            <a:custGeom>
              <a:avLst/>
              <a:gdLst/>
              <a:ahLst/>
              <a:cxnLst/>
              <a:rect l="l" t="t" r="r" b="b"/>
              <a:pathLst>
                <a:path w="443229" h="0">
                  <a:moveTo>
                    <a:pt x="0" y="0"/>
                  </a:moveTo>
                  <a:lnTo>
                    <a:pt x="443066" y="0"/>
                  </a:lnTo>
                </a:path>
              </a:pathLst>
            </a:custGeom>
            <a:ln w="1906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368701" y="2947895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47634" y="0"/>
                  </a:moveTo>
                  <a:lnTo>
                    <a:pt x="0" y="0"/>
                  </a:lnTo>
                  <a:lnTo>
                    <a:pt x="0" y="47654"/>
                  </a:lnTo>
                  <a:lnTo>
                    <a:pt x="47634" y="47654"/>
                  </a:lnTo>
                  <a:lnTo>
                    <a:pt x="47634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392454" y="2971660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 h="0">
                  <a:moveTo>
                    <a:pt x="0" y="0"/>
                  </a:moveTo>
                  <a:lnTo>
                    <a:pt x="221660" y="0"/>
                  </a:lnTo>
                </a:path>
              </a:pathLst>
            </a:custGeom>
            <a:ln w="1906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614115" y="2971660"/>
              <a:ext cx="1551305" cy="887094"/>
            </a:xfrm>
            <a:custGeom>
              <a:avLst/>
              <a:gdLst/>
              <a:ahLst/>
              <a:cxnLst/>
              <a:rect l="l" t="t" r="r" b="b"/>
              <a:pathLst>
                <a:path w="1551304" h="887095">
                  <a:moveTo>
                    <a:pt x="0" y="0"/>
                  </a:moveTo>
                  <a:lnTo>
                    <a:pt x="221533" y="0"/>
                  </a:lnTo>
                </a:path>
                <a:path w="1551304" h="887095">
                  <a:moveTo>
                    <a:pt x="0" y="665005"/>
                  </a:moveTo>
                  <a:lnTo>
                    <a:pt x="221533" y="665005"/>
                  </a:lnTo>
                </a:path>
                <a:path w="1551304" h="887095">
                  <a:moveTo>
                    <a:pt x="1550859" y="665005"/>
                  </a:moveTo>
                  <a:lnTo>
                    <a:pt x="1329326" y="665005"/>
                  </a:lnTo>
                </a:path>
                <a:path w="1551304" h="887095">
                  <a:moveTo>
                    <a:pt x="221533" y="886631"/>
                  </a:moveTo>
                  <a:lnTo>
                    <a:pt x="1329326" y="88663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20496" y="2583941"/>
              <a:ext cx="943610" cy="1064260"/>
            </a:xfrm>
            <a:custGeom>
              <a:avLst/>
              <a:gdLst/>
              <a:ahLst/>
              <a:cxnLst/>
              <a:rect l="l" t="t" r="r" b="b"/>
              <a:pathLst>
                <a:path w="943609" h="1064260">
                  <a:moveTo>
                    <a:pt x="90830" y="28473"/>
                  </a:moveTo>
                  <a:lnTo>
                    <a:pt x="74561" y="4470"/>
                  </a:lnTo>
                  <a:lnTo>
                    <a:pt x="74561" y="29870"/>
                  </a:lnTo>
                  <a:lnTo>
                    <a:pt x="74561" y="41706"/>
                  </a:lnTo>
                  <a:lnTo>
                    <a:pt x="72529" y="47028"/>
                  </a:lnTo>
                  <a:lnTo>
                    <a:pt x="63893" y="54648"/>
                  </a:lnTo>
                  <a:lnTo>
                    <a:pt x="56654" y="56553"/>
                  </a:lnTo>
                  <a:lnTo>
                    <a:pt x="15748" y="56553"/>
                  </a:lnTo>
                  <a:lnTo>
                    <a:pt x="15748" y="13982"/>
                  </a:lnTo>
                  <a:lnTo>
                    <a:pt x="53352" y="13982"/>
                  </a:lnTo>
                  <a:lnTo>
                    <a:pt x="58305" y="14363"/>
                  </a:lnTo>
                  <a:lnTo>
                    <a:pt x="60845" y="15125"/>
                  </a:lnTo>
                  <a:lnTo>
                    <a:pt x="65036" y="16141"/>
                  </a:lnTo>
                  <a:lnTo>
                    <a:pt x="68338" y="18554"/>
                  </a:lnTo>
                  <a:lnTo>
                    <a:pt x="73418" y="25679"/>
                  </a:lnTo>
                  <a:lnTo>
                    <a:pt x="74561" y="29870"/>
                  </a:lnTo>
                  <a:lnTo>
                    <a:pt x="74561" y="4470"/>
                  </a:lnTo>
                  <a:lnTo>
                    <a:pt x="73799" y="3949"/>
                  </a:lnTo>
                  <a:lnTo>
                    <a:pt x="68846" y="2032"/>
                  </a:lnTo>
                  <a:lnTo>
                    <a:pt x="63004" y="1143"/>
                  </a:lnTo>
                  <a:lnTo>
                    <a:pt x="58813" y="381"/>
                  </a:lnTo>
                  <a:lnTo>
                    <a:pt x="52844" y="0"/>
                  </a:lnTo>
                  <a:lnTo>
                    <a:pt x="0" y="0"/>
                  </a:lnTo>
                  <a:lnTo>
                    <a:pt x="0" y="118948"/>
                  </a:lnTo>
                  <a:lnTo>
                    <a:pt x="15748" y="118948"/>
                  </a:lnTo>
                  <a:lnTo>
                    <a:pt x="15748" y="70535"/>
                  </a:lnTo>
                  <a:lnTo>
                    <a:pt x="46240" y="70535"/>
                  </a:lnTo>
                  <a:lnTo>
                    <a:pt x="83896" y="56553"/>
                  </a:lnTo>
                  <a:lnTo>
                    <a:pt x="90830" y="34442"/>
                  </a:lnTo>
                  <a:lnTo>
                    <a:pt x="90830" y="28473"/>
                  </a:lnTo>
                  <a:close/>
                </a:path>
                <a:path w="943609" h="1064260">
                  <a:moveTo>
                    <a:pt x="139852" y="1001395"/>
                  </a:moveTo>
                  <a:lnTo>
                    <a:pt x="127279" y="957922"/>
                  </a:lnTo>
                  <a:lnTo>
                    <a:pt x="123469" y="954735"/>
                  </a:lnTo>
                  <a:lnTo>
                    <a:pt x="123469" y="1001395"/>
                  </a:lnTo>
                  <a:lnTo>
                    <a:pt x="123431" y="1010666"/>
                  </a:lnTo>
                  <a:lnTo>
                    <a:pt x="105308" y="1044346"/>
                  </a:lnTo>
                  <a:lnTo>
                    <a:pt x="90055" y="1048029"/>
                  </a:lnTo>
                  <a:lnTo>
                    <a:pt x="56527" y="1048029"/>
                  </a:lnTo>
                  <a:lnTo>
                    <a:pt x="56527" y="956398"/>
                  </a:lnTo>
                  <a:lnTo>
                    <a:pt x="91211" y="956398"/>
                  </a:lnTo>
                  <a:lnTo>
                    <a:pt x="121932" y="984707"/>
                  </a:lnTo>
                  <a:lnTo>
                    <a:pt x="123469" y="1001395"/>
                  </a:lnTo>
                  <a:lnTo>
                    <a:pt x="123469" y="954735"/>
                  </a:lnTo>
                  <a:lnTo>
                    <a:pt x="120929" y="952588"/>
                  </a:lnTo>
                  <a:lnTo>
                    <a:pt x="116103" y="948397"/>
                  </a:lnTo>
                  <a:lnTo>
                    <a:pt x="110134" y="945603"/>
                  </a:lnTo>
                  <a:lnTo>
                    <a:pt x="98450" y="942809"/>
                  </a:lnTo>
                  <a:lnTo>
                    <a:pt x="91338" y="942301"/>
                  </a:lnTo>
                  <a:lnTo>
                    <a:pt x="40652" y="942301"/>
                  </a:lnTo>
                  <a:lnTo>
                    <a:pt x="40652" y="1062253"/>
                  </a:lnTo>
                  <a:lnTo>
                    <a:pt x="91211" y="1062253"/>
                  </a:lnTo>
                  <a:lnTo>
                    <a:pt x="97561" y="1061491"/>
                  </a:lnTo>
                  <a:lnTo>
                    <a:pt x="103149" y="1060094"/>
                  </a:lnTo>
                  <a:lnTo>
                    <a:pt x="108737" y="1058824"/>
                  </a:lnTo>
                  <a:lnTo>
                    <a:pt x="128422" y="1043203"/>
                  </a:lnTo>
                  <a:lnTo>
                    <a:pt x="131724" y="1038618"/>
                  </a:lnTo>
                  <a:lnTo>
                    <a:pt x="134518" y="1032776"/>
                  </a:lnTo>
                  <a:lnTo>
                    <a:pt x="136550" y="1025791"/>
                  </a:lnTo>
                  <a:lnTo>
                    <a:pt x="138709" y="1018794"/>
                  </a:lnTo>
                  <a:lnTo>
                    <a:pt x="139852" y="1010666"/>
                  </a:lnTo>
                  <a:lnTo>
                    <a:pt x="139852" y="1001395"/>
                  </a:lnTo>
                  <a:close/>
                </a:path>
                <a:path w="943609" h="1064260">
                  <a:moveTo>
                    <a:pt x="187617" y="74599"/>
                  </a:moveTo>
                  <a:lnTo>
                    <a:pt x="172618" y="39255"/>
                  </a:lnTo>
                  <a:lnTo>
                    <a:pt x="172618" y="64655"/>
                  </a:lnTo>
                  <a:lnTo>
                    <a:pt x="172605" y="75869"/>
                  </a:lnTo>
                  <a:lnTo>
                    <a:pt x="154597" y="108915"/>
                  </a:lnTo>
                  <a:lnTo>
                    <a:pt x="139979" y="108915"/>
                  </a:lnTo>
                  <a:lnTo>
                    <a:pt x="121945" y="75869"/>
                  </a:lnTo>
                  <a:lnTo>
                    <a:pt x="122402" y="68110"/>
                  </a:lnTo>
                  <a:lnTo>
                    <a:pt x="139979" y="42951"/>
                  </a:lnTo>
                  <a:lnTo>
                    <a:pt x="154470" y="42951"/>
                  </a:lnTo>
                  <a:lnTo>
                    <a:pt x="160566" y="45631"/>
                  </a:lnTo>
                  <a:lnTo>
                    <a:pt x="165392" y="51092"/>
                  </a:lnTo>
                  <a:lnTo>
                    <a:pt x="170218" y="56680"/>
                  </a:lnTo>
                  <a:lnTo>
                    <a:pt x="172618" y="64655"/>
                  </a:lnTo>
                  <a:lnTo>
                    <a:pt x="172618" y="39255"/>
                  </a:lnTo>
                  <a:lnTo>
                    <a:pt x="170345" y="37350"/>
                  </a:lnTo>
                  <a:lnTo>
                    <a:pt x="163461" y="33693"/>
                  </a:lnTo>
                  <a:lnTo>
                    <a:pt x="155803" y="31496"/>
                  </a:lnTo>
                  <a:lnTo>
                    <a:pt x="147345" y="30759"/>
                  </a:lnTo>
                  <a:lnTo>
                    <a:pt x="139649" y="31369"/>
                  </a:lnTo>
                  <a:lnTo>
                    <a:pt x="107784" y="64655"/>
                  </a:lnTo>
                  <a:lnTo>
                    <a:pt x="106959" y="75869"/>
                  </a:lnTo>
                  <a:lnTo>
                    <a:pt x="107645" y="86169"/>
                  </a:lnTo>
                  <a:lnTo>
                    <a:pt x="130975" y="118046"/>
                  </a:lnTo>
                  <a:lnTo>
                    <a:pt x="147345" y="120980"/>
                  </a:lnTo>
                  <a:lnTo>
                    <a:pt x="154851" y="120980"/>
                  </a:lnTo>
                  <a:lnTo>
                    <a:pt x="161836" y="119202"/>
                  </a:lnTo>
                  <a:lnTo>
                    <a:pt x="174536" y="112090"/>
                  </a:lnTo>
                  <a:lnTo>
                    <a:pt x="177711" y="108915"/>
                  </a:lnTo>
                  <a:lnTo>
                    <a:pt x="179362" y="107264"/>
                  </a:lnTo>
                  <a:lnTo>
                    <a:pt x="182714" y="100647"/>
                  </a:lnTo>
                  <a:lnTo>
                    <a:pt x="184835" y="95580"/>
                  </a:lnTo>
                  <a:lnTo>
                    <a:pt x="186372" y="89496"/>
                  </a:lnTo>
                  <a:lnTo>
                    <a:pt x="187312" y="82511"/>
                  </a:lnTo>
                  <a:lnTo>
                    <a:pt x="187617" y="74599"/>
                  </a:lnTo>
                  <a:close/>
                </a:path>
                <a:path w="943609" h="1064260">
                  <a:moveTo>
                    <a:pt x="210350" y="978128"/>
                  </a:moveTo>
                  <a:lnTo>
                    <a:pt x="205270" y="974953"/>
                  </a:lnTo>
                  <a:lnTo>
                    <a:pt x="200190" y="973302"/>
                  </a:lnTo>
                  <a:lnTo>
                    <a:pt x="191808" y="973302"/>
                  </a:lnTo>
                  <a:lnTo>
                    <a:pt x="188633" y="974318"/>
                  </a:lnTo>
                  <a:lnTo>
                    <a:pt x="185839" y="976350"/>
                  </a:lnTo>
                  <a:lnTo>
                    <a:pt x="182918" y="978255"/>
                  </a:lnTo>
                  <a:lnTo>
                    <a:pt x="179870" y="982332"/>
                  </a:lnTo>
                  <a:lnTo>
                    <a:pt x="176441" y="988428"/>
                  </a:lnTo>
                  <a:lnTo>
                    <a:pt x="176441" y="975334"/>
                  </a:lnTo>
                  <a:lnTo>
                    <a:pt x="163233" y="975334"/>
                  </a:lnTo>
                  <a:lnTo>
                    <a:pt x="163233" y="1062253"/>
                  </a:lnTo>
                  <a:lnTo>
                    <a:pt x="177965" y="1062253"/>
                  </a:lnTo>
                  <a:lnTo>
                    <a:pt x="177965" y="1010539"/>
                  </a:lnTo>
                  <a:lnTo>
                    <a:pt x="178727" y="1004824"/>
                  </a:lnTo>
                  <a:lnTo>
                    <a:pt x="180378" y="999477"/>
                  </a:lnTo>
                  <a:lnTo>
                    <a:pt x="181394" y="996048"/>
                  </a:lnTo>
                  <a:lnTo>
                    <a:pt x="183299" y="993381"/>
                  </a:lnTo>
                  <a:lnTo>
                    <a:pt x="188379" y="989571"/>
                  </a:lnTo>
                  <a:lnTo>
                    <a:pt x="191300" y="988555"/>
                  </a:lnTo>
                  <a:lnTo>
                    <a:pt x="198158" y="988555"/>
                  </a:lnTo>
                  <a:lnTo>
                    <a:pt x="201714" y="989571"/>
                  </a:lnTo>
                  <a:lnTo>
                    <a:pt x="205270" y="991730"/>
                  </a:lnTo>
                  <a:lnTo>
                    <a:pt x="206463" y="988555"/>
                  </a:lnTo>
                  <a:lnTo>
                    <a:pt x="206514" y="988428"/>
                  </a:lnTo>
                  <a:lnTo>
                    <a:pt x="210350" y="978128"/>
                  </a:lnTo>
                  <a:close/>
                </a:path>
                <a:path w="943609" h="1064260">
                  <a:moveTo>
                    <a:pt x="235508" y="975334"/>
                  </a:moveTo>
                  <a:lnTo>
                    <a:pt x="220903" y="975334"/>
                  </a:lnTo>
                  <a:lnTo>
                    <a:pt x="220903" y="1062253"/>
                  </a:lnTo>
                  <a:lnTo>
                    <a:pt x="235508" y="1062253"/>
                  </a:lnTo>
                  <a:lnTo>
                    <a:pt x="235508" y="975334"/>
                  </a:lnTo>
                  <a:close/>
                </a:path>
                <a:path w="943609" h="1064260">
                  <a:moveTo>
                    <a:pt x="235508" y="942301"/>
                  </a:moveTo>
                  <a:lnTo>
                    <a:pt x="220903" y="942301"/>
                  </a:lnTo>
                  <a:lnTo>
                    <a:pt x="220903" y="959205"/>
                  </a:lnTo>
                  <a:lnTo>
                    <a:pt x="235508" y="959205"/>
                  </a:lnTo>
                  <a:lnTo>
                    <a:pt x="235508" y="942301"/>
                  </a:lnTo>
                  <a:close/>
                </a:path>
                <a:path w="943609" h="1064260">
                  <a:moveTo>
                    <a:pt x="315277" y="32791"/>
                  </a:moveTo>
                  <a:lnTo>
                    <a:pt x="301180" y="32791"/>
                  </a:lnTo>
                  <a:lnTo>
                    <a:pt x="281368" y="99250"/>
                  </a:lnTo>
                  <a:lnTo>
                    <a:pt x="276974" y="82473"/>
                  </a:lnTo>
                  <a:lnTo>
                    <a:pt x="269303" y="52616"/>
                  </a:lnTo>
                  <a:lnTo>
                    <a:pt x="264210" y="32791"/>
                  </a:lnTo>
                  <a:lnTo>
                    <a:pt x="249224" y="32791"/>
                  </a:lnTo>
                  <a:lnTo>
                    <a:pt x="235508" y="83235"/>
                  </a:lnTo>
                  <a:lnTo>
                    <a:pt x="231190" y="100139"/>
                  </a:lnTo>
                  <a:lnTo>
                    <a:pt x="231063" y="101028"/>
                  </a:lnTo>
                  <a:lnTo>
                    <a:pt x="225856" y="82473"/>
                  </a:lnTo>
                  <a:lnTo>
                    <a:pt x="212128" y="32791"/>
                  </a:lnTo>
                  <a:lnTo>
                    <a:pt x="197015" y="32791"/>
                  </a:lnTo>
                  <a:lnTo>
                    <a:pt x="223443" y="118948"/>
                  </a:lnTo>
                  <a:lnTo>
                    <a:pt x="238683" y="118948"/>
                  </a:lnTo>
                  <a:lnTo>
                    <a:pt x="243420" y="101028"/>
                  </a:lnTo>
                  <a:lnTo>
                    <a:pt x="256209" y="52616"/>
                  </a:lnTo>
                  <a:lnTo>
                    <a:pt x="259511" y="67360"/>
                  </a:lnTo>
                  <a:lnTo>
                    <a:pt x="273227" y="118948"/>
                  </a:lnTo>
                  <a:lnTo>
                    <a:pt x="288353" y="118948"/>
                  </a:lnTo>
                  <a:lnTo>
                    <a:pt x="294500" y="99250"/>
                  </a:lnTo>
                  <a:lnTo>
                    <a:pt x="315277" y="32791"/>
                  </a:lnTo>
                  <a:close/>
                </a:path>
                <a:path w="943609" h="1064260">
                  <a:moveTo>
                    <a:pt x="329882" y="975334"/>
                  </a:moveTo>
                  <a:lnTo>
                    <a:pt x="314769" y="975334"/>
                  </a:lnTo>
                  <a:lnTo>
                    <a:pt x="295465" y="1028331"/>
                  </a:lnTo>
                  <a:lnTo>
                    <a:pt x="293052" y="1034808"/>
                  </a:lnTo>
                  <a:lnTo>
                    <a:pt x="291274" y="1040269"/>
                  </a:lnTo>
                  <a:lnTo>
                    <a:pt x="290004" y="1044854"/>
                  </a:lnTo>
                  <a:lnTo>
                    <a:pt x="288226" y="1038745"/>
                  </a:lnTo>
                  <a:lnTo>
                    <a:pt x="286448" y="1032903"/>
                  </a:lnTo>
                  <a:lnTo>
                    <a:pt x="284416" y="1027315"/>
                  </a:lnTo>
                  <a:lnTo>
                    <a:pt x="265734" y="975334"/>
                  </a:lnTo>
                  <a:lnTo>
                    <a:pt x="250240" y="975334"/>
                  </a:lnTo>
                  <a:lnTo>
                    <a:pt x="283273" y="1062253"/>
                  </a:lnTo>
                  <a:lnTo>
                    <a:pt x="296989" y="1062253"/>
                  </a:lnTo>
                  <a:lnTo>
                    <a:pt x="303580" y="1044854"/>
                  </a:lnTo>
                  <a:lnTo>
                    <a:pt x="329882" y="975334"/>
                  </a:lnTo>
                  <a:close/>
                </a:path>
                <a:path w="943609" h="1064260">
                  <a:moveTo>
                    <a:pt x="405726" y="75742"/>
                  </a:moveTo>
                  <a:lnTo>
                    <a:pt x="390347" y="38684"/>
                  </a:lnTo>
                  <a:lnTo>
                    <a:pt x="390347" y="67614"/>
                  </a:lnTo>
                  <a:lnTo>
                    <a:pt x="342214" y="67614"/>
                  </a:lnTo>
                  <a:lnTo>
                    <a:pt x="342722" y="60109"/>
                  </a:lnTo>
                  <a:lnTo>
                    <a:pt x="345262" y="54013"/>
                  </a:lnTo>
                  <a:lnTo>
                    <a:pt x="354406" y="45123"/>
                  </a:lnTo>
                  <a:lnTo>
                    <a:pt x="359994" y="42824"/>
                  </a:lnTo>
                  <a:lnTo>
                    <a:pt x="374091" y="42824"/>
                  </a:lnTo>
                  <a:lnTo>
                    <a:pt x="380187" y="45631"/>
                  </a:lnTo>
                  <a:lnTo>
                    <a:pt x="384759" y="51219"/>
                  </a:lnTo>
                  <a:lnTo>
                    <a:pt x="387807" y="54902"/>
                  </a:lnTo>
                  <a:lnTo>
                    <a:pt x="389712" y="60363"/>
                  </a:lnTo>
                  <a:lnTo>
                    <a:pt x="390347" y="67614"/>
                  </a:lnTo>
                  <a:lnTo>
                    <a:pt x="390347" y="38684"/>
                  </a:lnTo>
                  <a:lnTo>
                    <a:pt x="388886" y="37401"/>
                  </a:lnTo>
                  <a:lnTo>
                    <a:pt x="382206" y="33718"/>
                  </a:lnTo>
                  <a:lnTo>
                    <a:pt x="374738" y="31496"/>
                  </a:lnTo>
                  <a:lnTo>
                    <a:pt x="366471" y="30759"/>
                  </a:lnTo>
                  <a:lnTo>
                    <a:pt x="358013" y="31521"/>
                  </a:lnTo>
                  <a:lnTo>
                    <a:pt x="329107" y="57302"/>
                  </a:lnTo>
                  <a:lnTo>
                    <a:pt x="326390" y="75742"/>
                  </a:lnTo>
                  <a:lnTo>
                    <a:pt x="326415" y="77901"/>
                  </a:lnTo>
                  <a:lnTo>
                    <a:pt x="343408" y="114388"/>
                  </a:lnTo>
                  <a:lnTo>
                    <a:pt x="367360" y="120980"/>
                  </a:lnTo>
                  <a:lnTo>
                    <a:pt x="374535" y="120510"/>
                  </a:lnTo>
                  <a:lnTo>
                    <a:pt x="405218" y="93027"/>
                  </a:lnTo>
                  <a:lnTo>
                    <a:pt x="390093" y="91249"/>
                  </a:lnTo>
                  <a:lnTo>
                    <a:pt x="387934" y="97345"/>
                  </a:lnTo>
                  <a:lnTo>
                    <a:pt x="384886" y="101917"/>
                  </a:lnTo>
                  <a:lnTo>
                    <a:pt x="381076" y="104724"/>
                  </a:lnTo>
                  <a:lnTo>
                    <a:pt x="377393" y="107518"/>
                  </a:lnTo>
                  <a:lnTo>
                    <a:pt x="372821" y="108915"/>
                  </a:lnTo>
                  <a:lnTo>
                    <a:pt x="360248" y="108915"/>
                  </a:lnTo>
                  <a:lnTo>
                    <a:pt x="354279" y="106375"/>
                  </a:lnTo>
                  <a:lnTo>
                    <a:pt x="349453" y="101409"/>
                  </a:lnTo>
                  <a:lnTo>
                    <a:pt x="344627" y="96329"/>
                  </a:lnTo>
                  <a:lnTo>
                    <a:pt x="341960" y="89090"/>
                  </a:lnTo>
                  <a:lnTo>
                    <a:pt x="341325" y="79552"/>
                  </a:lnTo>
                  <a:lnTo>
                    <a:pt x="405599" y="79552"/>
                  </a:lnTo>
                  <a:lnTo>
                    <a:pt x="405726" y="77901"/>
                  </a:lnTo>
                  <a:lnTo>
                    <a:pt x="405726" y="75742"/>
                  </a:lnTo>
                  <a:close/>
                </a:path>
                <a:path w="943609" h="1064260">
                  <a:moveTo>
                    <a:pt x="420585" y="1018540"/>
                  </a:moveTo>
                  <a:lnTo>
                    <a:pt x="409714" y="985507"/>
                  </a:lnTo>
                  <a:lnTo>
                    <a:pt x="409536" y="985253"/>
                  </a:lnTo>
                  <a:lnTo>
                    <a:pt x="404964" y="981214"/>
                  </a:lnTo>
                  <a:lnTo>
                    <a:pt x="404964" y="1010412"/>
                  </a:lnTo>
                  <a:lnTo>
                    <a:pt x="356565" y="1010412"/>
                  </a:lnTo>
                  <a:lnTo>
                    <a:pt x="356946" y="1002792"/>
                  </a:lnTo>
                  <a:lnTo>
                    <a:pt x="359613" y="996810"/>
                  </a:lnTo>
                  <a:lnTo>
                    <a:pt x="368757" y="987666"/>
                  </a:lnTo>
                  <a:lnTo>
                    <a:pt x="374472" y="985507"/>
                  </a:lnTo>
                  <a:lnTo>
                    <a:pt x="388696" y="985507"/>
                  </a:lnTo>
                  <a:lnTo>
                    <a:pt x="394792" y="988301"/>
                  </a:lnTo>
                  <a:lnTo>
                    <a:pt x="399491" y="994016"/>
                  </a:lnTo>
                  <a:lnTo>
                    <a:pt x="402551" y="997572"/>
                  </a:lnTo>
                  <a:lnTo>
                    <a:pt x="404329" y="1003046"/>
                  </a:lnTo>
                  <a:lnTo>
                    <a:pt x="404964" y="1010412"/>
                  </a:lnTo>
                  <a:lnTo>
                    <a:pt x="404964" y="981214"/>
                  </a:lnTo>
                  <a:lnTo>
                    <a:pt x="403606" y="980008"/>
                  </a:lnTo>
                  <a:lnTo>
                    <a:pt x="396875" y="976274"/>
                  </a:lnTo>
                  <a:lnTo>
                    <a:pt x="389369" y="974051"/>
                  </a:lnTo>
                  <a:lnTo>
                    <a:pt x="381076" y="973302"/>
                  </a:lnTo>
                  <a:lnTo>
                    <a:pt x="372478" y="974064"/>
                  </a:lnTo>
                  <a:lnTo>
                    <a:pt x="343268" y="999985"/>
                  </a:lnTo>
                  <a:lnTo>
                    <a:pt x="340487" y="1018540"/>
                  </a:lnTo>
                  <a:lnTo>
                    <a:pt x="340525" y="1020826"/>
                  </a:lnTo>
                  <a:lnTo>
                    <a:pt x="357708" y="1057567"/>
                  </a:lnTo>
                  <a:lnTo>
                    <a:pt x="381838" y="1064171"/>
                  </a:lnTo>
                  <a:lnTo>
                    <a:pt x="389102" y="1063713"/>
                  </a:lnTo>
                  <a:lnTo>
                    <a:pt x="395668" y="1062342"/>
                  </a:lnTo>
                  <a:lnTo>
                    <a:pt x="401548" y="1060043"/>
                  </a:lnTo>
                  <a:lnTo>
                    <a:pt x="406742" y="1056792"/>
                  </a:lnTo>
                  <a:lnTo>
                    <a:pt x="412877" y="1052093"/>
                  </a:lnTo>
                  <a:lnTo>
                    <a:pt x="413219" y="1051839"/>
                  </a:lnTo>
                  <a:lnTo>
                    <a:pt x="417664" y="1044981"/>
                  </a:lnTo>
                  <a:lnTo>
                    <a:pt x="420077" y="1036078"/>
                  </a:lnTo>
                  <a:lnTo>
                    <a:pt x="404837" y="1034173"/>
                  </a:lnTo>
                  <a:lnTo>
                    <a:pt x="402678" y="1040396"/>
                  </a:lnTo>
                  <a:lnTo>
                    <a:pt x="399618" y="1044981"/>
                  </a:lnTo>
                  <a:lnTo>
                    <a:pt x="395808" y="1047775"/>
                  </a:lnTo>
                  <a:lnTo>
                    <a:pt x="391998" y="1050696"/>
                  </a:lnTo>
                  <a:lnTo>
                    <a:pt x="387299" y="1052093"/>
                  </a:lnTo>
                  <a:lnTo>
                    <a:pt x="374726" y="1052093"/>
                  </a:lnTo>
                  <a:lnTo>
                    <a:pt x="368630" y="1049553"/>
                  </a:lnTo>
                  <a:lnTo>
                    <a:pt x="358978" y="1039380"/>
                  </a:lnTo>
                  <a:lnTo>
                    <a:pt x="356184" y="1032014"/>
                  </a:lnTo>
                  <a:lnTo>
                    <a:pt x="355676" y="1022489"/>
                  </a:lnTo>
                  <a:lnTo>
                    <a:pt x="420458" y="1022489"/>
                  </a:lnTo>
                  <a:lnTo>
                    <a:pt x="420585" y="1020826"/>
                  </a:lnTo>
                  <a:lnTo>
                    <a:pt x="420585" y="1018540"/>
                  </a:lnTo>
                  <a:close/>
                </a:path>
                <a:path w="943609" h="1064260">
                  <a:moveTo>
                    <a:pt x="473049" y="35458"/>
                  </a:moveTo>
                  <a:lnTo>
                    <a:pt x="467969" y="32410"/>
                  </a:lnTo>
                  <a:lnTo>
                    <a:pt x="462876" y="30759"/>
                  </a:lnTo>
                  <a:lnTo>
                    <a:pt x="454621" y="30759"/>
                  </a:lnTo>
                  <a:lnTo>
                    <a:pt x="439381" y="45885"/>
                  </a:lnTo>
                  <a:lnTo>
                    <a:pt x="439381" y="32791"/>
                  </a:lnTo>
                  <a:lnTo>
                    <a:pt x="426173" y="32791"/>
                  </a:lnTo>
                  <a:lnTo>
                    <a:pt x="426173" y="118948"/>
                  </a:lnTo>
                  <a:lnTo>
                    <a:pt x="440778" y="118948"/>
                  </a:lnTo>
                  <a:lnTo>
                    <a:pt x="440778" y="67614"/>
                  </a:lnTo>
                  <a:lnTo>
                    <a:pt x="441540" y="62014"/>
                  </a:lnTo>
                  <a:lnTo>
                    <a:pt x="454113" y="45885"/>
                  </a:lnTo>
                  <a:lnTo>
                    <a:pt x="460844" y="45885"/>
                  </a:lnTo>
                  <a:lnTo>
                    <a:pt x="464413" y="47028"/>
                  </a:lnTo>
                  <a:lnTo>
                    <a:pt x="467969" y="49060"/>
                  </a:lnTo>
                  <a:lnTo>
                    <a:pt x="473049" y="35458"/>
                  </a:lnTo>
                  <a:close/>
                </a:path>
                <a:path w="943609" h="1064260">
                  <a:moveTo>
                    <a:pt x="566661" y="141439"/>
                  </a:moveTo>
                  <a:lnTo>
                    <a:pt x="469874" y="141439"/>
                  </a:lnTo>
                  <a:lnTo>
                    <a:pt x="469874" y="151993"/>
                  </a:lnTo>
                  <a:lnTo>
                    <a:pt x="566661" y="151993"/>
                  </a:lnTo>
                  <a:lnTo>
                    <a:pt x="566661" y="141439"/>
                  </a:lnTo>
                  <a:close/>
                </a:path>
                <a:path w="943609" h="1064260">
                  <a:moveTo>
                    <a:pt x="665746" y="0"/>
                  </a:moveTo>
                  <a:lnTo>
                    <a:pt x="571487" y="0"/>
                  </a:lnTo>
                  <a:lnTo>
                    <a:pt x="571487" y="13982"/>
                  </a:lnTo>
                  <a:lnTo>
                    <a:pt x="610616" y="13982"/>
                  </a:lnTo>
                  <a:lnTo>
                    <a:pt x="610616" y="118948"/>
                  </a:lnTo>
                  <a:lnTo>
                    <a:pt x="626364" y="118948"/>
                  </a:lnTo>
                  <a:lnTo>
                    <a:pt x="626364" y="13982"/>
                  </a:lnTo>
                  <a:lnTo>
                    <a:pt x="665746" y="13982"/>
                  </a:lnTo>
                  <a:lnTo>
                    <a:pt x="665746" y="0"/>
                  </a:lnTo>
                  <a:close/>
                </a:path>
                <a:path w="943609" h="1064260">
                  <a:moveTo>
                    <a:pt x="729767" y="35458"/>
                  </a:moveTo>
                  <a:lnTo>
                    <a:pt x="724687" y="32410"/>
                  </a:lnTo>
                  <a:lnTo>
                    <a:pt x="719734" y="30759"/>
                  </a:lnTo>
                  <a:lnTo>
                    <a:pt x="711339" y="30759"/>
                  </a:lnTo>
                  <a:lnTo>
                    <a:pt x="696099" y="45885"/>
                  </a:lnTo>
                  <a:lnTo>
                    <a:pt x="696099" y="32791"/>
                  </a:lnTo>
                  <a:lnTo>
                    <a:pt x="682891" y="32791"/>
                  </a:lnTo>
                  <a:lnTo>
                    <a:pt x="682891" y="118948"/>
                  </a:lnTo>
                  <a:lnTo>
                    <a:pt x="697496" y="118948"/>
                  </a:lnTo>
                  <a:lnTo>
                    <a:pt x="697496" y="67614"/>
                  </a:lnTo>
                  <a:lnTo>
                    <a:pt x="698385" y="62014"/>
                  </a:lnTo>
                  <a:lnTo>
                    <a:pt x="700036" y="56807"/>
                  </a:lnTo>
                  <a:lnTo>
                    <a:pt x="701052" y="53378"/>
                  </a:lnTo>
                  <a:lnTo>
                    <a:pt x="702830" y="50711"/>
                  </a:lnTo>
                  <a:lnTo>
                    <a:pt x="707910" y="46901"/>
                  </a:lnTo>
                  <a:lnTo>
                    <a:pt x="710831" y="45885"/>
                  </a:lnTo>
                  <a:lnTo>
                    <a:pt x="717575" y="45885"/>
                  </a:lnTo>
                  <a:lnTo>
                    <a:pt x="721131" y="47028"/>
                  </a:lnTo>
                  <a:lnTo>
                    <a:pt x="724687" y="49060"/>
                  </a:lnTo>
                  <a:lnTo>
                    <a:pt x="729767" y="35458"/>
                  </a:lnTo>
                  <a:close/>
                </a:path>
                <a:path w="943609" h="1064260">
                  <a:moveTo>
                    <a:pt x="814489" y="118948"/>
                  </a:moveTo>
                  <a:lnTo>
                    <a:pt x="812711" y="115646"/>
                  </a:lnTo>
                  <a:lnTo>
                    <a:pt x="811441" y="112217"/>
                  </a:lnTo>
                  <a:lnTo>
                    <a:pt x="810806" y="108661"/>
                  </a:lnTo>
                  <a:lnTo>
                    <a:pt x="810780" y="108407"/>
                  </a:lnTo>
                  <a:lnTo>
                    <a:pt x="810399" y="104990"/>
                  </a:lnTo>
                  <a:lnTo>
                    <a:pt x="810145" y="100012"/>
                  </a:lnTo>
                  <a:lnTo>
                    <a:pt x="810044" y="95694"/>
                  </a:lnTo>
                  <a:lnTo>
                    <a:pt x="809917" y="75742"/>
                  </a:lnTo>
                  <a:lnTo>
                    <a:pt x="809917" y="56934"/>
                  </a:lnTo>
                  <a:lnTo>
                    <a:pt x="809663" y="52362"/>
                  </a:lnTo>
                  <a:lnTo>
                    <a:pt x="783882" y="30759"/>
                  </a:lnTo>
                  <a:lnTo>
                    <a:pt x="769137" y="30759"/>
                  </a:lnTo>
                  <a:lnTo>
                    <a:pt x="737641" y="57315"/>
                  </a:lnTo>
                  <a:lnTo>
                    <a:pt x="751865" y="59347"/>
                  </a:lnTo>
                  <a:lnTo>
                    <a:pt x="753516" y="53251"/>
                  </a:lnTo>
                  <a:lnTo>
                    <a:pt x="755929" y="48933"/>
                  </a:lnTo>
                  <a:lnTo>
                    <a:pt x="759231" y="46520"/>
                  </a:lnTo>
                  <a:lnTo>
                    <a:pt x="762406" y="44107"/>
                  </a:lnTo>
                  <a:lnTo>
                    <a:pt x="767486" y="42951"/>
                  </a:lnTo>
                  <a:lnTo>
                    <a:pt x="781723" y="42951"/>
                  </a:lnTo>
                  <a:lnTo>
                    <a:pt x="787311" y="44615"/>
                  </a:lnTo>
                  <a:lnTo>
                    <a:pt x="790994" y="47917"/>
                  </a:lnTo>
                  <a:lnTo>
                    <a:pt x="793788" y="50330"/>
                  </a:lnTo>
                  <a:lnTo>
                    <a:pt x="795185" y="54521"/>
                  </a:lnTo>
                  <a:lnTo>
                    <a:pt x="795058" y="64312"/>
                  </a:lnTo>
                  <a:lnTo>
                    <a:pt x="795058" y="75742"/>
                  </a:lnTo>
                  <a:lnTo>
                    <a:pt x="783120" y="105740"/>
                  </a:lnTo>
                  <a:lnTo>
                    <a:pt x="778675" y="108280"/>
                  </a:lnTo>
                  <a:lnTo>
                    <a:pt x="773709" y="109550"/>
                  </a:lnTo>
                  <a:lnTo>
                    <a:pt x="762406" y="109550"/>
                  </a:lnTo>
                  <a:lnTo>
                    <a:pt x="758088" y="108153"/>
                  </a:lnTo>
                  <a:lnTo>
                    <a:pt x="752119" y="102933"/>
                  </a:lnTo>
                  <a:lnTo>
                    <a:pt x="750836" y="100012"/>
                  </a:lnTo>
                  <a:lnTo>
                    <a:pt x="750722" y="93281"/>
                  </a:lnTo>
                  <a:lnTo>
                    <a:pt x="751357" y="90995"/>
                  </a:lnTo>
                  <a:lnTo>
                    <a:pt x="752754" y="88963"/>
                  </a:lnTo>
                  <a:lnTo>
                    <a:pt x="754024" y="86804"/>
                  </a:lnTo>
                  <a:lnTo>
                    <a:pt x="781850" y="79679"/>
                  </a:lnTo>
                  <a:lnTo>
                    <a:pt x="789851" y="77901"/>
                  </a:lnTo>
                  <a:lnTo>
                    <a:pt x="795058" y="75742"/>
                  </a:lnTo>
                  <a:lnTo>
                    <a:pt x="795058" y="64312"/>
                  </a:lnTo>
                  <a:lnTo>
                    <a:pt x="790295" y="65684"/>
                  </a:lnTo>
                  <a:lnTo>
                    <a:pt x="784364" y="66979"/>
                  </a:lnTo>
                  <a:lnTo>
                    <a:pt x="777278" y="68173"/>
                  </a:lnTo>
                  <a:lnTo>
                    <a:pt x="763295" y="70027"/>
                  </a:lnTo>
                  <a:lnTo>
                    <a:pt x="758977" y="70789"/>
                  </a:lnTo>
                  <a:lnTo>
                    <a:pt x="735101" y="92011"/>
                  </a:lnTo>
                  <a:lnTo>
                    <a:pt x="735101" y="103441"/>
                  </a:lnTo>
                  <a:lnTo>
                    <a:pt x="737641" y="109423"/>
                  </a:lnTo>
                  <a:lnTo>
                    <a:pt x="747801" y="118567"/>
                  </a:lnTo>
                  <a:lnTo>
                    <a:pt x="755167" y="120980"/>
                  </a:lnTo>
                  <a:lnTo>
                    <a:pt x="770280" y="120980"/>
                  </a:lnTo>
                  <a:lnTo>
                    <a:pt x="775754" y="119964"/>
                  </a:lnTo>
                  <a:lnTo>
                    <a:pt x="785660" y="116154"/>
                  </a:lnTo>
                  <a:lnTo>
                    <a:pt x="790867" y="112979"/>
                  </a:lnTo>
                  <a:lnTo>
                    <a:pt x="794956" y="109550"/>
                  </a:lnTo>
                  <a:lnTo>
                    <a:pt x="796328" y="108407"/>
                  </a:lnTo>
                  <a:lnTo>
                    <a:pt x="796709" y="112471"/>
                  </a:lnTo>
                  <a:lnTo>
                    <a:pt x="797725" y="115900"/>
                  </a:lnTo>
                  <a:lnTo>
                    <a:pt x="799249" y="118948"/>
                  </a:lnTo>
                  <a:lnTo>
                    <a:pt x="814489" y="118948"/>
                  </a:lnTo>
                  <a:close/>
                </a:path>
                <a:path w="943609" h="1064260">
                  <a:moveTo>
                    <a:pt x="849934" y="32791"/>
                  </a:moveTo>
                  <a:lnTo>
                    <a:pt x="835317" y="32791"/>
                  </a:lnTo>
                  <a:lnTo>
                    <a:pt x="835317" y="118948"/>
                  </a:lnTo>
                  <a:lnTo>
                    <a:pt x="849934" y="118948"/>
                  </a:lnTo>
                  <a:lnTo>
                    <a:pt x="849934" y="32791"/>
                  </a:lnTo>
                  <a:close/>
                </a:path>
                <a:path w="943609" h="1064260">
                  <a:moveTo>
                    <a:pt x="849934" y="0"/>
                  </a:moveTo>
                  <a:lnTo>
                    <a:pt x="835317" y="0"/>
                  </a:lnTo>
                  <a:lnTo>
                    <a:pt x="835317" y="16776"/>
                  </a:lnTo>
                  <a:lnTo>
                    <a:pt x="849934" y="16776"/>
                  </a:lnTo>
                  <a:lnTo>
                    <a:pt x="849934" y="0"/>
                  </a:lnTo>
                  <a:close/>
                </a:path>
                <a:path w="943609" h="1064260">
                  <a:moveTo>
                    <a:pt x="943419" y="59220"/>
                  </a:moveTo>
                  <a:lnTo>
                    <a:pt x="919162" y="30759"/>
                  </a:lnTo>
                  <a:lnTo>
                    <a:pt x="913955" y="30759"/>
                  </a:lnTo>
                  <a:lnTo>
                    <a:pt x="905522" y="31661"/>
                  </a:lnTo>
                  <a:lnTo>
                    <a:pt x="898131" y="34353"/>
                  </a:lnTo>
                  <a:lnTo>
                    <a:pt x="891806" y="38798"/>
                  </a:lnTo>
                  <a:lnTo>
                    <a:pt x="886510" y="44996"/>
                  </a:lnTo>
                  <a:lnTo>
                    <a:pt x="886510" y="32791"/>
                  </a:lnTo>
                  <a:lnTo>
                    <a:pt x="873302" y="32791"/>
                  </a:lnTo>
                  <a:lnTo>
                    <a:pt x="873302" y="118948"/>
                  </a:lnTo>
                  <a:lnTo>
                    <a:pt x="887907" y="118948"/>
                  </a:lnTo>
                  <a:lnTo>
                    <a:pt x="887984" y="60617"/>
                  </a:lnTo>
                  <a:lnTo>
                    <a:pt x="890193" y="53378"/>
                  </a:lnTo>
                  <a:lnTo>
                    <a:pt x="894765" y="49441"/>
                  </a:lnTo>
                  <a:lnTo>
                    <a:pt x="899223" y="45504"/>
                  </a:lnTo>
                  <a:lnTo>
                    <a:pt x="900557" y="44996"/>
                  </a:lnTo>
                  <a:lnTo>
                    <a:pt x="904557" y="43472"/>
                  </a:lnTo>
                  <a:lnTo>
                    <a:pt x="914717" y="43472"/>
                  </a:lnTo>
                  <a:lnTo>
                    <a:pt x="928814" y="60617"/>
                  </a:lnTo>
                  <a:lnTo>
                    <a:pt x="928814" y="118948"/>
                  </a:lnTo>
                  <a:lnTo>
                    <a:pt x="943419" y="118948"/>
                  </a:lnTo>
                  <a:lnTo>
                    <a:pt x="943419" y="5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3945" y="2861227"/>
              <a:ext cx="113941" cy="12008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567460" y="3523945"/>
              <a:ext cx="266700" cy="123825"/>
            </a:xfrm>
            <a:custGeom>
              <a:avLst/>
              <a:gdLst/>
              <a:ahLst/>
              <a:cxnLst/>
              <a:rect l="l" t="t" r="r" b="b"/>
              <a:pathLst>
                <a:path w="266700" h="123825">
                  <a:moveTo>
                    <a:pt x="57147" y="0"/>
                  </a:moveTo>
                  <a:lnTo>
                    <a:pt x="15991" y="16775"/>
                  </a:lnTo>
                  <a:lnTo>
                    <a:pt x="94" y="61888"/>
                  </a:lnTo>
                  <a:lnTo>
                    <a:pt x="0" y="63667"/>
                  </a:lnTo>
                  <a:lnTo>
                    <a:pt x="414" y="71153"/>
                  </a:lnTo>
                  <a:lnTo>
                    <a:pt x="20724" y="111057"/>
                  </a:lnTo>
                  <a:lnTo>
                    <a:pt x="57147" y="123648"/>
                  </a:lnTo>
                  <a:lnTo>
                    <a:pt x="64763" y="123175"/>
                  </a:lnTo>
                  <a:lnTo>
                    <a:pt x="94793" y="110050"/>
                  </a:lnTo>
                  <a:lnTo>
                    <a:pt x="57020" y="110050"/>
                  </a:lnTo>
                  <a:lnTo>
                    <a:pt x="48634" y="109286"/>
                  </a:lnTo>
                  <a:lnTo>
                    <a:pt x="19182" y="82935"/>
                  </a:lnTo>
                  <a:lnTo>
                    <a:pt x="16245" y="63667"/>
                  </a:lnTo>
                  <a:lnTo>
                    <a:pt x="17007" y="51110"/>
                  </a:lnTo>
                  <a:lnTo>
                    <a:pt x="41666" y="16473"/>
                  </a:lnTo>
                  <a:lnTo>
                    <a:pt x="57274" y="13597"/>
                  </a:lnTo>
                  <a:lnTo>
                    <a:pt x="94676" y="13597"/>
                  </a:lnTo>
                  <a:lnTo>
                    <a:pt x="93263" y="12263"/>
                  </a:lnTo>
                  <a:lnTo>
                    <a:pt x="86998" y="7879"/>
                  </a:lnTo>
                  <a:lnTo>
                    <a:pt x="80137" y="4450"/>
                  </a:lnTo>
                  <a:lnTo>
                    <a:pt x="72883" y="1985"/>
                  </a:lnTo>
                  <a:lnTo>
                    <a:pt x="65223" y="498"/>
                  </a:lnTo>
                  <a:lnTo>
                    <a:pt x="57147" y="0"/>
                  </a:lnTo>
                  <a:close/>
                </a:path>
                <a:path w="266700" h="123825">
                  <a:moveTo>
                    <a:pt x="94676" y="13597"/>
                  </a:moveTo>
                  <a:lnTo>
                    <a:pt x="65150" y="13597"/>
                  </a:lnTo>
                  <a:lnTo>
                    <a:pt x="72264" y="15631"/>
                  </a:lnTo>
                  <a:lnTo>
                    <a:pt x="78615" y="19570"/>
                  </a:lnTo>
                  <a:lnTo>
                    <a:pt x="97613" y="54861"/>
                  </a:lnTo>
                  <a:lnTo>
                    <a:pt x="97923" y="61888"/>
                  </a:lnTo>
                  <a:lnTo>
                    <a:pt x="97206" y="72775"/>
                  </a:lnTo>
                  <a:lnTo>
                    <a:pt x="73311" y="106921"/>
                  </a:lnTo>
                  <a:lnTo>
                    <a:pt x="57020" y="110050"/>
                  </a:lnTo>
                  <a:lnTo>
                    <a:pt x="94793" y="110050"/>
                  </a:lnTo>
                  <a:lnTo>
                    <a:pt x="113729" y="70851"/>
                  </a:lnTo>
                  <a:lnTo>
                    <a:pt x="114175" y="61888"/>
                  </a:lnTo>
                  <a:lnTo>
                    <a:pt x="113751" y="53294"/>
                  </a:lnTo>
                  <a:lnTo>
                    <a:pt x="98717" y="17410"/>
                  </a:lnTo>
                  <a:lnTo>
                    <a:pt x="94676" y="13597"/>
                  </a:lnTo>
                  <a:close/>
                </a:path>
                <a:path w="266700" h="123825">
                  <a:moveTo>
                    <a:pt x="150892" y="35074"/>
                  </a:moveTo>
                  <a:lnTo>
                    <a:pt x="136284" y="35074"/>
                  </a:lnTo>
                  <a:lnTo>
                    <a:pt x="136334" y="95817"/>
                  </a:lnTo>
                  <a:lnTo>
                    <a:pt x="136538" y="99503"/>
                  </a:lnTo>
                  <a:lnTo>
                    <a:pt x="137200" y="102426"/>
                  </a:lnTo>
                  <a:lnTo>
                    <a:pt x="138062" y="106620"/>
                  </a:lnTo>
                  <a:lnTo>
                    <a:pt x="160800" y="123521"/>
                  </a:lnTo>
                  <a:lnTo>
                    <a:pt x="165882" y="123521"/>
                  </a:lnTo>
                  <a:lnTo>
                    <a:pt x="174099" y="122614"/>
                  </a:lnTo>
                  <a:lnTo>
                    <a:pt x="181410" y="119884"/>
                  </a:lnTo>
                  <a:lnTo>
                    <a:pt x="187817" y="115319"/>
                  </a:lnTo>
                  <a:lnTo>
                    <a:pt x="191574" y="110940"/>
                  </a:lnTo>
                  <a:lnTo>
                    <a:pt x="164358" y="110940"/>
                  </a:lnTo>
                  <a:lnTo>
                    <a:pt x="160673" y="109796"/>
                  </a:lnTo>
                  <a:lnTo>
                    <a:pt x="157751" y="107636"/>
                  </a:lnTo>
                  <a:lnTo>
                    <a:pt x="154703" y="105476"/>
                  </a:lnTo>
                  <a:lnTo>
                    <a:pt x="152798" y="102426"/>
                  </a:lnTo>
                  <a:lnTo>
                    <a:pt x="151879" y="98360"/>
                  </a:lnTo>
                  <a:lnTo>
                    <a:pt x="151273" y="95817"/>
                  </a:lnTo>
                  <a:lnTo>
                    <a:pt x="150892" y="90735"/>
                  </a:lnTo>
                  <a:lnTo>
                    <a:pt x="150892" y="35074"/>
                  </a:lnTo>
                  <a:close/>
                </a:path>
                <a:path w="266700" h="123825">
                  <a:moveTo>
                    <a:pt x="206402" y="108907"/>
                  </a:moveTo>
                  <a:lnTo>
                    <a:pt x="193319" y="108907"/>
                  </a:lnTo>
                  <a:lnTo>
                    <a:pt x="193319" y="121615"/>
                  </a:lnTo>
                  <a:lnTo>
                    <a:pt x="206402" y="121615"/>
                  </a:lnTo>
                  <a:lnTo>
                    <a:pt x="206402" y="108907"/>
                  </a:lnTo>
                  <a:close/>
                </a:path>
                <a:path w="266700" h="123825">
                  <a:moveTo>
                    <a:pt x="206402" y="35074"/>
                  </a:moveTo>
                  <a:lnTo>
                    <a:pt x="191795" y="35074"/>
                  </a:lnTo>
                  <a:lnTo>
                    <a:pt x="191795" y="88828"/>
                  </a:lnTo>
                  <a:lnTo>
                    <a:pt x="190906" y="94420"/>
                  </a:lnTo>
                  <a:lnTo>
                    <a:pt x="189327" y="98487"/>
                  </a:lnTo>
                  <a:lnTo>
                    <a:pt x="187730" y="102172"/>
                  </a:lnTo>
                  <a:lnTo>
                    <a:pt x="185063" y="105222"/>
                  </a:lnTo>
                  <a:lnTo>
                    <a:pt x="181124" y="107509"/>
                  </a:lnTo>
                  <a:lnTo>
                    <a:pt x="177314" y="109796"/>
                  </a:lnTo>
                  <a:lnTo>
                    <a:pt x="173249" y="110940"/>
                  </a:lnTo>
                  <a:lnTo>
                    <a:pt x="191574" y="110940"/>
                  </a:lnTo>
                  <a:lnTo>
                    <a:pt x="193319" y="108907"/>
                  </a:lnTo>
                  <a:lnTo>
                    <a:pt x="206402" y="108907"/>
                  </a:lnTo>
                  <a:lnTo>
                    <a:pt x="206402" y="35074"/>
                  </a:lnTo>
                  <a:close/>
                </a:path>
                <a:path w="266700" h="123825">
                  <a:moveTo>
                    <a:pt x="249464" y="46511"/>
                  </a:moveTo>
                  <a:lnTo>
                    <a:pt x="234857" y="46511"/>
                  </a:lnTo>
                  <a:lnTo>
                    <a:pt x="234857" y="105095"/>
                  </a:lnTo>
                  <a:lnTo>
                    <a:pt x="249845" y="122759"/>
                  </a:lnTo>
                  <a:lnTo>
                    <a:pt x="258484" y="122759"/>
                  </a:lnTo>
                  <a:lnTo>
                    <a:pt x="262167" y="122250"/>
                  </a:lnTo>
                  <a:lnTo>
                    <a:pt x="266359" y="121488"/>
                  </a:lnTo>
                  <a:lnTo>
                    <a:pt x="264285" y="109034"/>
                  </a:lnTo>
                  <a:lnTo>
                    <a:pt x="255562" y="109034"/>
                  </a:lnTo>
                  <a:lnTo>
                    <a:pt x="253911" y="108653"/>
                  </a:lnTo>
                  <a:lnTo>
                    <a:pt x="252768" y="108017"/>
                  </a:lnTo>
                  <a:lnTo>
                    <a:pt x="251625" y="107255"/>
                  </a:lnTo>
                  <a:lnTo>
                    <a:pt x="250734" y="106366"/>
                  </a:lnTo>
                  <a:lnTo>
                    <a:pt x="250226" y="105095"/>
                  </a:lnTo>
                  <a:lnTo>
                    <a:pt x="249718" y="103950"/>
                  </a:lnTo>
                  <a:lnTo>
                    <a:pt x="249464" y="101282"/>
                  </a:lnTo>
                  <a:lnTo>
                    <a:pt x="249464" y="46511"/>
                  </a:lnTo>
                  <a:close/>
                </a:path>
                <a:path w="266700" h="123825">
                  <a:moveTo>
                    <a:pt x="264200" y="108526"/>
                  </a:moveTo>
                  <a:lnTo>
                    <a:pt x="261532" y="108907"/>
                  </a:lnTo>
                  <a:lnTo>
                    <a:pt x="259373" y="109034"/>
                  </a:lnTo>
                  <a:lnTo>
                    <a:pt x="264285" y="109034"/>
                  </a:lnTo>
                  <a:lnTo>
                    <a:pt x="264200" y="108526"/>
                  </a:lnTo>
                  <a:close/>
                </a:path>
                <a:path w="266700" h="123825">
                  <a:moveTo>
                    <a:pt x="264200" y="35074"/>
                  </a:moveTo>
                  <a:lnTo>
                    <a:pt x="224059" y="35074"/>
                  </a:lnTo>
                  <a:lnTo>
                    <a:pt x="224059" y="46511"/>
                  </a:lnTo>
                  <a:lnTo>
                    <a:pt x="264200" y="46511"/>
                  </a:lnTo>
                  <a:lnTo>
                    <a:pt x="264200" y="35074"/>
                  </a:lnTo>
                  <a:close/>
                </a:path>
                <a:path w="266700" h="123825">
                  <a:moveTo>
                    <a:pt x="249464" y="4829"/>
                  </a:moveTo>
                  <a:lnTo>
                    <a:pt x="234857" y="13597"/>
                  </a:lnTo>
                  <a:lnTo>
                    <a:pt x="234857" y="35074"/>
                  </a:lnTo>
                  <a:lnTo>
                    <a:pt x="249464" y="35074"/>
                  </a:lnTo>
                  <a:lnTo>
                    <a:pt x="249464" y="4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541733" y="3858291"/>
              <a:ext cx="133350" cy="499109"/>
            </a:xfrm>
            <a:custGeom>
              <a:avLst/>
              <a:gdLst/>
              <a:ahLst/>
              <a:cxnLst/>
              <a:rect l="l" t="t" r="r" b="b"/>
              <a:pathLst>
                <a:path w="133350" h="499110">
                  <a:moveTo>
                    <a:pt x="66434" y="166346"/>
                  </a:moveTo>
                  <a:lnTo>
                    <a:pt x="66434" y="0"/>
                  </a:lnTo>
                </a:path>
                <a:path w="133350" h="499110">
                  <a:moveTo>
                    <a:pt x="0" y="166346"/>
                  </a:moveTo>
                  <a:lnTo>
                    <a:pt x="132869" y="166346"/>
                  </a:lnTo>
                </a:path>
                <a:path w="133350" h="499110">
                  <a:moveTo>
                    <a:pt x="0" y="498785"/>
                  </a:moveTo>
                  <a:lnTo>
                    <a:pt x="0" y="166346"/>
                  </a:lnTo>
                </a:path>
                <a:path w="133350" h="499110">
                  <a:moveTo>
                    <a:pt x="132869" y="166346"/>
                  </a:moveTo>
                  <a:lnTo>
                    <a:pt x="132869" y="498785"/>
                  </a:lnTo>
                </a:path>
                <a:path w="133350" h="499110">
                  <a:moveTo>
                    <a:pt x="132869" y="498785"/>
                  </a:moveTo>
                  <a:lnTo>
                    <a:pt x="0" y="498785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608167" y="4523296"/>
              <a:ext cx="0" cy="443865"/>
            </a:xfrm>
            <a:custGeom>
              <a:avLst/>
              <a:gdLst/>
              <a:ahLst/>
              <a:cxnLst/>
              <a:rect l="l" t="t" r="r" b="b"/>
              <a:pathLst>
                <a:path w="0" h="443864">
                  <a:moveTo>
                    <a:pt x="0" y="0"/>
                  </a:moveTo>
                  <a:lnTo>
                    <a:pt x="0" y="443340"/>
                  </a:lnTo>
                </a:path>
              </a:pathLst>
            </a:custGeom>
            <a:ln w="19053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392454" y="3636666"/>
              <a:ext cx="2216150" cy="887094"/>
            </a:xfrm>
            <a:custGeom>
              <a:avLst/>
              <a:gdLst/>
              <a:ahLst/>
              <a:cxnLst/>
              <a:rect l="l" t="t" r="r" b="b"/>
              <a:pathLst>
                <a:path w="2216150" h="887095">
                  <a:moveTo>
                    <a:pt x="2215712" y="720411"/>
                  </a:moveTo>
                  <a:lnTo>
                    <a:pt x="2215712" y="886631"/>
                  </a:lnTo>
                </a:path>
                <a:path w="2216150" h="887095">
                  <a:moveTo>
                    <a:pt x="110766" y="110812"/>
                  </a:moveTo>
                  <a:lnTo>
                    <a:pt x="221660" y="110812"/>
                  </a:lnTo>
                </a:path>
                <a:path w="2216150" h="887095">
                  <a:moveTo>
                    <a:pt x="0" y="0"/>
                  </a:moveTo>
                  <a:lnTo>
                    <a:pt x="110766" y="110812"/>
                  </a:lnTo>
                </a:path>
                <a:path w="2216150" h="887095">
                  <a:moveTo>
                    <a:pt x="110766" y="110812"/>
                  </a:moveTo>
                  <a:lnTo>
                    <a:pt x="110766" y="221625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447839" y="3912299"/>
              <a:ext cx="380365" cy="121920"/>
            </a:xfrm>
            <a:custGeom>
              <a:avLst/>
              <a:gdLst/>
              <a:ahLst/>
              <a:cxnLst/>
              <a:rect l="l" t="t" r="r" b="b"/>
              <a:pathLst>
                <a:path w="380365" h="121920">
                  <a:moveTo>
                    <a:pt x="50683" y="0"/>
                  </a:moveTo>
                  <a:lnTo>
                    <a:pt x="0" y="0"/>
                  </a:lnTo>
                  <a:lnTo>
                    <a:pt x="0" y="119835"/>
                  </a:lnTo>
                  <a:lnTo>
                    <a:pt x="50556" y="119835"/>
                  </a:lnTo>
                  <a:lnTo>
                    <a:pt x="57034" y="119199"/>
                  </a:lnTo>
                  <a:lnTo>
                    <a:pt x="62623" y="117802"/>
                  </a:lnTo>
                  <a:lnTo>
                    <a:pt x="68212" y="116531"/>
                  </a:lnTo>
                  <a:lnTo>
                    <a:pt x="72913" y="114498"/>
                  </a:lnTo>
                  <a:lnTo>
                    <a:pt x="80788" y="109161"/>
                  </a:lnTo>
                  <a:lnTo>
                    <a:pt x="84341" y="105730"/>
                  </a:lnTo>
                  <a:lnTo>
                    <a:pt x="15878" y="105730"/>
                  </a:lnTo>
                  <a:lnTo>
                    <a:pt x="15878" y="14105"/>
                  </a:lnTo>
                  <a:lnTo>
                    <a:pt x="84816" y="14105"/>
                  </a:lnTo>
                  <a:lnTo>
                    <a:pt x="80280" y="10293"/>
                  </a:lnTo>
                  <a:lnTo>
                    <a:pt x="75453" y="6099"/>
                  </a:lnTo>
                  <a:lnTo>
                    <a:pt x="69609" y="3304"/>
                  </a:lnTo>
                  <a:lnTo>
                    <a:pt x="57796" y="507"/>
                  </a:lnTo>
                  <a:lnTo>
                    <a:pt x="50683" y="0"/>
                  </a:lnTo>
                  <a:close/>
                </a:path>
                <a:path w="380365" h="121920">
                  <a:moveTo>
                    <a:pt x="84816" y="14105"/>
                  </a:moveTo>
                  <a:lnTo>
                    <a:pt x="50556" y="14105"/>
                  </a:lnTo>
                  <a:lnTo>
                    <a:pt x="57415" y="14867"/>
                  </a:lnTo>
                  <a:lnTo>
                    <a:pt x="67450" y="18807"/>
                  </a:lnTo>
                  <a:lnTo>
                    <a:pt x="82820" y="58964"/>
                  </a:lnTo>
                  <a:lnTo>
                    <a:pt x="82786" y="68369"/>
                  </a:lnTo>
                  <a:lnTo>
                    <a:pt x="81804" y="75738"/>
                  </a:lnTo>
                  <a:lnTo>
                    <a:pt x="79645" y="82092"/>
                  </a:lnTo>
                  <a:lnTo>
                    <a:pt x="77612" y="88446"/>
                  </a:lnTo>
                  <a:lnTo>
                    <a:pt x="49413" y="105730"/>
                  </a:lnTo>
                  <a:lnTo>
                    <a:pt x="84341" y="105730"/>
                  </a:lnTo>
                  <a:lnTo>
                    <a:pt x="84472" y="105603"/>
                  </a:lnTo>
                  <a:lnTo>
                    <a:pt x="87774" y="100900"/>
                  </a:lnTo>
                  <a:lnTo>
                    <a:pt x="91078" y="96325"/>
                  </a:lnTo>
                  <a:lnTo>
                    <a:pt x="93872" y="90479"/>
                  </a:lnTo>
                  <a:lnTo>
                    <a:pt x="96031" y="83491"/>
                  </a:lnTo>
                  <a:lnTo>
                    <a:pt x="98064" y="76502"/>
                  </a:lnTo>
                  <a:lnTo>
                    <a:pt x="99207" y="68369"/>
                  </a:lnTo>
                  <a:lnTo>
                    <a:pt x="99197" y="58964"/>
                  </a:lnTo>
                  <a:lnTo>
                    <a:pt x="86631" y="15631"/>
                  </a:lnTo>
                  <a:lnTo>
                    <a:pt x="84816" y="14105"/>
                  </a:lnTo>
                  <a:close/>
                </a:path>
                <a:path w="380365" h="121920">
                  <a:moveTo>
                    <a:pt x="135790" y="33040"/>
                  </a:moveTo>
                  <a:lnTo>
                    <a:pt x="122580" y="33040"/>
                  </a:lnTo>
                  <a:lnTo>
                    <a:pt x="122580" y="119835"/>
                  </a:lnTo>
                  <a:lnTo>
                    <a:pt x="137314" y="119835"/>
                  </a:lnTo>
                  <a:lnTo>
                    <a:pt x="137314" y="68240"/>
                  </a:lnTo>
                  <a:lnTo>
                    <a:pt x="138076" y="62396"/>
                  </a:lnTo>
                  <a:lnTo>
                    <a:pt x="150652" y="46257"/>
                  </a:lnTo>
                  <a:lnTo>
                    <a:pt x="165812" y="46257"/>
                  </a:lnTo>
                  <a:lnTo>
                    <a:pt x="135790" y="46130"/>
                  </a:lnTo>
                  <a:lnTo>
                    <a:pt x="135790" y="33040"/>
                  </a:lnTo>
                  <a:close/>
                </a:path>
                <a:path w="380365" h="121920">
                  <a:moveTo>
                    <a:pt x="165812" y="46257"/>
                  </a:moveTo>
                  <a:lnTo>
                    <a:pt x="157511" y="46257"/>
                  </a:lnTo>
                  <a:lnTo>
                    <a:pt x="161069" y="47273"/>
                  </a:lnTo>
                  <a:lnTo>
                    <a:pt x="164625" y="49433"/>
                  </a:lnTo>
                  <a:lnTo>
                    <a:pt x="165812" y="46257"/>
                  </a:lnTo>
                  <a:close/>
                </a:path>
                <a:path w="380365" h="121920">
                  <a:moveTo>
                    <a:pt x="159545" y="31007"/>
                  </a:moveTo>
                  <a:lnTo>
                    <a:pt x="151160" y="31007"/>
                  </a:lnTo>
                  <a:lnTo>
                    <a:pt x="147985" y="32024"/>
                  </a:lnTo>
                  <a:lnTo>
                    <a:pt x="145190" y="33930"/>
                  </a:lnTo>
                  <a:lnTo>
                    <a:pt x="142269" y="35963"/>
                  </a:lnTo>
                  <a:lnTo>
                    <a:pt x="139219" y="40030"/>
                  </a:lnTo>
                  <a:lnTo>
                    <a:pt x="135790" y="46130"/>
                  </a:lnTo>
                  <a:lnTo>
                    <a:pt x="165859" y="46130"/>
                  </a:lnTo>
                  <a:lnTo>
                    <a:pt x="169706" y="35836"/>
                  </a:lnTo>
                  <a:lnTo>
                    <a:pt x="164625" y="32659"/>
                  </a:lnTo>
                  <a:lnTo>
                    <a:pt x="159545" y="31007"/>
                  </a:lnTo>
                  <a:close/>
                </a:path>
                <a:path w="380365" h="121920">
                  <a:moveTo>
                    <a:pt x="194984" y="0"/>
                  </a:moveTo>
                  <a:lnTo>
                    <a:pt x="180249" y="0"/>
                  </a:lnTo>
                  <a:lnTo>
                    <a:pt x="180249" y="16901"/>
                  </a:lnTo>
                  <a:lnTo>
                    <a:pt x="194984" y="16901"/>
                  </a:lnTo>
                  <a:lnTo>
                    <a:pt x="194984" y="0"/>
                  </a:lnTo>
                  <a:close/>
                </a:path>
                <a:path w="380365" h="121920">
                  <a:moveTo>
                    <a:pt x="194984" y="33040"/>
                  </a:moveTo>
                  <a:lnTo>
                    <a:pt x="180249" y="33040"/>
                  </a:lnTo>
                  <a:lnTo>
                    <a:pt x="180249" y="119835"/>
                  </a:lnTo>
                  <a:lnTo>
                    <a:pt x="194984" y="119835"/>
                  </a:lnTo>
                  <a:lnTo>
                    <a:pt x="194984" y="33040"/>
                  </a:lnTo>
                  <a:close/>
                </a:path>
                <a:path w="380365" h="121920">
                  <a:moveTo>
                    <a:pt x="225089" y="33040"/>
                  </a:moveTo>
                  <a:lnTo>
                    <a:pt x="209593" y="33040"/>
                  </a:lnTo>
                  <a:lnTo>
                    <a:pt x="242619" y="119835"/>
                  </a:lnTo>
                  <a:lnTo>
                    <a:pt x="256338" y="119835"/>
                  </a:lnTo>
                  <a:lnTo>
                    <a:pt x="262889" y="102552"/>
                  </a:lnTo>
                  <a:lnTo>
                    <a:pt x="249351" y="102552"/>
                  </a:lnTo>
                  <a:lnTo>
                    <a:pt x="247573" y="96452"/>
                  </a:lnTo>
                  <a:lnTo>
                    <a:pt x="245795" y="90606"/>
                  </a:lnTo>
                  <a:lnTo>
                    <a:pt x="243762" y="85016"/>
                  </a:lnTo>
                  <a:lnTo>
                    <a:pt x="225089" y="33040"/>
                  </a:lnTo>
                  <a:close/>
                </a:path>
                <a:path w="380365" h="121920">
                  <a:moveTo>
                    <a:pt x="289237" y="33040"/>
                  </a:moveTo>
                  <a:lnTo>
                    <a:pt x="274121" y="33040"/>
                  </a:lnTo>
                  <a:lnTo>
                    <a:pt x="254814" y="86032"/>
                  </a:lnTo>
                  <a:lnTo>
                    <a:pt x="252401" y="92513"/>
                  </a:lnTo>
                  <a:lnTo>
                    <a:pt x="250621" y="97977"/>
                  </a:lnTo>
                  <a:lnTo>
                    <a:pt x="249351" y="102552"/>
                  </a:lnTo>
                  <a:lnTo>
                    <a:pt x="262889" y="102552"/>
                  </a:lnTo>
                  <a:lnTo>
                    <a:pt x="289237" y="33040"/>
                  </a:lnTo>
                  <a:close/>
                </a:path>
                <a:path w="380365" h="121920">
                  <a:moveTo>
                    <a:pt x="340429" y="31007"/>
                  </a:moveTo>
                  <a:lnTo>
                    <a:pt x="306178" y="49830"/>
                  </a:lnTo>
                  <a:lnTo>
                    <a:pt x="299967" y="76246"/>
                  </a:lnTo>
                  <a:lnTo>
                    <a:pt x="299995" y="78407"/>
                  </a:lnTo>
                  <a:lnTo>
                    <a:pt x="317058" y="115274"/>
                  </a:lnTo>
                  <a:lnTo>
                    <a:pt x="341191" y="121869"/>
                  </a:lnTo>
                  <a:lnTo>
                    <a:pt x="348457" y="121414"/>
                  </a:lnTo>
                  <a:lnTo>
                    <a:pt x="355021" y="120042"/>
                  </a:lnTo>
                  <a:lnTo>
                    <a:pt x="360894" y="117741"/>
                  </a:lnTo>
                  <a:lnTo>
                    <a:pt x="366088" y="114498"/>
                  </a:lnTo>
                  <a:lnTo>
                    <a:pt x="372235" y="109796"/>
                  </a:lnTo>
                  <a:lnTo>
                    <a:pt x="334078" y="109796"/>
                  </a:lnTo>
                  <a:lnTo>
                    <a:pt x="327981" y="107255"/>
                  </a:lnTo>
                  <a:lnTo>
                    <a:pt x="318326" y="97088"/>
                  </a:lnTo>
                  <a:lnTo>
                    <a:pt x="315659" y="89717"/>
                  </a:lnTo>
                  <a:lnTo>
                    <a:pt x="315024" y="80186"/>
                  </a:lnTo>
                  <a:lnTo>
                    <a:pt x="379807" y="80186"/>
                  </a:lnTo>
                  <a:lnTo>
                    <a:pt x="379934" y="76246"/>
                  </a:lnTo>
                  <a:lnTo>
                    <a:pt x="379381" y="68113"/>
                  </a:lnTo>
                  <a:lnTo>
                    <a:pt x="315913" y="68113"/>
                  </a:lnTo>
                  <a:lnTo>
                    <a:pt x="316421" y="60490"/>
                  </a:lnTo>
                  <a:lnTo>
                    <a:pt x="318961" y="54517"/>
                  </a:lnTo>
                  <a:lnTo>
                    <a:pt x="328108" y="45366"/>
                  </a:lnTo>
                  <a:lnTo>
                    <a:pt x="333824" y="43206"/>
                  </a:lnTo>
                  <a:lnTo>
                    <a:pt x="369071" y="43206"/>
                  </a:lnTo>
                  <a:lnTo>
                    <a:pt x="368882" y="42952"/>
                  </a:lnTo>
                  <a:lnTo>
                    <a:pt x="362954" y="37708"/>
                  </a:lnTo>
                  <a:lnTo>
                    <a:pt x="356228" y="33977"/>
                  </a:lnTo>
                  <a:lnTo>
                    <a:pt x="348716" y="31747"/>
                  </a:lnTo>
                  <a:lnTo>
                    <a:pt x="340429" y="31007"/>
                  </a:lnTo>
                  <a:close/>
                </a:path>
                <a:path w="380365" h="121920">
                  <a:moveTo>
                    <a:pt x="364183" y="91878"/>
                  </a:moveTo>
                  <a:lnTo>
                    <a:pt x="362023" y="98104"/>
                  </a:lnTo>
                  <a:lnTo>
                    <a:pt x="358975" y="102679"/>
                  </a:lnTo>
                  <a:lnTo>
                    <a:pt x="351353" y="108271"/>
                  </a:lnTo>
                  <a:lnTo>
                    <a:pt x="346654" y="109796"/>
                  </a:lnTo>
                  <a:lnTo>
                    <a:pt x="372235" y="109796"/>
                  </a:lnTo>
                  <a:lnTo>
                    <a:pt x="372567" y="109542"/>
                  </a:lnTo>
                  <a:lnTo>
                    <a:pt x="377013" y="102679"/>
                  </a:lnTo>
                  <a:lnTo>
                    <a:pt x="379426" y="93784"/>
                  </a:lnTo>
                  <a:lnTo>
                    <a:pt x="364183" y="91878"/>
                  </a:lnTo>
                  <a:close/>
                </a:path>
                <a:path w="380365" h="121920">
                  <a:moveTo>
                    <a:pt x="369071" y="43206"/>
                  </a:moveTo>
                  <a:lnTo>
                    <a:pt x="348051" y="43206"/>
                  </a:lnTo>
                  <a:lnTo>
                    <a:pt x="354148" y="46003"/>
                  </a:lnTo>
                  <a:lnTo>
                    <a:pt x="358848" y="51720"/>
                  </a:lnTo>
                  <a:lnTo>
                    <a:pt x="361896" y="55279"/>
                  </a:lnTo>
                  <a:lnTo>
                    <a:pt x="363674" y="60744"/>
                  </a:lnTo>
                  <a:lnTo>
                    <a:pt x="364437" y="68113"/>
                  </a:lnTo>
                  <a:lnTo>
                    <a:pt x="379381" y="68113"/>
                  </a:lnTo>
                  <a:lnTo>
                    <a:pt x="379243" y="66094"/>
                  </a:lnTo>
                  <a:lnTo>
                    <a:pt x="377171" y="57169"/>
                  </a:lnTo>
                  <a:lnTo>
                    <a:pt x="373717" y="49459"/>
                  </a:lnTo>
                  <a:lnTo>
                    <a:pt x="369071" y="43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54207" y="3193413"/>
              <a:ext cx="775970" cy="1995170"/>
            </a:xfrm>
            <a:custGeom>
              <a:avLst/>
              <a:gdLst/>
              <a:ahLst/>
              <a:cxnLst/>
              <a:rect l="l" t="t" r="r" b="b"/>
              <a:pathLst>
                <a:path w="775970" h="1995170">
                  <a:moveTo>
                    <a:pt x="664726" y="332438"/>
                  </a:moveTo>
                  <a:lnTo>
                    <a:pt x="664726" y="221625"/>
                  </a:lnTo>
                </a:path>
                <a:path w="775970" h="1995170">
                  <a:moveTo>
                    <a:pt x="553959" y="443251"/>
                  </a:moveTo>
                  <a:lnTo>
                    <a:pt x="664726" y="332438"/>
                  </a:lnTo>
                </a:path>
                <a:path w="775970" h="1995170">
                  <a:moveTo>
                    <a:pt x="664726" y="332438"/>
                  </a:moveTo>
                  <a:lnTo>
                    <a:pt x="775493" y="332438"/>
                  </a:lnTo>
                </a:path>
                <a:path w="775970" h="1995170">
                  <a:moveTo>
                    <a:pt x="553959" y="1773223"/>
                  </a:moveTo>
                  <a:lnTo>
                    <a:pt x="553959" y="1994888"/>
                  </a:lnTo>
                </a:path>
                <a:path w="775970" h="1995170">
                  <a:moveTo>
                    <a:pt x="332426" y="1994888"/>
                  </a:moveTo>
                  <a:lnTo>
                    <a:pt x="775493" y="1994888"/>
                  </a:lnTo>
                </a:path>
                <a:path w="775970" h="1995170">
                  <a:moveTo>
                    <a:pt x="0" y="221625"/>
                  </a:moveTo>
                  <a:lnTo>
                    <a:pt x="0" y="0"/>
                  </a:lnTo>
                </a:path>
                <a:path w="775970" h="1995170">
                  <a:moveTo>
                    <a:pt x="0" y="221625"/>
                  </a:moveTo>
                  <a:lnTo>
                    <a:pt x="221660" y="221625"/>
                  </a:lnTo>
                </a:path>
                <a:path w="775970" h="1995170">
                  <a:moveTo>
                    <a:pt x="0" y="0"/>
                  </a:moveTo>
                  <a:lnTo>
                    <a:pt x="221660" y="0"/>
                  </a:lnTo>
                </a:path>
                <a:path w="775970" h="1995170">
                  <a:moveTo>
                    <a:pt x="110766" y="443251"/>
                  </a:moveTo>
                  <a:lnTo>
                    <a:pt x="110766" y="221625"/>
                  </a:lnTo>
                </a:path>
                <a:path w="775970" h="1995170">
                  <a:moveTo>
                    <a:pt x="221660" y="221625"/>
                  </a:moveTo>
                  <a:lnTo>
                    <a:pt x="221660" y="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038345" y="3025160"/>
              <a:ext cx="266700" cy="123825"/>
            </a:xfrm>
            <a:custGeom>
              <a:avLst/>
              <a:gdLst/>
              <a:ahLst/>
              <a:cxnLst/>
              <a:rect l="l" t="t" r="r" b="b"/>
              <a:pathLst>
                <a:path w="266700" h="123825">
                  <a:moveTo>
                    <a:pt x="57147" y="0"/>
                  </a:moveTo>
                  <a:lnTo>
                    <a:pt x="15863" y="16901"/>
                  </a:lnTo>
                  <a:lnTo>
                    <a:pt x="85" y="62014"/>
                  </a:lnTo>
                  <a:lnTo>
                    <a:pt x="0" y="63666"/>
                  </a:lnTo>
                  <a:lnTo>
                    <a:pt x="414" y="71205"/>
                  </a:lnTo>
                  <a:lnTo>
                    <a:pt x="20671" y="111056"/>
                  </a:lnTo>
                  <a:lnTo>
                    <a:pt x="57020" y="123647"/>
                  </a:lnTo>
                  <a:lnTo>
                    <a:pt x="64691" y="123192"/>
                  </a:lnTo>
                  <a:lnTo>
                    <a:pt x="94681" y="110177"/>
                  </a:lnTo>
                  <a:lnTo>
                    <a:pt x="57020" y="110177"/>
                  </a:lnTo>
                  <a:lnTo>
                    <a:pt x="48608" y="109391"/>
                  </a:lnTo>
                  <a:lnTo>
                    <a:pt x="19166" y="83030"/>
                  </a:lnTo>
                  <a:lnTo>
                    <a:pt x="16244" y="63666"/>
                  </a:lnTo>
                  <a:lnTo>
                    <a:pt x="17004" y="51180"/>
                  </a:lnTo>
                  <a:lnTo>
                    <a:pt x="41650" y="16583"/>
                  </a:lnTo>
                  <a:lnTo>
                    <a:pt x="57274" y="13724"/>
                  </a:lnTo>
                  <a:lnTo>
                    <a:pt x="94687" y="13724"/>
                  </a:lnTo>
                  <a:lnTo>
                    <a:pt x="93191" y="12316"/>
                  </a:lnTo>
                  <a:lnTo>
                    <a:pt x="86998" y="8006"/>
                  </a:lnTo>
                  <a:lnTo>
                    <a:pt x="80137" y="4503"/>
                  </a:lnTo>
                  <a:lnTo>
                    <a:pt x="72882" y="2001"/>
                  </a:lnTo>
                  <a:lnTo>
                    <a:pt x="65223" y="500"/>
                  </a:lnTo>
                  <a:lnTo>
                    <a:pt x="57147" y="0"/>
                  </a:lnTo>
                  <a:close/>
                </a:path>
                <a:path w="266700" h="123825">
                  <a:moveTo>
                    <a:pt x="94687" y="13724"/>
                  </a:moveTo>
                  <a:lnTo>
                    <a:pt x="65149" y="13724"/>
                  </a:lnTo>
                  <a:lnTo>
                    <a:pt x="72135" y="15629"/>
                  </a:lnTo>
                  <a:lnTo>
                    <a:pt x="78487" y="19696"/>
                  </a:lnTo>
                  <a:lnTo>
                    <a:pt x="97613" y="54913"/>
                  </a:lnTo>
                  <a:lnTo>
                    <a:pt x="97923" y="62014"/>
                  </a:lnTo>
                  <a:lnTo>
                    <a:pt x="97188" y="72881"/>
                  </a:lnTo>
                  <a:lnTo>
                    <a:pt x="73164" y="107048"/>
                  </a:lnTo>
                  <a:lnTo>
                    <a:pt x="57020" y="110177"/>
                  </a:lnTo>
                  <a:lnTo>
                    <a:pt x="94681" y="110177"/>
                  </a:lnTo>
                  <a:lnTo>
                    <a:pt x="113727" y="70903"/>
                  </a:lnTo>
                  <a:lnTo>
                    <a:pt x="114181" y="62014"/>
                  </a:lnTo>
                  <a:lnTo>
                    <a:pt x="113751" y="53293"/>
                  </a:lnTo>
                  <a:lnTo>
                    <a:pt x="98621" y="17425"/>
                  </a:lnTo>
                  <a:lnTo>
                    <a:pt x="94687" y="13724"/>
                  </a:lnTo>
                  <a:close/>
                </a:path>
                <a:path w="266700" h="123825">
                  <a:moveTo>
                    <a:pt x="150892" y="35073"/>
                  </a:moveTo>
                  <a:lnTo>
                    <a:pt x="136284" y="35073"/>
                  </a:lnTo>
                  <a:lnTo>
                    <a:pt x="136341" y="95944"/>
                  </a:lnTo>
                  <a:lnTo>
                    <a:pt x="136538" y="99503"/>
                  </a:lnTo>
                  <a:lnTo>
                    <a:pt x="137173" y="102425"/>
                  </a:lnTo>
                  <a:lnTo>
                    <a:pt x="138062" y="106746"/>
                  </a:lnTo>
                  <a:lnTo>
                    <a:pt x="139459" y="110304"/>
                  </a:lnTo>
                  <a:lnTo>
                    <a:pt x="141620" y="113226"/>
                  </a:lnTo>
                  <a:lnTo>
                    <a:pt x="143779" y="116277"/>
                  </a:lnTo>
                  <a:lnTo>
                    <a:pt x="147082" y="118691"/>
                  </a:lnTo>
                  <a:lnTo>
                    <a:pt x="151527" y="120724"/>
                  </a:lnTo>
                  <a:lnTo>
                    <a:pt x="155973" y="122631"/>
                  </a:lnTo>
                  <a:lnTo>
                    <a:pt x="160674" y="123647"/>
                  </a:lnTo>
                  <a:lnTo>
                    <a:pt x="165755" y="123647"/>
                  </a:lnTo>
                  <a:lnTo>
                    <a:pt x="173973" y="122720"/>
                  </a:lnTo>
                  <a:lnTo>
                    <a:pt x="181299" y="119946"/>
                  </a:lnTo>
                  <a:lnTo>
                    <a:pt x="187744" y="115337"/>
                  </a:lnTo>
                  <a:lnTo>
                    <a:pt x="191556" y="110939"/>
                  </a:lnTo>
                  <a:lnTo>
                    <a:pt x="164357" y="110939"/>
                  </a:lnTo>
                  <a:lnTo>
                    <a:pt x="160674" y="109923"/>
                  </a:lnTo>
                  <a:lnTo>
                    <a:pt x="154703" y="105476"/>
                  </a:lnTo>
                  <a:lnTo>
                    <a:pt x="152670" y="102425"/>
                  </a:lnTo>
                  <a:lnTo>
                    <a:pt x="151146" y="95944"/>
                  </a:lnTo>
                  <a:lnTo>
                    <a:pt x="150892" y="90733"/>
                  </a:lnTo>
                  <a:lnTo>
                    <a:pt x="150892" y="35073"/>
                  </a:lnTo>
                  <a:close/>
                </a:path>
                <a:path w="266700" h="123825">
                  <a:moveTo>
                    <a:pt x="206402" y="108906"/>
                  </a:moveTo>
                  <a:lnTo>
                    <a:pt x="193319" y="108906"/>
                  </a:lnTo>
                  <a:lnTo>
                    <a:pt x="193319" y="121613"/>
                  </a:lnTo>
                  <a:lnTo>
                    <a:pt x="206402" y="121613"/>
                  </a:lnTo>
                  <a:lnTo>
                    <a:pt x="206402" y="108906"/>
                  </a:lnTo>
                  <a:close/>
                </a:path>
                <a:path w="266700" h="123825">
                  <a:moveTo>
                    <a:pt x="206402" y="35073"/>
                  </a:moveTo>
                  <a:lnTo>
                    <a:pt x="191668" y="35073"/>
                  </a:lnTo>
                  <a:lnTo>
                    <a:pt x="191668" y="88827"/>
                  </a:lnTo>
                  <a:lnTo>
                    <a:pt x="190906" y="94546"/>
                  </a:lnTo>
                  <a:lnTo>
                    <a:pt x="189254" y="98358"/>
                  </a:lnTo>
                  <a:lnTo>
                    <a:pt x="187730" y="102298"/>
                  </a:lnTo>
                  <a:lnTo>
                    <a:pt x="184936" y="105347"/>
                  </a:lnTo>
                  <a:lnTo>
                    <a:pt x="181124" y="107636"/>
                  </a:lnTo>
                  <a:lnTo>
                    <a:pt x="177313" y="109796"/>
                  </a:lnTo>
                  <a:lnTo>
                    <a:pt x="173122" y="110939"/>
                  </a:lnTo>
                  <a:lnTo>
                    <a:pt x="191556" y="110939"/>
                  </a:lnTo>
                  <a:lnTo>
                    <a:pt x="193319" y="108906"/>
                  </a:lnTo>
                  <a:lnTo>
                    <a:pt x="206402" y="108906"/>
                  </a:lnTo>
                  <a:lnTo>
                    <a:pt x="206402" y="35073"/>
                  </a:lnTo>
                  <a:close/>
                </a:path>
                <a:path w="266700" h="123825">
                  <a:moveTo>
                    <a:pt x="249337" y="46511"/>
                  </a:moveTo>
                  <a:lnTo>
                    <a:pt x="234857" y="46511"/>
                  </a:lnTo>
                  <a:lnTo>
                    <a:pt x="234970" y="106365"/>
                  </a:lnTo>
                  <a:lnTo>
                    <a:pt x="235365" y="110812"/>
                  </a:lnTo>
                  <a:lnTo>
                    <a:pt x="236635" y="113609"/>
                  </a:lnTo>
                  <a:lnTo>
                    <a:pt x="237778" y="116404"/>
                  </a:lnTo>
                  <a:lnTo>
                    <a:pt x="239810" y="118564"/>
                  </a:lnTo>
                  <a:lnTo>
                    <a:pt x="242732" y="120216"/>
                  </a:lnTo>
                  <a:lnTo>
                    <a:pt x="245653" y="121996"/>
                  </a:lnTo>
                  <a:lnTo>
                    <a:pt x="249845" y="122758"/>
                  </a:lnTo>
                  <a:lnTo>
                    <a:pt x="258483" y="122758"/>
                  </a:lnTo>
                  <a:lnTo>
                    <a:pt x="262167" y="122377"/>
                  </a:lnTo>
                  <a:lnTo>
                    <a:pt x="266232" y="121486"/>
                  </a:lnTo>
                  <a:lnTo>
                    <a:pt x="264157" y="109033"/>
                  </a:lnTo>
                  <a:lnTo>
                    <a:pt x="255562" y="109033"/>
                  </a:lnTo>
                  <a:lnTo>
                    <a:pt x="253784" y="108779"/>
                  </a:lnTo>
                  <a:lnTo>
                    <a:pt x="252639" y="108017"/>
                  </a:lnTo>
                  <a:lnTo>
                    <a:pt x="251496" y="107381"/>
                  </a:lnTo>
                  <a:lnTo>
                    <a:pt x="250607" y="106365"/>
                  </a:lnTo>
                  <a:lnTo>
                    <a:pt x="250049" y="105093"/>
                  </a:lnTo>
                  <a:lnTo>
                    <a:pt x="249591" y="103950"/>
                  </a:lnTo>
                  <a:lnTo>
                    <a:pt x="249337" y="101281"/>
                  </a:lnTo>
                  <a:lnTo>
                    <a:pt x="249337" y="46511"/>
                  </a:lnTo>
                  <a:close/>
                </a:path>
                <a:path w="266700" h="123825">
                  <a:moveTo>
                    <a:pt x="264072" y="108525"/>
                  </a:moveTo>
                  <a:lnTo>
                    <a:pt x="261405" y="108906"/>
                  </a:lnTo>
                  <a:lnTo>
                    <a:pt x="259373" y="109033"/>
                  </a:lnTo>
                  <a:lnTo>
                    <a:pt x="264157" y="109033"/>
                  </a:lnTo>
                  <a:lnTo>
                    <a:pt x="264072" y="108525"/>
                  </a:lnTo>
                  <a:close/>
                </a:path>
                <a:path w="266700" h="123825">
                  <a:moveTo>
                    <a:pt x="264072" y="35073"/>
                  </a:moveTo>
                  <a:lnTo>
                    <a:pt x="224059" y="35073"/>
                  </a:lnTo>
                  <a:lnTo>
                    <a:pt x="224059" y="46511"/>
                  </a:lnTo>
                  <a:lnTo>
                    <a:pt x="264072" y="46511"/>
                  </a:lnTo>
                  <a:lnTo>
                    <a:pt x="264072" y="35073"/>
                  </a:lnTo>
                  <a:close/>
                </a:path>
                <a:path w="266700" h="123825">
                  <a:moveTo>
                    <a:pt x="249337" y="4828"/>
                  </a:moveTo>
                  <a:lnTo>
                    <a:pt x="234857" y="13724"/>
                  </a:lnTo>
                  <a:lnTo>
                    <a:pt x="234857" y="35073"/>
                  </a:lnTo>
                  <a:lnTo>
                    <a:pt x="249337" y="35073"/>
                  </a:lnTo>
                  <a:lnTo>
                    <a:pt x="249337" y="4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281688" y="4080045"/>
              <a:ext cx="221615" cy="443865"/>
            </a:xfrm>
            <a:custGeom>
              <a:avLst/>
              <a:gdLst/>
              <a:ahLst/>
              <a:cxnLst/>
              <a:rect l="l" t="t" r="r" b="b"/>
              <a:pathLst>
                <a:path w="221615" h="443864">
                  <a:moveTo>
                    <a:pt x="221533" y="221625"/>
                  </a:moveTo>
                  <a:lnTo>
                    <a:pt x="221533" y="443251"/>
                  </a:lnTo>
                </a:path>
                <a:path w="221615" h="443864">
                  <a:moveTo>
                    <a:pt x="221533" y="221625"/>
                  </a:moveTo>
                  <a:lnTo>
                    <a:pt x="0" y="221625"/>
                  </a:lnTo>
                </a:path>
                <a:path w="221615" h="443864">
                  <a:moveTo>
                    <a:pt x="221533" y="443251"/>
                  </a:moveTo>
                  <a:lnTo>
                    <a:pt x="0" y="443251"/>
                  </a:lnTo>
                </a:path>
                <a:path w="221615" h="443864">
                  <a:moveTo>
                    <a:pt x="110766" y="0"/>
                  </a:moveTo>
                  <a:lnTo>
                    <a:pt x="110766" y="221625"/>
                  </a:lnTo>
                </a:path>
                <a:path w="221615" h="443864">
                  <a:moveTo>
                    <a:pt x="0" y="221625"/>
                  </a:moveTo>
                  <a:lnTo>
                    <a:pt x="0" y="44325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80835" y="4379569"/>
              <a:ext cx="380365" cy="121920"/>
            </a:xfrm>
            <a:custGeom>
              <a:avLst/>
              <a:gdLst/>
              <a:ahLst/>
              <a:cxnLst/>
              <a:rect l="l" t="t" r="r" b="b"/>
              <a:pathLst>
                <a:path w="380365" h="121920">
                  <a:moveTo>
                    <a:pt x="50556" y="0"/>
                  </a:moveTo>
                  <a:lnTo>
                    <a:pt x="0" y="0"/>
                  </a:lnTo>
                  <a:lnTo>
                    <a:pt x="0" y="119962"/>
                  </a:lnTo>
                  <a:lnTo>
                    <a:pt x="50556" y="119962"/>
                  </a:lnTo>
                  <a:lnTo>
                    <a:pt x="56908" y="119327"/>
                  </a:lnTo>
                  <a:lnTo>
                    <a:pt x="84218" y="105857"/>
                  </a:lnTo>
                  <a:lnTo>
                    <a:pt x="15878" y="105857"/>
                  </a:lnTo>
                  <a:lnTo>
                    <a:pt x="15878" y="14105"/>
                  </a:lnTo>
                  <a:lnTo>
                    <a:pt x="84691" y="14105"/>
                  </a:lnTo>
                  <a:lnTo>
                    <a:pt x="75326" y="6226"/>
                  </a:lnTo>
                  <a:lnTo>
                    <a:pt x="69484" y="3304"/>
                  </a:lnTo>
                  <a:lnTo>
                    <a:pt x="57670" y="636"/>
                  </a:lnTo>
                  <a:lnTo>
                    <a:pt x="50556" y="0"/>
                  </a:lnTo>
                  <a:close/>
                </a:path>
                <a:path w="380365" h="121920">
                  <a:moveTo>
                    <a:pt x="84691" y="14105"/>
                  </a:moveTo>
                  <a:lnTo>
                    <a:pt x="50429" y="14105"/>
                  </a:lnTo>
                  <a:lnTo>
                    <a:pt x="57289" y="14996"/>
                  </a:lnTo>
                  <a:lnTo>
                    <a:pt x="67450" y="18935"/>
                  </a:lnTo>
                  <a:lnTo>
                    <a:pt x="82694" y="59091"/>
                  </a:lnTo>
                  <a:lnTo>
                    <a:pt x="82644" y="68496"/>
                  </a:lnTo>
                  <a:lnTo>
                    <a:pt x="70754" y="97342"/>
                  </a:lnTo>
                  <a:lnTo>
                    <a:pt x="68085" y="100011"/>
                  </a:lnTo>
                  <a:lnTo>
                    <a:pt x="64529" y="102171"/>
                  </a:lnTo>
                  <a:lnTo>
                    <a:pt x="60083" y="103569"/>
                  </a:lnTo>
                  <a:lnTo>
                    <a:pt x="55510" y="105095"/>
                  </a:lnTo>
                  <a:lnTo>
                    <a:pt x="49413" y="105857"/>
                  </a:lnTo>
                  <a:lnTo>
                    <a:pt x="84218" y="105857"/>
                  </a:lnTo>
                  <a:lnTo>
                    <a:pt x="84472" y="105603"/>
                  </a:lnTo>
                  <a:lnTo>
                    <a:pt x="91078" y="96453"/>
                  </a:lnTo>
                  <a:lnTo>
                    <a:pt x="93745" y="90608"/>
                  </a:lnTo>
                  <a:lnTo>
                    <a:pt x="95905" y="83491"/>
                  </a:lnTo>
                  <a:lnTo>
                    <a:pt x="98064" y="76502"/>
                  </a:lnTo>
                  <a:lnTo>
                    <a:pt x="99080" y="68496"/>
                  </a:lnTo>
                  <a:lnTo>
                    <a:pt x="99070" y="59091"/>
                  </a:lnTo>
                  <a:lnTo>
                    <a:pt x="98792" y="51554"/>
                  </a:lnTo>
                  <a:lnTo>
                    <a:pt x="86504" y="15631"/>
                  </a:lnTo>
                  <a:lnTo>
                    <a:pt x="84691" y="14105"/>
                  </a:lnTo>
                  <a:close/>
                </a:path>
                <a:path w="380365" h="121920">
                  <a:moveTo>
                    <a:pt x="135790" y="33040"/>
                  </a:moveTo>
                  <a:lnTo>
                    <a:pt x="122453" y="33040"/>
                  </a:lnTo>
                  <a:lnTo>
                    <a:pt x="122453" y="119962"/>
                  </a:lnTo>
                  <a:lnTo>
                    <a:pt x="137187" y="119962"/>
                  </a:lnTo>
                  <a:lnTo>
                    <a:pt x="137187" y="68242"/>
                  </a:lnTo>
                  <a:lnTo>
                    <a:pt x="138078" y="62523"/>
                  </a:lnTo>
                  <a:lnTo>
                    <a:pt x="139729" y="57312"/>
                  </a:lnTo>
                  <a:lnTo>
                    <a:pt x="140745" y="53882"/>
                  </a:lnTo>
                  <a:lnTo>
                    <a:pt x="142650" y="51212"/>
                  </a:lnTo>
                  <a:lnTo>
                    <a:pt x="145191" y="49179"/>
                  </a:lnTo>
                  <a:lnTo>
                    <a:pt x="147731" y="47273"/>
                  </a:lnTo>
                  <a:lnTo>
                    <a:pt x="150653" y="46257"/>
                  </a:lnTo>
                  <a:lnTo>
                    <a:pt x="135790" y="46257"/>
                  </a:lnTo>
                  <a:lnTo>
                    <a:pt x="135790" y="33040"/>
                  </a:lnTo>
                  <a:close/>
                </a:path>
                <a:path w="380365" h="121920">
                  <a:moveTo>
                    <a:pt x="159545" y="31134"/>
                  </a:moveTo>
                  <a:lnTo>
                    <a:pt x="151161" y="31134"/>
                  </a:lnTo>
                  <a:lnTo>
                    <a:pt x="147985" y="32024"/>
                  </a:lnTo>
                  <a:lnTo>
                    <a:pt x="145064" y="34057"/>
                  </a:lnTo>
                  <a:lnTo>
                    <a:pt x="142269" y="35963"/>
                  </a:lnTo>
                  <a:lnTo>
                    <a:pt x="139094" y="40030"/>
                  </a:lnTo>
                  <a:lnTo>
                    <a:pt x="135790" y="46257"/>
                  </a:lnTo>
                  <a:lnTo>
                    <a:pt x="157386" y="46257"/>
                  </a:lnTo>
                  <a:lnTo>
                    <a:pt x="161069" y="47400"/>
                  </a:lnTo>
                  <a:lnTo>
                    <a:pt x="164626" y="49561"/>
                  </a:lnTo>
                  <a:lnTo>
                    <a:pt x="169707" y="35836"/>
                  </a:lnTo>
                  <a:lnTo>
                    <a:pt x="164499" y="32659"/>
                  </a:lnTo>
                  <a:lnTo>
                    <a:pt x="159545" y="31134"/>
                  </a:lnTo>
                  <a:close/>
                </a:path>
                <a:path w="380365" h="121920">
                  <a:moveTo>
                    <a:pt x="194858" y="0"/>
                  </a:moveTo>
                  <a:lnTo>
                    <a:pt x="180122" y="0"/>
                  </a:lnTo>
                  <a:lnTo>
                    <a:pt x="180122" y="16902"/>
                  </a:lnTo>
                  <a:lnTo>
                    <a:pt x="194858" y="16902"/>
                  </a:lnTo>
                  <a:lnTo>
                    <a:pt x="194858" y="0"/>
                  </a:lnTo>
                  <a:close/>
                </a:path>
                <a:path w="380365" h="121920">
                  <a:moveTo>
                    <a:pt x="194858" y="33040"/>
                  </a:moveTo>
                  <a:lnTo>
                    <a:pt x="180122" y="33040"/>
                  </a:lnTo>
                  <a:lnTo>
                    <a:pt x="180122" y="119962"/>
                  </a:lnTo>
                  <a:lnTo>
                    <a:pt x="194858" y="119962"/>
                  </a:lnTo>
                  <a:lnTo>
                    <a:pt x="194858" y="33040"/>
                  </a:lnTo>
                  <a:close/>
                </a:path>
                <a:path w="380365" h="121920">
                  <a:moveTo>
                    <a:pt x="225090" y="33040"/>
                  </a:moveTo>
                  <a:lnTo>
                    <a:pt x="209466" y="33040"/>
                  </a:lnTo>
                  <a:lnTo>
                    <a:pt x="242492" y="119962"/>
                  </a:lnTo>
                  <a:lnTo>
                    <a:pt x="256339" y="119962"/>
                  </a:lnTo>
                  <a:lnTo>
                    <a:pt x="262903" y="102553"/>
                  </a:lnTo>
                  <a:lnTo>
                    <a:pt x="249224" y="102553"/>
                  </a:lnTo>
                  <a:lnTo>
                    <a:pt x="247573" y="96580"/>
                  </a:lnTo>
                  <a:lnTo>
                    <a:pt x="245668" y="90735"/>
                  </a:lnTo>
                  <a:lnTo>
                    <a:pt x="243636" y="85143"/>
                  </a:lnTo>
                  <a:lnTo>
                    <a:pt x="225090" y="33040"/>
                  </a:lnTo>
                  <a:close/>
                </a:path>
                <a:path w="380365" h="121920">
                  <a:moveTo>
                    <a:pt x="289111" y="33040"/>
                  </a:moveTo>
                  <a:lnTo>
                    <a:pt x="273994" y="33040"/>
                  </a:lnTo>
                  <a:lnTo>
                    <a:pt x="254687" y="86032"/>
                  </a:lnTo>
                  <a:lnTo>
                    <a:pt x="252401" y="92514"/>
                  </a:lnTo>
                  <a:lnTo>
                    <a:pt x="250623" y="97977"/>
                  </a:lnTo>
                  <a:lnTo>
                    <a:pt x="249224" y="102553"/>
                  </a:lnTo>
                  <a:lnTo>
                    <a:pt x="262903" y="102553"/>
                  </a:lnTo>
                  <a:lnTo>
                    <a:pt x="289111" y="33040"/>
                  </a:lnTo>
                  <a:close/>
                </a:path>
                <a:path w="380365" h="121920">
                  <a:moveTo>
                    <a:pt x="340302" y="31134"/>
                  </a:moveTo>
                  <a:lnTo>
                    <a:pt x="306158" y="49904"/>
                  </a:lnTo>
                  <a:lnTo>
                    <a:pt x="299782" y="77264"/>
                  </a:lnTo>
                  <a:lnTo>
                    <a:pt x="300474" y="87249"/>
                  </a:lnTo>
                  <a:lnTo>
                    <a:pt x="324123" y="118978"/>
                  </a:lnTo>
                  <a:lnTo>
                    <a:pt x="341191" y="121869"/>
                  </a:lnTo>
                  <a:lnTo>
                    <a:pt x="348404" y="121414"/>
                  </a:lnTo>
                  <a:lnTo>
                    <a:pt x="354974" y="120042"/>
                  </a:lnTo>
                  <a:lnTo>
                    <a:pt x="360876" y="117741"/>
                  </a:lnTo>
                  <a:lnTo>
                    <a:pt x="366088" y="114498"/>
                  </a:lnTo>
                  <a:lnTo>
                    <a:pt x="372396" y="109796"/>
                  </a:lnTo>
                  <a:lnTo>
                    <a:pt x="333951" y="109796"/>
                  </a:lnTo>
                  <a:lnTo>
                    <a:pt x="327981" y="107255"/>
                  </a:lnTo>
                  <a:lnTo>
                    <a:pt x="323154" y="102171"/>
                  </a:lnTo>
                  <a:lnTo>
                    <a:pt x="318201" y="97088"/>
                  </a:lnTo>
                  <a:lnTo>
                    <a:pt x="315532" y="89844"/>
                  </a:lnTo>
                  <a:lnTo>
                    <a:pt x="315024" y="80314"/>
                  </a:lnTo>
                  <a:lnTo>
                    <a:pt x="379807" y="80314"/>
                  </a:lnTo>
                  <a:lnTo>
                    <a:pt x="379807" y="76375"/>
                  </a:lnTo>
                  <a:lnTo>
                    <a:pt x="379248" y="68115"/>
                  </a:lnTo>
                  <a:lnTo>
                    <a:pt x="315786" y="68115"/>
                  </a:lnTo>
                  <a:lnTo>
                    <a:pt x="316294" y="60617"/>
                  </a:lnTo>
                  <a:lnTo>
                    <a:pt x="318836" y="54517"/>
                  </a:lnTo>
                  <a:lnTo>
                    <a:pt x="328108" y="45495"/>
                  </a:lnTo>
                  <a:lnTo>
                    <a:pt x="333824" y="43206"/>
                  </a:lnTo>
                  <a:lnTo>
                    <a:pt x="369069" y="43206"/>
                  </a:lnTo>
                  <a:lnTo>
                    <a:pt x="368884" y="42952"/>
                  </a:lnTo>
                  <a:lnTo>
                    <a:pt x="362953" y="37782"/>
                  </a:lnTo>
                  <a:lnTo>
                    <a:pt x="356213" y="34088"/>
                  </a:lnTo>
                  <a:lnTo>
                    <a:pt x="348662" y="31872"/>
                  </a:lnTo>
                  <a:lnTo>
                    <a:pt x="340302" y="31134"/>
                  </a:lnTo>
                  <a:close/>
                </a:path>
                <a:path w="380365" h="121920">
                  <a:moveTo>
                    <a:pt x="364183" y="92005"/>
                  </a:moveTo>
                  <a:lnTo>
                    <a:pt x="346654" y="109796"/>
                  </a:lnTo>
                  <a:lnTo>
                    <a:pt x="372396" y="109796"/>
                  </a:lnTo>
                  <a:lnTo>
                    <a:pt x="372567" y="109669"/>
                  </a:lnTo>
                  <a:lnTo>
                    <a:pt x="377013" y="102807"/>
                  </a:lnTo>
                  <a:lnTo>
                    <a:pt x="379426" y="93911"/>
                  </a:lnTo>
                  <a:lnTo>
                    <a:pt x="364183" y="92005"/>
                  </a:lnTo>
                  <a:close/>
                </a:path>
                <a:path w="380365" h="121920">
                  <a:moveTo>
                    <a:pt x="369069" y="43206"/>
                  </a:moveTo>
                  <a:lnTo>
                    <a:pt x="348051" y="43206"/>
                  </a:lnTo>
                  <a:lnTo>
                    <a:pt x="354021" y="46003"/>
                  </a:lnTo>
                  <a:lnTo>
                    <a:pt x="361770" y="55406"/>
                  </a:lnTo>
                  <a:lnTo>
                    <a:pt x="363675" y="60871"/>
                  </a:lnTo>
                  <a:lnTo>
                    <a:pt x="364310" y="68115"/>
                  </a:lnTo>
                  <a:lnTo>
                    <a:pt x="379248" y="68115"/>
                  </a:lnTo>
                  <a:lnTo>
                    <a:pt x="379118" y="66202"/>
                  </a:lnTo>
                  <a:lnTo>
                    <a:pt x="377060" y="57233"/>
                  </a:lnTo>
                  <a:lnTo>
                    <a:pt x="373645" y="49479"/>
                  </a:lnTo>
                  <a:lnTo>
                    <a:pt x="369069" y="43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841468" y="2528408"/>
              <a:ext cx="1661795" cy="665480"/>
            </a:xfrm>
            <a:custGeom>
              <a:avLst/>
              <a:gdLst/>
              <a:ahLst/>
              <a:cxnLst/>
              <a:rect l="l" t="t" r="r" b="b"/>
              <a:pathLst>
                <a:path w="1661795" h="665480">
                  <a:moveTo>
                    <a:pt x="1440219" y="221625"/>
                  </a:moveTo>
                  <a:lnTo>
                    <a:pt x="1440219" y="0"/>
                  </a:lnTo>
                </a:path>
                <a:path w="1661795" h="665480">
                  <a:moveTo>
                    <a:pt x="1440219" y="221625"/>
                  </a:moveTo>
                  <a:lnTo>
                    <a:pt x="1661752" y="221625"/>
                  </a:lnTo>
                </a:path>
                <a:path w="1661795" h="665480">
                  <a:moveTo>
                    <a:pt x="1440219" y="0"/>
                  </a:moveTo>
                  <a:lnTo>
                    <a:pt x="1661752" y="0"/>
                  </a:lnTo>
                </a:path>
                <a:path w="1661795" h="665480">
                  <a:moveTo>
                    <a:pt x="1550986" y="443251"/>
                  </a:moveTo>
                  <a:lnTo>
                    <a:pt x="1550986" y="221625"/>
                  </a:lnTo>
                </a:path>
                <a:path w="1661795" h="665480">
                  <a:moveTo>
                    <a:pt x="1661752" y="221625"/>
                  </a:moveTo>
                  <a:lnTo>
                    <a:pt x="1661752" y="0"/>
                  </a:lnTo>
                </a:path>
                <a:path w="1661795" h="665480">
                  <a:moveTo>
                    <a:pt x="886386" y="443251"/>
                  </a:moveTo>
                  <a:lnTo>
                    <a:pt x="881884" y="487952"/>
                  </a:lnTo>
                  <a:lnTo>
                    <a:pt x="868972" y="529582"/>
                  </a:lnTo>
                  <a:lnTo>
                    <a:pt x="848539" y="567250"/>
                  </a:lnTo>
                  <a:lnTo>
                    <a:pt x="821476" y="600067"/>
                  </a:lnTo>
                  <a:lnTo>
                    <a:pt x="788673" y="627141"/>
                  </a:lnTo>
                  <a:lnTo>
                    <a:pt x="751020" y="647583"/>
                  </a:lnTo>
                  <a:lnTo>
                    <a:pt x="709408" y="660501"/>
                  </a:lnTo>
                  <a:lnTo>
                    <a:pt x="664726" y="665005"/>
                  </a:lnTo>
                  <a:lnTo>
                    <a:pt x="620086" y="660501"/>
                  </a:lnTo>
                  <a:lnTo>
                    <a:pt x="578505" y="647583"/>
                  </a:lnTo>
                  <a:lnTo>
                    <a:pt x="540875" y="627141"/>
                  </a:lnTo>
                  <a:lnTo>
                    <a:pt x="508087" y="600067"/>
                  </a:lnTo>
                  <a:lnTo>
                    <a:pt x="481033" y="567250"/>
                  </a:lnTo>
                  <a:lnTo>
                    <a:pt x="460605" y="529582"/>
                  </a:lnTo>
                  <a:lnTo>
                    <a:pt x="447695" y="487952"/>
                  </a:lnTo>
                  <a:lnTo>
                    <a:pt x="443193" y="443251"/>
                  </a:lnTo>
                  <a:lnTo>
                    <a:pt x="447695" y="398593"/>
                  </a:lnTo>
                  <a:lnTo>
                    <a:pt x="460605" y="356995"/>
                  </a:lnTo>
                  <a:lnTo>
                    <a:pt x="481033" y="319349"/>
                  </a:lnTo>
                  <a:lnTo>
                    <a:pt x="508087" y="286547"/>
                  </a:lnTo>
                  <a:lnTo>
                    <a:pt x="540875" y="259482"/>
                  </a:lnTo>
                  <a:lnTo>
                    <a:pt x="578505" y="239045"/>
                  </a:lnTo>
                  <a:lnTo>
                    <a:pt x="620086" y="226129"/>
                  </a:lnTo>
                  <a:lnTo>
                    <a:pt x="664726" y="221625"/>
                  </a:lnTo>
                  <a:lnTo>
                    <a:pt x="709408" y="226129"/>
                  </a:lnTo>
                  <a:lnTo>
                    <a:pt x="751020" y="239045"/>
                  </a:lnTo>
                  <a:lnTo>
                    <a:pt x="788673" y="259482"/>
                  </a:lnTo>
                  <a:lnTo>
                    <a:pt x="821476" y="286547"/>
                  </a:lnTo>
                  <a:lnTo>
                    <a:pt x="848539" y="319349"/>
                  </a:lnTo>
                  <a:lnTo>
                    <a:pt x="868972" y="356995"/>
                  </a:lnTo>
                  <a:lnTo>
                    <a:pt x="881884" y="398593"/>
                  </a:lnTo>
                  <a:lnTo>
                    <a:pt x="886386" y="443251"/>
                  </a:lnTo>
                  <a:close/>
                </a:path>
                <a:path w="1661795" h="665480">
                  <a:moveTo>
                    <a:pt x="1107919" y="443251"/>
                  </a:moveTo>
                  <a:lnTo>
                    <a:pt x="886386" y="443251"/>
                  </a:lnTo>
                </a:path>
                <a:path w="1661795" h="665480">
                  <a:moveTo>
                    <a:pt x="819825" y="443251"/>
                  </a:moveTo>
                  <a:lnTo>
                    <a:pt x="731288" y="443251"/>
                  </a:lnTo>
                </a:path>
                <a:path w="1661795" h="665480">
                  <a:moveTo>
                    <a:pt x="775493" y="398901"/>
                  </a:moveTo>
                  <a:lnTo>
                    <a:pt x="775493" y="487602"/>
                  </a:lnTo>
                </a:path>
                <a:path w="1661795" h="665480">
                  <a:moveTo>
                    <a:pt x="221660" y="443251"/>
                  </a:moveTo>
                  <a:lnTo>
                    <a:pt x="0" y="443251"/>
                  </a:lnTo>
                </a:path>
                <a:path w="1661795" h="665480">
                  <a:moveTo>
                    <a:pt x="0" y="221625"/>
                  </a:moveTo>
                  <a:lnTo>
                    <a:pt x="0" y="665005"/>
                  </a:lnTo>
                </a:path>
                <a:path w="1661795" h="665480">
                  <a:moveTo>
                    <a:pt x="443193" y="443251"/>
                  </a:moveTo>
                  <a:lnTo>
                    <a:pt x="221660" y="44325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2140" y="2583686"/>
              <a:ext cx="162974" cy="12263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6918" y="3293042"/>
              <a:ext cx="231313" cy="118437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5063128" y="3848761"/>
              <a:ext cx="886460" cy="19685"/>
            </a:xfrm>
            <a:custGeom>
              <a:avLst/>
              <a:gdLst/>
              <a:ahLst/>
              <a:cxnLst/>
              <a:rect l="l" t="t" r="r" b="b"/>
              <a:pathLst>
                <a:path w="886460" h="19685">
                  <a:moveTo>
                    <a:pt x="0" y="19061"/>
                  </a:moveTo>
                  <a:lnTo>
                    <a:pt x="886259" y="19061"/>
                  </a:lnTo>
                  <a:lnTo>
                    <a:pt x="886259" y="0"/>
                  </a:lnTo>
                  <a:lnTo>
                    <a:pt x="0" y="0"/>
                  </a:lnTo>
                  <a:lnTo>
                    <a:pt x="0" y="19061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324600" y="3858291"/>
              <a:ext cx="2068195" cy="887094"/>
            </a:xfrm>
            <a:custGeom>
              <a:avLst/>
              <a:gdLst/>
              <a:ahLst/>
              <a:cxnLst/>
              <a:rect l="l" t="t" r="r" b="b"/>
              <a:pathLst>
                <a:path w="2068195" h="887095">
                  <a:moveTo>
                    <a:pt x="738528" y="0"/>
                  </a:moveTo>
                  <a:lnTo>
                    <a:pt x="738528" y="443379"/>
                  </a:lnTo>
                </a:path>
                <a:path w="2068195" h="887095">
                  <a:moveTo>
                    <a:pt x="1624788" y="443379"/>
                  </a:moveTo>
                  <a:lnTo>
                    <a:pt x="1624788" y="0"/>
                  </a:lnTo>
                </a:path>
                <a:path w="2068195" h="887095">
                  <a:moveTo>
                    <a:pt x="443066" y="147793"/>
                  </a:moveTo>
                  <a:lnTo>
                    <a:pt x="516868" y="221753"/>
                  </a:lnTo>
                </a:path>
                <a:path w="2068195" h="887095">
                  <a:moveTo>
                    <a:pt x="1772519" y="147793"/>
                  </a:moveTo>
                  <a:lnTo>
                    <a:pt x="1846321" y="221753"/>
                  </a:lnTo>
                </a:path>
                <a:path w="2068195" h="887095">
                  <a:moveTo>
                    <a:pt x="738528" y="221753"/>
                  </a:moveTo>
                  <a:lnTo>
                    <a:pt x="295335" y="221753"/>
                  </a:lnTo>
                </a:path>
                <a:path w="2068195" h="887095">
                  <a:moveTo>
                    <a:pt x="516868" y="221753"/>
                  </a:moveTo>
                  <a:lnTo>
                    <a:pt x="443066" y="295586"/>
                  </a:lnTo>
                </a:path>
                <a:path w="2068195" h="887095">
                  <a:moveTo>
                    <a:pt x="1624788" y="221753"/>
                  </a:moveTo>
                  <a:lnTo>
                    <a:pt x="2067854" y="221753"/>
                  </a:lnTo>
                </a:path>
                <a:path w="2068195" h="887095">
                  <a:moveTo>
                    <a:pt x="1846321" y="221753"/>
                  </a:moveTo>
                  <a:lnTo>
                    <a:pt x="1772519" y="295586"/>
                  </a:lnTo>
                </a:path>
                <a:path w="2068195" h="887095">
                  <a:moveTo>
                    <a:pt x="0" y="369419"/>
                  </a:moveTo>
                  <a:lnTo>
                    <a:pt x="147604" y="369419"/>
                  </a:lnTo>
                </a:path>
                <a:path w="2068195" h="887095">
                  <a:moveTo>
                    <a:pt x="0" y="517212"/>
                  </a:moveTo>
                  <a:lnTo>
                    <a:pt x="73802" y="443379"/>
                  </a:lnTo>
                </a:path>
                <a:path w="2068195" h="887095">
                  <a:moveTo>
                    <a:pt x="73802" y="443379"/>
                  </a:moveTo>
                  <a:lnTo>
                    <a:pt x="147604" y="517212"/>
                  </a:lnTo>
                </a:path>
                <a:path w="2068195" h="887095">
                  <a:moveTo>
                    <a:pt x="73802" y="886681"/>
                  </a:moveTo>
                  <a:lnTo>
                    <a:pt x="73802" y="443379"/>
                  </a:lnTo>
                </a:path>
                <a:path w="2068195" h="887095">
                  <a:moveTo>
                    <a:pt x="738528" y="443379"/>
                  </a:moveTo>
                  <a:lnTo>
                    <a:pt x="1624788" y="443379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844242" y="4528988"/>
              <a:ext cx="890269" cy="432434"/>
            </a:xfrm>
            <a:custGeom>
              <a:avLst/>
              <a:gdLst/>
              <a:ahLst/>
              <a:cxnLst/>
              <a:rect l="l" t="t" r="r" b="b"/>
              <a:pathLst>
                <a:path w="890270" h="432435">
                  <a:moveTo>
                    <a:pt x="890224" y="0"/>
                  </a:moveTo>
                  <a:lnTo>
                    <a:pt x="0" y="0"/>
                  </a:lnTo>
                  <a:lnTo>
                    <a:pt x="0" y="431934"/>
                  </a:lnTo>
                  <a:lnTo>
                    <a:pt x="890224" y="431934"/>
                  </a:lnTo>
                  <a:lnTo>
                    <a:pt x="890224" y="0"/>
                  </a:lnTo>
                  <a:close/>
                </a:path>
              </a:pathLst>
            </a:custGeom>
            <a:solidFill>
              <a:srgbClr val="88B3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841468" y="4513765"/>
              <a:ext cx="886460" cy="19685"/>
            </a:xfrm>
            <a:custGeom>
              <a:avLst/>
              <a:gdLst/>
              <a:ahLst/>
              <a:cxnLst/>
              <a:rect l="l" t="t" r="r" b="b"/>
              <a:pathLst>
                <a:path w="886460" h="19685">
                  <a:moveTo>
                    <a:pt x="0" y="19061"/>
                  </a:moveTo>
                  <a:lnTo>
                    <a:pt x="886386" y="19061"/>
                  </a:lnTo>
                  <a:lnTo>
                    <a:pt x="886386" y="0"/>
                  </a:lnTo>
                  <a:lnTo>
                    <a:pt x="0" y="0"/>
                  </a:lnTo>
                  <a:lnTo>
                    <a:pt x="0" y="19061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398402" y="4523296"/>
              <a:ext cx="1772920" cy="443865"/>
            </a:xfrm>
            <a:custGeom>
              <a:avLst/>
              <a:gdLst/>
              <a:ahLst/>
              <a:cxnLst/>
              <a:rect l="l" t="t" r="r" b="b"/>
              <a:pathLst>
                <a:path w="1772920" h="443864">
                  <a:moveTo>
                    <a:pt x="443066" y="0"/>
                  </a:moveTo>
                  <a:lnTo>
                    <a:pt x="443066" y="443340"/>
                  </a:lnTo>
                </a:path>
                <a:path w="1772920" h="443864">
                  <a:moveTo>
                    <a:pt x="1329453" y="0"/>
                  </a:moveTo>
                  <a:lnTo>
                    <a:pt x="1329453" y="443340"/>
                  </a:lnTo>
                </a:path>
                <a:path w="1772920" h="443864">
                  <a:moveTo>
                    <a:pt x="1624788" y="147793"/>
                  </a:moveTo>
                  <a:lnTo>
                    <a:pt x="1550986" y="221676"/>
                  </a:lnTo>
                </a:path>
                <a:path w="1772920" h="443864">
                  <a:moveTo>
                    <a:pt x="443066" y="221676"/>
                  </a:moveTo>
                  <a:lnTo>
                    <a:pt x="0" y="221676"/>
                  </a:lnTo>
                </a:path>
                <a:path w="1772920" h="443864">
                  <a:moveTo>
                    <a:pt x="1329453" y="221676"/>
                  </a:moveTo>
                  <a:lnTo>
                    <a:pt x="1772519" y="221676"/>
                  </a:lnTo>
                </a:path>
                <a:path w="1772920" h="443864">
                  <a:moveTo>
                    <a:pt x="1550986" y="221676"/>
                  </a:moveTo>
                  <a:lnTo>
                    <a:pt x="1624788" y="295573"/>
                  </a:lnTo>
                </a:path>
                <a:path w="1772920" h="443864">
                  <a:moveTo>
                    <a:pt x="1329453" y="443340"/>
                  </a:moveTo>
                  <a:lnTo>
                    <a:pt x="443066" y="44334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805388" y="3681399"/>
              <a:ext cx="1082675" cy="1118870"/>
            </a:xfrm>
            <a:custGeom>
              <a:avLst/>
              <a:gdLst/>
              <a:ahLst/>
              <a:cxnLst/>
              <a:rect l="l" t="t" r="r" b="b"/>
              <a:pathLst>
                <a:path w="1082675" h="1118870">
                  <a:moveTo>
                    <a:pt x="80911" y="0"/>
                  </a:moveTo>
                  <a:lnTo>
                    <a:pt x="0" y="0"/>
                  </a:lnTo>
                  <a:lnTo>
                    <a:pt x="0" y="119964"/>
                  </a:lnTo>
                  <a:lnTo>
                    <a:pt x="15875" y="119964"/>
                  </a:lnTo>
                  <a:lnTo>
                    <a:pt x="15875" y="65443"/>
                  </a:lnTo>
                  <a:lnTo>
                    <a:pt x="72275" y="65443"/>
                  </a:lnTo>
                  <a:lnTo>
                    <a:pt x="72275" y="51346"/>
                  </a:lnTo>
                  <a:lnTo>
                    <a:pt x="15875" y="51346"/>
                  </a:lnTo>
                  <a:lnTo>
                    <a:pt x="15875" y="14109"/>
                  </a:lnTo>
                  <a:lnTo>
                    <a:pt x="80911" y="14109"/>
                  </a:lnTo>
                  <a:lnTo>
                    <a:pt x="80911" y="0"/>
                  </a:lnTo>
                  <a:close/>
                </a:path>
                <a:path w="1082675" h="1118870">
                  <a:moveTo>
                    <a:pt x="178092" y="76377"/>
                  </a:moveTo>
                  <a:lnTo>
                    <a:pt x="177533" y="68249"/>
                  </a:lnTo>
                  <a:lnTo>
                    <a:pt x="177393" y="66205"/>
                  </a:lnTo>
                  <a:lnTo>
                    <a:pt x="175323" y="57238"/>
                  </a:lnTo>
                  <a:lnTo>
                    <a:pt x="171869" y="49479"/>
                  </a:lnTo>
                  <a:lnTo>
                    <a:pt x="167233" y="43205"/>
                  </a:lnTo>
                  <a:lnTo>
                    <a:pt x="167043" y="42951"/>
                  </a:lnTo>
                  <a:lnTo>
                    <a:pt x="162471" y="38976"/>
                  </a:lnTo>
                  <a:lnTo>
                    <a:pt x="162471" y="68249"/>
                  </a:lnTo>
                  <a:lnTo>
                    <a:pt x="113944" y="68249"/>
                  </a:lnTo>
                  <a:lnTo>
                    <a:pt x="114452" y="60617"/>
                  </a:lnTo>
                  <a:lnTo>
                    <a:pt x="116992" y="54521"/>
                  </a:lnTo>
                  <a:lnTo>
                    <a:pt x="126263" y="45491"/>
                  </a:lnTo>
                  <a:lnTo>
                    <a:pt x="131851" y="43205"/>
                  </a:lnTo>
                  <a:lnTo>
                    <a:pt x="146202" y="43205"/>
                  </a:lnTo>
                  <a:lnTo>
                    <a:pt x="152171" y="45999"/>
                  </a:lnTo>
                  <a:lnTo>
                    <a:pt x="159931" y="55410"/>
                  </a:lnTo>
                  <a:lnTo>
                    <a:pt x="161836" y="60871"/>
                  </a:lnTo>
                  <a:lnTo>
                    <a:pt x="162471" y="68249"/>
                  </a:lnTo>
                  <a:lnTo>
                    <a:pt x="162471" y="38976"/>
                  </a:lnTo>
                  <a:lnTo>
                    <a:pt x="161112" y="37782"/>
                  </a:lnTo>
                  <a:lnTo>
                    <a:pt x="154368" y="34086"/>
                  </a:lnTo>
                  <a:lnTo>
                    <a:pt x="146812" y="31877"/>
                  </a:lnTo>
                  <a:lnTo>
                    <a:pt x="138455" y="31140"/>
                  </a:lnTo>
                  <a:lnTo>
                    <a:pt x="129908" y="31877"/>
                  </a:lnTo>
                  <a:lnTo>
                    <a:pt x="100736" y="57810"/>
                  </a:lnTo>
                  <a:lnTo>
                    <a:pt x="97993" y="76377"/>
                  </a:lnTo>
                  <a:lnTo>
                    <a:pt x="98018" y="78536"/>
                  </a:lnTo>
                  <a:lnTo>
                    <a:pt x="115163" y="115354"/>
                  </a:lnTo>
                  <a:lnTo>
                    <a:pt x="139344" y="121996"/>
                  </a:lnTo>
                  <a:lnTo>
                    <a:pt x="146558" y="121539"/>
                  </a:lnTo>
                  <a:lnTo>
                    <a:pt x="177584" y="93916"/>
                  </a:lnTo>
                  <a:lnTo>
                    <a:pt x="162344" y="92011"/>
                  </a:lnTo>
                  <a:lnTo>
                    <a:pt x="160058" y="98234"/>
                  </a:lnTo>
                  <a:lnTo>
                    <a:pt x="157010" y="102806"/>
                  </a:lnTo>
                  <a:lnTo>
                    <a:pt x="149377" y="108407"/>
                  </a:lnTo>
                  <a:lnTo>
                    <a:pt x="144805" y="109931"/>
                  </a:lnTo>
                  <a:lnTo>
                    <a:pt x="132105" y="109931"/>
                  </a:lnTo>
                  <a:lnTo>
                    <a:pt x="113182" y="80314"/>
                  </a:lnTo>
                  <a:lnTo>
                    <a:pt x="177965" y="80314"/>
                  </a:lnTo>
                  <a:lnTo>
                    <a:pt x="178092" y="76377"/>
                  </a:lnTo>
                  <a:close/>
                </a:path>
                <a:path w="1082675" h="1118870">
                  <a:moveTo>
                    <a:pt x="273989" y="76377"/>
                  </a:moveTo>
                  <a:lnTo>
                    <a:pt x="258495" y="39065"/>
                  </a:lnTo>
                  <a:lnTo>
                    <a:pt x="258495" y="68249"/>
                  </a:lnTo>
                  <a:lnTo>
                    <a:pt x="209969" y="68249"/>
                  </a:lnTo>
                  <a:lnTo>
                    <a:pt x="210477" y="60617"/>
                  </a:lnTo>
                  <a:lnTo>
                    <a:pt x="213017" y="54521"/>
                  </a:lnTo>
                  <a:lnTo>
                    <a:pt x="217601" y="50076"/>
                  </a:lnTo>
                  <a:lnTo>
                    <a:pt x="222173" y="45491"/>
                  </a:lnTo>
                  <a:lnTo>
                    <a:pt x="227888" y="43205"/>
                  </a:lnTo>
                  <a:lnTo>
                    <a:pt x="242112" y="43205"/>
                  </a:lnTo>
                  <a:lnTo>
                    <a:pt x="248208" y="45999"/>
                  </a:lnTo>
                  <a:lnTo>
                    <a:pt x="255955" y="55410"/>
                  </a:lnTo>
                  <a:lnTo>
                    <a:pt x="257860" y="60871"/>
                  </a:lnTo>
                  <a:lnTo>
                    <a:pt x="258495" y="68249"/>
                  </a:lnTo>
                  <a:lnTo>
                    <a:pt x="258495" y="39065"/>
                  </a:lnTo>
                  <a:lnTo>
                    <a:pt x="257035" y="37782"/>
                  </a:lnTo>
                  <a:lnTo>
                    <a:pt x="250329" y="34086"/>
                  </a:lnTo>
                  <a:lnTo>
                    <a:pt x="242824" y="31877"/>
                  </a:lnTo>
                  <a:lnTo>
                    <a:pt x="234492" y="31140"/>
                  </a:lnTo>
                  <a:lnTo>
                    <a:pt x="225945" y="31877"/>
                  </a:lnTo>
                  <a:lnTo>
                    <a:pt x="196761" y="57810"/>
                  </a:lnTo>
                  <a:lnTo>
                    <a:pt x="193967" y="77266"/>
                  </a:lnTo>
                  <a:lnTo>
                    <a:pt x="194665" y="87274"/>
                  </a:lnTo>
                  <a:lnTo>
                    <a:pt x="218262" y="119049"/>
                  </a:lnTo>
                  <a:lnTo>
                    <a:pt x="235381" y="121996"/>
                  </a:lnTo>
                  <a:lnTo>
                    <a:pt x="242570" y="121539"/>
                  </a:lnTo>
                  <a:lnTo>
                    <a:pt x="273481" y="93916"/>
                  </a:lnTo>
                  <a:lnTo>
                    <a:pt x="258368" y="92011"/>
                  </a:lnTo>
                  <a:lnTo>
                    <a:pt x="256082" y="98234"/>
                  </a:lnTo>
                  <a:lnTo>
                    <a:pt x="253034" y="102806"/>
                  </a:lnTo>
                  <a:lnTo>
                    <a:pt x="245414" y="108407"/>
                  </a:lnTo>
                  <a:lnTo>
                    <a:pt x="240842" y="109931"/>
                  </a:lnTo>
                  <a:lnTo>
                    <a:pt x="228142" y="109931"/>
                  </a:lnTo>
                  <a:lnTo>
                    <a:pt x="222046" y="107378"/>
                  </a:lnTo>
                  <a:lnTo>
                    <a:pt x="212382" y="97218"/>
                  </a:lnTo>
                  <a:lnTo>
                    <a:pt x="209715" y="89852"/>
                  </a:lnTo>
                  <a:lnTo>
                    <a:pt x="209080" y="80314"/>
                  </a:lnTo>
                  <a:lnTo>
                    <a:pt x="273989" y="80314"/>
                  </a:lnTo>
                  <a:lnTo>
                    <a:pt x="273989" y="76377"/>
                  </a:lnTo>
                  <a:close/>
                </a:path>
                <a:path w="1082675" h="1118870">
                  <a:moveTo>
                    <a:pt x="364947" y="0"/>
                  </a:moveTo>
                  <a:lnTo>
                    <a:pt x="351485" y="0"/>
                  </a:lnTo>
                  <a:lnTo>
                    <a:pt x="351485" y="88709"/>
                  </a:lnTo>
                  <a:lnTo>
                    <a:pt x="349199" y="96710"/>
                  </a:lnTo>
                  <a:lnTo>
                    <a:pt x="340169" y="107251"/>
                  </a:lnTo>
                  <a:lnTo>
                    <a:pt x="334708" y="109931"/>
                  </a:lnTo>
                  <a:lnTo>
                    <a:pt x="321881" y="109931"/>
                  </a:lnTo>
                  <a:lnTo>
                    <a:pt x="304609" y="76631"/>
                  </a:lnTo>
                  <a:lnTo>
                    <a:pt x="305028" y="68554"/>
                  </a:lnTo>
                  <a:lnTo>
                    <a:pt x="321119" y="43332"/>
                  </a:lnTo>
                  <a:lnTo>
                    <a:pt x="334327" y="43332"/>
                  </a:lnTo>
                  <a:lnTo>
                    <a:pt x="351485" y="88709"/>
                  </a:lnTo>
                  <a:lnTo>
                    <a:pt x="351485" y="0"/>
                  </a:lnTo>
                  <a:lnTo>
                    <a:pt x="350215" y="0"/>
                  </a:lnTo>
                  <a:lnTo>
                    <a:pt x="350215" y="43078"/>
                  </a:lnTo>
                  <a:lnTo>
                    <a:pt x="347675" y="39522"/>
                  </a:lnTo>
                  <a:lnTo>
                    <a:pt x="344373" y="36601"/>
                  </a:lnTo>
                  <a:lnTo>
                    <a:pt x="340296" y="34442"/>
                  </a:lnTo>
                  <a:lnTo>
                    <a:pt x="336105" y="32156"/>
                  </a:lnTo>
                  <a:lnTo>
                    <a:pt x="331533" y="31140"/>
                  </a:lnTo>
                  <a:lnTo>
                    <a:pt x="319087" y="31140"/>
                  </a:lnTo>
                  <a:lnTo>
                    <a:pt x="291020" y="60109"/>
                  </a:lnTo>
                  <a:lnTo>
                    <a:pt x="289496" y="67995"/>
                  </a:lnTo>
                  <a:lnTo>
                    <a:pt x="289496" y="85521"/>
                  </a:lnTo>
                  <a:lnTo>
                    <a:pt x="313626" y="120091"/>
                  </a:lnTo>
                  <a:lnTo>
                    <a:pt x="319976" y="121996"/>
                  </a:lnTo>
                  <a:lnTo>
                    <a:pt x="326961" y="121996"/>
                  </a:lnTo>
                  <a:lnTo>
                    <a:pt x="334492" y="121183"/>
                  </a:lnTo>
                  <a:lnTo>
                    <a:pt x="341045" y="118757"/>
                  </a:lnTo>
                  <a:lnTo>
                    <a:pt x="346633" y="114706"/>
                  </a:lnTo>
                  <a:lnTo>
                    <a:pt x="350507" y="109931"/>
                  </a:lnTo>
                  <a:lnTo>
                    <a:pt x="351231" y="109042"/>
                  </a:lnTo>
                  <a:lnTo>
                    <a:pt x="351231" y="119964"/>
                  </a:lnTo>
                  <a:lnTo>
                    <a:pt x="364947" y="119964"/>
                  </a:lnTo>
                  <a:lnTo>
                    <a:pt x="364947" y="109042"/>
                  </a:lnTo>
                  <a:lnTo>
                    <a:pt x="364947" y="43332"/>
                  </a:lnTo>
                  <a:lnTo>
                    <a:pt x="364947" y="43078"/>
                  </a:lnTo>
                  <a:lnTo>
                    <a:pt x="364947" y="0"/>
                  </a:lnTo>
                  <a:close/>
                </a:path>
                <a:path w="1082675" h="1118870">
                  <a:moveTo>
                    <a:pt x="482701" y="78282"/>
                  </a:moveTo>
                  <a:lnTo>
                    <a:pt x="466191" y="58000"/>
                  </a:lnTo>
                  <a:lnTo>
                    <a:pt x="466191" y="80695"/>
                  </a:lnTo>
                  <a:lnTo>
                    <a:pt x="466191" y="89090"/>
                  </a:lnTo>
                  <a:lnTo>
                    <a:pt x="465429" y="92392"/>
                  </a:lnTo>
                  <a:lnTo>
                    <a:pt x="463765" y="95313"/>
                  </a:lnTo>
                  <a:lnTo>
                    <a:pt x="462241" y="98234"/>
                  </a:lnTo>
                  <a:lnTo>
                    <a:pt x="442937" y="105854"/>
                  </a:lnTo>
                  <a:lnTo>
                    <a:pt x="407885" y="105854"/>
                  </a:lnTo>
                  <a:lnTo>
                    <a:pt x="407885" y="64554"/>
                  </a:lnTo>
                  <a:lnTo>
                    <a:pt x="443318" y="64554"/>
                  </a:lnTo>
                  <a:lnTo>
                    <a:pt x="466191" y="80695"/>
                  </a:lnTo>
                  <a:lnTo>
                    <a:pt x="466191" y="58000"/>
                  </a:lnTo>
                  <a:lnTo>
                    <a:pt x="460082" y="56172"/>
                  </a:lnTo>
                  <a:lnTo>
                    <a:pt x="465683" y="53378"/>
                  </a:lnTo>
                  <a:lnTo>
                    <a:pt x="468998" y="50457"/>
                  </a:lnTo>
                  <a:lnTo>
                    <a:pt x="469874" y="49695"/>
                  </a:lnTo>
                  <a:lnTo>
                    <a:pt x="472668" y="45237"/>
                  </a:lnTo>
                  <a:lnTo>
                    <a:pt x="475462" y="40665"/>
                  </a:lnTo>
                  <a:lnTo>
                    <a:pt x="476859" y="35839"/>
                  </a:lnTo>
                  <a:lnTo>
                    <a:pt x="476821" y="25031"/>
                  </a:lnTo>
                  <a:lnTo>
                    <a:pt x="475335" y="19951"/>
                  </a:lnTo>
                  <a:lnTo>
                    <a:pt x="471678" y="14109"/>
                  </a:lnTo>
                  <a:lnTo>
                    <a:pt x="468985" y="9791"/>
                  </a:lnTo>
                  <a:lnTo>
                    <a:pt x="464654" y="6108"/>
                  </a:lnTo>
                  <a:lnTo>
                    <a:pt x="461225" y="4622"/>
                  </a:lnTo>
                  <a:lnTo>
                    <a:pt x="461225" y="28600"/>
                  </a:lnTo>
                  <a:lnTo>
                    <a:pt x="461225" y="36728"/>
                  </a:lnTo>
                  <a:lnTo>
                    <a:pt x="440905" y="50457"/>
                  </a:lnTo>
                  <a:lnTo>
                    <a:pt x="407885" y="50457"/>
                  </a:lnTo>
                  <a:lnTo>
                    <a:pt x="407885" y="14109"/>
                  </a:lnTo>
                  <a:lnTo>
                    <a:pt x="440524" y="14109"/>
                  </a:lnTo>
                  <a:lnTo>
                    <a:pt x="446620" y="14744"/>
                  </a:lnTo>
                  <a:lnTo>
                    <a:pt x="450176" y="15887"/>
                  </a:lnTo>
                  <a:lnTo>
                    <a:pt x="453732" y="16903"/>
                  </a:lnTo>
                  <a:lnTo>
                    <a:pt x="456399" y="19062"/>
                  </a:lnTo>
                  <a:lnTo>
                    <a:pt x="458304" y="21983"/>
                  </a:lnTo>
                  <a:lnTo>
                    <a:pt x="460209" y="25031"/>
                  </a:lnTo>
                  <a:lnTo>
                    <a:pt x="461225" y="28600"/>
                  </a:lnTo>
                  <a:lnTo>
                    <a:pt x="461225" y="4622"/>
                  </a:lnTo>
                  <a:lnTo>
                    <a:pt x="459066" y="3683"/>
                  </a:lnTo>
                  <a:lnTo>
                    <a:pt x="453605" y="1143"/>
                  </a:lnTo>
                  <a:lnTo>
                    <a:pt x="446239" y="0"/>
                  </a:lnTo>
                  <a:lnTo>
                    <a:pt x="391998" y="0"/>
                  </a:lnTo>
                  <a:lnTo>
                    <a:pt x="391998" y="119964"/>
                  </a:lnTo>
                  <a:lnTo>
                    <a:pt x="445477" y="119964"/>
                  </a:lnTo>
                  <a:lnTo>
                    <a:pt x="451954" y="119329"/>
                  </a:lnTo>
                  <a:lnTo>
                    <a:pt x="457161" y="118059"/>
                  </a:lnTo>
                  <a:lnTo>
                    <a:pt x="462368" y="116662"/>
                  </a:lnTo>
                  <a:lnTo>
                    <a:pt x="466826" y="114757"/>
                  </a:lnTo>
                  <a:lnTo>
                    <a:pt x="470255" y="112090"/>
                  </a:lnTo>
                  <a:lnTo>
                    <a:pt x="473811" y="109423"/>
                  </a:lnTo>
                  <a:lnTo>
                    <a:pt x="476631" y="105854"/>
                  </a:lnTo>
                  <a:lnTo>
                    <a:pt x="476732" y="105727"/>
                  </a:lnTo>
                  <a:lnTo>
                    <a:pt x="479145" y="100901"/>
                  </a:lnTo>
                  <a:lnTo>
                    <a:pt x="481431" y="96075"/>
                  </a:lnTo>
                  <a:lnTo>
                    <a:pt x="482701" y="90868"/>
                  </a:lnTo>
                  <a:lnTo>
                    <a:pt x="482701" y="78282"/>
                  </a:lnTo>
                  <a:close/>
                </a:path>
                <a:path w="1082675" h="1118870">
                  <a:moveTo>
                    <a:pt x="581012" y="119964"/>
                  </a:moveTo>
                  <a:lnTo>
                    <a:pt x="579107" y="116662"/>
                  </a:lnTo>
                  <a:lnTo>
                    <a:pt x="577964" y="113233"/>
                  </a:lnTo>
                  <a:lnTo>
                    <a:pt x="577329" y="109550"/>
                  </a:lnTo>
                  <a:lnTo>
                    <a:pt x="577303" y="109296"/>
                  </a:lnTo>
                  <a:lnTo>
                    <a:pt x="576910" y="105905"/>
                  </a:lnTo>
                  <a:lnTo>
                    <a:pt x="576592" y="100342"/>
                  </a:lnTo>
                  <a:lnTo>
                    <a:pt x="576478" y="96456"/>
                  </a:lnTo>
                  <a:lnTo>
                    <a:pt x="576351" y="88963"/>
                  </a:lnTo>
                  <a:lnTo>
                    <a:pt x="576313" y="76377"/>
                  </a:lnTo>
                  <a:lnTo>
                    <a:pt x="576313" y="57442"/>
                  </a:lnTo>
                  <a:lnTo>
                    <a:pt x="576059" y="52870"/>
                  </a:lnTo>
                  <a:lnTo>
                    <a:pt x="570979" y="40284"/>
                  </a:lnTo>
                  <a:lnTo>
                    <a:pt x="568820" y="37617"/>
                  </a:lnTo>
                  <a:lnTo>
                    <a:pt x="565391" y="35458"/>
                  </a:lnTo>
                  <a:lnTo>
                    <a:pt x="560819" y="33680"/>
                  </a:lnTo>
                  <a:lnTo>
                    <a:pt x="556120" y="32029"/>
                  </a:lnTo>
                  <a:lnTo>
                    <a:pt x="550151" y="31140"/>
                  </a:lnTo>
                  <a:lnTo>
                    <a:pt x="535292" y="31140"/>
                  </a:lnTo>
                  <a:lnTo>
                    <a:pt x="528688" y="32156"/>
                  </a:lnTo>
                  <a:lnTo>
                    <a:pt x="517372" y="36220"/>
                  </a:lnTo>
                  <a:lnTo>
                    <a:pt x="512927" y="39141"/>
                  </a:lnTo>
                  <a:lnTo>
                    <a:pt x="510006" y="42951"/>
                  </a:lnTo>
                  <a:lnTo>
                    <a:pt x="506958" y="46774"/>
                  </a:lnTo>
                  <a:lnTo>
                    <a:pt x="504799" y="51727"/>
                  </a:lnTo>
                  <a:lnTo>
                    <a:pt x="503529" y="57823"/>
                  </a:lnTo>
                  <a:lnTo>
                    <a:pt x="517880" y="59855"/>
                  </a:lnTo>
                  <a:lnTo>
                    <a:pt x="519531" y="53632"/>
                  </a:lnTo>
                  <a:lnTo>
                    <a:pt x="521944" y="49314"/>
                  </a:lnTo>
                  <a:lnTo>
                    <a:pt x="528561" y="44475"/>
                  </a:lnTo>
                  <a:lnTo>
                    <a:pt x="533641" y="43332"/>
                  </a:lnTo>
                  <a:lnTo>
                    <a:pt x="547992" y="43332"/>
                  </a:lnTo>
                  <a:lnTo>
                    <a:pt x="553580" y="44983"/>
                  </a:lnTo>
                  <a:lnTo>
                    <a:pt x="560184" y="50711"/>
                  </a:lnTo>
                  <a:lnTo>
                    <a:pt x="561581" y="55029"/>
                  </a:lnTo>
                  <a:lnTo>
                    <a:pt x="561454" y="64808"/>
                  </a:lnTo>
                  <a:lnTo>
                    <a:pt x="561454" y="76377"/>
                  </a:lnTo>
                  <a:lnTo>
                    <a:pt x="561352" y="88963"/>
                  </a:lnTo>
                  <a:lnTo>
                    <a:pt x="560692" y="93154"/>
                  </a:lnTo>
                  <a:lnTo>
                    <a:pt x="559041" y="96456"/>
                  </a:lnTo>
                  <a:lnTo>
                    <a:pt x="557009" y="100774"/>
                  </a:lnTo>
                  <a:lnTo>
                    <a:pt x="553834" y="104203"/>
                  </a:lnTo>
                  <a:lnTo>
                    <a:pt x="549389" y="106743"/>
                  </a:lnTo>
                  <a:lnTo>
                    <a:pt x="544944" y="109169"/>
                  </a:lnTo>
                  <a:lnTo>
                    <a:pt x="539864" y="110439"/>
                  </a:lnTo>
                  <a:lnTo>
                    <a:pt x="528434" y="110439"/>
                  </a:lnTo>
                  <a:lnTo>
                    <a:pt x="524103" y="109169"/>
                  </a:lnTo>
                  <a:lnTo>
                    <a:pt x="521182" y="106489"/>
                  </a:lnTo>
                  <a:lnTo>
                    <a:pt x="518134" y="103822"/>
                  </a:lnTo>
                  <a:lnTo>
                    <a:pt x="516801" y="100774"/>
                  </a:lnTo>
                  <a:lnTo>
                    <a:pt x="516737" y="94170"/>
                  </a:lnTo>
                  <a:lnTo>
                    <a:pt x="517372" y="91757"/>
                  </a:lnTo>
                  <a:lnTo>
                    <a:pt x="518769" y="89725"/>
                  </a:lnTo>
                  <a:lnTo>
                    <a:pt x="520166" y="87566"/>
                  </a:lnTo>
                  <a:lnTo>
                    <a:pt x="522071" y="86029"/>
                  </a:lnTo>
                  <a:lnTo>
                    <a:pt x="524611" y="84886"/>
                  </a:lnTo>
                  <a:lnTo>
                    <a:pt x="527037" y="83743"/>
                  </a:lnTo>
                  <a:lnTo>
                    <a:pt x="531355" y="82854"/>
                  </a:lnTo>
                  <a:lnTo>
                    <a:pt x="548119" y="80441"/>
                  </a:lnTo>
                  <a:lnTo>
                    <a:pt x="556120" y="78536"/>
                  </a:lnTo>
                  <a:lnTo>
                    <a:pt x="561454" y="76377"/>
                  </a:lnTo>
                  <a:lnTo>
                    <a:pt x="561454" y="64808"/>
                  </a:lnTo>
                  <a:lnTo>
                    <a:pt x="556666" y="66268"/>
                  </a:lnTo>
                  <a:lnTo>
                    <a:pt x="550684" y="67589"/>
                  </a:lnTo>
                  <a:lnTo>
                    <a:pt x="543521" y="68795"/>
                  </a:lnTo>
                  <a:lnTo>
                    <a:pt x="529323" y="70662"/>
                  </a:lnTo>
                  <a:lnTo>
                    <a:pt x="524992" y="71297"/>
                  </a:lnTo>
                  <a:lnTo>
                    <a:pt x="500989" y="92773"/>
                  </a:lnTo>
                  <a:lnTo>
                    <a:pt x="500989" y="104330"/>
                  </a:lnTo>
                  <a:lnTo>
                    <a:pt x="503529" y="110312"/>
                  </a:lnTo>
                  <a:lnTo>
                    <a:pt x="513816" y="119583"/>
                  </a:lnTo>
                  <a:lnTo>
                    <a:pt x="521182" y="121996"/>
                  </a:lnTo>
                  <a:lnTo>
                    <a:pt x="536435" y="121996"/>
                  </a:lnTo>
                  <a:lnTo>
                    <a:pt x="541896" y="120980"/>
                  </a:lnTo>
                  <a:lnTo>
                    <a:pt x="551929" y="117170"/>
                  </a:lnTo>
                  <a:lnTo>
                    <a:pt x="557263" y="113995"/>
                  </a:lnTo>
                  <a:lnTo>
                    <a:pt x="561390" y="110439"/>
                  </a:lnTo>
                  <a:lnTo>
                    <a:pt x="562724" y="109296"/>
                  </a:lnTo>
                  <a:lnTo>
                    <a:pt x="563105" y="113360"/>
                  </a:lnTo>
                  <a:lnTo>
                    <a:pt x="564121" y="116916"/>
                  </a:lnTo>
                  <a:lnTo>
                    <a:pt x="565645" y="119964"/>
                  </a:lnTo>
                  <a:lnTo>
                    <a:pt x="581012" y="119964"/>
                  </a:lnTo>
                  <a:close/>
                </a:path>
                <a:path w="1082675" h="1118870">
                  <a:moveTo>
                    <a:pt x="673239" y="90106"/>
                  </a:moveTo>
                  <a:lnTo>
                    <a:pt x="658761" y="88201"/>
                  </a:lnTo>
                  <a:lnTo>
                    <a:pt x="657618" y="95567"/>
                  </a:lnTo>
                  <a:lnTo>
                    <a:pt x="655205" y="101028"/>
                  </a:lnTo>
                  <a:lnTo>
                    <a:pt x="651395" y="104584"/>
                  </a:lnTo>
                  <a:lnTo>
                    <a:pt x="647446" y="108153"/>
                  </a:lnTo>
                  <a:lnTo>
                    <a:pt x="642620" y="109931"/>
                  </a:lnTo>
                  <a:lnTo>
                    <a:pt x="629666" y="109931"/>
                  </a:lnTo>
                  <a:lnTo>
                    <a:pt x="612648" y="76504"/>
                  </a:lnTo>
                  <a:lnTo>
                    <a:pt x="613079" y="68427"/>
                  </a:lnTo>
                  <a:lnTo>
                    <a:pt x="630301" y="43205"/>
                  </a:lnTo>
                  <a:lnTo>
                    <a:pt x="642620" y="43205"/>
                  </a:lnTo>
                  <a:lnTo>
                    <a:pt x="646811" y="44729"/>
                  </a:lnTo>
                  <a:lnTo>
                    <a:pt x="653681" y="50584"/>
                  </a:lnTo>
                  <a:lnTo>
                    <a:pt x="656094" y="55029"/>
                  </a:lnTo>
                  <a:lnTo>
                    <a:pt x="657491" y="60871"/>
                  </a:lnTo>
                  <a:lnTo>
                    <a:pt x="671842" y="58585"/>
                  </a:lnTo>
                  <a:lnTo>
                    <a:pt x="670064" y="49822"/>
                  </a:lnTo>
                  <a:lnTo>
                    <a:pt x="666318" y="43205"/>
                  </a:lnTo>
                  <a:lnTo>
                    <a:pt x="666254" y="43078"/>
                  </a:lnTo>
                  <a:lnTo>
                    <a:pt x="654316" y="33426"/>
                  </a:lnTo>
                  <a:lnTo>
                    <a:pt x="646557" y="31140"/>
                  </a:lnTo>
                  <a:lnTo>
                    <a:pt x="629666" y="31140"/>
                  </a:lnTo>
                  <a:lnTo>
                    <a:pt x="599059" y="59220"/>
                  </a:lnTo>
                  <a:lnTo>
                    <a:pt x="597535" y="67487"/>
                  </a:lnTo>
                  <a:lnTo>
                    <a:pt x="597535" y="76885"/>
                  </a:lnTo>
                  <a:lnTo>
                    <a:pt x="614184" y="115404"/>
                  </a:lnTo>
                  <a:lnTo>
                    <a:pt x="637032" y="121996"/>
                  </a:lnTo>
                  <a:lnTo>
                    <a:pt x="643890" y="121475"/>
                  </a:lnTo>
                  <a:lnTo>
                    <a:pt x="671550" y="97155"/>
                  </a:lnTo>
                  <a:lnTo>
                    <a:pt x="673239" y="90106"/>
                  </a:lnTo>
                  <a:close/>
                </a:path>
                <a:path w="1082675" h="1118870">
                  <a:moveTo>
                    <a:pt x="760374" y="1057109"/>
                  </a:moveTo>
                  <a:lnTo>
                    <a:pt x="749477" y="1018451"/>
                  </a:lnTo>
                  <a:lnTo>
                    <a:pt x="743991" y="1011809"/>
                  </a:lnTo>
                  <a:lnTo>
                    <a:pt x="743991" y="1057109"/>
                  </a:lnTo>
                  <a:lnTo>
                    <a:pt x="743280" y="1067981"/>
                  </a:lnTo>
                  <a:lnTo>
                    <a:pt x="719391" y="1102144"/>
                  </a:lnTo>
                  <a:lnTo>
                    <a:pt x="703084" y="1105268"/>
                  </a:lnTo>
                  <a:lnTo>
                    <a:pt x="694728" y="1104493"/>
                  </a:lnTo>
                  <a:lnTo>
                    <a:pt x="665314" y="1078128"/>
                  </a:lnTo>
                  <a:lnTo>
                    <a:pt x="662444" y="1058824"/>
                  </a:lnTo>
                  <a:lnTo>
                    <a:pt x="663194" y="1046302"/>
                  </a:lnTo>
                  <a:lnTo>
                    <a:pt x="687781" y="1011682"/>
                  </a:lnTo>
                  <a:lnTo>
                    <a:pt x="703338" y="1008799"/>
                  </a:lnTo>
                  <a:lnTo>
                    <a:pt x="711212" y="1008799"/>
                  </a:lnTo>
                  <a:lnTo>
                    <a:pt x="741260" y="1037323"/>
                  </a:lnTo>
                  <a:lnTo>
                    <a:pt x="743991" y="1057109"/>
                  </a:lnTo>
                  <a:lnTo>
                    <a:pt x="743991" y="1011809"/>
                  </a:lnTo>
                  <a:lnTo>
                    <a:pt x="703338" y="995184"/>
                  </a:lnTo>
                  <a:lnTo>
                    <a:pt x="691261" y="996238"/>
                  </a:lnTo>
                  <a:lnTo>
                    <a:pt x="655078" y="1021232"/>
                  </a:lnTo>
                  <a:lnTo>
                    <a:pt x="646188" y="1058824"/>
                  </a:lnTo>
                  <a:lnTo>
                    <a:pt x="646607" y="1066342"/>
                  </a:lnTo>
                  <a:lnTo>
                    <a:pt x="666851" y="1106208"/>
                  </a:lnTo>
                  <a:lnTo>
                    <a:pt x="703211" y="1118806"/>
                  </a:lnTo>
                  <a:lnTo>
                    <a:pt x="710882" y="1118349"/>
                  </a:lnTo>
                  <a:lnTo>
                    <a:pt x="740816" y="1105268"/>
                  </a:lnTo>
                  <a:lnTo>
                    <a:pt x="744118" y="1102321"/>
                  </a:lnTo>
                  <a:lnTo>
                    <a:pt x="759904" y="1066050"/>
                  </a:lnTo>
                  <a:lnTo>
                    <a:pt x="760374" y="1057109"/>
                  </a:lnTo>
                  <a:close/>
                </a:path>
                <a:path w="1082675" h="1118870">
                  <a:moveTo>
                    <a:pt x="760374" y="119964"/>
                  </a:moveTo>
                  <a:lnTo>
                    <a:pt x="730681" y="75615"/>
                  </a:lnTo>
                  <a:lnTo>
                    <a:pt x="725830" y="68376"/>
                  </a:lnTo>
                  <a:lnTo>
                    <a:pt x="723798" y="65316"/>
                  </a:lnTo>
                  <a:lnTo>
                    <a:pt x="757072" y="33045"/>
                  </a:lnTo>
                  <a:lnTo>
                    <a:pt x="738022" y="33045"/>
                  </a:lnTo>
                  <a:lnTo>
                    <a:pt x="703084" y="68376"/>
                  </a:lnTo>
                  <a:lnTo>
                    <a:pt x="703084" y="0"/>
                  </a:lnTo>
                  <a:lnTo>
                    <a:pt x="688352" y="0"/>
                  </a:lnTo>
                  <a:lnTo>
                    <a:pt x="688352" y="119964"/>
                  </a:lnTo>
                  <a:lnTo>
                    <a:pt x="703084" y="119964"/>
                  </a:lnTo>
                  <a:lnTo>
                    <a:pt x="703084" y="85521"/>
                  </a:lnTo>
                  <a:lnTo>
                    <a:pt x="713511" y="75615"/>
                  </a:lnTo>
                  <a:lnTo>
                    <a:pt x="742213" y="119964"/>
                  </a:lnTo>
                  <a:lnTo>
                    <a:pt x="760374" y="119964"/>
                  </a:lnTo>
                  <a:close/>
                </a:path>
                <a:path w="1082675" h="1118870">
                  <a:moveTo>
                    <a:pt x="801789" y="423049"/>
                  </a:moveTo>
                  <a:lnTo>
                    <a:pt x="793915" y="377050"/>
                  </a:lnTo>
                  <a:lnTo>
                    <a:pt x="785406" y="367118"/>
                  </a:lnTo>
                  <a:lnTo>
                    <a:pt x="785406" y="413651"/>
                  </a:lnTo>
                  <a:lnTo>
                    <a:pt x="785368" y="423049"/>
                  </a:lnTo>
                  <a:lnTo>
                    <a:pt x="767232" y="456730"/>
                  </a:lnTo>
                  <a:lnTo>
                    <a:pt x="751992" y="460413"/>
                  </a:lnTo>
                  <a:lnTo>
                    <a:pt x="718591" y="460413"/>
                  </a:lnTo>
                  <a:lnTo>
                    <a:pt x="718591" y="368782"/>
                  </a:lnTo>
                  <a:lnTo>
                    <a:pt x="753135" y="368782"/>
                  </a:lnTo>
                  <a:lnTo>
                    <a:pt x="783882" y="397078"/>
                  </a:lnTo>
                  <a:lnTo>
                    <a:pt x="785406" y="413651"/>
                  </a:lnTo>
                  <a:lnTo>
                    <a:pt x="785406" y="367118"/>
                  </a:lnTo>
                  <a:lnTo>
                    <a:pt x="782866" y="364972"/>
                  </a:lnTo>
                  <a:lnTo>
                    <a:pt x="778040" y="360781"/>
                  </a:lnTo>
                  <a:lnTo>
                    <a:pt x="772185" y="357860"/>
                  </a:lnTo>
                  <a:lnTo>
                    <a:pt x="760374" y="355193"/>
                  </a:lnTo>
                  <a:lnTo>
                    <a:pt x="753262" y="354558"/>
                  </a:lnTo>
                  <a:lnTo>
                    <a:pt x="702703" y="354558"/>
                  </a:lnTo>
                  <a:lnTo>
                    <a:pt x="702703" y="474510"/>
                  </a:lnTo>
                  <a:lnTo>
                    <a:pt x="753135" y="474510"/>
                  </a:lnTo>
                  <a:lnTo>
                    <a:pt x="786930" y="460413"/>
                  </a:lnTo>
                  <a:lnTo>
                    <a:pt x="787057" y="460286"/>
                  </a:lnTo>
                  <a:lnTo>
                    <a:pt x="800773" y="431050"/>
                  </a:lnTo>
                  <a:lnTo>
                    <a:pt x="801789" y="423049"/>
                  </a:lnTo>
                  <a:close/>
                </a:path>
                <a:path w="1082675" h="1118870">
                  <a:moveTo>
                    <a:pt x="852601" y="1030224"/>
                  </a:moveTo>
                  <a:lnTo>
                    <a:pt x="837869" y="1030224"/>
                  </a:lnTo>
                  <a:lnTo>
                    <a:pt x="837869" y="1083970"/>
                  </a:lnTo>
                  <a:lnTo>
                    <a:pt x="837095" y="1089621"/>
                  </a:lnTo>
                  <a:lnTo>
                    <a:pt x="835444" y="1093508"/>
                  </a:lnTo>
                  <a:lnTo>
                    <a:pt x="833920" y="1097381"/>
                  </a:lnTo>
                  <a:lnTo>
                    <a:pt x="831126" y="1100455"/>
                  </a:lnTo>
                  <a:lnTo>
                    <a:pt x="827316" y="1102702"/>
                  </a:lnTo>
                  <a:lnTo>
                    <a:pt x="823379" y="1104963"/>
                  </a:lnTo>
                  <a:lnTo>
                    <a:pt x="819315" y="1106081"/>
                  </a:lnTo>
                  <a:lnTo>
                    <a:pt x="810552" y="1106081"/>
                  </a:lnTo>
                  <a:lnTo>
                    <a:pt x="797090" y="1085875"/>
                  </a:lnTo>
                  <a:lnTo>
                    <a:pt x="797090" y="1030224"/>
                  </a:lnTo>
                  <a:lnTo>
                    <a:pt x="782358" y="1030224"/>
                  </a:lnTo>
                  <a:lnTo>
                    <a:pt x="782434" y="1091044"/>
                  </a:lnTo>
                  <a:lnTo>
                    <a:pt x="797725" y="1115796"/>
                  </a:lnTo>
                  <a:lnTo>
                    <a:pt x="802043" y="1117739"/>
                  </a:lnTo>
                  <a:lnTo>
                    <a:pt x="806869" y="1118717"/>
                  </a:lnTo>
                  <a:lnTo>
                    <a:pt x="811949" y="1118717"/>
                  </a:lnTo>
                  <a:lnTo>
                    <a:pt x="820166" y="1117803"/>
                  </a:lnTo>
                  <a:lnTo>
                    <a:pt x="827481" y="1115060"/>
                  </a:lnTo>
                  <a:lnTo>
                    <a:pt x="833882" y="1110475"/>
                  </a:lnTo>
                  <a:lnTo>
                    <a:pt x="837641" y="1106081"/>
                  </a:lnTo>
                  <a:lnTo>
                    <a:pt x="839393" y="1104049"/>
                  </a:lnTo>
                  <a:lnTo>
                    <a:pt x="839393" y="1116761"/>
                  </a:lnTo>
                  <a:lnTo>
                    <a:pt x="852601" y="1116761"/>
                  </a:lnTo>
                  <a:lnTo>
                    <a:pt x="852601" y="1104049"/>
                  </a:lnTo>
                  <a:lnTo>
                    <a:pt x="852601" y="1030224"/>
                  </a:lnTo>
                  <a:close/>
                </a:path>
                <a:path w="1082675" h="1118870">
                  <a:moveTo>
                    <a:pt x="872413" y="390385"/>
                  </a:moveTo>
                  <a:lnTo>
                    <a:pt x="867206" y="387337"/>
                  </a:lnTo>
                  <a:lnTo>
                    <a:pt x="862253" y="385686"/>
                  </a:lnTo>
                  <a:lnTo>
                    <a:pt x="853871" y="385686"/>
                  </a:lnTo>
                  <a:lnTo>
                    <a:pt x="838504" y="400812"/>
                  </a:lnTo>
                  <a:lnTo>
                    <a:pt x="838504" y="387718"/>
                  </a:lnTo>
                  <a:lnTo>
                    <a:pt x="825157" y="387718"/>
                  </a:lnTo>
                  <a:lnTo>
                    <a:pt x="825157" y="474510"/>
                  </a:lnTo>
                  <a:lnTo>
                    <a:pt x="839901" y="474510"/>
                  </a:lnTo>
                  <a:lnTo>
                    <a:pt x="839901" y="422795"/>
                  </a:lnTo>
                  <a:lnTo>
                    <a:pt x="840790" y="417080"/>
                  </a:lnTo>
                  <a:lnTo>
                    <a:pt x="842314" y="411861"/>
                  </a:lnTo>
                  <a:lnTo>
                    <a:pt x="843457" y="408432"/>
                  </a:lnTo>
                  <a:lnTo>
                    <a:pt x="845235" y="405765"/>
                  </a:lnTo>
                  <a:lnTo>
                    <a:pt x="847902" y="403860"/>
                  </a:lnTo>
                  <a:lnTo>
                    <a:pt x="850442" y="401955"/>
                  </a:lnTo>
                  <a:lnTo>
                    <a:pt x="853236" y="400939"/>
                  </a:lnTo>
                  <a:lnTo>
                    <a:pt x="860094" y="400939"/>
                  </a:lnTo>
                  <a:lnTo>
                    <a:pt x="863650" y="401955"/>
                  </a:lnTo>
                  <a:lnTo>
                    <a:pt x="867333" y="404114"/>
                  </a:lnTo>
                  <a:lnTo>
                    <a:pt x="868514" y="400939"/>
                  </a:lnTo>
                  <a:lnTo>
                    <a:pt x="868553" y="400812"/>
                  </a:lnTo>
                  <a:lnTo>
                    <a:pt x="872413" y="390385"/>
                  </a:lnTo>
                  <a:close/>
                </a:path>
                <a:path w="1082675" h="1118870">
                  <a:moveTo>
                    <a:pt x="897559" y="387718"/>
                  </a:moveTo>
                  <a:lnTo>
                    <a:pt x="882827" y="387718"/>
                  </a:lnTo>
                  <a:lnTo>
                    <a:pt x="882827" y="474510"/>
                  </a:lnTo>
                  <a:lnTo>
                    <a:pt x="897559" y="474510"/>
                  </a:lnTo>
                  <a:lnTo>
                    <a:pt x="897559" y="387718"/>
                  </a:lnTo>
                  <a:close/>
                </a:path>
                <a:path w="1082675" h="1118870">
                  <a:moveTo>
                    <a:pt x="897559" y="354558"/>
                  </a:moveTo>
                  <a:lnTo>
                    <a:pt x="882827" y="354558"/>
                  </a:lnTo>
                  <a:lnTo>
                    <a:pt x="882827" y="371576"/>
                  </a:lnTo>
                  <a:lnTo>
                    <a:pt x="897559" y="371576"/>
                  </a:lnTo>
                  <a:lnTo>
                    <a:pt x="897559" y="354558"/>
                  </a:lnTo>
                  <a:close/>
                </a:path>
                <a:path w="1082675" h="1118870">
                  <a:moveTo>
                    <a:pt x="912431" y="1116609"/>
                  </a:moveTo>
                  <a:lnTo>
                    <a:pt x="910361" y="1104214"/>
                  </a:lnTo>
                  <a:lnTo>
                    <a:pt x="910272" y="1103642"/>
                  </a:lnTo>
                  <a:lnTo>
                    <a:pt x="907605" y="1104023"/>
                  </a:lnTo>
                  <a:lnTo>
                    <a:pt x="905446" y="1104214"/>
                  </a:lnTo>
                  <a:lnTo>
                    <a:pt x="901636" y="1104214"/>
                  </a:lnTo>
                  <a:lnTo>
                    <a:pt x="895527" y="1096416"/>
                  </a:lnTo>
                  <a:lnTo>
                    <a:pt x="895527" y="1041628"/>
                  </a:lnTo>
                  <a:lnTo>
                    <a:pt x="910272" y="1041628"/>
                  </a:lnTo>
                  <a:lnTo>
                    <a:pt x="910272" y="1030224"/>
                  </a:lnTo>
                  <a:lnTo>
                    <a:pt x="895527" y="1030224"/>
                  </a:lnTo>
                  <a:lnTo>
                    <a:pt x="895527" y="999985"/>
                  </a:lnTo>
                  <a:lnTo>
                    <a:pt x="880922" y="1008799"/>
                  </a:lnTo>
                  <a:lnTo>
                    <a:pt x="880922" y="1030224"/>
                  </a:lnTo>
                  <a:lnTo>
                    <a:pt x="870254" y="1030224"/>
                  </a:lnTo>
                  <a:lnTo>
                    <a:pt x="870254" y="1041628"/>
                  </a:lnTo>
                  <a:lnTo>
                    <a:pt x="880922" y="1041628"/>
                  </a:lnTo>
                  <a:lnTo>
                    <a:pt x="880922" y="1100226"/>
                  </a:lnTo>
                  <a:lnTo>
                    <a:pt x="881557" y="1105992"/>
                  </a:lnTo>
                  <a:lnTo>
                    <a:pt x="896035" y="1117904"/>
                  </a:lnTo>
                  <a:lnTo>
                    <a:pt x="904557" y="1117904"/>
                  </a:lnTo>
                  <a:lnTo>
                    <a:pt x="908240" y="1117473"/>
                  </a:lnTo>
                  <a:lnTo>
                    <a:pt x="912431" y="1116609"/>
                  </a:lnTo>
                  <a:close/>
                </a:path>
                <a:path w="1082675" h="1118870">
                  <a:moveTo>
                    <a:pt x="991819" y="387718"/>
                  </a:moveTo>
                  <a:lnTo>
                    <a:pt x="976706" y="387718"/>
                  </a:lnTo>
                  <a:lnTo>
                    <a:pt x="957389" y="440715"/>
                  </a:lnTo>
                  <a:lnTo>
                    <a:pt x="955103" y="447065"/>
                  </a:lnTo>
                  <a:lnTo>
                    <a:pt x="953198" y="452653"/>
                  </a:lnTo>
                  <a:lnTo>
                    <a:pt x="951928" y="457238"/>
                  </a:lnTo>
                  <a:lnTo>
                    <a:pt x="950277" y="451129"/>
                  </a:lnTo>
                  <a:lnTo>
                    <a:pt x="948372" y="445287"/>
                  </a:lnTo>
                  <a:lnTo>
                    <a:pt x="946340" y="439699"/>
                  </a:lnTo>
                  <a:lnTo>
                    <a:pt x="927798" y="387718"/>
                  </a:lnTo>
                  <a:lnTo>
                    <a:pt x="912177" y="387718"/>
                  </a:lnTo>
                  <a:lnTo>
                    <a:pt x="945197" y="474510"/>
                  </a:lnTo>
                  <a:lnTo>
                    <a:pt x="958913" y="474510"/>
                  </a:lnTo>
                  <a:lnTo>
                    <a:pt x="965466" y="457238"/>
                  </a:lnTo>
                  <a:lnTo>
                    <a:pt x="991819" y="387718"/>
                  </a:lnTo>
                  <a:close/>
                </a:path>
                <a:path w="1082675" h="1118870">
                  <a:moveTo>
                    <a:pt x="1082509" y="430923"/>
                  </a:moveTo>
                  <a:lnTo>
                    <a:pt x="1067015" y="393623"/>
                  </a:lnTo>
                  <a:lnTo>
                    <a:pt x="1067015" y="422795"/>
                  </a:lnTo>
                  <a:lnTo>
                    <a:pt x="1018489" y="422795"/>
                  </a:lnTo>
                  <a:lnTo>
                    <a:pt x="1018997" y="415175"/>
                  </a:lnTo>
                  <a:lnTo>
                    <a:pt x="1021537" y="409067"/>
                  </a:lnTo>
                  <a:lnTo>
                    <a:pt x="1030820" y="400050"/>
                  </a:lnTo>
                  <a:lnTo>
                    <a:pt x="1036408" y="397764"/>
                  </a:lnTo>
                  <a:lnTo>
                    <a:pt x="1050632" y="397764"/>
                  </a:lnTo>
                  <a:lnTo>
                    <a:pt x="1067015" y="422795"/>
                  </a:lnTo>
                  <a:lnTo>
                    <a:pt x="1067015" y="393623"/>
                  </a:lnTo>
                  <a:lnTo>
                    <a:pt x="1065555" y="392341"/>
                  </a:lnTo>
                  <a:lnTo>
                    <a:pt x="1058862" y="388645"/>
                  </a:lnTo>
                  <a:lnTo>
                    <a:pt x="1051344" y="386422"/>
                  </a:lnTo>
                  <a:lnTo>
                    <a:pt x="1043012" y="385686"/>
                  </a:lnTo>
                  <a:lnTo>
                    <a:pt x="1034465" y="386448"/>
                  </a:lnTo>
                  <a:lnTo>
                    <a:pt x="1005332" y="412356"/>
                  </a:lnTo>
                  <a:lnTo>
                    <a:pt x="1002487" y="431812"/>
                  </a:lnTo>
                  <a:lnTo>
                    <a:pt x="1003185" y="441820"/>
                  </a:lnTo>
                  <a:lnTo>
                    <a:pt x="1026782" y="473595"/>
                  </a:lnTo>
                  <a:lnTo>
                    <a:pt x="1043901" y="476554"/>
                  </a:lnTo>
                  <a:lnTo>
                    <a:pt x="1051090" y="476072"/>
                  </a:lnTo>
                  <a:lnTo>
                    <a:pt x="1082001" y="448462"/>
                  </a:lnTo>
                  <a:lnTo>
                    <a:pt x="1066888" y="446557"/>
                  </a:lnTo>
                  <a:lnTo>
                    <a:pt x="1064602" y="452780"/>
                  </a:lnTo>
                  <a:lnTo>
                    <a:pt x="1061554" y="457365"/>
                  </a:lnTo>
                  <a:lnTo>
                    <a:pt x="1053934" y="462953"/>
                  </a:lnTo>
                  <a:lnTo>
                    <a:pt x="1049362" y="464350"/>
                  </a:lnTo>
                  <a:lnTo>
                    <a:pt x="1036662" y="464350"/>
                  </a:lnTo>
                  <a:lnTo>
                    <a:pt x="1017727" y="434873"/>
                  </a:lnTo>
                  <a:lnTo>
                    <a:pt x="1082509" y="434873"/>
                  </a:lnTo>
                  <a:lnTo>
                    <a:pt x="1082509" y="430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796781" y="3945467"/>
              <a:ext cx="256540" cy="124460"/>
            </a:xfrm>
            <a:custGeom>
              <a:avLst/>
              <a:gdLst/>
              <a:ahLst/>
              <a:cxnLst/>
              <a:rect l="l" t="t" r="r" b="b"/>
              <a:pathLst>
                <a:path w="256539" h="124460">
                  <a:moveTo>
                    <a:pt x="64110" y="2033"/>
                  </a:moveTo>
                  <a:lnTo>
                    <a:pt x="0" y="2033"/>
                  </a:lnTo>
                  <a:lnTo>
                    <a:pt x="0" y="122504"/>
                  </a:lnTo>
                  <a:lnTo>
                    <a:pt x="15929" y="122504"/>
                  </a:lnTo>
                  <a:lnTo>
                    <a:pt x="15929" y="69004"/>
                  </a:lnTo>
                  <a:lnTo>
                    <a:pt x="65144" y="69004"/>
                  </a:lnTo>
                  <a:lnTo>
                    <a:pt x="62331" y="67732"/>
                  </a:lnTo>
                  <a:lnTo>
                    <a:pt x="70434" y="66111"/>
                  </a:lnTo>
                  <a:lnTo>
                    <a:pt x="77406" y="63714"/>
                  </a:lnTo>
                  <a:lnTo>
                    <a:pt x="83250" y="60531"/>
                  </a:lnTo>
                  <a:lnTo>
                    <a:pt x="87966" y="56550"/>
                  </a:lnTo>
                  <a:lnTo>
                    <a:pt x="89259" y="55152"/>
                  </a:lnTo>
                  <a:lnTo>
                    <a:pt x="15929" y="55152"/>
                  </a:lnTo>
                  <a:lnTo>
                    <a:pt x="15929" y="15377"/>
                  </a:lnTo>
                  <a:lnTo>
                    <a:pt x="90389" y="15377"/>
                  </a:lnTo>
                  <a:lnTo>
                    <a:pt x="87903" y="11310"/>
                  </a:lnTo>
                  <a:lnTo>
                    <a:pt x="83444" y="7371"/>
                  </a:lnTo>
                  <a:lnTo>
                    <a:pt x="72278" y="3050"/>
                  </a:lnTo>
                  <a:lnTo>
                    <a:pt x="64110" y="2033"/>
                  </a:lnTo>
                  <a:close/>
                </a:path>
                <a:path w="256539" h="124460">
                  <a:moveTo>
                    <a:pt x="65144" y="69004"/>
                  </a:moveTo>
                  <a:lnTo>
                    <a:pt x="38515" y="69004"/>
                  </a:lnTo>
                  <a:lnTo>
                    <a:pt x="41474" y="69131"/>
                  </a:lnTo>
                  <a:lnTo>
                    <a:pt x="43277" y="69512"/>
                  </a:lnTo>
                  <a:lnTo>
                    <a:pt x="70144" y="97469"/>
                  </a:lnTo>
                  <a:lnTo>
                    <a:pt x="86072" y="122504"/>
                  </a:lnTo>
                  <a:lnTo>
                    <a:pt x="106118" y="122504"/>
                  </a:lnTo>
                  <a:lnTo>
                    <a:pt x="81004" y="83237"/>
                  </a:lnTo>
                  <a:lnTo>
                    <a:pt x="76597" y="77899"/>
                  </a:lnTo>
                  <a:lnTo>
                    <a:pt x="71948" y="73705"/>
                  </a:lnTo>
                  <a:lnTo>
                    <a:pt x="69750" y="71672"/>
                  </a:lnTo>
                  <a:lnTo>
                    <a:pt x="66549" y="69639"/>
                  </a:lnTo>
                  <a:lnTo>
                    <a:pt x="65144" y="69004"/>
                  </a:lnTo>
                  <a:close/>
                </a:path>
                <a:path w="256539" h="124460">
                  <a:moveTo>
                    <a:pt x="90389" y="15377"/>
                  </a:moveTo>
                  <a:lnTo>
                    <a:pt x="62967" y="15377"/>
                  </a:lnTo>
                  <a:lnTo>
                    <a:pt x="69496" y="17156"/>
                  </a:lnTo>
                  <a:lnTo>
                    <a:pt x="77765" y="24526"/>
                  </a:lnTo>
                  <a:lnTo>
                    <a:pt x="79823" y="29229"/>
                  </a:lnTo>
                  <a:lnTo>
                    <a:pt x="79823" y="38759"/>
                  </a:lnTo>
                  <a:lnTo>
                    <a:pt x="67260" y="52865"/>
                  </a:lnTo>
                  <a:lnTo>
                    <a:pt x="63158" y="54390"/>
                  </a:lnTo>
                  <a:lnTo>
                    <a:pt x="57467" y="55152"/>
                  </a:lnTo>
                  <a:lnTo>
                    <a:pt x="89259" y="55152"/>
                  </a:lnTo>
                  <a:lnTo>
                    <a:pt x="93491" y="50577"/>
                  </a:lnTo>
                  <a:lnTo>
                    <a:pt x="96260" y="43461"/>
                  </a:lnTo>
                  <a:lnTo>
                    <a:pt x="96260" y="28211"/>
                  </a:lnTo>
                  <a:lnTo>
                    <a:pt x="94584" y="22238"/>
                  </a:lnTo>
                  <a:lnTo>
                    <a:pt x="90389" y="15377"/>
                  </a:lnTo>
                  <a:close/>
                </a:path>
                <a:path w="256539" h="124460">
                  <a:moveTo>
                    <a:pt x="158757" y="33295"/>
                  </a:moveTo>
                  <a:lnTo>
                    <a:pt x="124402" y="52085"/>
                  </a:lnTo>
                  <a:lnTo>
                    <a:pt x="118080" y="78662"/>
                  </a:lnTo>
                  <a:lnTo>
                    <a:pt x="118108" y="80822"/>
                  </a:lnTo>
                  <a:lnTo>
                    <a:pt x="135335" y="117816"/>
                  </a:lnTo>
                  <a:lnTo>
                    <a:pt x="159583" y="124410"/>
                  </a:lnTo>
                  <a:lnTo>
                    <a:pt x="166840" y="123955"/>
                  </a:lnTo>
                  <a:lnTo>
                    <a:pt x="173422" y="122583"/>
                  </a:lnTo>
                  <a:lnTo>
                    <a:pt x="179328" y="120282"/>
                  </a:lnTo>
                  <a:lnTo>
                    <a:pt x="184556" y="117040"/>
                  </a:lnTo>
                  <a:lnTo>
                    <a:pt x="190738" y="112337"/>
                  </a:lnTo>
                  <a:lnTo>
                    <a:pt x="152380" y="112337"/>
                  </a:lnTo>
                  <a:lnTo>
                    <a:pt x="146309" y="109796"/>
                  </a:lnTo>
                  <a:lnTo>
                    <a:pt x="141431" y="104587"/>
                  </a:lnTo>
                  <a:lnTo>
                    <a:pt x="136552" y="99503"/>
                  </a:lnTo>
                  <a:lnTo>
                    <a:pt x="133847" y="92260"/>
                  </a:lnTo>
                  <a:lnTo>
                    <a:pt x="133301" y="82602"/>
                  </a:lnTo>
                  <a:lnTo>
                    <a:pt x="198351" y="82602"/>
                  </a:lnTo>
                  <a:lnTo>
                    <a:pt x="198427" y="78662"/>
                  </a:lnTo>
                  <a:lnTo>
                    <a:pt x="197864" y="70402"/>
                  </a:lnTo>
                  <a:lnTo>
                    <a:pt x="134127" y="70402"/>
                  </a:lnTo>
                  <a:lnTo>
                    <a:pt x="134609" y="62904"/>
                  </a:lnTo>
                  <a:lnTo>
                    <a:pt x="137176" y="56804"/>
                  </a:lnTo>
                  <a:lnTo>
                    <a:pt x="146423" y="47655"/>
                  </a:lnTo>
                  <a:lnTo>
                    <a:pt x="152139" y="45368"/>
                  </a:lnTo>
                  <a:lnTo>
                    <a:pt x="187539" y="45368"/>
                  </a:lnTo>
                  <a:lnTo>
                    <a:pt x="187351" y="45112"/>
                  </a:lnTo>
                  <a:lnTo>
                    <a:pt x="181406" y="39943"/>
                  </a:lnTo>
                  <a:lnTo>
                    <a:pt x="174659" y="36250"/>
                  </a:lnTo>
                  <a:lnTo>
                    <a:pt x="167110" y="34034"/>
                  </a:lnTo>
                  <a:lnTo>
                    <a:pt x="158757" y="33295"/>
                  </a:lnTo>
                  <a:close/>
                </a:path>
                <a:path w="256539" h="124460">
                  <a:moveTo>
                    <a:pt x="182664" y="94420"/>
                  </a:moveTo>
                  <a:lnTo>
                    <a:pt x="180414" y="100647"/>
                  </a:lnTo>
                  <a:lnTo>
                    <a:pt x="177379" y="105222"/>
                  </a:lnTo>
                  <a:lnTo>
                    <a:pt x="169707" y="110813"/>
                  </a:lnTo>
                  <a:lnTo>
                    <a:pt x="165083" y="112337"/>
                  </a:lnTo>
                  <a:lnTo>
                    <a:pt x="190738" y="112337"/>
                  </a:lnTo>
                  <a:lnTo>
                    <a:pt x="191072" y="112083"/>
                  </a:lnTo>
                  <a:lnTo>
                    <a:pt x="195531" y="105222"/>
                  </a:lnTo>
                  <a:lnTo>
                    <a:pt x="197944" y="96326"/>
                  </a:lnTo>
                  <a:lnTo>
                    <a:pt x="182664" y="94420"/>
                  </a:lnTo>
                  <a:close/>
                </a:path>
                <a:path w="256539" h="124460">
                  <a:moveTo>
                    <a:pt x="187539" y="45368"/>
                  </a:moveTo>
                  <a:lnTo>
                    <a:pt x="166429" y="45368"/>
                  </a:lnTo>
                  <a:lnTo>
                    <a:pt x="172526" y="48290"/>
                  </a:lnTo>
                  <a:lnTo>
                    <a:pt x="177239" y="54009"/>
                  </a:lnTo>
                  <a:lnTo>
                    <a:pt x="180313" y="57566"/>
                  </a:lnTo>
                  <a:lnTo>
                    <a:pt x="182168" y="63158"/>
                  </a:lnTo>
                  <a:lnTo>
                    <a:pt x="182829" y="70402"/>
                  </a:lnTo>
                  <a:lnTo>
                    <a:pt x="197864" y="70402"/>
                  </a:lnTo>
                  <a:lnTo>
                    <a:pt x="197734" y="68488"/>
                  </a:lnTo>
                  <a:lnTo>
                    <a:pt x="195656" y="59505"/>
                  </a:lnTo>
                  <a:lnTo>
                    <a:pt x="192195" y="51713"/>
                  </a:lnTo>
                  <a:lnTo>
                    <a:pt x="187539" y="45368"/>
                  </a:lnTo>
                  <a:close/>
                </a:path>
                <a:path w="256539" h="124460">
                  <a:moveTo>
                    <a:pt x="237526" y="46765"/>
                  </a:moveTo>
                  <a:lnTo>
                    <a:pt x="222829" y="46765"/>
                  </a:lnTo>
                  <a:lnTo>
                    <a:pt x="222829" y="122504"/>
                  </a:lnTo>
                  <a:lnTo>
                    <a:pt x="237526" y="122504"/>
                  </a:lnTo>
                  <a:lnTo>
                    <a:pt x="237526" y="46765"/>
                  </a:lnTo>
                  <a:close/>
                </a:path>
                <a:path w="256539" h="124460">
                  <a:moveTo>
                    <a:pt x="254534" y="35201"/>
                  </a:moveTo>
                  <a:lnTo>
                    <a:pt x="209770" y="35201"/>
                  </a:lnTo>
                  <a:lnTo>
                    <a:pt x="209770" y="46765"/>
                  </a:lnTo>
                  <a:lnTo>
                    <a:pt x="254534" y="46765"/>
                  </a:lnTo>
                  <a:lnTo>
                    <a:pt x="254534" y="35201"/>
                  </a:lnTo>
                  <a:close/>
                </a:path>
                <a:path w="256539" h="124460">
                  <a:moveTo>
                    <a:pt x="251131" y="0"/>
                  </a:moveTo>
                  <a:lnTo>
                    <a:pt x="240511" y="0"/>
                  </a:lnTo>
                  <a:lnTo>
                    <a:pt x="235493" y="1144"/>
                  </a:lnTo>
                  <a:lnTo>
                    <a:pt x="222829" y="20078"/>
                  </a:lnTo>
                  <a:lnTo>
                    <a:pt x="222829" y="35201"/>
                  </a:lnTo>
                  <a:lnTo>
                    <a:pt x="237526" y="35201"/>
                  </a:lnTo>
                  <a:lnTo>
                    <a:pt x="237526" y="21857"/>
                  </a:lnTo>
                  <a:lnTo>
                    <a:pt x="238466" y="18299"/>
                  </a:lnTo>
                  <a:lnTo>
                    <a:pt x="242187" y="14486"/>
                  </a:lnTo>
                  <a:lnTo>
                    <a:pt x="245363" y="13470"/>
                  </a:lnTo>
                  <a:lnTo>
                    <a:pt x="256338" y="13470"/>
                  </a:lnTo>
                  <a:lnTo>
                    <a:pt x="256338" y="614"/>
                  </a:lnTo>
                  <a:lnTo>
                    <a:pt x="255742" y="509"/>
                  </a:lnTo>
                  <a:lnTo>
                    <a:pt x="251131" y="0"/>
                  </a:lnTo>
                  <a:close/>
                </a:path>
                <a:path w="256539" h="124460">
                  <a:moveTo>
                    <a:pt x="256338" y="13470"/>
                  </a:moveTo>
                  <a:lnTo>
                    <a:pt x="252591" y="13470"/>
                  </a:lnTo>
                  <a:lnTo>
                    <a:pt x="255488" y="13851"/>
                  </a:lnTo>
                  <a:lnTo>
                    <a:pt x="256338" y="13992"/>
                  </a:lnTo>
                  <a:lnTo>
                    <a:pt x="256338" y="13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9462" y="3669705"/>
              <a:ext cx="195111" cy="121996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512129" y="3858291"/>
              <a:ext cx="221615" cy="222250"/>
            </a:xfrm>
            <a:custGeom>
              <a:avLst/>
              <a:gdLst/>
              <a:ahLst/>
              <a:cxnLst/>
              <a:rect l="l" t="t" r="r" b="b"/>
              <a:pathLst>
                <a:path w="221614" h="222250">
                  <a:moveTo>
                    <a:pt x="110791" y="110940"/>
                  </a:moveTo>
                  <a:lnTo>
                    <a:pt x="0" y="110940"/>
                  </a:lnTo>
                </a:path>
                <a:path w="221614" h="222250">
                  <a:moveTo>
                    <a:pt x="221571" y="221753"/>
                  </a:moveTo>
                  <a:lnTo>
                    <a:pt x="110791" y="110940"/>
                  </a:lnTo>
                </a:path>
                <a:path w="221614" h="222250">
                  <a:moveTo>
                    <a:pt x="110791" y="110940"/>
                  </a:moveTo>
                  <a:lnTo>
                    <a:pt x="110791" y="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309332" y="3834654"/>
              <a:ext cx="256540" cy="124460"/>
            </a:xfrm>
            <a:custGeom>
              <a:avLst/>
              <a:gdLst/>
              <a:ahLst/>
              <a:cxnLst/>
              <a:rect l="l" t="t" r="r" b="b"/>
              <a:pathLst>
                <a:path w="256539" h="124460">
                  <a:moveTo>
                    <a:pt x="64122" y="2033"/>
                  </a:moveTo>
                  <a:lnTo>
                    <a:pt x="0" y="2033"/>
                  </a:lnTo>
                  <a:lnTo>
                    <a:pt x="0" y="122504"/>
                  </a:lnTo>
                  <a:lnTo>
                    <a:pt x="15929" y="122504"/>
                  </a:lnTo>
                  <a:lnTo>
                    <a:pt x="15929" y="69004"/>
                  </a:lnTo>
                  <a:lnTo>
                    <a:pt x="65232" y="69004"/>
                  </a:lnTo>
                  <a:lnTo>
                    <a:pt x="62331" y="67605"/>
                  </a:lnTo>
                  <a:lnTo>
                    <a:pt x="70436" y="66055"/>
                  </a:lnTo>
                  <a:lnTo>
                    <a:pt x="77411" y="63682"/>
                  </a:lnTo>
                  <a:lnTo>
                    <a:pt x="83254" y="60476"/>
                  </a:lnTo>
                  <a:lnTo>
                    <a:pt x="87965" y="56423"/>
                  </a:lnTo>
                  <a:lnTo>
                    <a:pt x="89166" y="55152"/>
                  </a:lnTo>
                  <a:lnTo>
                    <a:pt x="15929" y="55152"/>
                  </a:lnTo>
                  <a:lnTo>
                    <a:pt x="15929" y="15248"/>
                  </a:lnTo>
                  <a:lnTo>
                    <a:pt x="90400" y="15248"/>
                  </a:lnTo>
                  <a:lnTo>
                    <a:pt x="87914" y="11182"/>
                  </a:lnTo>
                  <a:lnTo>
                    <a:pt x="83442" y="7371"/>
                  </a:lnTo>
                  <a:lnTo>
                    <a:pt x="72278" y="3049"/>
                  </a:lnTo>
                  <a:lnTo>
                    <a:pt x="64122" y="2033"/>
                  </a:lnTo>
                  <a:close/>
                </a:path>
                <a:path w="256539" h="124460">
                  <a:moveTo>
                    <a:pt x="65232" y="69004"/>
                  </a:moveTo>
                  <a:lnTo>
                    <a:pt x="38514" y="69004"/>
                  </a:lnTo>
                  <a:lnTo>
                    <a:pt x="41474" y="69131"/>
                  </a:lnTo>
                  <a:lnTo>
                    <a:pt x="43277" y="69512"/>
                  </a:lnTo>
                  <a:lnTo>
                    <a:pt x="70143" y="97342"/>
                  </a:lnTo>
                  <a:lnTo>
                    <a:pt x="86072" y="122504"/>
                  </a:lnTo>
                  <a:lnTo>
                    <a:pt x="106117" y="122504"/>
                  </a:lnTo>
                  <a:lnTo>
                    <a:pt x="81004" y="83237"/>
                  </a:lnTo>
                  <a:lnTo>
                    <a:pt x="76596" y="77899"/>
                  </a:lnTo>
                  <a:lnTo>
                    <a:pt x="71948" y="73705"/>
                  </a:lnTo>
                  <a:lnTo>
                    <a:pt x="69762" y="71672"/>
                  </a:lnTo>
                  <a:lnTo>
                    <a:pt x="66549" y="69639"/>
                  </a:lnTo>
                  <a:lnTo>
                    <a:pt x="65232" y="69004"/>
                  </a:lnTo>
                  <a:close/>
                </a:path>
                <a:path w="256539" h="124460">
                  <a:moveTo>
                    <a:pt x="90400" y="15248"/>
                  </a:moveTo>
                  <a:lnTo>
                    <a:pt x="62966" y="15248"/>
                  </a:lnTo>
                  <a:lnTo>
                    <a:pt x="69495" y="17155"/>
                  </a:lnTo>
                  <a:lnTo>
                    <a:pt x="77765" y="24526"/>
                  </a:lnTo>
                  <a:lnTo>
                    <a:pt x="79836" y="29227"/>
                  </a:lnTo>
                  <a:lnTo>
                    <a:pt x="79836" y="38759"/>
                  </a:lnTo>
                  <a:lnTo>
                    <a:pt x="57466" y="55152"/>
                  </a:lnTo>
                  <a:lnTo>
                    <a:pt x="89166" y="55152"/>
                  </a:lnTo>
                  <a:lnTo>
                    <a:pt x="93491" y="50577"/>
                  </a:lnTo>
                  <a:lnTo>
                    <a:pt x="96260" y="43460"/>
                  </a:lnTo>
                  <a:lnTo>
                    <a:pt x="96260" y="28211"/>
                  </a:lnTo>
                  <a:lnTo>
                    <a:pt x="94583" y="22238"/>
                  </a:lnTo>
                  <a:lnTo>
                    <a:pt x="91255" y="16647"/>
                  </a:lnTo>
                  <a:lnTo>
                    <a:pt x="90400" y="15248"/>
                  </a:lnTo>
                  <a:close/>
                </a:path>
                <a:path w="256539" h="124460">
                  <a:moveTo>
                    <a:pt x="158770" y="33167"/>
                  </a:moveTo>
                  <a:lnTo>
                    <a:pt x="124402" y="52084"/>
                  </a:lnTo>
                  <a:lnTo>
                    <a:pt x="118080" y="78661"/>
                  </a:lnTo>
                  <a:lnTo>
                    <a:pt x="118108" y="80822"/>
                  </a:lnTo>
                  <a:lnTo>
                    <a:pt x="135335" y="117762"/>
                  </a:lnTo>
                  <a:lnTo>
                    <a:pt x="159583" y="124410"/>
                  </a:lnTo>
                  <a:lnTo>
                    <a:pt x="166844" y="123955"/>
                  </a:lnTo>
                  <a:lnTo>
                    <a:pt x="173427" y="122583"/>
                  </a:lnTo>
                  <a:lnTo>
                    <a:pt x="179330" y="120282"/>
                  </a:lnTo>
                  <a:lnTo>
                    <a:pt x="184556" y="117039"/>
                  </a:lnTo>
                  <a:lnTo>
                    <a:pt x="190905" y="112210"/>
                  </a:lnTo>
                  <a:lnTo>
                    <a:pt x="152380" y="112210"/>
                  </a:lnTo>
                  <a:lnTo>
                    <a:pt x="146309" y="109669"/>
                  </a:lnTo>
                  <a:lnTo>
                    <a:pt x="136565" y="99503"/>
                  </a:lnTo>
                  <a:lnTo>
                    <a:pt x="133847" y="92132"/>
                  </a:lnTo>
                  <a:lnTo>
                    <a:pt x="133300" y="82600"/>
                  </a:lnTo>
                  <a:lnTo>
                    <a:pt x="198351" y="82600"/>
                  </a:lnTo>
                  <a:lnTo>
                    <a:pt x="198440" y="78661"/>
                  </a:lnTo>
                  <a:lnTo>
                    <a:pt x="197877" y="70401"/>
                  </a:lnTo>
                  <a:lnTo>
                    <a:pt x="134127" y="70401"/>
                  </a:lnTo>
                  <a:lnTo>
                    <a:pt x="134622" y="62777"/>
                  </a:lnTo>
                  <a:lnTo>
                    <a:pt x="137175" y="56804"/>
                  </a:lnTo>
                  <a:lnTo>
                    <a:pt x="146436" y="47654"/>
                  </a:lnTo>
                  <a:lnTo>
                    <a:pt x="152139" y="45366"/>
                  </a:lnTo>
                  <a:lnTo>
                    <a:pt x="187537" y="45366"/>
                  </a:lnTo>
                  <a:lnTo>
                    <a:pt x="187350" y="45112"/>
                  </a:lnTo>
                  <a:lnTo>
                    <a:pt x="181405" y="39922"/>
                  </a:lnTo>
                  <a:lnTo>
                    <a:pt x="174660" y="36185"/>
                  </a:lnTo>
                  <a:lnTo>
                    <a:pt x="167115" y="33925"/>
                  </a:lnTo>
                  <a:lnTo>
                    <a:pt x="158770" y="33167"/>
                  </a:lnTo>
                  <a:close/>
                </a:path>
                <a:path w="256539" h="124460">
                  <a:moveTo>
                    <a:pt x="182662" y="94419"/>
                  </a:moveTo>
                  <a:lnTo>
                    <a:pt x="165096" y="112210"/>
                  </a:lnTo>
                  <a:lnTo>
                    <a:pt x="190905" y="112210"/>
                  </a:lnTo>
                  <a:lnTo>
                    <a:pt x="191072" y="112083"/>
                  </a:lnTo>
                  <a:lnTo>
                    <a:pt x="195530" y="105222"/>
                  </a:lnTo>
                  <a:lnTo>
                    <a:pt x="197944" y="96198"/>
                  </a:lnTo>
                  <a:lnTo>
                    <a:pt x="182662" y="94419"/>
                  </a:lnTo>
                  <a:close/>
                </a:path>
                <a:path w="256539" h="124460">
                  <a:moveTo>
                    <a:pt x="187537" y="45366"/>
                  </a:moveTo>
                  <a:lnTo>
                    <a:pt x="166429" y="45366"/>
                  </a:lnTo>
                  <a:lnTo>
                    <a:pt x="172539" y="48290"/>
                  </a:lnTo>
                  <a:lnTo>
                    <a:pt x="180313" y="57566"/>
                  </a:lnTo>
                  <a:lnTo>
                    <a:pt x="182167" y="63158"/>
                  </a:lnTo>
                  <a:lnTo>
                    <a:pt x="182827" y="70401"/>
                  </a:lnTo>
                  <a:lnTo>
                    <a:pt x="197877" y="70401"/>
                  </a:lnTo>
                  <a:lnTo>
                    <a:pt x="197746" y="68487"/>
                  </a:lnTo>
                  <a:lnTo>
                    <a:pt x="195667" y="59504"/>
                  </a:lnTo>
                  <a:lnTo>
                    <a:pt x="192201" y="51713"/>
                  </a:lnTo>
                  <a:lnTo>
                    <a:pt x="187537" y="45366"/>
                  </a:lnTo>
                  <a:close/>
                </a:path>
                <a:path w="256539" h="124460">
                  <a:moveTo>
                    <a:pt x="237538" y="46638"/>
                  </a:moveTo>
                  <a:lnTo>
                    <a:pt x="222829" y="46638"/>
                  </a:lnTo>
                  <a:lnTo>
                    <a:pt x="222829" y="122504"/>
                  </a:lnTo>
                  <a:lnTo>
                    <a:pt x="237538" y="122504"/>
                  </a:lnTo>
                  <a:lnTo>
                    <a:pt x="237538" y="46638"/>
                  </a:lnTo>
                  <a:close/>
                </a:path>
                <a:path w="256539" h="124460">
                  <a:moveTo>
                    <a:pt x="254534" y="35200"/>
                  </a:moveTo>
                  <a:lnTo>
                    <a:pt x="209770" y="35200"/>
                  </a:lnTo>
                  <a:lnTo>
                    <a:pt x="209770" y="46638"/>
                  </a:lnTo>
                  <a:lnTo>
                    <a:pt x="254534" y="46638"/>
                  </a:lnTo>
                  <a:lnTo>
                    <a:pt x="254534" y="35200"/>
                  </a:lnTo>
                  <a:close/>
                </a:path>
                <a:path w="256539" h="124460">
                  <a:moveTo>
                    <a:pt x="251142" y="0"/>
                  </a:moveTo>
                  <a:lnTo>
                    <a:pt x="240511" y="0"/>
                  </a:lnTo>
                  <a:lnTo>
                    <a:pt x="235493" y="1142"/>
                  </a:lnTo>
                  <a:lnTo>
                    <a:pt x="231910" y="3558"/>
                  </a:lnTo>
                  <a:lnTo>
                    <a:pt x="228316" y="5845"/>
                  </a:lnTo>
                  <a:lnTo>
                    <a:pt x="225813" y="9022"/>
                  </a:lnTo>
                  <a:lnTo>
                    <a:pt x="224010" y="13903"/>
                  </a:lnTo>
                  <a:lnTo>
                    <a:pt x="223349" y="15758"/>
                  </a:lnTo>
                  <a:lnTo>
                    <a:pt x="222829" y="20078"/>
                  </a:lnTo>
                  <a:lnTo>
                    <a:pt x="222829" y="35200"/>
                  </a:lnTo>
                  <a:lnTo>
                    <a:pt x="237538" y="35200"/>
                  </a:lnTo>
                  <a:lnTo>
                    <a:pt x="237538" y="21857"/>
                  </a:lnTo>
                  <a:lnTo>
                    <a:pt x="238465" y="18299"/>
                  </a:lnTo>
                  <a:lnTo>
                    <a:pt x="242187" y="14486"/>
                  </a:lnTo>
                  <a:lnTo>
                    <a:pt x="245363" y="13470"/>
                  </a:lnTo>
                  <a:lnTo>
                    <a:pt x="256351" y="13470"/>
                  </a:lnTo>
                  <a:lnTo>
                    <a:pt x="256351" y="504"/>
                  </a:lnTo>
                  <a:lnTo>
                    <a:pt x="255741" y="381"/>
                  </a:lnTo>
                  <a:lnTo>
                    <a:pt x="251142" y="0"/>
                  </a:lnTo>
                  <a:close/>
                </a:path>
                <a:path w="256539" h="124460">
                  <a:moveTo>
                    <a:pt x="256351" y="13470"/>
                  </a:moveTo>
                  <a:lnTo>
                    <a:pt x="252591" y="13470"/>
                  </a:lnTo>
                  <a:lnTo>
                    <a:pt x="255487" y="13724"/>
                  </a:lnTo>
                  <a:lnTo>
                    <a:pt x="256351" y="13903"/>
                  </a:lnTo>
                  <a:lnTo>
                    <a:pt x="256351" y="13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512129" y="4301670"/>
              <a:ext cx="443230" cy="887094"/>
            </a:xfrm>
            <a:custGeom>
              <a:avLst/>
              <a:gdLst/>
              <a:ahLst/>
              <a:cxnLst/>
              <a:rect l="l" t="t" r="r" b="b"/>
              <a:pathLst>
                <a:path w="443229" h="887095">
                  <a:moveTo>
                    <a:pt x="443129" y="443302"/>
                  </a:moveTo>
                  <a:lnTo>
                    <a:pt x="438628" y="487977"/>
                  </a:lnTo>
                  <a:lnTo>
                    <a:pt x="425718" y="529587"/>
                  </a:lnTo>
                  <a:lnTo>
                    <a:pt x="405291" y="567240"/>
                  </a:lnTo>
                  <a:lnTo>
                    <a:pt x="378237" y="600045"/>
                  </a:lnTo>
                  <a:lnTo>
                    <a:pt x="345447" y="627111"/>
                  </a:lnTo>
                  <a:lnTo>
                    <a:pt x="307812" y="647548"/>
                  </a:lnTo>
                  <a:lnTo>
                    <a:pt x="266223" y="660463"/>
                  </a:lnTo>
                  <a:lnTo>
                    <a:pt x="221571" y="664966"/>
                  </a:lnTo>
                  <a:lnTo>
                    <a:pt x="176918" y="660463"/>
                  </a:lnTo>
                  <a:lnTo>
                    <a:pt x="135328" y="647548"/>
                  </a:lnTo>
                  <a:lnTo>
                    <a:pt x="97691" y="627111"/>
                  </a:lnTo>
                  <a:lnTo>
                    <a:pt x="64899" y="600045"/>
                  </a:lnTo>
                  <a:lnTo>
                    <a:pt x="37842" y="567240"/>
                  </a:lnTo>
                  <a:lnTo>
                    <a:pt x="17413" y="529587"/>
                  </a:lnTo>
                  <a:lnTo>
                    <a:pt x="4501" y="487977"/>
                  </a:lnTo>
                  <a:lnTo>
                    <a:pt x="0" y="443302"/>
                  </a:lnTo>
                  <a:lnTo>
                    <a:pt x="4501" y="398631"/>
                  </a:lnTo>
                  <a:lnTo>
                    <a:pt x="17413" y="357021"/>
                  </a:lnTo>
                  <a:lnTo>
                    <a:pt x="37842" y="319367"/>
                  </a:lnTo>
                  <a:lnTo>
                    <a:pt x="64899" y="286558"/>
                  </a:lnTo>
                  <a:lnTo>
                    <a:pt x="97691" y="259488"/>
                  </a:lnTo>
                  <a:lnTo>
                    <a:pt x="135328" y="239048"/>
                  </a:lnTo>
                  <a:lnTo>
                    <a:pt x="176918" y="226130"/>
                  </a:lnTo>
                  <a:lnTo>
                    <a:pt x="221571" y="221625"/>
                  </a:lnTo>
                  <a:lnTo>
                    <a:pt x="266223" y="226130"/>
                  </a:lnTo>
                  <a:lnTo>
                    <a:pt x="307812" y="239048"/>
                  </a:lnTo>
                  <a:lnTo>
                    <a:pt x="345447" y="259488"/>
                  </a:lnTo>
                  <a:lnTo>
                    <a:pt x="378237" y="286558"/>
                  </a:lnTo>
                  <a:lnTo>
                    <a:pt x="405291" y="319367"/>
                  </a:lnTo>
                  <a:lnTo>
                    <a:pt x="425718" y="357021"/>
                  </a:lnTo>
                  <a:lnTo>
                    <a:pt x="438628" y="398631"/>
                  </a:lnTo>
                  <a:lnTo>
                    <a:pt x="443129" y="443302"/>
                  </a:lnTo>
                  <a:close/>
                </a:path>
                <a:path w="443229" h="887095">
                  <a:moveTo>
                    <a:pt x="221571" y="0"/>
                  </a:moveTo>
                  <a:lnTo>
                    <a:pt x="221571" y="221625"/>
                  </a:lnTo>
                </a:path>
                <a:path w="443229" h="887095">
                  <a:moveTo>
                    <a:pt x="221571" y="288088"/>
                  </a:moveTo>
                  <a:lnTo>
                    <a:pt x="221571" y="376815"/>
                  </a:lnTo>
                </a:path>
                <a:path w="443229" h="887095">
                  <a:moveTo>
                    <a:pt x="177251" y="332477"/>
                  </a:moveTo>
                  <a:lnTo>
                    <a:pt x="265877" y="332477"/>
                  </a:lnTo>
                </a:path>
                <a:path w="443229" h="887095">
                  <a:moveTo>
                    <a:pt x="221571" y="664966"/>
                  </a:moveTo>
                  <a:lnTo>
                    <a:pt x="221571" y="88663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7464" y="4327340"/>
              <a:ext cx="225585" cy="122631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013246" y="4517958"/>
              <a:ext cx="383540" cy="124460"/>
            </a:xfrm>
            <a:custGeom>
              <a:avLst/>
              <a:gdLst/>
              <a:ahLst/>
              <a:cxnLst/>
              <a:rect l="l" t="t" r="r" b="b"/>
              <a:pathLst>
                <a:path w="383539" h="124460">
                  <a:moveTo>
                    <a:pt x="17199" y="2033"/>
                  </a:moveTo>
                  <a:lnTo>
                    <a:pt x="0" y="2033"/>
                  </a:lnTo>
                  <a:lnTo>
                    <a:pt x="46517" y="122174"/>
                  </a:lnTo>
                  <a:lnTo>
                    <a:pt x="62814" y="122174"/>
                  </a:lnTo>
                  <a:lnTo>
                    <a:pt x="67975" y="108983"/>
                  </a:lnTo>
                  <a:lnTo>
                    <a:pt x="54710" y="108983"/>
                  </a:lnTo>
                  <a:lnTo>
                    <a:pt x="53008" y="102858"/>
                  </a:lnTo>
                  <a:lnTo>
                    <a:pt x="50911" y="96312"/>
                  </a:lnTo>
                  <a:lnTo>
                    <a:pt x="17199" y="2033"/>
                  </a:lnTo>
                  <a:close/>
                </a:path>
                <a:path w="383539" h="124460">
                  <a:moveTo>
                    <a:pt x="109827" y="2033"/>
                  </a:moveTo>
                  <a:lnTo>
                    <a:pt x="93605" y="2033"/>
                  </a:lnTo>
                  <a:lnTo>
                    <a:pt x="61175" y="89311"/>
                  </a:lnTo>
                  <a:lnTo>
                    <a:pt x="58724" y="95868"/>
                  </a:lnTo>
                  <a:lnTo>
                    <a:pt x="56564" y="102425"/>
                  </a:lnTo>
                  <a:lnTo>
                    <a:pt x="54710" y="108983"/>
                  </a:lnTo>
                  <a:lnTo>
                    <a:pt x="67975" y="108983"/>
                  </a:lnTo>
                  <a:lnTo>
                    <a:pt x="109827" y="2033"/>
                  </a:lnTo>
                  <a:close/>
                </a:path>
                <a:path w="383539" h="124460">
                  <a:moveTo>
                    <a:pt x="191568" y="2033"/>
                  </a:moveTo>
                  <a:lnTo>
                    <a:pt x="127674" y="2033"/>
                  </a:lnTo>
                  <a:lnTo>
                    <a:pt x="127674" y="122174"/>
                  </a:lnTo>
                  <a:lnTo>
                    <a:pt x="143564" y="122174"/>
                  </a:lnTo>
                  <a:lnTo>
                    <a:pt x="143564" y="68877"/>
                  </a:lnTo>
                  <a:lnTo>
                    <a:pt x="192760" y="68877"/>
                  </a:lnTo>
                  <a:lnTo>
                    <a:pt x="189790" y="67478"/>
                  </a:lnTo>
                  <a:lnTo>
                    <a:pt x="197889" y="65930"/>
                  </a:lnTo>
                  <a:lnTo>
                    <a:pt x="204858" y="63571"/>
                  </a:lnTo>
                  <a:lnTo>
                    <a:pt x="210707" y="60402"/>
                  </a:lnTo>
                  <a:lnTo>
                    <a:pt x="215449" y="56423"/>
                  </a:lnTo>
                  <a:lnTo>
                    <a:pt x="216755" y="55025"/>
                  </a:lnTo>
                  <a:lnTo>
                    <a:pt x="143564" y="55025"/>
                  </a:lnTo>
                  <a:lnTo>
                    <a:pt x="143564" y="15377"/>
                  </a:lnTo>
                  <a:lnTo>
                    <a:pt x="217779" y="15377"/>
                  </a:lnTo>
                  <a:lnTo>
                    <a:pt x="215322" y="11310"/>
                  </a:lnTo>
                  <a:lnTo>
                    <a:pt x="210875" y="7498"/>
                  </a:lnTo>
                  <a:lnTo>
                    <a:pt x="199697" y="3177"/>
                  </a:lnTo>
                  <a:lnTo>
                    <a:pt x="191568" y="2033"/>
                  </a:lnTo>
                  <a:close/>
                </a:path>
                <a:path w="383539" h="124460">
                  <a:moveTo>
                    <a:pt x="192760" y="68877"/>
                  </a:moveTo>
                  <a:lnTo>
                    <a:pt x="166035" y="68877"/>
                  </a:lnTo>
                  <a:lnTo>
                    <a:pt x="169083" y="69004"/>
                  </a:lnTo>
                  <a:lnTo>
                    <a:pt x="170863" y="69385"/>
                  </a:lnTo>
                  <a:lnTo>
                    <a:pt x="186105" y="80695"/>
                  </a:lnTo>
                  <a:lnTo>
                    <a:pt x="189155" y="84457"/>
                  </a:lnTo>
                  <a:lnTo>
                    <a:pt x="192965" y="89971"/>
                  </a:lnTo>
                  <a:lnTo>
                    <a:pt x="197665" y="97177"/>
                  </a:lnTo>
                  <a:lnTo>
                    <a:pt x="213544" y="122174"/>
                  </a:lnTo>
                  <a:lnTo>
                    <a:pt x="233486" y="122174"/>
                  </a:lnTo>
                  <a:lnTo>
                    <a:pt x="212653" y="89476"/>
                  </a:lnTo>
                  <a:lnTo>
                    <a:pt x="194109" y="69512"/>
                  </a:lnTo>
                  <a:lnTo>
                    <a:pt x="192760" y="68877"/>
                  </a:lnTo>
                  <a:close/>
                </a:path>
                <a:path w="383539" h="124460">
                  <a:moveTo>
                    <a:pt x="217779" y="15377"/>
                  </a:moveTo>
                  <a:lnTo>
                    <a:pt x="190425" y="15377"/>
                  </a:lnTo>
                  <a:lnTo>
                    <a:pt x="197030" y="17156"/>
                  </a:lnTo>
                  <a:lnTo>
                    <a:pt x="201095" y="20840"/>
                  </a:lnTo>
                  <a:lnTo>
                    <a:pt x="205286" y="24526"/>
                  </a:lnTo>
                  <a:lnTo>
                    <a:pt x="207319" y="29100"/>
                  </a:lnTo>
                  <a:lnTo>
                    <a:pt x="207319" y="38759"/>
                  </a:lnTo>
                  <a:lnTo>
                    <a:pt x="184962" y="55025"/>
                  </a:lnTo>
                  <a:lnTo>
                    <a:pt x="216755" y="55025"/>
                  </a:lnTo>
                  <a:lnTo>
                    <a:pt x="220911" y="50577"/>
                  </a:lnTo>
                  <a:lnTo>
                    <a:pt x="223705" y="43333"/>
                  </a:lnTo>
                  <a:lnTo>
                    <a:pt x="223705" y="28211"/>
                  </a:lnTo>
                  <a:lnTo>
                    <a:pt x="222054" y="22238"/>
                  </a:lnTo>
                  <a:lnTo>
                    <a:pt x="218624" y="16774"/>
                  </a:lnTo>
                  <a:lnTo>
                    <a:pt x="217779" y="15377"/>
                  </a:lnTo>
                  <a:close/>
                </a:path>
                <a:path w="383539" h="124460">
                  <a:moveTo>
                    <a:pt x="285948" y="33167"/>
                  </a:moveTo>
                  <a:lnTo>
                    <a:pt x="251750" y="52010"/>
                  </a:lnTo>
                  <a:lnTo>
                    <a:pt x="245487" y="78535"/>
                  </a:lnTo>
                  <a:lnTo>
                    <a:pt x="245515" y="80695"/>
                  </a:lnTo>
                  <a:lnTo>
                    <a:pt x="262651" y="117522"/>
                  </a:lnTo>
                  <a:lnTo>
                    <a:pt x="286837" y="124143"/>
                  </a:lnTo>
                  <a:lnTo>
                    <a:pt x="294050" y="123681"/>
                  </a:lnTo>
                  <a:lnTo>
                    <a:pt x="300619" y="122296"/>
                  </a:lnTo>
                  <a:lnTo>
                    <a:pt x="306522" y="119988"/>
                  </a:lnTo>
                  <a:lnTo>
                    <a:pt x="311734" y="116759"/>
                  </a:lnTo>
                  <a:lnTo>
                    <a:pt x="318011" y="112007"/>
                  </a:lnTo>
                  <a:lnTo>
                    <a:pt x="279596" y="112007"/>
                  </a:lnTo>
                  <a:lnTo>
                    <a:pt x="273626" y="109479"/>
                  </a:lnTo>
                  <a:lnTo>
                    <a:pt x="268673" y="104395"/>
                  </a:lnTo>
                  <a:lnTo>
                    <a:pt x="263846" y="99312"/>
                  </a:lnTo>
                  <a:lnTo>
                    <a:pt x="261178" y="91992"/>
                  </a:lnTo>
                  <a:lnTo>
                    <a:pt x="260670" y="82436"/>
                  </a:lnTo>
                  <a:lnTo>
                    <a:pt x="325454" y="82436"/>
                  </a:lnTo>
                  <a:lnTo>
                    <a:pt x="325581" y="78535"/>
                  </a:lnTo>
                  <a:lnTo>
                    <a:pt x="325020" y="70275"/>
                  </a:lnTo>
                  <a:lnTo>
                    <a:pt x="261432" y="70275"/>
                  </a:lnTo>
                  <a:lnTo>
                    <a:pt x="261940" y="62777"/>
                  </a:lnTo>
                  <a:lnTo>
                    <a:pt x="264481" y="56677"/>
                  </a:lnTo>
                  <a:lnTo>
                    <a:pt x="269149" y="52010"/>
                  </a:lnTo>
                  <a:lnTo>
                    <a:pt x="273753" y="47527"/>
                  </a:lnTo>
                  <a:lnTo>
                    <a:pt x="279342" y="45366"/>
                  </a:lnTo>
                  <a:lnTo>
                    <a:pt x="314717" y="45366"/>
                  </a:lnTo>
                  <a:lnTo>
                    <a:pt x="314529" y="45112"/>
                  </a:lnTo>
                  <a:lnTo>
                    <a:pt x="308598" y="39868"/>
                  </a:lnTo>
                  <a:lnTo>
                    <a:pt x="301858" y="36137"/>
                  </a:lnTo>
                  <a:lnTo>
                    <a:pt x="294308" y="33907"/>
                  </a:lnTo>
                  <a:lnTo>
                    <a:pt x="285948" y="33167"/>
                  </a:lnTo>
                  <a:close/>
                </a:path>
                <a:path w="383539" h="124460">
                  <a:moveTo>
                    <a:pt x="309829" y="94152"/>
                  </a:moveTo>
                  <a:lnTo>
                    <a:pt x="307543" y="100379"/>
                  </a:lnTo>
                  <a:lnTo>
                    <a:pt x="304620" y="104917"/>
                  </a:lnTo>
                  <a:lnTo>
                    <a:pt x="300683" y="107750"/>
                  </a:lnTo>
                  <a:lnTo>
                    <a:pt x="296872" y="110596"/>
                  </a:lnTo>
                  <a:lnTo>
                    <a:pt x="292299" y="112007"/>
                  </a:lnTo>
                  <a:lnTo>
                    <a:pt x="318011" y="112007"/>
                  </a:lnTo>
                  <a:lnTo>
                    <a:pt x="318212" y="111855"/>
                  </a:lnTo>
                  <a:lnTo>
                    <a:pt x="322665" y="104917"/>
                  </a:lnTo>
                  <a:lnTo>
                    <a:pt x="325073" y="96033"/>
                  </a:lnTo>
                  <a:lnTo>
                    <a:pt x="309829" y="94152"/>
                  </a:lnTo>
                  <a:close/>
                </a:path>
                <a:path w="383539" h="124460">
                  <a:moveTo>
                    <a:pt x="314717" y="45366"/>
                  </a:moveTo>
                  <a:lnTo>
                    <a:pt x="293697" y="45366"/>
                  </a:lnTo>
                  <a:lnTo>
                    <a:pt x="299666" y="48163"/>
                  </a:lnTo>
                  <a:lnTo>
                    <a:pt x="304366" y="53882"/>
                  </a:lnTo>
                  <a:lnTo>
                    <a:pt x="307543" y="57439"/>
                  </a:lnTo>
                  <a:lnTo>
                    <a:pt x="309321" y="63031"/>
                  </a:lnTo>
                  <a:lnTo>
                    <a:pt x="309956" y="70275"/>
                  </a:lnTo>
                  <a:lnTo>
                    <a:pt x="325020" y="70275"/>
                  </a:lnTo>
                  <a:lnTo>
                    <a:pt x="324890" y="68363"/>
                  </a:lnTo>
                  <a:lnTo>
                    <a:pt x="322817" y="59393"/>
                  </a:lnTo>
                  <a:lnTo>
                    <a:pt x="319364" y="51639"/>
                  </a:lnTo>
                  <a:lnTo>
                    <a:pt x="314717" y="45366"/>
                  </a:lnTo>
                  <a:close/>
                </a:path>
                <a:path w="383539" h="124460">
                  <a:moveTo>
                    <a:pt x="364577" y="46638"/>
                  </a:moveTo>
                  <a:lnTo>
                    <a:pt x="349843" y="46638"/>
                  </a:lnTo>
                  <a:lnTo>
                    <a:pt x="349843" y="122174"/>
                  </a:lnTo>
                  <a:lnTo>
                    <a:pt x="364577" y="122174"/>
                  </a:lnTo>
                  <a:lnTo>
                    <a:pt x="364577" y="46638"/>
                  </a:lnTo>
                  <a:close/>
                </a:path>
                <a:path w="383539" h="124460">
                  <a:moveTo>
                    <a:pt x="381472" y="35200"/>
                  </a:moveTo>
                  <a:lnTo>
                    <a:pt x="336885" y="35200"/>
                  </a:lnTo>
                  <a:lnTo>
                    <a:pt x="336885" y="46638"/>
                  </a:lnTo>
                  <a:lnTo>
                    <a:pt x="381472" y="46638"/>
                  </a:lnTo>
                  <a:lnTo>
                    <a:pt x="381472" y="35200"/>
                  </a:lnTo>
                  <a:close/>
                </a:path>
                <a:path w="383539" h="124460">
                  <a:moveTo>
                    <a:pt x="378169" y="0"/>
                  </a:moveTo>
                  <a:lnTo>
                    <a:pt x="367498" y="0"/>
                  </a:lnTo>
                  <a:lnTo>
                    <a:pt x="362545" y="1144"/>
                  </a:lnTo>
                  <a:lnTo>
                    <a:pt x="358988" y="3558"/>
                  </a:lnTo>
                  <a:lnTo>
                    <a:pt x="355304" y="5972"/>
                  </a:lnTo>
                  <a:lnTo>
                    <a:pt x="352891" y="9023"/>
                  </a:lnTo>
                  <a:lnTo>
                    <a:pt x="351494" y="12834"/>
                  </a:lnTo>
                  <a:lnTo>
                    <a:pt x="350351" y="15758"/>
                  </a:lnTo>
                  <a:lnTo>
                    <a:pt x="349843" y="20078"/>
                  </a:lnTo>
                  <a:lnTo>
                    <a:pt x="349843" y="35200"/>
                  </a:lnTo>
                  <a:lnTo>
                    <a:pt x="364577" y="35200"/>
                  </a:lnTo>
                  <a:lnTo>
                    <a:pt x="364577" y="21857"/>
                  </a:lnTo>
                  <a:lnTo>
                    <a:pt x="365466" y="18299"/>
                  </a:lnTo>
                  <a:lnTo>
                    <a:pt x="367371" y="16393"/>
                  </a:lnTo>
                  <a:lnTo>
                    <a:pt x="369150" y="14486"/>
                  </a:lnTo>
                  <a:lnTo>
                    <a:pt x="372325" y="13470"/>
                  </a:lnTo>
                  <a:lnTo>
                    <a:pt x="383300" y="13470"/>
                  </a:lnTo>
                  <a:lnTo>
                    <a:pt x="383300" y="622"/>
                  </a:lnTo>
                  <a:lnTo>
                    <a:pt x="382742" y="507"/>
                  </a:lnTo>
                  <a:lnTo>
                    <a:pt x="378169" y="0"/>
                  </a:lnTo>
                  <a:close/>
                </a:path>
                <a:path w="383539" h="124460">
                  <a:moveTo>
                    <a:pt x="383300" y="13470"/>
                  </a:moveTo>
                  <a:lnTo>
                    <a:pt x="379566" y="13470"/>
                  </a:lnTo>
                  <a:lnTo>
                    <a:pt x="382488" y="13851"/>
                  </a:lnTo>
                  <a:lnTo>
                    <a:pt x="383300" y="13987"/>
                  </a:lnTo>
                  <a:lnTo>
                    <a:pt x="383300" y="13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290571" y="4190857"/>
              <a:ext cx="443230" cy="222250"/>
            </a:xfrm>
            <a:custGeom>
              <a:avLst/>
              <a:gdLst/>
              <a:ahLst/>
              <a:cxnLst/>
              <a:rect l="l" t="t" r="r" b="b"/>
              <a:pathLst>
                <a:path w="443229" h="222250">
                  <a:moveTo>
                    <a:pt x="221558" y="221625"/>
                  </a:moveTo>
                  <a:lnTo>
                    <a:pt x="0" y="221625"/>
                  </a:lnTo>
                </a:path>
                <a:path w="443229" h="222250">
                  <a:moveTo>
                    <a:pt x="221558" y="221625"/>
                  </a:moveTo>
                  <a:lnTo>
                    <a:pt x="221558" y="0"/>
                  </a:lnTo>
                </a:path>
                <a:path w="443229" h="222250">
                  <a:moveTo>
                    <a:pt x="0" y="221625"/>
                  </a:moveTo>
                  <a:lnTo>
                    <a:pt x="0" y="0"/>
                  </a:lnTo>
                </a:path>
                <a:path w="443229" h="222250">
                  <a:moveTo>
                    <a:pt x="443129" y="110812"/>
                  </a:moveTo>
                  <a:lnTo>
                    <a:pt x="221558" y="110812"/>
                  </a:lnTo>
                </a:path>
                <a:path w="443229" h="222250">
                  <a:moveTo>
                    <a:pt x="221558" y="0"/>
                  </a:moveTo>
                  <a:lnTo>
                    <a:pt x="0" y="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/>
          <p:nvPr/>
        </p:nvSpPr>
        <p:spPr>
          <a:xfrm>
            <a:off x="4775034" y="2838736"/>
            <a:ext cx="0" cy="266065"/>
          </a:xfrm>
          <a:custGeom>
            <a:avLst/>
            <a:gdLst/>
            <a:ahLst/>
            <a:cxnLst/>
            <a:rect l="l" t="t" r="r" b="b"/>
            <a:pathLst>
              <a:path w="0" h="266064">
                <a:moveTo>
                  <a:pt x="0" y="0"/>
                </a:moveTo>
                <a:lnTo>
                  <a:pt x="0" y="265976"/>
                </a:lnTo>
              </a:path>
            </a:pathLst>
          </a:custGeom>
          <a:ln w="19053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4708599" y="2927310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701"/>
                </a:lnTo>
              </a:path>
            </a:pathLst>
          </a:custGeom>
          <a:ln w="19053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3" name="object 5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95610" y="2391416"/>
            <a:ext cx="173136" cy="122123"/>
          </a:xfrm>
          <a:prstGeom prst="rect">
            <a:avLst/>
          </a:prstGeom>
        </p:spPr>
      </p:pic>
      <p:sp>
        <p:nvSpPr>
          <p:cNvPr id="54" name="object 54" descr=""/>
          <p:cNvSpPr/>
          <p:nvPr/>
        </p:nvSpPr>
        <p:spPr>
          <a:xfrm>
            <a:off x="8744977" y="3884469"/>
            <a:ext cx="480059" cy="121920"/>
          </a:xfrm>
          <a:custGeom>
            <a:avLst/>
            <a:gdLst/>
            <a:ahLst/>
            <a:cxnLst/>
            <a:rect l="l" t="t" r="r" b="b"/>
            <a:pathLst>
              <a:path w="480059" h="121920">
                <a:moveTo>
                  <a:pt x="63766" y="0"/>
                </a:moveTo>
                <a:lnTo>
                  <a:pt x="0" y="0"/>
                </a:lnTo>
                <a:lnTo>
                  <a:pt x="0" y="119835"/>
                </a:lnTo>
                <a:lnTo>
                  <a:pt x="15877" y="119835"/>
                </a:lnTo>
                <a:lnTo>
                  <a:pt x="15877" y="66716"/>
                </a:lnTo>
                <a:lnTo>
                  <a:pt x="64997" y="66716"/>
                </a:lnTo>
                <a:lnTo>
                  <a:pt x="62115" y="65318"/>
                </a:lnTo>
                <a:lnTo>
                  <a:pt x="70139" y="63770"/>
                </a:lnTo>
                <a:lnTo>
                  <a:pt x="77056" y="61411"/>
                </a:lnTo>
                <a:lnTo>
                  <a:pt x="82854" y="58242"/>
                </a:lnTo>
                <a:lnTo>
                  <a:pt x="87520" y="54263"/>
                </a:lnTo>
                <a:lnTo>
                  <a:pt x="88827" y="52865"/>
                </a:lnTo>
                <a:lnTo>
                  <a:pt x="15877" y="52865"/>
                </a:lnTo>
                <a:lnTo>
                  <a:pt x="15877" y="13343"/>
                </a:lnTo>
                <a:lnTo>
                  <a:pt x="90036" y="13343"/>
                </a:lnTo>
                <a:lnTo>
                  <a:pt x="87520" y="9277"/>
                </a:lnTo>
                <a:lnTo>
                  <a:pt x="83074" y="5464"/>
                </a:lnTo>
                <a:lnTo>
                  <a:pt x="71895" y="1144"/>
                </a:lnTo>
                <a:lnTo>
                  <a:pt x="63766" y="0"/>
                </a:lnTo>
                <a:close/>
              </a:path>
              <a:path w="480059" h="121920">
                <a:moveTo>
                  <a:pt x="64997" y="66716"/>
                </a:moveTo>
                <a:lnTo>
                  <a:pt x="38361" y="66716"/>
                </a:lnTo>
                <a:lnTo>
                  <a:pt x="41282" y="66843"/>
                </a:lnTo>
                <a:lnTo>
                  <a:pt x="43060" y="67224"/>
                </a:lnTo>
                <a:lnTo>
                  <a:pt x="45601" y="67861"/>
                </a:lnTo>
                <a:lnTo>
                  <a:pt x="48014" y="68877"/>
                </a:lnTo>
                <a:lnTo>
                  <a:pt x="50302" y="70402"/>
                </a:lnTo>
                <a:lnTo>
                  <a:pt x="52715" y="71927"/>
                </a:lnTo>
                <a:lnTo>
                  <a:pt x="85614" y="119835"/>
                </a:lnTo>
                <a:lnTo>
                  <a:pt x="105558" y="119835"/>
                </a:lnTo>
                <a:lnTo>
                  <a:pt x="84725" y="87303"/>
                </a:lnTo>
                <a:lnTo>
                  <a:pt x="80661" y="80822"/>
                </a:lnTo>
                <a:lnTo>
                  <a:pt x="76215" y="75611"/>
                </a:lnTo>
                <a:lnTo>
                  <a:pt x="71641" y="71291"/>
                </a:lnTo>
                <a:lnTo>
                  <a:pt x="69482" y="69385"/>
                </a:lnTo>
                <a:lnTo>
                  <a:pt x="66306" y="67351"/>
                </a:lnTo>
                <a:lnTo>
                  <a:pt x="64997" y="66716"/>
                </a:lnTo>
                <a:close/>
              </a:path>
              <a:path w="480059" h="121920">
                <a:moveTo>
                  <a:pt x="90036" y="13343"/>
                </a:moveTo>
                <a:lnTo>
                  <a:pt x="62623" y="13343"/>
                </a:lnTo>
                <a:lnTo>
                  <a:pt x="69228" y="15123"/>
                </a:lnTo>
                <a:lnTo>
                  <a:pt x="73292" y="18808"/>
                </a:lnTo>
                <a:lnTo>
                  <a:pt x="77358" y="22365"/>
                </a:lnTo>
                <a:lnTo>
                  <a:pt x="79517" y="27068"/>
                </a:lnTo>
                <a:lnTo>
                  <a:pt x="79517" y="36598"/>
                </a:lnTo>
                <a:lnTo>
                  <a:pt x="78374" y="40157"/>
                </a:lnTo>
                <a:lnTo>
                  <a:pt x="76215" y="43461"/>
                </a:lnTo>
                <a:lnTo>
                  <a:pt x="74181" y="46765"/>
                </a:lnTo>
                <a:lnTo>
                  <a:pt x="71006" y="49179"/>
                </a:lnTo>
                <a:lnTo>
                  <a:pt x="62877" y="52230"/>
                </a:lnTo>
                <a:lnTo>
                  <a:pt x="57161" y="52865"/>
                </a:lnTo>
                <a:lnTo>
                  <a:pt x="88827" y="52865"/>
                </a:lnTo>
                <a:lnTo>
                  <a:pt x="92981" y="48417"/>
                </a:lnTo>
                <a:lnTo>
                  <a:pt x="95777" y="41174"/>
                </a:lnTo>
                <a:lnTo>
                  <a:pt x="95777" y="26178"/>
                </a:lnTo>
                <a:lnTo>
                  <a:pt x="94126" y="20078"/>
                </a:lnTo>
                <a:lnTo>
                  <a:pt x="90036" y="13343"/>
                </a:lnTo>
                <a:close/>
              </a:path>
              <a:path w="480059" h="121920">
                <a:moveTo>
                  <a:pt x="139473" y="0"/>
                </a:moveTo>
                <a:lnTo>
                  <a:pt x="123595" y="0"/>
                </a:lnTo>
                <a:lnTo>
                  <a:pt x="123595" y="119835"/>
                </a:lnTo>
                <a:lnTo>
                  <a:pt x="198413" y="119835"/>
                </a:lnTo>
                <a:lnTo>
                  <a:pt x="198413" y="105730"/>
                </a:lnTo>
                <a:lnTo>
                  <a:pt x="139473" y="105730"/>
                </a:lnTo>
                <a:lnTo>
                  <a:pt x="139473" y="0"/>
                </a:lnTo>
                <a:close/>
              </a:path>
              <a:path w="480059" h="121920">
                <a:moveTo>
                  <a:pt x="253415" y="31135"/>
                </a:moveTo>
                <a:lnTo>
                  <a:pt x="216102" y="55502"/>
                </a:lnTo>
                <a:lnTo>
                  <a:pt x="212768" y="76502"/>
                </a:lnTo>
                <a:lnTo>
                  <a:pt x="213460" y="86821"/>
                </a:lnTo>
                <a:lnTo>
                  <a:pt x="236918" y="118930"/>
                </a:lnTo>
                <a:lnTo>
                  <a:pt x="253415" y="121869"/>
                </a:lnTo>
                <a:lnTo>
                  <a:pt x="260911" y="121869"/>
                </a:lnTo>
                <a:lnTo>
                  <a:pt x="267897" y="120089"/>
                </a:lnTo>
                <a:lnTo>
                  <a:pt x="274375" y="116531"/>
                </a:lnTo>
                <a:lnTo>
                  <a:pt x="280727" y="112974"/>
                </a:lnTo>
                <a:lnTo>
                  <a:pt x="284029" y="109669"/>
                </a:lnTo>
                <a:lnTo>
                  <a:pt x="246048" y="109669"/>
                </a:lnTo>
                <a:lnTo>
                  <a:pt x="239951" y="107001"/>
                </a:lnTo>
                <a:lnTo>
                  <a:pt x="227883" y="76502"/>
                </a:lnTo>
                <a:lnTo>
                  <a:pt x="228336" y="68660"/>
                </a:lnTo>
                <a:lnTo>
                  <a:pt x="246048" y="43334"/>
                </a:lnTo>
                <a:lnTo>
                  <a:pt x="283025" y="43334"/>
                </a:lnTo>
                <a:lnTo>
                  <a:pt x="282632" y="42825"/>
                </a:lnTo>
                <a:lnTo>
                  <a:pt x="276531" y="37729"/>
                </a:lnTo>
                <a:lnTo>
                  <a:pt x="269643" y="34073"/>
                </a:lnTo>
                <a:lnTo>
                  <a:pt x="261946" y="31871"/>
                </a:lnTo>
                <a:lnTo>
                  <a:pt x="253415" y="31135"/>
                </a:lnTo>
                <a:close/>
              </a:path>
              <a:path w="480059" h="121920">
                <a:moveTo>
                  <a:pt x="283025" y="43334"/>
                </a:moveTo>
                <a:lnTo>
                  <a:pt x="260656" y="43334"/>
                </a:lnTo>
                <a:lnTo>
                  <a:pt x="266753" y="46003"/>
                </a:lnTo>
                <a:lnTo>
                  <a:pt x="271580" y="51595"/>
                </a:lnTo>
                <a:lnTo>
                  <a:pt x="278917" y="76502"/>
                </a:lnTo>
                <a:lnTo>
                  <a:pt x="278522" y="83165"/>
                </a:lnTo>
                <a:lnTo>
                  <a:pt x="260656" y="109669"/>
                </a:lnTo>
                <a:lnTo>
                  <a:pt x="284029" y="109669"/>
                </a:lnTo>
                <a:lnTo>
                  <a:pt x="293937" y="75230"/>
                </a:lnTo>
                <a:lnTo>
                  <a:pt x="293242" y="65486"/>
                </a:lnTo>
                <a:lnTo>
                  <a:pt x="291142" y="56836"/>
                </a:lnTo>
                <a:lnTo>
                  <a:pt x="287613" y="49283"/>
                </a:lnTo>
                <a:lnTo>
                  <a:pt x="283025" y="43334"/>
                </a:lnTo>
                <a:close/>
              </a:path>
              <a:path w="480059" h="121920">
                <a:moveTo>
                  <a:pt x="381380" y="43334"/>
                </a:moveTo>
                <a:lnTo>
                  <a:pt x="355926" y="43334"/>
                </a:lnTo>
                <a:lnTo>
                  <a:pt x="361515" y="44985"/>
                </a:lnTo>
                <a:lnTo>
                  <a:pt x="368120" y="50704"/>
                </a:lnTo>
                <a:lnTo>
                  <a:pt x="369517" y="54898"/>
                </a:lnTo>
                <a:lnTo>
                  <a:pt x="369390" y="64810"/>
                </a:lnTo>
                <a:lnTo>
                  <a:pt x="364605" y="66194"/>
                </a:lnTo>
                <a:lnTo>
                  <a:pt x="358641" y="67495"/>
                </a:lnTo>
                <a:lnTo>
                  <a:pt x="351510" y="68724"/>
                </a:lnTo>
                <a:lnTo>
                  <a:pt x="343223" y="69894"/>
                </a:lnTo>
                <a:lnTo>
                  <a:pt x="337380" y="70529"/>
                </a:lnTo>
                <a:lnTo>
                  <a:pt x="333061" y="71291"/>
                </a:lnTo>
                <a:lnTo>
                  <a:pt x="311975" y="85270"/>
                </a:lnTo>
                <a:lnTo>
                  <a:pt x="309942" y="88828"/>
                </a:lnTo>
                <a:lnTo>
                  <a:pt x="309053" y="92768"/>
                </a:lnTo>
                <a:lnTo>
                  <a:pt x="309053" y="104204"/>
                </a:lnTo>
                <a:lnTo>
                  <a:pt x="311594" y="110177"/>
                </a:lnTo>
                <a:lnTo>
                  <a:pt x="316674" y="114880"/>
                </a:lnTo>
                <a:lnTo>
                  <a:pt x="321882" y="119454"/>
                </a:lnTo>
                <a:lnTo>
                  <a:pt x="329123" y="121869"/>
                </a:lnTo>
                <a:lnTo>
                  <a:pt x="344493" y="121869"/>
                </a:lnTo>
                <a:lnTo>
                  <a:pt x="349829" y="120853"/>
                </a:lnTo>
                <a:lnTo>
                  <a:pt x="359990" y="117040"/>
                </a:lnTo>
                <a:lnTo>
                  <a:pt x="365198" y="113736"/>
                </a:lnTo>
                <a:lnTo>
                  <a:pt x="369296" y="110304"/>
                </a:lnTo>
                <a:lnTo>
                  <a:pt x="336491" y="110304"/>
                </a:lnTo>
                <a:lnTo>
                  <a:pt x="332172" y="109034"/>
                </a:lnTo>
                <a:lnTo>
                  <a:pt x="326202" y="103823"/>
                </a:lnTo>
                <a:lnTo>
                  <a:pt x="324795" y="100774"/>
                </a:lnTo>
                <a:lnTo>
                  <a:pt x="324678" y="94038"/>
                </a:lnTo>
                <a:lnTo>
                  <a:pt x="325440" y="91624"/>
                </a:lnTo>
                <a:lnTo>
                  <a:pt x="356053" y="80314"/>
                </a:lnTo>
                <a:lnTo>
                  <a:pt x="364055" y="78535"/>
                </a:lnTo>
                <a:lnTo>
                  <a:pt x="369390" y="76248"/>
                </a:lnTo>
                <a:lnTo>
                  <a:pt x="384252" y="76248"/>
                </a:lnTo>
                <a:lnTo>
                  <a:pt x="384252" y="57312"/>
                </a:lnTo>
                <a:lnTo>
                  <a:pt x="383998" y="52865"/>
                </a:lnTo>
                <a:lnTo>
                  <a:pt x="383490" y="50323"/>
                </a:lnTo>
                <a:lnTo>
                  <a:pt x="382728" y="46257"/>
                </a:lnTo>
                <a:lnTo>
                  <a:pt x="381380" y="43334"/>
                </a:lnTo>
                <a:close/>
              </a:path>
              <a:path w="480059" h="121920">
                <a:moveTo>
                  <a:pt x="385239" y="109161"/>
                </a:moveTo>
                <a:lnTo>
                  <a:pt x="370660" y="109161"/>
                </a:lnTo>
                <a:lnTo>
                  <a:pt x="371041" y="113228"/>
                </a:lnTo>
                <a:lnTo>
                  <a:pt x="372057" y="116786"/>
                </a:lnTo>
                <a:lnTo>
                  <a:pt x="373583" y="119835"/>
                </a:lnTo>
                <a:lnTo>
                  <a:pt x="388952" y="119835"/>
                </a:lnTo>
                <a:lnTo>
                  <a:pt x="387047" y="116531"/>
                </a:lnTo>
                <a:lnTo>
                  <a:pt x="385904" y="113101"/>
                </a:lnTo>
                <a:lnTo>
                  <a:pt x="385269" y="109415"/>
                </a:lnTo>
                <a:lnTo>
                  <a:pt x="385239" y="109161"/>
                </a:lnTo>
                <a:close/>
              </a:path>
              <a:path w="480059" h="121920">
                <a:moveTo>
                  <a:pt x="384252" y="76248"/>
                </a:moveTo>
                <a:lnTo>
                  <a:pt x="369390" y="76248"/>
                </a:lnTo>
                <a:lnTo>
                  <a:pt x="369290" y="88828"/>
                </a:lnTo>
                <a:lnTo>
                  <a:pt x="368628" y="93022"/>
                </a:lnTo>
                <a:lnTo>
                  <a:pt x="366977" y="96453"/>
                </a:lnTo>
                <a:lnTo>
                  <a:pt x="364944" y="100774"/>
                </a:lnTo>
                <a:lnTo>
                  <a:pt x="361769" y="104077"/>
                </a:lnTo>
                <a:lnTo>
                  <a:pt x="357323" y="106620"/>
                </a:lnTo>
                <a:lnTo>
                  <a:pt x="352877" y="109034"/>
                </a:lnTo>
                <a:lnTo>
                  <a:pt x="347924" y="110304"/>
                </a:lnTo>
                <a:lnTo>
                  <a:pt x="369296" y="110304"/>
                </a:lnTo>
                <a:lnTo>
                  <a:pt x="370660" y="109161"/>
                </a:lnTo>
                <a:lnTo>
                  <a:pt x="385239" y="109161"/>
                </a:lnTo>
                <a:lnTo>
                  <a:pt x="384842" y="105793"/>
                </a:lnTo>
                <a:lnTo>
                  <a:pt x="384522" y="100265"/>
                </a:lnTo>
                <a:lnTo>
                  <a:pt x="384419" y="96453"/>
                </a:lnTo>
                <a:lnTo>
                  <a:pt x="384297" y="89590"/>
                </a:lnTo>
                <a:lnTo>
                  <a:pt x="384252" y="76248"/>
                </a:lnTo>
                <a:close/>
              </a:path>
              <a:path w="480059" h="121920">
                <a:moveTo>
                  <a:pt x="358085" y="31135"/>
                </a:moveTo>
                <a:lnTo>
                  <a:pt x="343223" y="31135"/>
                </a:lnTo>
                <a:lnTo>
                  <a:pt x="336618" y="32151"/>
                </a:lnTo>
                <a:lnTo>
                  <a:pt x="325313" y="36217"/>
                </a:lnTo>
                <a:lnTo>
                  <a:pt x="320993" y="39141"/>
                </a:lnTo>
                <a:lnTo>
                  <a:pt x="318072" y="42952"/>
                </a:lnTo>
                <a:lnTo>
                  <a:pt x="315023" y="46638"/>
                </a:lnTo>
                <a:lnTo>
                  <a:pt x="312864" y="51722"/>
                </a:lnTo>
                <a:lnTo>
                  <a:pt x="311594" y="57821"/>
                </a:lnTo>
                <a:lnTo>
                  <a:pt x="325948" y="59728"/>
                </a:lnTo>
                <a:lnTo>
                  <a:pt x="327472" y="53628"/>
                </a:lnTo>
                <a:lnTo>
                  <a:pt x="330013" y="49307"/>
                </a:lnTo>
                <a:lnTo>
                  <a:pt x="333315" y="46892"/>
                </a:lnTo>
                <a:lnTo>
                  <a:pt x="336491" y="44477"/>
                </a:lnTo>
                <a:lnTo>
                  <a:pt x="341699" y="43334"/>
                </a:lnTo>
                <a:lnTo>
                  <a:pt x="381380" y="43334"/>
                </a:lnTo>
                <a:lnTo>
                  <a:pt x="381204" y="42952"/>
                </a:lnTo>
                <a:lnTo>
                  <a:pt x="378918" y="40284"/>
                </a:lnTo>
                <a:lnTo>
                  <a:pt x="376758" y="37616"/>
                </a:lnTo>
                <a:lnTo>
                  <a:pt x="373329" y="35455"/>
                </a:lnTo>
                <a:lnTo>
                  <a:pt x="368755" y="33676"/>
                </a:lnTo>
                <a:lnTo>
                  <a:pt x="364182" y="32024"/>
                </a:lnTo>
                <a:lnTo>
                  <a:pt x="358085" y="31135"/>
                </a:lnTo>
                <a:close/>
              </a:path>
              <a:path w="480059" h="121920">
                <a:moveTo>
                  <a:pt x="446495" y="31135"/>
                </a:moveTo>
                <a:lnTo>
                  <a:pt x="434046" y="31135"/>
                </a:lnTo>
                <a:lnTo>
                  <a:pt x="427695" y="33041"/>
                </a:lnTo>
                <a:lnTo>
                  <a:pt x="421852" y="36725"/>
                </a:lnTo>
                <a:lnTo>
                  <a:pt x="416135" y="40538"/>
                </a:lnTo>
                <a:lnTo>
                  <a:pt x="411817" y="45876"/>
                </a:lnTo>
                <a:lnTo>
                  <a:pt x="408895" y="52992"/>
                </a:lnTo>
                <a:lnTo>
                  <a:pt x="405974" y="59982"/>
                </a:lnTo>
                <a:lnTo>
                  <a:pt x="404577" y="67861"/>
                </a:lnTo>
                <a:lnTo>
                  <a:pt x="404577" y="85397"/>
                </a:lnTo>
                <a:lnTo>
                  <a:pt x="428584" y="119962"/>
                </a:lnTo>
                <a:lnTo>
                  <a:pt x="434936" y="121869"/>
                </a:lnTo>
                <a:lnTo>
                  <a:pt x="441923" y="121869"/>
                </a:lnTo>
                <a:lnTo>
                  <a:pt x="449429" y="121059"/>
                </a:lnTo>
                <a:lnTo>
                  <a:pt x="455959" y="118628"/>
                </a:lnTo>
                <a:lnTo>
                  <a:pt x="461536" y="114578"/>
                </a:lnTo>
                <a:lnTo>
                  <a:pt x="465560" y="109669"/>
                </a:lnTo>
                <a:lnTo>
                  <a:pt x="436841" y="109669"/>
                </a:lnTo>
                <a:lnTo>
                  <a:pt x="431379" y="107001"/>
                </a:lnTo>
                <a:lnTo>
                  <a:pt x="419693" y="76502"/>
                </a:lnTo>
                <a:lnTo>
                  <a:pt x="420097" y="68496"/>
                </a:lnTo>
                <a:lnTo>
                  <a:pt x="436079" y="43334"/>
                </a:lnTo>
                <a:lnTo>
                  <a:pt x="479776" y="43334"/>
                </a:lnTo>
                <a:lnTo>
                  <a:pt x="479776" y="43079"/>
                </a:lnTo>
                <a:lnTo>
                  <a:pt x="465167" y="43079"/>
                </a:lnTo>
                <a:lnTo>
                  <a:pt x="462627" y="39522"/>
                </a:lnTo>
                <a:lnTo>
                  <a:pt x="459324" y="36598"/>
                </a:lnTo>
                <a:lnTo>
                  <a:pt x="455133" y="34438"/>
                </a:lnTo>
                <a:lnTo>
                  <a:pt x="451068" y="32151"/>
                </a:lnTo>
                <a:lnTo>
                  <a:pt x="446495" y="31135"/>
                </a:lnTo>
                <a:close/>
              </a:path>
              <a:path w="480059" h="121920">
                <a:moveTo>
                  <a:pt x="479776" y="108907"/>
                </a:moveTo>
                <a:lnTo>
                  <a:pt x="466185" y="108907"/>
                </a:lnTo>
                <a:lnTo>
                  <a:pt x="466185" y="119835"/>
                </a:lnTo>
                <a:lnTo>
                  <a:pt x="479776" y="119835"/>
                </a:lnTo>
                <a:lnTo>
                  <a:pt x="479776" y="108907"/>
                </a:lnTo>
                <a:close/>
              </a:path>
              <a:path w="480059" h="121920">
                <a:moveTo>
                  <a:pt x="479776" y="43334"/>
                </a:moveTo>
                <a:lnTo>
                  <a:pt x="449290" y="43334"/>
                </a:lnTo>
                <a:lnTo>
                  <a:pt x="455006" y="46003"/>
                </a:lnTo>
                <a:lnTo>
                  <a:pt x="459578" y="51595"/>
                </a:lnTo>
                <a:lnTo>
                  <a:pt x="466439" y="88574"/>
                </a:lnTo>
                <a:lnTo>
                  <a:pt x="464151" y="96580"/>
                </a:lnTo>
                <a:lnTo>
                  <a:pt x="455133" y="107128"/>
                </a:lnTo>
                <a:lnTo>
                  <a:pt x="449671" y="109669"/>
                </a:lnTo>
                <a:lnTo>
                  <a:pt x="465560" y="109669"/>
                </a:lnTo>
                <a:lnTo>
                  <a:pt x="466185" y="108907"/>
                </a:lnTo>
                <a:lnTo>
                  <a:pt x="479776" y="108907"/>
                </a:lnTo>
                <a:lnTo>
                  <a:pt x="479776" y="43334"/>
                </a:lnTo>
                <a:close/>
              </a:path>
              <a:path w="480059" h="121920">
                <a:moveTo>
                  <a:pt x="479776" y="0"/>
                </a:moveTo>
                <a:lnTo>
                  <a:pt x="465167" y="0"/>
                </a:lnTo>
                <a:lnTo>
                  <a:pt x="465167" y="43079"/>
                </a:lnTo>
                <a:lnTo>
                  <a:pt x="479776" y="43079"/>
                </a:lnTo>
                <a:lnTo>
                  <a:pt x="479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5" name="object 5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38880" y="4078264"/>
            <a:ext cx="79517" cy="120472"/>
          </a:xfrm>
          <a:prstGeom prst="rect">
            <a:avLst/>
          </a:prstGeom>
        </p:spPr>
      </p:pic>
      <p:sp>
        <p:nvSpPr>
          <p:cNvPr id="56" name="object 56" descr=""/>
          <p:cNvSpPr/>
          <p:nvPr/>
        </p:nvSpPr>
        <p:spPr>
          <a:xfrm>
            <a:off x="8895008" y="3438930"/>
            <a:ext cx="266700" cy="123825"/>
          </a:xfrm>
          <a:custGeom>
            <a:avLst/>
            <a:gdLst/>
            <a:ahLst/>
            <a:cxnLst/>
            <a:rect l="l" t="t" r="r" b="b"/>
            <a:pathLst>
              <a:path w="266700" h="123825">
                <a:moveTo>
                  <a:pt x="57147" y="0"/>
                </a:moveTo>
                <a:lnTo>
                  <a:pt x="15990" y="16901"/>
                </a:lnTo>
                <a:lnTo>
                  <a:pt x="85" y="62014"/>
                </a:lnTo>
                <a:lnTo>
                  <a:pt x="0" y="63666"/>
                </a:lnTo>
                <a:lnTo>
                  <a:pt x="414" y="71205"/>
                </a:lnTo>
                <a:lnTo>
                  <a:pt x="20778" y="111056"/>
                </a:lnTo>
                <a:lnTo>
                  <a:pt x="57147" y="123647"/>
                </a:lnTo>
                <a:lnTo>
                  <a:pt x="64763" y="123192"/>
                </a:lnTo>
                <a:lnTo>
                  <a:pt x="94683" y="110177"/>
                </a:lnTo>
                <a:lnTo>
                  <a:pt x="57020" y="110177"/>
                </a:lnTo>
                <a:lnTo>
                  <a:pt x="48628" y="109391"/>
                </a:lnTo>
                <a:lnTo>
                  <a:pt x="19245" y="83030"/>
                </a:lnTo>
                <a:lnTo>
                  <a:pt x="16371" y="63666"/>
                </a:lnTo>
                <a:lnTo>
                  <a:pt x="17113" y="51180"/>
                </a:lnTo>
                <a:lnTo>
                  <a:pt x="41666" y="16519"/>
                </a:lnTo>
                <a:lnTo>
                  <a:pt x="57274" y="13596"/>
                </a:lnTo>
                <a:lnTo>
                  <a:pt x="94629" y="13596"/>
                </a:lnTo>
                <a:lnTo>
                  <a:pt x="93262" y="12316"/>
                </a:lnTo>
                <a:lnTo>
                  <a:pt x="86998" y="8006"/>
                </a:lnTo>
                <a:lnTo>
                  <a:pt x="80137" y="4503"/>
                </a:lnTo>
                <a:lnTo>
                  <a:pt x="72882" y="2001"/>
                </a:lnTo>
                <a:lnTo>
                  <a:pt x="65223" y="500"/>
                </a:lnTo>
                <a:lnTo>
                  <a:pt x="57147" y="0"/>
                </a:lnTo>
                <a:close/>
              </a:path>
              <a:path w="266700" h="123825">
                <a:moveTo>
                  <a:pt x="94629" y="13596"/>
                </a:moveTo>
                <a:lnTo>
                  <a:pt x="65149" y="13596"/>
                </a:lnTo>
                <a:lnTo>
                  <a:pt x="72262" y="15629"/>
                </a:lnTo>
                <a:lnTo>
                  <a:pt x="78614" y="19696"/>
                </a:lnTo>
                <a:lnTo>
                  <a:pt x="97612" y="54913"/>
                </a:lnTo>
                <a:lnTo>
                  <a:pt x="97922" y="62014"/>
                </a:lnTo>
                <a:lnTo>
                  <a:pt x="97205" y="72881"/>
                </a:lnTo>
                <a:lnTo>
                  <a:pt x="73259" y="107048"/>
                </a:lnTo>
                <a:lnTo>
                  <a:pt x="57020" y="110177"/>
                </a:lnTo>
                <a:lnTo>
                  <a:pt x="94683" y="110177"/>
                </a:lnTo>
                <a:lnTo>
                  <a:pt x="113729" y="70903"/>
                </a:lnTo>
                <a:lnTo>
                  <a:pt x="114181" y="62014"/>
                </a:lnTo>
                <a:lnTo>
                  <a:pt x="113751" y="53293"/>
                </a:lnTo>
                <a:lnTo>
                  <a:pt x="98716" y="17425"/>
                </a:lnTo>
                <a:lnTo>
                  <a:pt x="94629" y="13596"/>
                </a:lnTo>
                <a:close/>
              </a:path>
              <a:path w="266700" h="123825">
                <a:moveTo>
                  <a:pt x="151019" y="35073"/>
                </a:moveTo>
                <a:lnTo>
                  <a:pt x="136284" y="35073"/>
                </a:lnTo>
                <a:lnTo>
                  <a:pt x="136341" y="95944"/>
                </a:lnTo>
                <a:lnTo>
                  <a:pt x="136538" y="99503"/>
                </a:lnTo>
                <a:lnTo>
                  <a:pt x="137173" y="102425"/>
                </a:lnTo>
                <a:lnTo>
                  <a:pt x="138062" y="106746"/>
                </a:lnTo>
                <a:lnTo>
                  <a:pt x="139586" y="110304"/>
                </a:lnTo>
                <a:lnTo>
                  <a:pt x="141745" y="113226"/>
                </a:lnTo>
                <a:lnTo>
                  <a:pt x="143906" y="116277"/>
                </a:lnTo>
                <a:lnTo>
                  <a:pt x="147081" y="118691"/>
                </a:lnTo>
                <a:lnTo>
                  <a:pt x="151527" y="120597"/>
                </a:lnTo>
                <a:lnTo>
                  <a:pt x="155973" y="122631"/>
                </a:lnTo>
                <a:lnTo>
                  <a:pt x="160801" y="123647"/>
                </a:lnTo>
                <a:lnTo>
                  <a:pt x="165881" y="123647"/>
                </a:lnTo>
                <a:lnTo>
                  <a:pt x="174098" y="122720"/>
                </a:lnTo>
                <a:lnTo>
                  <a:pt x="181410" y="119946"/>
                </a:lnTo>
                <a:lnTo>
                  <a:pt x="187817" y="115337"/>
                </a:lnTo>
                <a:lnTo>
                  <a:pt x="191580" y="110939"/>
                </a:lnTo>
                <a:lnTo>
                  <a:pt x="164357" y="110939"/>
                </a:lnTo>
                <a:lnTo>
                  <a:pt x="160674" y="109923"/>
                </a:lnTo>
                <a:lnTo>
                  <a:pt x="157751" y="107636"/>
                </a:lnTo>
                <a:lnTo>
                  <a:pt x="154703" y="105476"/>
                </a:lnTo>
                <a:lnTo>
                  <a:pt x="152797" y="102425"/>
                </a:lnTo>
                <a:lnTo>
                  <a:pt x="151273" y="95944"/>
                </a:lnTo>
                <a:lnTo>
                  <a:pt x="151019" y="90733"/>
                </a:lnTo>
                <a:lnTo>
                  <a:pt x="151019" y="35073"/>
                </a:lnTo>
                <a:close/>
              </a:path>
              <a:path w="266700" h="123825">
                <a:moveTo>
                  <a:pt x="206402" y="108906"/>
                </a:moveTo>
                <a:lnTo>
                  <a:pt x="193319" y="108906"/>
                </a:lnTo>
                <a:lnTo>
                  <a:pt x="193319" y="121613"/>
                </a:lnTo>
                <a:lnTo>
                  <a:pt x="206402" y="121613"/>
                </a:lnTo>
                <a:lnTo>
                  <a:pt x="206402" y="108906"/>
                </a:lnTo>
                <a:close/>
              </a:path>
              <a:path w="266700" h="123825">
                <a:moveTo>
                  <a:pt x="206402" y="35073"/>
                </a:moveTo>
                <a:lnTo>
                  <a:pt x="191795" y="35073"/>
                </a:lnTo>
                <a:lnTo>
                  <a:pt x="191795" y="88827"/>
                </a:lnTo>
                <a:lnTo>
                  <a:pt x="190905" y="94546"/>
                </a:lnTo>
                <a:lnTo>
                  <a:pt x="173249" y="110939"/>
                </a:lnTo>
                <a:lnTo>
                  <a:pt x="191580" y="110939"/>
                </a:lnTo>
                <a:lnTo>
                  <a:pt x="193319" y="108906"/>
                </a:lnTo>
                <a:lnTo>
                  <a:pt x="206402" y="108906"/>
                </a:lnTo>
                <a:lnTo>
                  <a:pt x="206402" y="35073"/>
                </a:lnTo>
                <a:close/>
              </a:path>
              <a:path w="266700" h="123825">
                <a:moveTo>
                  <a:pt x="249464" y="46511"/>
                </a:moveTo>
                <a:lnTo>
                  <a:pt x="234856" y="46511"/>
                </a:lnTo>
                <a:lnTo>
                  <a:pt x="234870" y="105220"/>
                </a:lnTo>
                <a:lnTo>
                  <a:pt x="242859" y="120216"/>
                </a:lnTo>
                <a:lnTo>
                  <a:pt x="245780" y="121996"/>
                </a:lnTo>
                <a:lnTo>
                  <a:pt x="249845" y="122758"/>
                </a:lnTo>
                <a:lnTo>
                  <a:pt x="258483" y="122758"/>
                </a:lnTo>
                <a:lnTo>
                  <a:pt x="262167" y="122377"/>
                </a:lnTo>
                <a:lnTo>
                  <a:pt x="266359" y="121486"/>
                </a:lnTo>
                <a:lnTo>
                  <a:pt x="264284" y="109033"/>
                </a:lnTo>
                <a:lnTo>
                  <a:pt x="255562" y="109033"/>
                </a:lnTo>
                <a:lnTo>
                  <a:pt x="253911" y="108779"/>
                </a:lnTo>
                <a:lnTo>
                  <a:pt x="252766" y="108017"/>
                </a:lnTo>
                <a:lnTo>
                  <a:pt x="251623" y="107381"/>
                </a:lnTo>
                <a:lnTo>
                  <a:pt x="250734" y="106365"/>
                </a:lnTo>
                <a:lnTo>
                  <a:pt x="250176" y="105093"/>
                </a:lnTo>
                <a:lnTo>
                  <a:pt x="249718" y="103950"/>
                </a:lnTo>
                <a:lnTo>
                  <a:pt x="249464" y="101281"/>
                </a:lnTo>
                <a:lnTo>
                  <a:pt x="249464" y="46511"/>
                </a:lnTo>
                <a:close/>
              </a:path>
              <a:path w="266700" h="123825">
                <a:moveTo>
                  <a:pt x="264199" y="108525"/>
                </a:moveTo>
                <a:lnTo>
                  <a:pt x="261532" y="108906"/>
                </a:lnTo>
                <a:lnTo>
                  <a:pt x="259372" y="109033"/>
                </a:lnTo>
                <a:lnTo>
                  <a:pt x="264284" y="109033"/>
                </a:lnTo>
                <a:lnTo>
                  <a:pt x="264199" y="108525"/>
                </a:lnTo>
                <a:close/>
              </a:path>
              <a:path w="266700" h="123825">
                <a:moveTo>
                  <a:pt x="264199" y="35073"/>
                </a:moveTo>
                <a:lnTo>
                  <a:pt x="224059" y="35073"/>
                </a:lnTo>
                <a:lnTo>
                  <a:pt x="224059" y="46511"/>
                </a:lnTo>
                <a:lnTo>
                  <a:pt x="264199" y="46511"/>
                </a:lnTo>
                <a:lnTo>
                  <a:pt x="264199" y="35073"/>
                </a:lnTo>
                <a:close/>
              </a:path>
              <a:path w="266700" h="123825">
                <a:moveTo>
                  <a:pt x="249464" y="4828"/>
                </a:moveTo>
                <a:lnTo>
                  <a:pt x="234856" y="13596"/>
                </a:lnTo>
                <a:lnTo>
                  <a:pt x="234856" y="35073"/>
                </a:lnTo>
                <a:lnTo>
                  <a:pt x="249464" y="35073"/>
                </a:lnTo>
                <a:lnTo>
                  <a:pt x="249464" y="4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8475171" y="5254789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 h="0">
                <a:moveTo>
                  <a:pt x="0" y="0"/>
                </a:moveTo>
                <a:lnTo>
                  <a:pt x="265865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8563835" y="532129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664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9" name="object 5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6402" y="2359899"/>
            <a:ext cx="120040" cy="113990"/>
          </a:xfrm>
          <a:prstGeom prst="rect">
            <a:avLst/>
          </a:prstGeom>
        </p:spPr>
      </p:pic>
      <p:sp>
        <p:nvSpPr>
          <p:cNvPr id="60" name="object 60" descr=""/>
          <p:cNvSpPr/>
          <p:nvPr/>
        </p:nvSpPr>
        <p:spPr>
          <a:xfrm>
            <a:off x="2976981" y="4215129"/>
            <a:ext cx="256540" cy="124460"/>
          </a:xfrm>
          <a:custGeom>
            <a:avLst/>
            <a:gdLst/>
            <a:ahLst/>
            <a:cxnLst/>
            <a:rect l="l" t="t" r="r" b="b"/>
            <a:pathLst>
              <a:path w="256539" h="124460">
                <a:moveTo>
                  <a:pt x="64123" y="2033"/>
                </a:moveTo>
                <a:lnTo>
                  <a:pt x="0" y="2033"/>
                </a:lnTo>
                <a:lnTo>
                  <a:pt x="0" y="122504"/>
                </a:lnTo>
                <a:lnTo>
                  <a:pt x="15933" y="122504"/>
                </a:lnTo>
                <a:lnTo>
                  <a:pt x="15933" y="69002"/>
                </a:lnTo>
                <a:lnTo>
                  <a:pt x="64979" y="69002"/>
                </a:lnTo>
                <a:lnTo>
                  <a:pt x="62345" y="67732"/>
                </a:lnTo>
                <a:lnTo>
                  <a:pt x="70442" y="66110"/>
                </a:lnTo>
                <a:lnTo>
                  <a:pt x="77413" y="63713"/>
                </a:lnTo>
                <a:lnTo>
                  <a:pt x="83255" y="60530"/>
                </a:lnTo>
                <a:lnTo>
                  <a:pt x="87966" y="56549"/>
                </a:lnTo>
                <a:lnTo>
                  <a:pt x="89287" y="55152"/>
                </a:lnTo>
                <a:lnTo>
                  <a:pt x="15933" y="55152"/>
                </a:lnTo>
                <a:lnTo>
                  <a:pt x="15933" y="15375"/>
                </a:lnTo>
                <a:lnTo>
                  <a:pt x="90401" y="15375"/>
                </a:lnTo>
                <a:lnTo>
                  <a:pt x="87915" y="11309"/>
                </a:lnTo>
                <a:lnTo>
                  <a:pt x="83444" y="7496"/>
                </a:lnTo>
                <a:lnTo>
                  <a:pt x="72278" y="3176"/>
                </a:lnTo>
                <a:lnTo>
                  <a:pt x="64123" y="2033"/>
                </a:lnTo>
                <a:close/>
              </a:path>
              <a:path w="256539" h="124460">
                <a:moveTo>
                  <a:pt x="64979" y="69002"/>
                </a:moveTo>
                <a:lnTo>
                  <a:pt x="38520" y="69002"/>
                </a:lnTo>
                <a:lnTo>
                  <a:pt x="41476" y="69258"/>
                </a:lnTo>
                <a:lnTo>
                  <a:pt x="45742" y="70147"/>
                </a:lnTo>
                <a:lnTo>
                  <a:pt x="86072" y="122504"/>
                </a:lnTo>
                <a:lnTo>
                  <a:pt x="106118" y="122504"/>
                </a:lnTo>
                <a:lnTo>
                  <a:pt x="85171" y="89717"/>
                </a:lnTo>
                <a:lnTo>
                  <a:pt x="66561" y="69766"/>
                </a:lnTo>
                <a:lnTo>
                  <a:pt x="64979" y="69002"/>
                </a:lnTo>
                <a:close/>
              </a:path>
              <a:path w="256539" h="124460">
                <a:moveTo>
                  <a:pt x="90401" y="15375"/>
                </a:moveTo>
                <a:lnTo>
                  <a:pt x="62967" y="15375"/>
                </a:lnTo>
                <a:lnTo>
                  <a:pt x="69496" y="17155"/>
                </a:lnTo>
                <a:lnTo>
                  <a:pt x="77765" y="24526"/>
                </a:lnTo>
                <a:lnTo>
                  <a:pt x="79836" y="29227"/>
                </a:lnTo>
                <a:lnTo>
                  <a:pt x="79836" y="38759"/>
                </a:lnTo>
                <a:lnTo>
                  <a:pt x="57467" y="55152"/>
                </a:lnTo>
                <a:lnTo>
                  <a:pt x="89287" y="55152"/>
                </a:lnTo>
                <a:lnTo>
                  <a:pt x="93492" y="50703"/>
                </a:lnTo>
                <a:lnTo>
                  <a:pt x="96260" y="43460"/>
                </a:lnTo>
                <a:lnTo>
                  <a:pt x="96260" y="28337"/>
                </a:lnTo>
                <a:lnTo>
                  <a:pt x="94597" y="22237"/>
                </a:lnTo>
                <a:lnTo>
                  <a:pt x="90401" y="15375"/>
                </a:lnTo>
                <a:close/>
              </a:path>
              <a:path w="256539" h="124460">
                <a:moveTo>
                  <a:pt x="158770" y="33294"/>
                </a:moveTo>
                <a:lnTo>
                  <a:pt x="124404" y="52084"/>
                </a:lnTo>
                <a:lnTo>
                  <a:pt x="118094" y="78661"/>
                </a:lnTo>
                <a:lnTo>
                  <a:pt x="118130" y="80948"/>
                </a:lnTo>
                <a:lnTo>
                  <a:pt x="135341" y="117869"/>
                </a:lnTo>
                <a:lnTo>
                  <a:pt x="159583" y="124410"/>
                </a:lnTo>
                <a:lnTo>
                  <a:pt x="166845" y="123955"/>
                </a:lnTo>
                <a:lnTo>
                  <a:pt x="173427" y="122583"/>
                </a:lnTo>
                <a:lnTo>
                  <a:pt x="179330" y="120281"/>
                </a:lnTo>
                <a:lnTo>
                  <a:pt x="184556" y="117039"/>
                </a:lnTo>
                <a:lnTo>
                  <a:pt x="190901" y="112337"/>
                </a:lnTo>
                <a:lnTo>
                  <a:pt x="152393" y="112337"/>
                </a:lnTo>
                <a:lnTo>
                  <a:pt x="146309" y="109795"/>
                </a:lnTo>
                <a:lnTo>
                  <a:pt x="136566" y="99628"/>
                </a:lnTo>
                <a:lnTo>
                  <a:pt x="133847" y="92259"/>
                </a:lnTo>
                <a:lnTo>
                  <a:pt x="133301" y="82600"/>
                </a:lnTo>
                <a:lnTo>
                  <a:pt x="198351" y="82600"/>
                </a:lnTo>
                <a:lnTo>
                  <a:pt x="198440" y="78661"/>
                </a:lnTo>
                <a:lnTo>
                  <a:pt x="197885" y="70528"/>
                </a:lnTo>
                <a:lnTo>
                  <a:pt x="134127" y="70528"/>
                </a:lnTo>
                <a:lnTo>
                  <a:pt x="134622" y="62903"/>
                </a:lnTo>
                <a:lnTo>
                  <a:pt x="137176" y="56803"/>
                </a:lnTo>
                <a:lnTo>
                  <a:pt x="146436" y="47654"/>
                </a:lnTo>
                <a:lnTo>
                  <a:pt x="152139" y="45366"/>
                </a:lnTo>
                <a:lnTo>
                  <a:pt x="187446" y="45366"/>
                </a:lnTo>
                <a:lnTo>
                  <a:pt x="181406" y="39995"/>
                </a:lnTo>
                <a:lnTo>
                  <a:pt x="174661" y="36264"/>
                </a:lnTo>
                <a:lnTo>
                  <a:pt x="167116" y="34034"/>
                </a:lnTo>
                <a:lnTo>
                  <a:pt x="158770" y="33294"/>
                </a:lnTo>
                <a:close/>
              </a:path>
              <a:path w="256539" h="124460">
                <a:moveTo>
                  <a:pt x="182664" y="94419"/>
                </a:moveTo>
                <a:lnTo>
                  <a:pt x="180428" y="100646"/>
                </a:lnTo>
                <a:lnTo>
                  <a:pt x="177379" y="105220"/>
                </a:lnTo>
                <a:lnTo>
                  <a:pt x="173555" y="108017"/>
                </a:lnTo>
                <a:lnTo>
                  <a:pt x="169720" y="110939"/>
                </a:lnTo>
                <a:lnTo>
                  <a:pt x="165096" y="112337"/>
                </a:lnTo>
                <a:lnTo>
                  <a:pt x="190901" y="112337"/>
                </a:lnTo>
                <a:lnTo>
                  <a:pt x="191072" y="112210"/>
                </a:lnTo>
                <a:lnTo>
                  <a:pt x="195531" y="105220"/>
                </a:lnTo>
                <a:lnTo>
                  <a:pt x="197944" y="96325"/>
                </a:lnTo>
                <a:lnTo>
                  <a:pt x="182664" y="94419"/>
                </a:lnTo>
                <a:close/>
              </a:path>
              <a:path w="256539" h="124460">
                <a:moveTo>
                  <a:pt x="187446" y="45366"/>
                </a:moveTo>
                <a:lnTo>
                  <a:pt x="166429" y="45366"/>
                </a:lnTo>
                <a:lnTo>
                  <a:pt x="172539" y="48289"/>
                </a:lnTo>
                <a:lnTo>
                  <a:pt x="180314" y="57693"/>
                </a:lnTo>
                <a:lnTo>
                  <a:pt x="182181" y="63158"/>
                </a:lnTo>
                <a:lnTo>
                  <a:pt x="182829" y="70528"/>
                </a:lnTo>
                <a:lnTo>
                  <a:pt x="197885" y="70528"/>
                </a:lnTo>
                <a:lnTo>
                  <a:pt x="197747" y="68489"/>
                </a:lnTo>
                <a:lnTo>
                  <a:pt x="195668" y="59520"/>
                </a:lnTo>
                <a:lnTo>
                  <a:pt x="192203" y="51766"/>
                </a:lnTo>
                <a:lnTo>
                  <a:pt x="187446" y="45366"/>
                </a:lnTo>
                <a:close/>
              </a:path>
              <a:path w="256539" h="124460">
                <a:moveTo>
                  <a:pt x="237539" y="46763"/>
                </a:moveTo>
                <a:lnTo>
                  <a:pt x="222829" y="46763"/>
                </a:lnTo>
                <a:lnTo>
                  <a:pt x="222829" y="122504"/>
                </a:lnTo>
                <a:lnTo>
                  <a:pt x="237539" y="122504"/>
                </a:lnTo>
                <a:lnTo>
                  <a:pt x="237539" y="46763"/>
                </a:lnTo>
                <a:close/>
              </a:path>
              <a:path w="256539" h="124460">
                <a:moveTo>
                  <a:pt x="254535" y="35200"/>
                </a:moveTo>
                <a:lnTo>
                  <a:pt x="209770" y="35200"/>
                </a:lnTo>
                <a:lnTo>
                  <a:pt x="209770" y="46763"/>
                </a:lnTo>
                <a:lnTo>
                  <a:pt x="254535" y="46763"/>
                </a:lnTo>
                <a:lnTo>
                  <a:pt x="254535" y="35200"/>
                </a:lnTo>
                <a:close/>
              </a:path>
              <a:path w="256539" h="124460">
                <a:moveTo>
                  <a:pt x="251143" y="0"/>
                </a:moveTo>
                <a:lnTo>
                  <a:pt x="240524" y="0"/>
                </a:lnTo>
                <a:lnTo>
                  <a:pt x="235493" y="1143"/>
                </a:lnTo>
                <a:lnTo>
                  <a:pt x="222829" y="20077"/>
                </a:lnTo>
                <a:lnTo>
                  <a:pt x="222829" y="35200"/>
                </a:lnTo>
                <a:lnTo>
                  <a:pt x="237539" y="35200"/>
                </a:lnTo>
                <a:lnTo>
                  <a:pt x="237539" y="21983"/>
                </a:lnTo>
                <a:lnTo>
                  <a:pt x="238466" y="18299"/>
                </a:lnTo>
                <a:lnTo>
                  <a:pt x="242189" y="14486"/>
                </a:lnTo>
                <a:lnTo>
                  <a:pt x="245364" y="13596"/>
                </a:lnTo>
                <a:lnTo>
                  <a:pt x="256348" y="13596"/>
                </a:lnTo>
                <a:lnTo>
                  <a:pt x="256348" y="630"/>
                </a:lnTo>
                <a:lnTo>
                  <a:pt x="255742" y="508"/>
                </a:lnTo>
                <a:lnTo>
                  <a:pt x="251143" y="0"/>
                </a:lnTo>
                <a:close/>
              </a:path>
              <a:path w="256539" h="124460">
                <a:moveTo>
                  <a:pt x="256348" y="13596"/>
                </a:moveTo>
                <a:lnTo>
                  <a:pt x="252591" y="13596"/>
                </a:lnTo>
                <a:lnTo>
                  <a:pt x="255501" y="13850"/>
                </a:lnTo>
                <a:lnTo>
                  <a:pt x="256348" y="13991"/>
                </a:lnTo>
                <a:lnTo>
                  <a:pt x="256348" y="13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3733701" y="5188301"/>
            <a:ext cx="0" cy="222250"/>
          </a:xfrm>
          <a:custGeom>
            <a:avLst/>
            <a:gdLst/>
            <a:ahLst/>
            <a:cxnLst/>
            <a:rect l="l" t="t" r="r" b="b"/>
            <a:pathLst>
              <a:path w="0" h="222250">
                <a:moveTo>
                  <a:pt x="0" y="0"/>
                </a:moveTo>
                <a:lnTo>
                  <a:pt x="0" y="221651"/>
                </a:lnTo>
              </a:path>
            </a:pathLst>
          </a:custGeom>
          <a:ln w="19053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3512129" y="5409953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 h="0">
                <a:moveTo>
                  <a:pt x="0" y="0"/>
                </a:moveTo>
                <a:lnTo>
                  <a:pt x="443129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3600755" y="5476453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 h="0">
                <a:moveTo>
                  <a:pt x="0" y="0"/>
                </a:moveTo>
                <a:lnTo>
                  <a:pt x="265877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3689381" y="554295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625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66" name="object 6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7" name="object 6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5"/>
              <a:t> </a:t>
            </a:r>
            <a:r>
              <a:rPr dirty="0"/>
              <a:t>Theory</a:t>
            </a:r>
            <a:r>
              <a:rPr dirty="0" spc="10"/>
              <a:t> </a:t>
            </a:r>
            <a:r>
              <a:rPr dirty="0"/>
              <a:t>and</a:t>
            </a:r>
            <a:r>
              <a:rPr dirty="0" spc="15"/>
              <a:t> </a:t>
            </a:r>
            <a:r>
              <a:rPr dirty="0"/>
              <a:t>Stability</a:t>
            </a:r>
            <a:r>
              <a:rPr dirty="0" spc="10"/>
              <a:t> </a:t>
            </a:r>
            <a:r>
              <a:rPr dirty="0" spc="-10"/>
              <a:t>Criteria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81301" y="4481067"/>
            <a:ext cx="30257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(Very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brief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and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simple)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20"/>
              <a:t> </a:t>
            </a:r>
            <a:r>
              <a:rPr dirty="0"/>
              <a:t>More</a:t>
            </a:r>
            <a:r>
              <a:rPr dirty="0" spc="-20"/>
              <a:t> </a:t>
            </a:r>
            <a:r>
              <a:rPr dirty="0"/>
              <a:t>Results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“Same”</a:t>
            </a:r>
            <a:r>
              <a:rPr dirty="0" spc="-10"/>
              <a:t> File…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90309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simplicity,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hierarchical/block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schematic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96739" y="2391416"/>
            <a:ext cx="10995660" cy="3028315"/>
            <a:chOff x="596739" y="2391416"/>
            <a:chExt cx="10995660" cy="3028315"/>
          </a:xfrm>
        </p:grpSpPr>
        <p:sp>
          <p:nvSpPr>
            <p:cNvPr id="5" name="object 5" descr=""/>
            <p:cNvSpPr/>
            <p:nvPr/>
          </p:nvSpPr>
          <p:spPr>
            <a:xfrm>
              <a:off x="4185757" y="3863446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215968" y="0"/>
                  </a:moveTo>
                  <a:lnTo>
                    <a:pt x="166449" y="5703"/>
                  </a:lnTo>
                  <a:lnTo>
                    <a:pt x="120991" y="21951"/>
                  </a:lnTo>
                  <a:lnTo>
                    <a:pt x="80891" y="47445"/>
                  </a:lnTo>
                  <a:lnTo>
                    <a:pt x="47445" y="80891"/>
                  </a:lnTo>
                  <a:lnTo>
                    <a:pt x="21951" y="120990"/>
                  </a:lnTo>
                  <a:lnTo>
                    <a:pt x="5703" y="166448"/>
                  </a:lnTo>
                  <a:lnTo>
                    <a:pt x="0" y="215967"/>
                  </a:lnTo>
                  <a:lnTo>
                    <a:pt x="5703" y="265486"/>
                  </a:lnTo>
                  <a:lnTo>
                    <a:pt x="21951" y="310944"/>
                  </a:lnTo>
                  <a:lnTo>
                    <a:pt x="47445" y="351044"/>
                  </a:lnTo>
                  <a:lnTo>
                    <a:pt x="80891" y="384489"/>
                  </a:lnTo>
                  <a:lnTo>
                    <a:pt x="120991" y="409984"/>
                  </a:lnTo>
                  <a:lnTo>
                    <a:pt x="166449" y="426231"/>
                  </a:lnTo>
                  <a:lnTo>
                    <a:pt x="215968" y="431935"/>
                  </a:lnTo>
                  <a:lnTo>
                    <a:pt x="265488" y="426231"/>
                  </a:lnTo>
                  <a:lnTo>
                    <a:pt x="310945" y="409984"/>
                  </a:lnTo>
                  <a:lnTo>
                    <a:pt x="351045" y="384489"/>
                  </a:lnTo>
                  <a:lnTo>
                    <a:pt x="384490" y="351044"/>
                  </a:lnTo>
                  <a:lnTo>
                    <a:pt x="409984" y="310944"/>
                  </a:lnTo>
                  <a:lnTo>
                    <a:pt x="426232" y="265486"/>
                  </a:lnTo>
                  <a:lnTo>
                    <a:pt x="431935" y="215967"/>
                  </a:lnTo>
                  <a:lnTo>
                    <a:pt x="426232" y="166448"/>
                  </a:lnTo>
                  <a:lnTo>
                    <a:pt x="409984" y="120990"/>
                  </a:lnTo>
                  <a:lnTo>
                    <a:pt x="384490" y="80891"/>
                  </a:lnTo>
                  <a:lnTo>
                    <a:pt x="351045" y="47445"/>
                  </a:lnTo>
                  <a:lnTo>
                    <a:pt x="310945" y="21951"/>
                  </a:lnTo>
                  <a:lnTo>
                    <a:pt x="265488" y="5703"/>
                  </a:lnTo>
                  <a:lnTo>
                    <a:pt x="215968" y="0"/>
                  </a:lnTo>
                  <a:close/>
                </a:path>
              </a:pathLst>
            </a:custGeom>
            <a:solidFill>
              <a:srgbClr val="88B3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02978" y="3858292"/>
              <a:ext cx="517525" cy="443865"/>
            </a:xfrm>
            <a:custGeom>
              <a:avLst/>
              <a:gdLst/>
              <a:ahLst/>
              <a:cxnLst/>
              <a:rect l="l" t="t" r="r" b="b"/>
              <a:pathLst>
                <a:path w="517525" h="443864">
                  <a:moveTo>
                    <a:pt x="516957" y="221753"/>
                  </a:moveTo>
                  <a:lnTo>
                    <a:pt x="512455" y="266411"/>
                  </a:lnTo>
                  <a:lnTo>
                    <a:pt x="499544" y="308010"/>
                  </a:lnTo>
                  <a:lnTo>
                    <a:pt x="479116" y="345655"/>
                  </a:lnTo>
                  <a:lnTo>
                    <a:pt x="452062" y="378457"/>
                  </a:lnTo>
                  <a:lnTo>
                    <a:pt x="419275" y="405522"/>
                  </a:lnTo>
                  <a:lnTo>
                    <a:pt x="381644" y="425959"/>
                  </a:lnTo>
                  <a:lnTo>
                    <a:pt x="340064" y="438875"/>
                  </a:lnTo>
                  <a:lnTo>
                    <a:pt x="295424" y="443379"/>
                  </a:lnTo>
                  <a:lnTo>
                    <a:pt x="250784" y="438875"/>
                  </a:lnTo>
                  <a:lnTo>
                    <a:pt x="209203" y="425959"/>
                  </a:lnTo>
                  <a:lnTo>
                    <a:pt x="171573" y="405522"/>
                  </a:lnTo>
                  <a:lnTo>
                    <a:pt x="138785" y="378457"/>
                  </a:lnTo>
                  <a:lnTo>
                    <a:pt x="111731" y="345655"/>
                  </a:lnTo>
                  <a:lnTo>
                    <a:pt x="91303" y="308010"/>
                  </a:lnTo>
                  <a:lnTo>
                    <a:pt x="78392" y="266411"/>
                  </a:lnTo>
                  <a:lnTo>
                    <a:pt x="73890" y="221753"/>
                  </a:lnTo>
                  <a:lnTo>
                    <a:pt x="78392" y="177052"/>
                  </a:lnTo>
                  <a:lnTo>
                    <a:pt x="91303" y="135422"/>
                  </a:lnTo>
                  <a:lnTo>
                    <a:pt x="111731" y="97754"/>
                  </a:lnTo>
                  <a:lnTo>
                    <a:pt x="138785" y="64937"/>
                  </a:lnTo>
                  <a:lnTo>
                    <a:pt x="171573" y="37863"/>
                  </a:lnTo>
                  <a:lnTo>
                    <a:pt x="209203" y="17421"/>
                  </a:lnTo>
                  <a:lnTo>
                    <a:pt x="250784" y="4503"/>
                  </a:lnTo>
                  <a:lnTo>
                    <a:pt x="295424" y="0"/>
                  </a:lnTo>
                  <a:lnTo>
                    <a:pt x="340064" y="4503"/>
                  </a:lnTo>
                  <a:lnTo>
                    <a:pt x="381644" y="17421"/>
                  </a:lnTo>
                  <a:lnTo>
                    <a:pt x="419275" y="37863"/>
                  </a:lnTo>
                  <a:lnTo>
                    <a:pt x="452062" y="64937"/>
                  </a:lnTo>
                  <a:lnTo>
                    <a:pt x="479116" y="97754"/>
                  </a:lnTo>
                  <a:lnTo>
                    <a:pt x="499544" y="135422"/>
                  </a:lnTo>
                  <a:lnTo>
                    <a:pt x="512455" y="177052"/>
                  </a:lnTo>
                  <a:lnTo>
                    <a:pt x="516957" y="221753"/>
                  </a:lnTo>
                  <a:close/>
                </a:path>
                <a:path w="517525" h="443864">
                  <a:moveTo>
                    <a:pt x="147693" y="73960"/>
                  </a:moveTo>
                  <a:lnTo>
                    <a:pt x="443155" y="369419"/>
                  </a:lnTo>
                </a:path>
                <a:path w="517525" h="443864">
                  <a:moveTo>
                    <a:pt x="443155" y="73960"/>
                  </a:moveTo>
                  <a:lnTo>
                    <a:pt x="147693" y="369419"/>
                  </a:lnTo>
                </a:path>
                <a:path w="517525" h="443864">
                  <a:moveTo>
                    <a:pt x="0" y="147793"/>
                  </a:moveTo>
                  <a:lnTo>
                    <a:pt x="73890" y="221753"/>
                  </a:lnTo>
                </a:path>
                <a:path w="517525" h="443864">
                  <a:moveTo>
                    <a:pt x="147693" y="147793"/>
                  </a:moveTo>
                  <a:lnTo>
                    <a:pt x="147693" y="295586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709873" y="4056164"/>
              <a:ext cx="48260" cy="269875"/>
            </a:xfrm>
            <a:custGeom>
              <a:avLst/>
              <a:gdLst/>
              <a:ahLst/>
              <a:cxnLst/>
              <a:rect l="l" t="t" r="r" b="b"/>
              <a:pathLst>
                <a:path w="48260" h="269875">
                  <a:moveTo>
                    <a:pt x="47637" y="221627"/>
                  </a:moveTo>
                  <a:lnTo>
                    <a:pt x="0" y="221627"/>
                  </a:lnTo>
                  <a:lnTo>
                    <a:pt x="0" y="269278"/>
                  </a:lnTo>
                  <a:lnTo>
                    <a:pt x="47637" y="269278"/>
                  </a:lnTo>
                  <a:lnTo>
                    <a:pt x="47637" y="221627"/>
                  </a:lnTo>
                  <a:close/>
                </a:path>
                <a:path w="48260" h="269875">
                  <a:moveTo>
                    <a:pt x="47637" y="0"/>
                  </a:moveTo>
                  <a:lnTo>
                    <a:pt x="0" y="0"/>
                  </a:lnTo>
                  <a:lnTo>
                    <a:pt x="0" y="47650"/>
                  </a:lnTo>
                  <a:lnTo>
                    <a:pt x="47637" y="47650"/>
                  </a:lnTo>
                  <a:lnTo>
                    <a:pt x="47637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733701" y="4080045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w="0" h="222250">
                  <a:moveTo>
                    <a:pt x="0" y="0"/>
                  </a:moveTo>
                  <a:lnTo>
                    <a:pt x="0" y="221625"/>
                  </a:lnTo>
                </a:path>
              </a:pathLst>
            </a:custGeom>
            <a:ln w="19053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33701" y="4080045"/>
              <a:ext cx="591185" cy="74295"/>
            </a:xfrm>
            <a:custGeom>
              <a:avLst/>
              <a:gdLst/>
              <a:ahLst/>
              <a:cxnLst/>
              <a:rect l="l" t="t" r="r" b="b"/>
              <a:pathLst>
                <a:path w="591185" h="74295">
                  <a:moveTo>
                    <a:pt x="0" y="0"/>
                  </a:moveTo>
                  <a:lnTo>
                    <a:pt x="590899" y="0"/>
                  </a:lnTo>
                </a:path>
                <a:path w="591185" h="74295">
                  <a:moveTo>
                    <a:pt x="443167" y="0"/>
                  </a:moveTo>
                  <a:lnTo>
                    <a:pt x="369277" y="73832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060209" y="3863446"/>
              <a:ext cx="890269" cy="432434"/>
            </a:xfrm>
            <a:custGeom>
              <a:avLst/>
              <a:gdLst/>
              <a:ahLst/>
              <a:cxnLst/>
              <a:rect l="l" t="t" r="r" b="b"/>
              <a:pathLst>
                <a:path w="890270" h="432435">
                  <a:moveTo>
                    <a:pt x="890224" y="0"/>
                  </a:moveTo>
                  <a:lnTo>
                    <a:pt x="0" y="0"/>
                  </a:lnTo>
                  <a:lnTo>
                    <a:pt x="0" y="431935"/>
                  </a:lnTo>
                  <a:lnTo>
                    <a:pt x="890224" y="431935"/>
                  </a:lnTo>
                  <a:lnTo>
                    <a:pt x="890224" y="0"/>
                  </a:lnTo>
                  <a:close/>
                </a:path>
              </a:pathLst>
            </a:custGeom>
            <a:solidFill>
              <a:srgbClr val="88B3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838218" y="2755525"/>
              <a:ext cx="1099820" cy="1105535"/>
            </a:xfrm>
            <a:custGeom>
              <a:avLst/>
              <a:gdLst/>
              <a:ahLst/>
              <a:cxnLst/>
              <a:rect l="l" t="t" r="r" b="b"/>
              <a:pathLst>
                <a:path w="1099820" h="1105535">
                  <a:moveTo>
                    <a:pt x="1099198" y="0"/>
                  </a:moveTo>
                  <a:lnTo>
                    <a:pt x="0" y="0"/>
                  </a:lnTo>
                  <a:lnTo>
                    <a:pt x="0" y="1105409"/>
                  </a:lnTo>
                  <a:lnTo>
                    <a:pt x="1099198" y="1105409"/>
                  </a:lnTo>
                  <a:lnTo>
                    <a:pt x="1099198" y="0"/>
                  </a:lnTo>
                  <a:close/>
                </a:path>
              </a:pathLst>
            </a:custGeom>
            <a:solidFill>
              <a:srgbClr val="85CA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835648" y="2740504"/>
              <a:ext cx="1108075" cy="19685"/>
            </a:xfrm>
            <a:custGeom>
              <a:avLst/>
              <a:gdLst/>
              <a:ahLst/>
              <a:cxnLst/>
              <a:rect l="l" t="t" r="r" b="b"/>
              <a:pathLst>
                <a:path w="1108075" h="19685">
                  <a:moveTo>
                    <a:pt x="0" y="19061"/>
                  </a:moveTo>
                  <a:lnTo>
                    <a:pt x="1107792" y="19061"/>
                  </a:lnTo>
                  <a:lnTo>
                    <a:pt x="1107792" y="0"/>
                  </a:lnTo>
                  <a:lnTo>
                    <a:pt x="0" y="0"/>
                  </a:lnTo>
                  <a:lnTo>
                    <a:pt x="0" y="19061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70921" y="4744973"/>
              <a:ext cx="1994535" cy="0"/>
            </a:xfrm>
            <a:custGeom>
              <a:avLst/>
              <a:gdLst/>
              <a:ahLst/>
              <a:cxnLst/>
              <a:rect l="l" t="t" r="r" b="b"/>
              <a:pathLst>
                <a:path w="1994534" h="0">
                  <a:moveTo>
                    <a:pt x="0" y="0"/>
                  </a:moveTo>
                  <a:lnTo>
                    <a:pt x="1994052" y="0"/>
                  </a:lnTo>
                </a:path>
              </a:pathLst>
            </a:custGeom>
            <a:ln w="1906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141221" y="3612908"/>
              <a:ext cx="490855" cy="48260"/>
            </a:xfrm>
            <a:custGeom>
              <a:avLst/>
              <a:gdLst/>
              <a:ahLst/>
              <a:cxnLst/>
              <a:rect l="l" t="t" r="r" b="b"/>
              <a:pathLst>
                <a:path w="490854" h="48260">
                  <a:moveTo>
                    <a:pt x="47625" y="0"/>
                  </a:moveTo>
                  <a:lnTo>
                    <a:pt x="0" y="0"/>
                  </a:lnTo>
                  <a:lnTo>
                    <a:pt x="0" y="47650"/>
                  </a:lnTo>
                  <a:lnTo>
                    <a:pt x="47625" y="47650"/>
                  </a:lnTo>
                  <a:lnTo>
                    <a:pt x="47625" y="0"/>
                  </a:lnTo>
                  <a:close/>
                </a:path>
                <a:path w="490854" h="48260">
                  <a:moveTo>
                    <a:pt x="490702" y="0"/>
                  </a:moveTo>
                  <a:lnTo>
                    <a:pt x="443064" y="0"/>
                  </a:lnTo>
                  <a:lnTo>
                    <a:pt x="443064" y="47650"/>
                  </a:lnTo>
                  <a:lnTo>
                    <a:pt x="490702" y="47650"/>
                  </a:lnTo>
                  <a:lnTo>
                    <a:pt x="490702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92454" y="3636666"/>
              <a:ext cx="2216150" cy="1108710"/>
            </a:xfrm>
            <a:custGeom>
              <a:avLst/>
              <a:gdLst/>
              <a:ahLst/>
              <a:cxnLst/>
              <a:rect l="l" t="t" r="r" b="b"/>
              <a:pathLst>
                <a:path w="2216150" h="1108710">
                  <a:moveTo>
                    <a:pt x="2215712" y="0"/>
                  </a:moveTo>
                  <a:lnTo>
                    <a:pt x="2215712" y="221625"/>
                  </a:lnTo>
                </a:path>
                <a:path w="2216150" h="1108710">
                  <a:moveTo>
                    <a:pt x="1772519" y="0"/>
                  </a:moveTo>
                  <a:lnTo>
                    <a:pt x="2215712" y="0"/>
                  </a:lnTo>
                </a:path>
                <a:path w="2216150" h="1108710">
                  <a:moveTo>
                    <a:pt x="1772519" y="0"/>
                  </a:moveTo>
                  <a:lnTo>
                    <a:pt x="1772519" y="1108307"/>
                  </a:lnTo>
                </a:path>
                <a:path w="2216150" h="1108710">
                  <a:moveTo>
                    <a:pt x="0" y="0"/>
                  </a:moveTo>
                  <a:lnTo>
                    <a:pt x="0" y="443379"/>
                  </a:lnTo>
                </a:path>
              </a:pathLst>
            </a:custGeom>
            <a:ln w="1905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68694" y="3612908"/>
              <a:ext cx="48260" cy="491490"/>
            </a:xfrm>
            <a:custGeom>
              <a:avLst/>
              <a:gdLst/>
              <a:ahLst/>
              <a:cxnLst/>
              <a:rect l="l" t="t" r="r" b="b"/>
              <a:pathLst>
                <a:path w="48260" h="491489">
                  <a:moveTo>
                    <a:pt x="47637" y="443255"/>
                  </a:moveTo>
                  <a:lnTo>
                    <a:pt x="0" y="443255"/>
                  </a:lnTo>
                  <a:lnTo>
                    <a:pt x="0" y="490905"/>
                  </a:lnTo>
                  <a:lnTo>
                    <a:pt x="47637" y="490905"/>
                  </a:lnTo>
                  <a:lnTo>
                    <a:pt x="47637" y="443255"/>
                  </a:lnTo>
                  <a:close/>
                </a:path>
                <a:path w="48260" h="491489">
                  <a:moveTo>
                    <a:pt x="47637" y="0"/>
                  </a:moveTo>
                  <a:lnTo>
                    <a:pt x="0" y="0"/>
                  </a:lnTo>
                  <a:lnTo>
                    <a:pt x="0" y="47650"/>
                  </a:lnTo>
                  <a:lnTo>
                    <a:pt x="47637" y="47650"/>
                  </a:lnTo>
                  <a:lnTo>
                    <a:pt x="47637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92454" y="3636666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 h="0">
                  <a:moveTo>
                    <a:pt x="0" y="0"/>
                  </a:moveTo>
                  <a:lnTo>
                    <a:pt x="221660" y="0"/>
                  </a:lnTo>
                </a:path>
              </a:pathLst>
            </a:custGeom>
            <a:ln w="1906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835648" y="2750034"/>
              <a:ext cx="1108075" cy="1108710"/>
            </a:xfrm>
            <a:custGeom>
              <a:avLst/>
              <a:gdLst/>
              <a:ahLst/>
              <a:cxnLst/>
              <a:rect l="l" t="t" r="r" b="b"/>
              <a:pathLst>
                <a:path w="1108075" h="1108710">
                  <a:moveTo>
                    <a:pt x="0" y="0"/>
                  </a:moveTo>
                  <a:lnTo>
                    <a:pt x="0" y="1108257"/>
                  </a:lnTo>
                </a:path>
                <a:path w="1108075" h="1108710">
                  <a:moveTo>
                    <a:pt x="1107792" y="0"/>
                  </a:moveTo>
                  <a:lnTo>
                    <a:pt x="1107792" y="1108257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949388" y="2971660"/>
              <a:ext cx="443230" cy="0"/>
            </a:xfrm>
            <a:custGeom>
              <a:avLst/>
              <a:gdLst/>
              <a:ahLst/>
              <a:cxnLst/>
              <a:rect l="l" t="t" r="r" b="b"/>
              <a:pathLst>
                <a:path w="443229" h="0">
                  <a:moveTo>
                    <a:pt x="0" y="0"/>
                  </a:moveTo>
                  <a:lnTo>
                    <a:pt x="443066" y="0"/>
                  </a:lnTo>
                </a:path>
              </a:pathLst>
            </a:custGeom>
            <a:ln w="1906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368702" y="2947895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60" h="48260">
                  <a:moveTo>
                    <a:pt x="47634" y="0"/>
                  </a:moveTo>
                  <a:lnTo>
                    <a:pt x="0" y="0"/>
                  </a:lnTo>
                  <a:lnTo>
                    <a:pt x="0" y="47654"/>
                  </a:lnTo>
                  <a:lnTo>
                    <a:pt x="47634" y="47654"/>
                  </a:lnTo>
                  <a:lnTo>
                    <a:pt x="47634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392454" y="2971660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 h="0">
                  <a:moveTo>
                    <a:pt x="0" y="0"/>
                  </a:moveTo>
                  <a:lnTo>
                    <a:pt x="221660" y="0"/>
                  </a:lnTo>
                </a:path>
              </a:pathLst>
            </a:custGeom>
            <a:ln w="19061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614115" y="2971660"/>
              <a:ext cx="1551305" cy="887094"/>
            </a:xfrm>
            <a:custGeom>
              <a:avLst/>
              <a:gdLst/>
              <a:ahLst/>
              <a:cxnLst/>
              <a:rect l="l" t="t" r="r" b="b"/>
              <a:pathLst>
                <a:path w="1551304" h="887095">
                  <a:moveTo>
                    <a:pt x="0" y="0"/>
                  </a:moveTo>
                  <a:lnTo>
                    <a:pt x="221533" y="0"/>
                  </a:lnTo>
                </a:path>
                <a:path w="1551304" h="887095">
                  <a:moveTo>
                    <a:pt x="0" y="665005"/>
                  </a:moveTo>
                  <a:lnTo>
                    <a:pt x="221533" y="665005"/>
                  </a:lnTo>
                </a:path>
                <a:path w="1551304" h="887095">
                  <a:moveTo>
                    <a:pt x="1550859" y="665005"/>
                  </a:moveTo>
                  <a:lnTo>
                    <a:pt x="1329326" y="665005"/>
                  </a:lnTo>
                </a:path>
                <a:path w="1551304" h="887095">
                  <a:moveTo>
                    <a:pt x="221533" y="886631"/>
                  </a:moveTo>
                  <a:lnTo>
                    <a:pt x="1329326" y="88663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20497" y="2583941"/>
              <a:ext cx="943610" cy="1064260"/>
            </a:xfrm>
            <a:custGeom>
              <a:avLst/>
              <a:gdLst/>
              <a:ahLst/>
              <a:cxnLst/>
              <a:rect l="l" t="t" r="r" b="b"/>
              <a:pathLst>
                <a:path w="943609" h="1064260">
                  <a:moveTo>
                    <a:pt x="90830" y="28473"/>
                  </a:moveTo>
                  <a:lnTo>
                    <a:pt x="74561" y="4470"/>
                  </a:lnTo>
                  <a:lnTo>
                    <a:pt x="74561" y="29870"/>
                  </a:lnTo>
                  <a:lnTo>
                    <a:pt x="74561" y="41706"/>
                  </a:lnTo>
                  <a:lnTo>
                    <a:pt x="72529" y="47028"/>
                  </a:lnTo>
                  <a:lnTo>
                    <a:pt x="63893" y="54648"/>
                  </a:lnTo>
                  <a:lnTo>
                    <a:pt x="56654" y="56553"/>
                  </a:lnTo>
                  <a:lnTo>
                    <a:pt x="15748" y="56553"/>
                  </a:lnTo>
                  <a:lnTo>
                    <a:pt x="15748" y="13982"/>
                  </a:lnTo>
                  <a:lnTo>
                    <a:pt x="53352" y="13982"/>
                  </a:lnTo>
                  <a:lnTo>
                    <a:pt x="58305" y="14363"/>
                  </a:lnTo>
                  <a:lnTo>
                    <a:pt x="60845" y="15125"/>
                  </a:lnTo>
                  <a:lnTo>
                    <a:pt x="65036" y="16141"/>
                  </a:lnTo>
                  <a:lnTo>
                    <a:pt x="68338" y="18554"/>
                  </a:lnTo>
                  <a:lnTo>
                    <a:pt x="73418" y="25679"/>
                  </a:lnTo>
                  <a:lnTo>
                    <a:pt x="74561" y="29870"/>
                  </a:lnTo>
                  <a:lnTo>
                    <a:pt x="74561" y="4470"/>
                  </a:lnTo>
                  <a:lnTo>
                    <a:pt x="73799" y="3949"/>
                  </a:lnTo>
                  <a:lnTo>
                    <a:pt x="68846" y="2032"/>
                  </a:lnTo>
                  <a:lnTo>
                    <a:pt x="63004" y="1143"/>
                  </a:lnTo>
                  <a:lnTo>
                    <a:pt x="58813" y="381"/>
                  </a:lnTo>
                  <a:lnTo>
                    <a:pt x="52844" y="0"/>
                  </a:lnTo>
                  <a:lnTo>
                    <a:pt x="0" y="0"/>
                  </a:lnTo>
                  <a:lnTo>
                    <a:pt x="0" y="118948"/>
                  </a:lnTo>
                  <a:lnTo>
                    <a:pt x="15748" y="118948"/>
                  </a:lnTo>
                  <a:lnTo>
                    <a:pt x="15748" y="70535"/>
                  </a:lnTo>
                  <a:lnTo>
                    <a:pt x="46240" y="70535"/>
                  </a:lnTo>
                  <a:lnTo>
                    <a:pt x="83896" y="56553"/>
                  </a:lnTo>
                  <a:lnTo>
                    <a:pt x="90830" y="34442"/>
                  </a:lnTo>
                  <a:lnTo>
                    <a:pt x="90830" y="28473"/>
                  </a:lnTo>
                  <a:close/>
                </a:path>
                <a:path w="943609" h="1064260">
                  <a:moveTo>
                    <a:pt x="139852" y="1001395"/>
                  </a:moveTo>
                  <a:lnTo>
                    <a:pt x="127279" y="957922"/>
                  </a:lnTo>
                  <a:lnTo>
                    <a:pt x="123469" y="954735"/>
                  </a:lnTo>
                  <a:lnTo>
                    <a:pt x="123469" y="1001395"/>
                  </a:lnTo>
                  <a:lnTo>
                    <a:pt x="123431" y="1010666"/>
                  </a:lnTo>
                  <a:lnTo>
                    <a:pt x="105308" y="1044346"/>
                  </a:lnTo>
                  <a:lnTo>
                    <a:pt x="90055" y="1048029"/>
                  </a:lnTo>
                  <a:lnTo>
                    <a:pt x="56527" y="1048029"/>
                  </a:lnTo>
                  <a:lnTo>
                    <a:pt x="56527" y="956398"/>
                  </a:lnTo>
                  <a:lnTo>
                    <a:pt x="91211" y="956398"/>
                  </a:lnTo>
                  <a:lnTo>
                    <a:pt x="121932" y="984707"/>
                  </a:lnTo>
                  <a:lnTo>
                    <a:pt x="123469" y="1001395"/>
                  </a:lnTo>
                  <a:lnTo>
                    <a:pt x="123469" y="954735"/>
                  </a:lnTo>
                  <a:lnTo>
                    <a:pt x="120929" y="952588"/>
                  </a:lnTo>
                  <a:lnTo>
                    <a:pt x="116103" y="948397"/>
                  </a:lnTo>
                  <a:lnTo>
                    <a:pt x="110134" y="945603"/>
                  </a:lnTo>
                  <a:lnTo>
                    <a:pt x="98450" y="942809"/>
                  </a:lnTo>
                  <a:lnTo>
                    <a:pt x="91338" y="942301"/>
                  </a:lnTo>
                  <a:lnTo>
                    <a:pt x="40652" y="942301"/>
                  </a:lnTo>
                  <a:lnTo>
                    <a:pt x="40652" y="1062253"/>
                  </a:lnTo>
                  <a:lnTo>
                    <a:pt x="91211" y="1062253"/>
                  </a:lnTo>
                  <a:lnTo>
                    <a:pt x="97561" y="1061491"/>
                  </a:lnTo>
                  <a:lnTo>
                    <a:pt x="103149" y="1060094"/>
                  </a:lnTo>
                  <a:lnTo>
                    <a:pt x="108737" y="1058824"/>
                  </a:lnTo>
                  <a:lnTo>
                    <a:pt x="128422" y="1043203"/>
                  </a:lnTo>
                  <a:lnTo>
                    <a:pt x="131724" y="1038618"/>
                  </a:lnTo>
                  <a:lnTo>
                    <a:pt x="134518" y="1032776"/>
                  </a:lnTo>
                  <a:lnTo>
                    <a:pt x="136550" y="1025791"/>
                  </a:lnTo>
                  <a:lnTo>
                    <a:pt x="138709" y="1018794"/>
                  </a:lnTo>
                  <a:lnTo>
                    <a:pt x="139852" y="1010666"/>
                  </a:lnTo>
                  <a:lnTo>
                    <a:pt x="139852" y="1001395"/>
                  </a:lnTo>
                  <a:close/>
                </a:path>
                <a:path w="943609" h="1064260">
                  <a:moveTo>
                    <a:pt x="187617" y="74599"/>
                  </a:moveTo>
                  <a:lnTo>
                    <a:pt x="172618" y="39255"/>
                  </a:lnTo>
                  <a:lnTo>
                    <a:pt x="172618" y="64655"/>
                  </a:lnTo>
                  <a:lnTo>
                    <a:pt x="172605" y="75869"/>
                  </a:lnTo>
                  <a:lnTo>
                    <a:pt x="154597" y="108915"/>
                  </a:lnTo>
                  <a:lnTo>
                    <a:pt x="139979" y="108915"/>
                  </a:lnTo>
                  <a:lnTo>
                    <a:pt x="121945" y="75869"/>
                  </a:lnTo>
                  <a:lnTo>
                    <a:pt x="122402" y="68110"/>
                  </a:lnTo>
                  <a:lnTo>
                    <a:pt x="139979" y="42951"/>
                  </a:lnTo>
                  <a:lnTo>
                    <a:pt x="154470" y="42951"/>
                  </a:lnTo>
                  <a:lnTo>
                    <a:pt x="160566" y="45631"/>
                  </a:lnTo>
                  <a:lnTo>
                    <a:pt x="165392" y="51092"/>
                  </a:lnTo>
                  <a:lnTo>
                    <a:pt x="170218" y="56680"/>
                  </a:lnTo>
                  <a:lnTo>
                    <a:pt x="172618" y="64655"/>
                  </a:lnTo>
                  <a:lnTo>
                    <a:pt x="172618" y="39255"/>
                  </a:lnTo>
                  <a:lnTo>
                    <a:pt x="170345" y="37350"/>
                  </a:lnTo>
                  <a:lnTo>
                    <a:pt x="163461" y="33693"/>
                  </a:lnTo>
                  <a:lnTo>
                    <a:pt x="155803" y="31496"/>
                  </a:lnTo>
                  <a:lnTo>
                    <a:pt x="147345" y="30759"/>
                  </a:lnTo>
                  <a:lnTo>
                    <a:pt x="139649" y="31369"/>
                  </a:lnTo>
                  <a:lnTo>
                    <a:pt x="107784" y="64655"/>
                  </a:lnTo>
                  <a:lnTo>
                    <a:pt x="106959" y="75869"/>
                  </a:lnTo>
                  <a:lnTo>
                    <a:pt x="107645" y="86169"/>
                  </a:lnTo>
                  <a:lnTo>
                    <a:pt x="130975" y="118046"/>
                  </a:lnTo>
                  <a:lnTo>
                    <a:pt x="147345" y="120980"/>
                  </a:lnTo>
                  <a:lnTo>
                    <a:pt x="154851" y="120980"/>
                  </a:lnTo>
                  <a:lnTo>
                    <a:pt x="161836" y="119202"/>
                  </a:lnTo>
                  <a:lnTo>
                    <a:pt x="174536" y="112090"/>
                  </a:lnTo>
                  <a:lnTo>
                    <a:pt x="177711" y="108915"/>
                  </a:lnTo>
                  <a:lnTo>
                    <a:pt x="179362" y="107264"/>
                  </a:lnTo>
                  <a:lnTo>
                    <a:pt x="182714" y="100647"/>
                  </a:lnTo>
                  <a:lnTo>
                    <a:pt x="184835" y="95580"/>
                  </a:lnTo>
                  <a:lnTo>
                    <a:pt x="186372" y="89496"/>
                  </a:lnTo>
                  <a:lnTo>
                    <a:pt x="187312" y="82511"/>
                  </a:lnTo>
                  <a:lnTo>
                    <a:pt x="187617" y="74599"/>
                  </a:lnTo>
                  <a:close/>
                </a:path>
                <a:path w="943609" h="1064260">
                  <a:moveTo>
                    <a:pt x="210350" y="978128"/>
                  </a:moveTo>
                  <a:lnTo>
                    <a:pt x="205270" y="974953"/>
                  </a:lnTo>
                  <a:lnTo>
                    <a:pt x="200190" y="973302"/>
                  </a:lnTo>
                  <a:lnTo>
                    <a:pt x="191808" y="973302"/>
                  </a:lnTo>
                  <a:lnTo>
                    <a:pt x="188633" y="974318"/>
                  </a:lnTo>
                  <a:lnTo>
                    <a:pt x="185839" y="976350"/>
                  </a:lnTo>
                  <a:lnTo>
                    <a:pt x="182918" y="978255"/>
                  </a:lnTo>
                  <a:lnTo>
                    <a:pt x="179870" y="982332"/>
                  </a:lnTo>
                  <a:lnTo>
                    <a:pt x="176441" y="988428"/>
                  </a:lnTo>
                  <a:lnTo>
                    <a:pt x="176441" y="975334"/>
                  </a:lnTo>
                  <a:lnTo>
                    <a:pt x="163233" y="975334"/>
                  </a:lnTo>
                  <a:lnTo>
                    <a:pt x="163233" y="1062253"/>
                  </a:lnTo>
                  <a:lnTo>
                    <a:pt x="177965" y="1062253"/>
                  </a:lnTo>
                  <a:lnTo>
                    <a:pt x="177965" y="1010539"/>
                  </a:lnTo>
                  <a:lnTo>
                    <a:pt x="178727" y="1004824"/>
                  </a:lnTo>
                  <a:lnTo>
                    <a:pt x="180378" y="999477"/>
                  </a:lnTo>
                  <a:lnTo>
                    <a:pt x="181394" y="996048"/>
                  </a:lnTo>
                  <a:lnTo>
                    <a:pt x="183299" y="993381"/>
                  </a:lnTo>
                  <a:lnTo>
                    <a:pt x="188379" y="989571"/>
                  </a:lnTo>
                  <a:lnTo>
                    <a:pt x="191300" y="988555"/>
                  </a:lnTo>
                  <a:lnTo>
                    <a:pt x="198158" y="988555"/>
                  </a:lnTo>
                  <a:lnTo>
                    <a:pt x="201714" y="989571"/>
                  </a:lnTo>
                  <a:lnTo>
                    <a:pt x="205270" y="991730"/>
                  </a:lnTo>
                  <a:lnTo>
                    <a:pt x="206463" y="988555"/>
                  </a:lnTo>
                  <a:lnTo>
                    <a:pt x="206514" y="988428"/>
                  </a:lnTo>
                  <a:lnTo>
                    <a:pt x="210350" y="978128"/>
                  </a:lnTo>
                  <a:close/>
                </a:path>
                <a:path w="943609" h="1064260">
                  <a:moveTo>
                    <a:pt x="235508" y="975334"/>
                  </a:moveTo>
                  <a:lnTo>
                    <a:pt x="220903" y="975334"/>
                  </a:lnTo>
                  <a:lnTo>
                    <a:pt x="220903" y="1062253"/>
                  </a:lnTo>
                  <a:lnTo>
                    <a:pt x="235508" y="1062253"/>
                  </a:lnTo>
                  <a:lnTo>
                    <a:pt x="235508" y="975334"/>
                  </a:lnTo>
                  <a:close/>
                </a:path>
                <a:path w="943609" h="1064260">
                  <a:moveTo>
                    <a:pt x="235508" y="942301"/>
                  </a:moveTo>
                  <a:lnTo>
                    <a:pt x="220903" y="942301"/>
                  </a:lnTo>
                  <a:lnTo>
                    <a:pt x="220903" y="959205"/>
                  </a:lnTo>
                  <a:lnTo>
                    <a:pt x="235508" y="959205"/>
                  </a:lnTo>
                  <a:lnTo>
                    <a:pt x="235508" y="942301"/>
                  </a:lnTo>
                  <a:close/>
                </a:path>
                <a:path w="943609" h="1064260">
                  <a:moveTo>
                    <a:pt x="315277" y="32791"/>
                  </a:moveTo>
                  <a:lnTo>
                    <a:pt x="301180" y="32791"/>
                  </a:lnTo>
                  <a:lnTo>
                    <a:pt x="281368" y="99250"/>
                  </a:lnTo>
                  <a:lnTo>
                    <a:pt x="276974" y="82473"/>
                  </a:lnTo>
                  <a:lnTo>
                    <a:pt x="269303" y="52616"/>
                  </a:lnTo>
                  <a:lnTo>
                    <a:pt x="264210" y="32791"/>
                  </a:lnTo>
                  <a:lnTo>
                    <a:pt x="249224" y="32791"/>
                  </a:lnTo>
                  <a:lnTo>
                    <a:pt x="235508" y="83235"/>
                  </a:lnTo>
                  <a:lnTo>
                    <a:pt x="231190" y="100139"/>
                  </a:lnTo>
                  <a:lnTo>
                    <a:pt x="231063" y="101028"/>
                  </a:lnTo>
                  <a:lnTo>
                    <a:pt x="225856" y="82473"/>
                  </a:lnTo>
                  <a:lnTo>
                    <a:pt x="212128" y="32791"/>
                  </a:lnTo>
                  <a:lnTo>
                    <a:pt x="197015" y="32791"/>
                  </a:lnTo>
                  <a:lnTo>
                    <a:pt x="223443" y="118948"/>
                  </a:lnTo>
                  <a:lnTo>
                    <a:pt x="238683" y="118948"/>
                  </a:lnTo>
                  <a:lnTo>
                    <a:pt x="243420" y="101028"/>
                  </a:lnTo>
                  <a:lnTo>
                    <a:pt x="256209" y="52616"/>
                  </a:lnTo>
                  <a:lnTo>
                    <a:pt x="259511" y="67360"/>
                  </a:lnTo>
                  <a:lnTo>
                    <a:pt x="273227" y="118948"/>
                  </a:lnTo>
                  <a:lnTo>
                    <a:pt x="288353" y="118948"/>
                  </a:lnTo>
                  <a:lnTo>
                    <a:pt x="294500" y="99250"/>
                  </a:lnTo>
                  <a:lnTo>
                    <a:pt x="315277" y="32791"/>
                  </a:lnTo>
                  <a:close/>
                </a:path>
                <a:path w="943609" h="1064260">
                  <a:moveTo>
                    <a:pt x="329882" y="975334"/>
                  </a:moveTo>
                  <a:lnTo>
                    <a:pt x="314769" y="975334"/>
                  </a:lnTo>
                  <a:lnTo>
                    <a:pt x="295465" y="1028331"/>
                  </a:lnTo>
                  <a:lnTo>
                    <a:pt x="293052" y="1034808"/>
                  </a:lnTo>
                  <a:lnTo>
                    <a:pt x="291274" y="1040269"/>
                  </a:lnTo>
                  <a:lnTo>
                    <a:pt x="290004" y="1044854"/>
                  </a:lnTo>
                  <a:lnTo>
                    <a:pt x="288226" y="1038745"/>
                  </a:lnTo>
                  <a:lnTo>
                    <a:pt x="286448" y="1032903"/>
                  </a:lnTo>
                  <a:lnTo>
                    <a:pt x="284416" y="1027315"/>
                  </a:lnTo>
                  <a:lnTo>
                    <a:pt x="265734" y="975334"/>
                  </a:lnTo>
                  <a:lnTo>
                    <a:pt x="250240" y="975334"/>
                  </a:lnTo>
                  <a:lnTo>
                    <a:pt x="283273" y="1062253"/>
                  </a:lnTo>
                  <a:lnTo>
                    <a:pt x="296989" y="1062253"/>
                  </a:lnTo>
                  <a:lnTo>
                    <a:pt x="303580" y="1044854"/>
                  </a:lnTo>
                  <a:lnTo>
                    <a:pt x="329882" y="975334"/>
                  </a:lnTo>
                  <a:close/>
                </a:path>
                <a:path w="943609" h="1064260">
                  <a:moveTo>
                    <a:pt x="405726" y="75742"/>
                  </a:moveTo>
                  <a:lnTo>
                    <a:pt x="390347" y="38684"/>
                  </a:lnTo>
                  <a:lnTo>
                    <a:pt x="390347" y="67614"/>
                  </a:lnTo>
                  <a:lnTo>
                    <a:pt x="342214" y="67614"/>
                  </a:lnTo>
                  <a:lnTo>
                    <a:pt x="342722" y="60109"/>
                  </a:lnTo>
                  <a:lnTo>
                    <a:pt x="345262" y="54013"/>
                  </a:lnTo>
                  <a:lnTo>
                    <a:pt x="354406" y="45123"/>
                  </a:lnTo>
                  <a:lnTo>
                    <a:pt x="359994" y="42824"/>
                  </a:lnTo>
                  <a:lnTo>
                    <a:pt x="374091" y="42824"/>
                  </a:lnTo>
                  <a:lnTo>
                    <a:pt x="380187" y="45631"/>
                  </a:lnTo>
                  <a:lnTo>
                    <a:pt x="384759" y="51219"/>
                  </a:lnTo>
                  <a:lnTo>
                    <a:pt x="387807" y="54902"/>
                  </a:lnTo>
                  <a:lnTo>
                    <a:pt x="389712" y="60363"/>
                  </a:lnTo>
                  <a:lnTo>
                    <a:pt x="390347" y="67614"/>
                  </a:lnTo>
                  <a:lnTo>
                    <a:pt x="390347" y="38684"/>
                  </a:lnTo>
                  <a:lnTo>
                    <a:pt x="388886" y="37401"/>
                  </a:lnTo>
                  <a:lnTo>
                    <a:pt x="382206" y="33718"/>
                  </a:lnTo>
                  <a:lnTo>
                    <a:pt x="374738" y="31496"/>
                  </a:lnTo>
                  <a:lnTo>
                    <a:pt x="366471" y="30759"/>
                  </a:lnTo>
                  <a:lnTo>
                    <a:pt x="358013" y="31521"/>
                  </a:lnTo>
                  <a:lnTo>
                    <a:pt x="329107" y="57302"/>
                  </a:lnTo>
                  <a:lnTo>
                    <a:pt x="326390" y="75742"/>
                  </a:lnTo>
                  <a:lnTo>
                    <a:pt x="326415" y="77901"/>
                  </a:lnTo>
                  <a:lnTo>
                    <a:pt x="343408" y="114388"/>
                  </a:lnTo>
                  <a:lnTo>
                    <a:pt x="367360" y="120980"/>
                  </a:lnTo>
                  <a:lnTo>
                    <a:pt x="374535" y="120510"/>
                  </a:lnTo>
                  <a:lnTo>
                    <a:pt x="405218" y="93027"/>
                  </a:lnTo>
                  <a:lnTo>
                    <a:pt x="390093" y="91249"/>
                  </a:lnTo>
                  <a:lnTo>
                    <a:pt x="387934" y="97345"/>
                  </a:lnTo>
                  <a:lnTo>
                    <a:pt x="384886" y="101917"/>
                  </a:lnTo>
                  <a:lnTo>
                    <a:pt x="381076" y="104724"/>
                  </a:lnTo>
                  <a:lnTo>
                    <a:pt x="377393" y="107518"/>
                  </a:lnTo>
                  <a:lnTo>
                    <a:pt x="372821" y="108915"/>
                  </a:lnTo>
                  <a:lnTo>
                    <a:pt x="360248" y="108915"/>
                  </a:lnTo>
                  <a:lnTo>
                    <a:pt x="354279" y="106375"/>
                  </a:lnTo>
                  <a:lnTo>
                    <a:pt x="349453" y="101409"/>
                  </a:lnTo>
                  <a:lnTo>
                    <a:pt x="344627" y="96329"/>
                  </a:lnTo>
                  <a:lnTo>
                    <a:pt x="341960" y="89090"/>
                  </a:lnTo>
                  <a:lnTo>
                    <a:pt x="341325" y="79552"/>
                  </a:lnTo>
                  <a:lnTo>
                    <a:pt x="405599" y="79552"/>
                  </a:lnTo>
                  <a:lnTo>
                    <a:pt x="405726" y="77901"/>
                  </a:lnTo>
                  <a:lnTo>
                    <a:pt x="405726" y="75742"/>
                  </a:lnTo>
                  <a:close/>
                </a:path>
                <a:path w="943609" h="1064260">
                  <a:moveTo>
                    <a:pt x="420585" y="1018540"/>
                  </a:moveTo>
                  <a:lnTo>
                    <a:pt x="409714" y="985507"/>
                  </a:lnTo>
                  <a:lnTo>
                    <a:pt x="409536" y="985253"/>
                  </a:lnTo>
                  <a:lnTo>
                    <a:pt x="404964" y="981214"/>
                  </a:lnTo>
                  <a:lnTo>
                    <a:pt x="404964" y="1010412"/>
                  </a:lnTo>
                  <a:lnTo>
                    <a:pt x="356565" y="1010412"/>
                  </a:lnTo>
                  <a:lnTo>
                    <a:pt x="356946" y="1002792"/>
                  </a:lnTo>
                  <a:lnTo>
                    <a:pt x="359613" y="996810"/>
                  </a:lnTo>
                  <a:lnTo>
                    <a:pt x="368757" y="987666"/>
                  </a:lnTo>
                  <a:lnTo>
                    <a:pt x="374472" y="985507"/>
                  </a:lnTo>
                  <a:lnTo>
                    <a:pt x="388696" y="985507"/>
                  </a:lnTo>
                  <a:lnTo>
                    <a:pt x="394792" y="988301"/>
                  </a:lnTo>
                  <a:lnTo>
                    <a:pt x="399491" y="994016"/>
                  </a:lnTo>
                  <a:lnTo>
                    <a:pt x="402551" y="997572"/>
                  </a:lnTo>
                  <a:lnTo>
                    <a:pt x="404329" y="1003046"/>
                  </a:lnTo>
                  <a:lnTo>
                    <a:pt x="404964" y="1010412"/>
                  </a:lnTo>
                  <a:lnTo>
                    <a:pt x="404964" y="981214"/>
                  </a:lnTo>
                  <a:lnTo>
                    <a:pt x="403606" y="980008"/>
                  </a:lnTo>
                  <a:lnTo>
                    <a:pt x="396875" y="976274"/>
                  </a:lnTo>
                  <a:lnTo>
                    <a:pt x="389369" y="974051"/>
                  </a:lnTo>
                  <a:lnTo>
                    <a:pt x="381076" y="973302"/>
                  </a:lnTo>
                  <a:lnTo>
                    <a:pt x="372478" y="974064"/>
                  </a:lnTo>
                  <a:lnTo>
                    <a:pt x="343268" y="999985"/>
                  </a:lnTo>
                  <a:lnTo>
                    <a:pt x="340487" y="1018540"/>
                  </a:lnTo>
                  <a:lnTo>
                    <a:pt x="340525" y="1020826"/>
                  </a:lnTo>
                  <a:lnTo>
                    <a:pt x="357708" y="1057567"/>
                  </a:lnTo>
                  <a:lnTo>
                    <a:pt x="381838" y="1064171"/>
                  </a:lnTo>
                  <a:lnTo>
                    <a:pt x="389102" y="1063713"/>
                  </a:lnTo>
                  <a:lnTo>
                    <a:pt x="395668" y="1062342"/>
                  </a:lnTo>
                  <a:lnTo>
                    <a:pt x="401548" y="1060043"/>
                  </a:lnTo>
                  <a:lnTo>
                    <a:pt x="406742" y="1056792"/>
                  </a:lnTo>
                  <a:lnTo>
                    <a:pt x="412877" y="1052093"/>
                  </a:lnTo>
                  <a:lnTo>
                    <a:pt x="413219" y="1051839"/>
                  </a:lnTo>
                  <a:lnTo>
                    <a:pt x="417664" y="1044981"/>
                  </a:lnTo>
                  <a:lnTo>
                    <a:pt x="420077" y="1036078"/>
                  </a:lnTo>
                  <a:lnTo>
                    <a:pt x="404837" y="1034173"/>
                  </a:lnTo>
                  <a:lnTo>
                    <a:pt x="402678" y="1040396"/>
                  </a:lnTo>
                  <a:lnTo>
                    <a:pt x="399618" y="1044981"/>
                  </a:lnTo>
                  <a:lnTo>
                    <a:pt x="395808" y="1047775"/>
                  </a:lnTo>
                  <a:lnTo>
                    <a:pt x="391998" y="1050696"/>
                  </a:lnTo>
                  <a:lnTo>
                    <a:pt x="387299" y="1052093"/>
                  </a:lnTo>
                  <a:lnTo>
                    <a:pt x="374726" y="1052093"/>
                  </a:lnTo>
                  <a:lnTo>
                    <a:pt x="368630" y="1049553"/>
                  </a:lnTo>
                  <a:lnTo>
                    <a:pt x="358978" y="1039380"/>
                  </a:lnTo>
                  <a:lnTo>
                    <a:pt x="356184" y="1032014"/>
                  </a:lnTo>
                  <a:lnTo>
                    <a:pt x="355676" y="1022489"/>
                  </a:lnTo>
                  <a:lnTo>
                    <a:pt x="420458" y="1022489"/>
                  </a:lnTo>
                  <a:lnTo>
                    <a:pt x="420585" y="1020826"/>
                  </a:lnTo>
                  <a:lnTo>
                    <a:pt x="420585" y="1018540"/>
                  </a:lnTo>
                  <a:close/>
                </a:path>
                <a:path w="943609" h="1064260">
                  <a:moveTo>
                    <a:pt x="473049" y="35458"/>
                  </a:moveTo>
                  <a:lnTo>
                    <a:pt x="467969" y="32410"/>
                  </a:lnTo>
                  <a:lnTo>
                    <a:pt x="462876" y="30759"/>
                  </a:lnTo>
                  <a:lnTo>
                    <a:pt x="454621" y="30759"/>
                  </a:lnTo>
                  <a:lnTo>
                    <a:pt x="439381" y="45885"/>
                  </a:lnTo>
                  <a:lnTo>
                    <a:pt x="439381" y="32791"/>
                  </a:lnTo>
                  <a:lnTo>
                    <a:pt x="426173" y="32791"/>
                  </a:lnTo>
                  <a:lnTo>
                    <a:pt x="426173" y="118948"/>
                  </a:lnTo>
                  <a:lnTo>
                    <a:pt x="440778" y="118948"/>
                  </a:lnTo>
                  <a:lnTo>
                    <a:pt x="440778" y="67614"/>
                  </a:lnTo>
                  <a:lnTo>
                    <a:pt x="441540" y="62014"/>
                  </a:lnTo>
                  <a:lnTo>
                    <a:pt x="454113" y="45885"/>
                  </a:lnTo>
                  <a:lnTo>
                    <a:pt x="460844" y="45885"/>
                  </a:lnTo>
                  <a:lnTo>
                    <a:pt x="464413" y="47028"/>
                  </a:lnTo>
                  <a:lnTo>
                    <a:pt x="467969" y="49060"/>
                  </a:lnTo>
                  <a:lnTo>
                    <a:pt x="473049" y="35458"/>
                  </a:lnTo>
                  <a:close/>
                </a:path>
                <a:path w="943609" h="1064260">
                  <a:moveTo>
                    <a:pt x="566661" y="141439"/>
                  </a:moveTo>
                  <a:lnTo>
                    <a:pt x="469874" y="141439"/>
                  </a:lnTo>
                  <a:lnTo>
                    <a:pt x="469874" y="151993"/>
                  </a:lnTo>
                  <a:lnTo>
                    <a:pt x="566661" y="151993"/>
                  </a:lnTo>
                  <a:lnTo>
                    <a:pt x="566661" y="141439"/>
                  </a:lnTo>
                  <a:close/>
                </a:path>
                <a:path w="943609" h="1064260">
                  <a:moveTo>
                    <a:pt x="665746" y="0"/>
                  </a:moveTo>
                  <a:lnTo>
                    <a:pt x="571487" y="0"/>
                  </a:lnTo>
                  <a:lnTo>
                    <a:pt x="571487" y="13982"/>
                  </a:lnTo>
                  <a:lnTo>
                    <a:pt x="610616" y="13982"/>
                  </a:lnTo>
                  <a:lnTo>
                    <a:pt x="610616" y="118948"/>
                  </a:lnTo>
                  <a:lnTo>
                    <a:pt x="626364" y="118948"/>
                  </a:lnTo>
                  <a:lnTo>
                    <a:pt x="626364" y="13982"/>
                  </a:lnTo>
                  <a:lnTo>
                    <a:pt x="665746" y="13982"/>
                  </a:lnTo>
                  <a:lnTo>
                    <a:pt x="665746" y="0"/>
                  </a:lnTo>
                  <a:close/>
                </a:path>
                <a:path w="943609" h="1064260">
                  <a:moveTo>
                    <a:pt x="729767" y="35458"/>
                  </a:moveTo>
                  <a:lnTo>
                    <a:pt x="724687" y="32410"/>
                  </a:lnTo>
                  <a:lnTo>
                    <a:pt x="719734" y="30759"/>
                  </a:lnTo>
                  <a:lnTo>
                    <a:pt x="711339" y="30759"/>
                  </a:lnTo>
                  <a:lnTo>
                    <a:pt x="696099" y="45885"/>
                  </a:lnTo>
                  <a:lnTo>
                    <a:pt x="696099" y="32791"/>
                  </a:lnTo>
                  <a:lnTo>
                    <a:pt x="682891" y="32791"/>
                  </a:lnTo>
                  <a:lnTo>
                    <a:pt x="682891" y="118948"/>
                  </a:lnTo>
                  <a:lnTo>
                    <a:pt x="697496" y="118948"/>
                  </a:lnTo>
                  <a:lnTo>
                    <a:pt x="697496" y="67614"/>
                  </a:lnTo>
                  <a:lnTo>
                    <a:pt x="698385" y="62014"/>
                  </a:lnTo>
                  <a:lnTo>
                    <a:pt x="700036" y="56807"/>
                  </a:lnTo>
                  <a:lnTo>
                    <a:pt x="701052" y="53378"/>
                  </a:lnTo>
                  <a:lnTo>
                    <a:pt x="702830" y="50711"/>
                  </a:lnTo>
                  <a:lnTo>
                    <a:pt x="707910" y="46901"/>
                  </a:lnTo>
                  <a:lnTo>
                    <a:pt x="710831" y="45885"/>
                  </a:lnTo>
                  <a:lnTo>
                    <a:pt x="717575" y="45885"/>
                  </a:lnTo>
                  <a:lnTo>
                    <a:pt x="721131" y="47028"/>
                  </a:lnTo>
                  <a:lnTo>
                    <a:pt x="724687" y="49060"/>
                  </a:lnTo>
                  <a:lnTo>
                    <a:pt x="729767" y="35458"/>
                  </a:lnTo>
                  <a:close/>
                </a:path>
                <a:path w="943609" h="1064260">
                  <a:moveTo>
                    <a:pt x="814489" y="118948"/>
                  </a:moveTo>
                  <a:lnTo>
                    <a:pt x="812711" y="115646"/>
                  </a:lnTo>
                  <a:lnTo>
                    <a:pt x="811441" y="112217"/>
                  </a:lnTo>
                  <a:lnTo>
                    <a:pt x="810806" y="108661"/>
                  </a:lnTo>
                  <a:lnTo>
                    <a:pt x="810780" y="108407"/>
                  </a:lnTo>
                  <a:lnTo>
                    <a:pt x="810399" y="104990"/>
                  </a:lnTo>
                  <a:lnTo>
                    <a:pt x="810145" y="100012"/>
                  </a:lnTo>
                  <a:lnTo>
                    <a:pt x="810044" y="95694"/>
                  </a:lnTo>
                  <a:lnTo>
                    <a:pt x="809917" y="75742"/>
                  </a:lnTo>
                  <a:lnTo>
                    <a:pt x="809917" y="56934"/>
                  </a:lnTo>
                  <a:lnTo>
                    <a:pt x="809663" y="52362"/>
                  </a:lnTo>
                  <a:lnTo>
                    <a:pt x="783882" y="30759"/>
                  </a:lnTo>
                  <a:lnTo>
                    <a:pt x="769137" y="30759"/>
                  </a:lnTo>
                  <a:lnTo>
                    <a:pt x="737641" y="57315"/>
                  </a:lnTo>
                  <a:lnTo>
                    <a:pt x="751865" y="59347"/>
                  </a:lnTo>
                  <a:lnTo>
                    <a:pt x="753516" y="53251"/>
                  </a:lnTo>
                  <a:lnTo>
                    <a:pt x="755929" y="48933"/>
                  </a:lnTo>
                  <a:lnTo>
                    <a:pt x="759231" y="46520"/>
                  </a:lnTo>
                  <a:lnTo>
                    <a:pt x="762406" y="44107"/>
                  </a:lnTo>
                  <a:lnTo>
                    <a:pt x="767486" y="42951"/>
                  </a:lnTo>
                  <a:lnTo>
                    <a:pt x="781723" y="42951"/>
                  </a:lnTo>
                  <a:lnTo>
                    <a:pt x="787311" y="44615"/>
                  </a:lnTo>
                  <a:lnTo>
                    <a:pt x="790994" y="47917"/>
                  </a:lnTo>
                  <a:lnTo>
                    <a:pt x="793788" y="50330"/>
                  </a:lnTo>
                  <a:lnTo>
                    <a:pt x="795185" y="54521"/>
                  </a:lnTo>
                  <a:lnTo>
                    <a:pt x="795058" y="64312"/>
                  </a:lnTo>
                  <a:lnTo>
                    <a:pt x="795058" y="75742"/>
                  </a:lnTo>
                  <a:lnTo>
                    <a:pt x="783120" y="105740"/>
                  </a:lnTo>
                  <a:lnTo>
                    <a:pt x="778675" y="108280"/>
                  </a:lnTo>
                  <a:lnTo>
                    <a:pt x="773709" y="109550"/>
                  </a:lnTo>
                  <a:lnTo>
                    <a:pt x="762406" y="109550"/>
                  </a:lnTo>
                  <a:lnTo>
                    <a:pt x="758088" y="108153"/>
                  </a:lnTo>
                  <a:lnTo>
                    <a:pt x="752119" y="102933"/>
                  </a:lnTo>
                  <a:lnTo>
                    <a:pt x="750836" y="100012"/>
                  </a:lnTo>
                  <a:lnTo>
                    <a:pt x="750722" y="93281"/>
                  </a:lnTo>
                  <a:lnTo>
                    <a:pt x="751357" y="90995"/>
                  </a:lnTo>
                  <a:lnTo>
                    <a:pt x="752754" y="88963"/>
                  </a:lnTo>
                  <a:lnTo>
                    <a:pt x="754024" y="86804"/>
                  </a:lnTo>
                  <a:lnTo>
                    <a:pt x="781850" y="79679"/>
                  </a:lnTo>
                  <a:lnTo>
                    <a:pt x="789851" y="77901"/>
                  </a:lnTo>
                  <a:lnTo>
                    <a:pt x="795058" y="75742"/>
                  </a:lnTo>
                  <a:lnTo>
                    <a:pt x="795058" y="64312"/>
                  </a:lnTo>
                  <a:lnTo>
                    <a:pt x="790295" y="65684"/>
                  </a:lnTo>
                  <a:lnTo>
                    <a:pt x="784364" y="66979"/>
                  </a:lnTo>
                  <a:lnTo>
                    <a:pt x="777278" y="68173"/>
                  </a:lnTo>
                  <a:lnTo>
                    <a:pt x="763295" y="70027"/>
                  </a:lnTo>
                  <a:lnTo>
                    <a:pt x="758977" y="70789"/>
                  </a:lnTo>
                  <a:lnTo>
                    <a:pt x="735101" y="92011"/>
                  </a:lnTo>
                  <a:lnTo>
                    <a:pt x="735101" y="103441"/>
                  </a:lnTo>
                  <a:lnTo>
                    <a:pt x="737641" y="109423"/>
                  </a:lnTo>
                  <a:lnTo>
                    <a:pt x="747801" y="118567"/>
                  </a:lnTo>
                  <a:lnTo>
                    <a:pt x="755167" y="120980"/>
                  </a:lnTo>
                  <a:lnTo>
                    <a:pt x="770280" y="120980"/>
                  </a:lnTo>
                  <a:lnTo>
                    <a:pt x="775754" y="119964"/>
                  </a:lnTo>
                  <a:lnTo>
                    <a:pt x="785660" y="116154"/>
                  </a:lnTo>
                  <a:lnTo>
                    <a:pt x="790867" y="112979"/>
                  </a:lnTo>
                  <a:lnTo>
                    <a:pt x="794956" y="109550"/>
                  </a:lnTo>
                  <a:lnTo>
                    <a:pt x="796328" y="108407"/>
                  </a:lnTo>
                  <a:lnTo>
                    <a:pt x="796709" y="112471"/>
                  </a:lnTo>
                  <a:lnTo>
                    <a:pt x="797725" y="115900"/>
                  </a:lnTo>
                  <a:lnTo>
                    <a:pt x="799249" y="118948"/>
                  </a:lnTo>
                  <a:lnTo>
                    <a:pt x="814489" y="118948"/>
                  </a:lnTo>
                  <a:close/>
                </a:path>
                <a:path w="943609" h="1064260">
                  <a:moveTo>
                    <a:pt x="849934" y="32791"/>
                  </a:moveTo>
                  <a:lnTo>
                    <a:pt x="835317" y="32791"/>
                  </a:lnTo>
                  <a:lnTo>
                    <a:pt x="835317" y="118948"/>
                  </a:lnTo>
                  <a:lnTo>
                    <a:pt x="849934" y="118948"/>
                  </a:lnTo>
                  <a:lnTo>
                    <a:pt x="849934" y="32791"/>
                  </a:lnTo>
                  <a:close/>
                </a:path>
                <a:path w="943609" h="1064260">
                  <a:moveTo>
                    <a:pt x="849934" y="0"/>
                  </a:moveTo>
                  <a:lnTo>
                    <a:pt x="835317" y="0"/>
                  </a:lnTo>
                  <a:lnTo>
                    <a:pt x="835317" y="16776"/>
                  </a:lnTo>
                  <a:lnTo>
                    <a:pt x="849934" y="16776"/>
                  </a:lnTo>
                  <a:lnTo>
                    <a:pt x="849934" y="0"/>
                  </a:lnTo>
                  <a:close/>
                </a:path>
                <a:path w="943609" h="1064260">
                  <a:moveTo>
                    <a:pt x="943419" y="59220"/>
                  </a:moveTo>
                  <a:lnTo>
                    <a:pt x="919162" y="30759"/>
                  </a:lnTo>
                  <a:lnTo>
                    <a:pt x="913955" y="30759"/>
                  </a:lnTo>
                  <a:lnTo>
                    <a:pt x="905522" y="31661"/>
                  </a:lnTo>
                  <a:lnTo>
                    <a:pt x="898131" y="34353"/>
                  </a:lnTo>
                  <a:lnTo>
                    <a:pt x="891806" y="38798"/>
                  </a:lnTo>
                  <a:lnTo>
                    <a:pt x="886510" y="44996"/>
                  </a:lnTo>
                  <a:lnTo>
                    <a:pt x="886510" y="32791"/>
                  </a:lnTo>
                  <a:lnTo>
                    <a:pt x="873302" y="32791"/>
                  </a:lnTo>
                  <a:lnTo>
                    <a:pt x="873302" y="118948"/>
                  </a:lnTo>
                  <a:lnTo>
                    <a:pt x="887907" y="118948"/>
                  </a:lnTo>
                  <a:lnTo>
                    <a:pt x="887984" y="60617"/>
                  </a:lnTo>
                  <a:lnTo>
                    <a:pt x="890193" y="53378"/>
                  </a:lnTo>
                  <a:lnTo>
                    <a:pt x="894765" y="49441"/>
                  </a:lnTo>
                  <a:lnTo>
                    <a:pt x="899223" y="45504"/>
                  </a:lnTo>
                  <a:lnTo>
                    <a:pt x="900557" y="44996"/>
                  </a:lnTo>
                  <a:lnTo>
                    <a:pt x="904557" y="43472"/>
                  </a:lnTo>
                  <a:lnTo>
                    <a:pt x="914717" y="43472"/>
                  </a:lnTo>
                  <a:lnTo>
                    <a:pt x="928814" y="60617"/>
                  </a:lnTo>
                  <a:lnTo>
                    <a:pt x="928814" y="118948"/>
                  </a:lnTo>
                  <a:lnTo>
                    <a:pt x="943419" y="118948"/>
                  </a:lnTo>
                  <a:lnTo>
                    <a:pt x="943419" y="59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3945" y="2861227"/>
              <a:ext cx="113941" cy="12008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567460" y="3523945"/>
              <a:ext cx="266700" cy="123825"/>
            </a:xfrm>
            <a:custGeom>
              <a:avLst/>
              <a:gdLst/>
              <a:ahLst/>
              <a:cxnLst/>
              <a:rect l="l" t="t" r="r" b="b"/>
              <a:pathLst>
                <a:path w="266700" h="123825">
                  <a:moveTo>
                    <a:pt x="57147" y="0"/>
                  </a:moveTo>
                  <a:lnTo>
                    <a:pt x="15991" y="16775"/>
                  </a:lnTo>
                  <a:lnTo>
                    <a:pt x="94" y="61888"/>
                  </a:lnTo>
                  <a:lnTo>
                    <a:pt x="0" y="63667"/>
                  </a:lnTo>
                  <a:lnTo>
                    <a:pt x="414" y="71153"/>
                  </a:lnTo>
                  <a:lnTo>
                    <a:pt x="20724" y="111057"/>
                  </a:lnTo>
                  <a:lnTo>
                    <a:pt x="57147" y="123648"/>
                  </a:lnTo>
                  <a:lnTo>
                    <a:pt x="64763" y="123175"/>
                  </a:lnTo>
                  <a:lnTo>
                    <a:pt x="94793" y="110050"/>
                  </a:lnTo>
                  <a:lnTo>
                    <a:pt x="57020" y="110050"/>
                  </a:lnTo>
                  <a:lnTo>
                    <a:pt x="48634" y="109286"/>
                  </a:lnTo>
                  <a:lnTo>
                    <a:pt x="19182" y="82935"/>
                  </a:lnTo>
                  <a:lnTo>
                    <a:pt x="16245" y="63667"/>
                  </a:lnTo>
                  <a:lnTo>
                    <a:pt x="17007" y="51110"/>
                  </a:lnTo>
                  <a:lnTo>
                    <a:pt x="41666" y="16473"/>
                  </a:lnTo>
                  <a:lnTo>
                    <a:pt x="57274" y="13597"/>
                  </a:lnTo>
                  <a:lnTo>
                    <a:pt x="94676" y="13597"/>
                  </a:lnTo>
                  <a:lnTo>
                    <a:pt x="93263" y="12263"/>
                  </a:lnTo>
                  <a:lnTo>
                    <a:pt x="86998" y="7879"/>
                  </a:lnTo>
                  <a:lnTo>
                    <a:pt x="80137" y="4450"/>
                  </a:lnTo>
                  <a:lnTo>
                    <a:pt x="72883" y="1985"/>
                  </a:lnTo>
                  <a:lnTo>
                    <a:pt x="65223" y="498"/>
                  </a:lnTo>
                  <a:lnTo>
                    <a:pt x="57147" y="0"/>
                  </a:lnTo>
                  <a:close/>
                </a:path>
                <a:path w="266700" h="123825">
                  <a:moveTo>
                    <a:pt x="94676" y="13597"/>
                  </a:moveTo>
                  <a:lnTo>
                    <a:pt x="65150" y="13597"/>
                  </a:lnTo>
                  <a:lnTo>
                    <a:pt x="72264" y="15631"/>
                  </a:lnTo>
                  <a:lnTo>
                    <a:pt x="78615" y="19570"/>
                  </a:lnTo>
                  <a:lnTo>
                    <a:pt x="97613" y="54861"/>
                  </a:lnTo>
                  <a:lnTo>
                    <a:pt x="97923" y="61888"/>
                  </a:lnTo>
                  <a:lnTo>
                    <a:pt x="97206" y="72775"/>
                  </a:lnTo>
                  <a:lnTo>
                    <a:pt x="73311" y="106921"/>
                  </a:lnTo>
                  <a:lnTo>
                    <a:pt x="57020" y="110050"/>
                  </a:lnTo>
                  <a:lnTo>
                    <a:pt x="94793" y="110050"/>
                  </a:lnTo>
                  <a:lnTo>
                    <a:pt x="113729" y="70851"/>
                  </a:lnTo>
                  <a:lnTo>
                    <a:pt x="114175" y="61888"/>
                  </a:lnTo>
                  <a:lnTo>
                    <a:pt x="113751" y="53294"/>
                  </a:lnTo>
                  <a:lnTo>
                    <a:pt x="98717" y="17410"/>
                  </a:lnTo>
                  <a:lnTo>
                    <a:pt x="94676" y="13597"/>
                  </a:lnTo>
                  <a:close/>
                </a:path>
                <a:path w="266700" h="123825">
                  <a:moveTo>
                    <a:pt x="150892" y="35074"/>
                  </a:moveTo>
                  <a:lnTo>
                    <a:pt x="136284" y="35074"/>
                  </a:lnTo>
                  <a:lnTo>
                    <a:pt x="136334" y="95817"/>
                  </a:lnTo>
                  <a:lnTo>
                    <a:pt x="136538" y="99503"/>
                  </a:lnTo>
                  <a:lnTo>
                    <a:pt x="137200" y="102426"/>
                  </a:lnTo>
                  <a:lnTo>
                    <a:pt x="138062" y="106620"/>
                  </a:lnTo>
                  <a:lnTo>
                    <a:pt x="160800" y="123521"/>
                  </a:lnTo>
                  <a:lnTo>
                    <a:pt x="165882" y="123521"/>
                  </a:lnTo>
                  <a:lnTo>
                    <a:pt x="174099" y="122614"/>
                  </a:lnTo>
                  <a:lnTo>
                    <a:pt x="181410" y="119884"/>
                  </a:lnTo>
                  <a:lnTo>
                    <a:pt x="187817" y="115319"/>
                  </a:lnTo>
                  <a:lnTo>
                    <a:pt x="191574" y="110940"/>
                  </a:lnTo>
                  <a:lnTo>
                    <a:pt x="164358" y="110940"/>
                  </a:lnTo>
                  <a:lnTo>
                    <a:pt x="160673" y="109796"/>
                  </a:lnTo>
                  <a:lnTo>
                    <a:pt x="157751" y="107636"/>
                  </a:lnTo>
                  <a:lnTo>
                    <a:pt x="154703" y="105476"/>
                  </a:lnTo>
                  <a:lnTo>
                    <a:pt x="152798" y="102426"/>
                  </a:lnTo>
                  <a:lnTo>
                    <a:pt x="151879" y="98360"/>
                  </a:lnTo>
                  <a:lnTo>
                    <a:pt x="151273" y="95817"/>
                  </a:lnTo>
                  <a:lnTo>
                    <a:pt x="150892" y="90735"/>
                  </a:lnTo>
                  <a:lnTo>
                    <a:pt x="150892" y="35074"/>
                  </a:lnTo>
                  <a:close/>
                </a:path>
                <a:path w="266700" h="123825">
                  <a:moveTo>
                    <a:pt x="206402" y="108907"/>
                  </a:moveTo>
                  <a:lnTo>
                    <a:pt x="193319" y="108907"/>
                  </a:lnTo>
                  <a:lnTo>
                    <a:pt x="193319" y="121615"/>
                  </a:lnTo>
                  <a:lnTo>
                    <a:pt x="206402" y="121615"/>
                  </a:lnTo>
                  <a:lnTo>
                    <a:pt x="206402" y="108907"/>
                  </a:lnTo>
                  <a:close/>
                </a:path>
                <a:path w="266700" h="123825">
                  <a:moveTo>
                    <a:pt x="206402" y="35074"/>
                  </a:moveTo>
                  <a:lnTo>
                    <a:pt x="191795" y="35074"/>
                  </a:lnTo>
                  <a:lnTo>
                    <a:pt x="191795" y="88828"/>
                  </a:lnTo>
                  <a:lnTo>
                    <a:pt x="190906" y="94420"/>
                  </a:lnTo>
                  <a:lnTo>
                    <a:pt x="189327" y="98487"/>
                  </a:lnTo>
                  <a:lnTo>
                    <a:pt x="187730" y="102172"/>
                  </a:lnTo>
                  <a:lnTo>
                    <a:pt x="185063" y="105222"/>
                  </a:lnTo>
                  <a:lnTo>
                    <a:pt x="181124" y="107509"/>
                  </a:lnTo>
                  <a:lnTo>
                    <a:pt x="177314" y="109796"/>
                  </a:lnTo>
                  <a:lnTo>
                    <a:pt x="173249" y="110940"/>
                  </a:lnTo>
                  <a:lnTo>
                    <a:pt x="191574" y="110940"/>
                  </a:lnTo>
                  <a:lnTo>
                    <a:pt x="193319" y="108907"/>
                  </a:lnTo>
                  <a:lnTo>
                    <a:pt x="206402" y="108907"/>
                  </a:lnTo>
                  <a:lnTo>
                    <a:pt x="206402" y="35074"/>
                  </a:lnTo>
                  <a:close/>
                </a:path>
                <a:path w="266700" h="123825">
                  <a:moveTo>
                    <a:pt x="249464" y="46511"/>
                  </a:moveTo>
                  <a:lnTo>
                    <a:pt x="234857" y="46511"/>
                  </a:lnTo>
                  <a:lnTo>
                    <a:pt x="234857" y="105095"/>
                  </a:lnTo>
                  <a:lnTo>
                    <a:pt x="249845" y="122759"/>
                  </a:lnTo>
                  <a:lnTo>
                    <a:pt x="258484" y="122759"/>
                  </a:lnTo>
                  <a:lnTo>
                    <a:pt x="262167" y="122250"/>
                  </a:lnTo>
                  <a:lnTo>
                    <a:pt x="266359" y="121488"/>
                  </a:lnTo>
                  <a:lnTo>
                    <a:pt x="264285" y="109034"/>
                  </a:lnTo>
                  <a:lnTo>
                    <a:pt x="255562" y="109034"/>
                  </a:lnTo>
                  <a:lnTo>
                    <a:pt x="253911" y="108653"/>
                  </a:lnTo>
                  <a:lnTo>
                    <a:pt x="252768" y="108017"/>
                  </a:lnTo>
                  <a:lnTo>
                    <a:pt x="251625" y="107255"/>
                  </a:lnTo>
                  <a:lnTo>
                    <a:pt x="250734" y="106366"/>
                  </a:lnTo>
                  <a:lnTo>
                    <a:pt x="250226" y="105095"/>
                  </a:lnTo>
                  <a:lnTo>
                    <a:pt x="249718" y="103950"/>
                  </a:lnTo>
                  <a:lnTo>
                    <a:pt x="249464" y="101282"/>
                  </a:lnTo>
                  <a:lnTo>
                    <a:pt x="249464" y="46511"/>
                  </a:lnTo>
                  <a:close/>
                </a:path>
                <a:path w="266700" h="123825">
                  <a:moveTo>
                    <a:pt x="264200" y="108526"/>
                  </a:moveTo>
                  <a:lnTo>
                    <a:pt x="261532" y="108907"/>
                  </a:lnTo>
                  <a:lnTo>
                    <a:pt x="259373" y="109034"/>
                  </a:lnTo>
                  <a:lnTo>
                    <a:pt x="264285" y="109034"/>
                  </a:lnTo>
                  <a:lnTo>
                    <a:pt x="264200" y="108526"/>
                  </a:lnTo>
                  <a:close/>
                </a:path>
                <a:path w="266700" h="123825">
                  <a:moveTo>
                    <a:pt x="264200" y="35074"/>
                  </a:moveTo>
                  <a:lnTo>
                    <a:pt x="224059" y="35074"/>
                  </a:lnTo>
                  <a:lnTo>
                    <a:pt x="224059" y="46511"/>
                  </a:lnTo>
                  <a:lnTo>
                    <a:pt x="264200" y="46511"/>
                  </a:lnTo>
                  <a:lnTo>
                    <a:pt x="264200" y="35074"/>
                  </a:lnTo>
                  <a:close/>
                </a:path>
                <a:path w="266700" h="123825">
                  <a:moveTo>
                    <a:pt x="249464" y="4829"/>
                  </a:moveTo>
                  <a:lnTo>
                    <a:pt x="234857" y="13597"/>
                  </a:lnTo>
                  <a:lnTo>
                    <a:pt x="234857" y="35074"/>
                  </a:lnTo>
                  <a:lnTo>
                    <a:pt x="249464" y="35074"/>
                  </a:lnTo>
                  <a:lnTo>
                    <a:pt x="249464" y="4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541733" y="3858292"/>
              <a:ext cx="133350" cy="499109"/>
            </a:xfrm>
            <a:custGeom>
              <a:avLst/>
              <a:gdLst/>
              <a:ahLst/>
              <a:cxnLst/>
              <a:rect l="l" t="t" r="r" b="b"/>
              <a:pathLst>
                <a:path w="133350" h="499110">
                  <a:moveTo>
                    <a:pt x="66434" y="166346"/>
                  </a:moveTo>
                  <a:lnTo>
                    <a:pt x="66434" y="0"/>
                  </a:lnTo>
                </a:path>
                <a:path w="133350" h="499110">
                  <a:moveTo>
                    <a:pt x="0" y="166346"/>
                  </a:moveTo>
                  <a:lnTo>
                    <a:pt x="132869" y="166346"/>
                  </a:lnTo>
                </a:path>
                <a:path w="133350" h="499110">
                  <a:moveTo>
                    <a:pt x="0" y="498785"/>
                  </a:moveTo>
                  <a:lnTo>
                    <a:pt x="0" y="166346"/>
                  </a:lnTo>
                </a:path>
                <a:path w="133350" h="499110">
                  <a:moveTo>
                    <a:pt x="132869" y="166346"/>
                  </a:moveTo>
                  <a:lnTo>
                    <a:pt x="132869" y="498785"/>
                  </a:lnTo>
                </a:path>
                <a:path w="133350" h="499110">
                  <a:moveTo>
                    <a:pt x="132869" y="498785"/>
                  </a:moveTo>
                  <a:lnTo>
                    <a:pt x="0" y="498785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608168" y="4523296"/>
              <a:ext cx="0" cy="443865"/>
            </a:xfrm>
            <a:custGeom>
              <a:avLst/>
              <a:gdLst/>
              <a:ahLst/>
              <a:cxnLst/>
              <a:rect l="l" t="t" r="r" b="b"/>
              <a:pathLst>
                <a:path w="0" h="443864">
                  <a:moveTo>
                    <a:pt x="0" y="0"/>
                  </a:moveTo>
                  <a:lnTo>
                    <a:pt x="0" y="443340"/>
                  </a:lnTo>
                </a:path>
              </a:pathLst>
            </a:custGeom>
            <a:ln w="19053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392454" y="3636666"/>
              <a:ext cx="2216150" cy="887094"/>
            </a:xfrm>
            <a:custGeom>
              <a:avLst/>
              <a:gdLst/>
              <a:ahLst/>
              <a:cxnLst/>
              <a:rect l="l" t="t" r="r" b="b"/>
              <a:pathLst>
                <a:path w="2216150" h="887095">
                  <a:moveTo>
                    <a:pt x="2215712" y="720411"/>
                  </a:moveTo>
                  <a:lnTo>
                    <a:pt x="2215712" y="886631"/>
                  </a:lnTo>
                </a:path>
                <a:path w="2216150" h="887095">
                  <a:moveTo>
                    <a:pt x="110766" y="110812"/>
                  </a:moveTo>
                  <a:lnTo>
                    <a:pt x="221660" y="110812"/>
                  </a:lnTo>
                </a:path>
                <a:path w="2216150" h="887095">
                  <a:moveTo>
                    <a:pt x="0" y="0"/>
                  </a:moveTo>
                  <a:lnTo>
                    <a:pt x="110766" y="110812"/>
                  </a:lnTo>
                </a:path>
                <a:path w="2216150" h="887095">
                  <a:moveTo>
                    <a:pt x="110766" y="110812"/>
                  </a:moveTo>
                  <a:lnTo>
                    <a:pt x="110766" y="221625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447839" y="3912299"/>
              <a:ext cx="380365" cy="121920"/>
            </a:xfrm>
            <a:custGeom>
              <a:avLst/>
              <a:gdLst/>
              <a:ahLst/>
              <a:cxnLst/>
              <a:rect l="l" t="t" r="r" b="b"/>
              <a:pathLst>
                <a:path w="380365" h="121920">
                  <a:moveTo>
                    <a:pt x="50683" y="0"/>
                  </a:moveTo>
                  <a:lnTo>
                    <a:pt x="0" y="0"/>
                  </a:lnTo>
                  <a:lnTo>
                    <a:pt x="0" y="119835"/>
                  </a:lnTo>
                  <a:lnTo>
                    <a:pt x="50556" y="119835"/>
                  </a:lnTo>
                  <a:lnTo>
                    <a:pt x="57034" y="119199"/>
                  </a:lnTo>
                  <a:lnTo>
                    <a:pt x="62623" y="117802"/>
                  </a:lnTo>
                  <a:lnTo>
                    <a:pt x="68212" y="116531"/>
                  </a:lnTo>
                  <a:lnTo>
                    <a:pt x="72913" y="114498"/>
                  </a:lnTo>
                  <a:lnTo>
                    <a:pt x="80788" y="109161"/>
                  </a:lnTo>
                  <a:lnTo>
                    <a:pt x="84341" y="105730"/>
                  </a:lnTo>
                  <a:lnTo>
                    <a:pt x="15878" y="105730"/>
                  </a:lnTo>
                  <a:lnTo>
                    <a:pt x="15878" y="14105"/>
                  </a:lnTo>
                  <a:lnTo>
                    <a:pt x="84816" y="14105"/>
                  </a:lnTo>
                  <a:lnTo>
                    <a:pt x="80280" y="10293"/>
                  </a:lnTo>
                  <a:lnTo>
                    <a:pt x="75453" y="6099"/>
                  </a:lnTo>
                  <a:lnTo>
                    <a:pt x="69609" y="3304"/>
                  </a:lnTo>
                  <a:lnTo>
                    <a:pt x="57796" y="507"/>
                  </a:lnTo>
                  <a:lnTo>
                    <a:pt x="50683" y="0"/>
                  </a:lnTo>
                  <a:close/>
                </a:path>
                <a:path w="380365" h="121920">
                  <a:moveTo>
                    <a:pt x="84816" y="14105"/>
                  </a:moveTo>
                  <a:lnTo>
                    <a:pt x="50556" y="14105"/>
                  </a:lnTo>
                  <a:lnTo>
                    <a:pt x="57415" y="14867"/>
                  </a:lnTo>
                  <a:lnTo>
                    <a:pt x="67450" y="18807"/>
                  </a:lnTo>
                  <a:lnTo>
                    <a:pt x="82820" y="58964"/>
                  </a:lnTo>
                  <a:lnTo>
                    <a:pt x="82786" y="68369"/>
                  </a:lnTo>
                  <a:lnTo>
                    <a:pt x="81804" y="75738"/>
                  </a:lnTo>
                  <a:lnTo>
                    <a:pt x="79645" y="82092"/>
                  </a:lnTo>
                  <a:lnTo>
                    <a:pt x="77612" y="88446"/>
                  </a:lnTo>
                  <a:lnTo>
                    <a:pt x="49413" y="105730"/>
                  </a:lnTo>
                  <a:lnTo>
                    <a:pt x="84341" y="105730"/>
                  </a:lnTo>
                  <a:lnTo>
                    <a:pt x="84472" y="105603"/>
                  </a:lnTo>
                  <a:lnTo>
                    <a:pt x="87774" y="100900"/>
                  </a:lnTo>
                  <a:lnTo>
                    <a:pt x="91078" y="96325"/>
                  </a:lnTo>
                  <a:lnTo>
                    <a:pt x="93872" y="90479"/>
                  </a:lnTo>
                  <a:lnTo>
                    <a:pt x="96031" y="83491"/>
                  </a:lnTo>
                  <a:lnTo>
                    <a:pt x="98064" y="76502"/>
                  </a:lnTo>
                  <a:lnTo>
                    <a:pt x="99207" y="68369"/>
                  </a:lnTo>
                  <a:lnTo>
                    <a:pt x="99197" y="58964"/>
                  </a:lnTo>
                  <a:lnTo>
                    <a:pt x="86631" y="15631"/>
                  </a:lnTo>
                  <a:lnTo>
                    <a:pt x="84816" y="14105"/>
                  </a:lnTo>
                  <a:close/>
                </a:path>
                <a:path w="380365" h="121920">
                  <a:moveTo>
                    <a:pt x="135790" y="33040"/>
                  </a:moveTo>
                  <a:lnTo>
                    <a:pt x="122580" y="33040"/>
                  </a:lnTo>
                  <a:lnTo>
                    <a:pt x="122580" y="119835"/>
                  </a:lnTo>
                  <a:lnTo>
                    <a:pt x="137314" y="119835"/>
                  </a:lnTo>
                  <a:lnTo>
                    <a:pt x="137314" y="68240"/>
                  </a:lnTo>
                  <a:lnTo>
                    <a:pt x="138076" y="62396"/>
                  </a:lnTo>
                  <a:lnTo>
                    <a:pt x="150652" y="46257"/>
                  </a:lnTo>
                  <a:lnTo>
                    <a:pt x="165812" y="46257"/>
                  </a:lnTo>
                  <a:lnTo>
                    <a:pt x="135790" y="46130"/>
                  </a:lnTo>
                  <a:lnTo>
                    <a:pt x="135790" y="33040"/>
                  </a:lnTo>
                  <a:close/>
                </a:path>
                <a:path w="380365" h="121920">
                  <a:moveTo>
                    <a:pt x="165812" y="46257"/>
                  </a:moveTo>
                  <a:lnTo>
                    <a:pt x="157511" y="46257"/>
                  </a:lnTo>
                  <a:lnTo>
                    <a:pt x="161069" y="47273"/>
                  </a:lnTo>
                  <a:lnTo>
                    <a:pt x="164625" y="49433"/>
                  </a:lnTo>
                  <a:lnTo>
                    <a:pt x="165812" y="46257"/>
                  </a:lnTo>
                  <a:close/>
                </a:path>
                <a:path w="380365" h="121920">
                  <a:moveTo>
                    <a:pt x="159545" y="31007"/>
                  </a:moveTo>
                  <a:lnTo>
                    <a:pt x="151160" y="31007"/>
                  </a:lnTo>
                  <a:lnTo>
                    <a:pt x="147985" y="32024"/>
                  </a:lnTo>
                  <a:lnTo>
                    <a:pt x="145190" y="33930"/>
                  </a:lnTo>
                  <a:lnTo>
                    <a:pt x="142269" y="35963"/>
                  </a:lnTo>
                  <a:lnTo>
                    <a:pt x="139219" y="40030"/>
                  </a:lnTo>
                  <a:lnTo>
                    <a:pt x="135790" y="46130"/>
                  </a:lnTo>
                  <a:lnTo>
                    <a:pt x="165859" y="46130"/>
                  </a:lnTo>
                  <a:lnTo>
                    <a:pt x="169706" y="35836"/>
                  </a:lnTo>
                  <a:lnTo>
                    <a:pt x="164625" y="32659"/>
                  </a:lnTo>
                  <a:lnTo>
                    <a:pt x="159545" y="31007"/>
                  </a:lnTo>
                  <a:close/>
                </a:path>
                <a:path w="380365" h="121920">
                  <a:moveTo>
                    <a:pt x="194984" y="0"/>
                  </a:moveTo>
                  <a:lnTo>
                    <a:pt x="180249" y="0"/>
                  </a:lnTo>
                  <a:lnTo>
                    <a:pt x="180249" y="16901"/>
                  </a:lnTo>
                  <a:lnTo>
                    <a:pt x="194984" y="16901"/>
                  </a:lnTo>
                  <a:lnTo>
                    <a:pt x="194984" y="0"/>
                  </a:lnTo>
                  <a:close/>
                </a:path>
                <a:path w="380365" h="121920">
                  <a:moveTo>
                    <a:pt x="194984" y="33040"/>
                  </a:moveTo>
                  <a:lnTo>
                    <a:pt x="180249" y="33040"/>
                  </a:lnTo>
                  <a:lnTo>
                    <a:pt x="180249" y="119835"/>
                  </a:lnTo>
                  <a:lnTo>
                    <a:pt x="194984" y="119835"/>
                  </a:lnTo>
                  <a:lnTo>
                    <a:pt x="194984" y="33040"/>
                  </a:lnTo>
                  <a:close/>
                </a:path>
                <a:path w="380365" h="121920">
                  <a:moveTo>
                    <a:pt x="225089" y="33040"/>
                  </a:moveTo>
                  <a:lnTo>
                    <a:pt x="209593" y="33040"/>
                  </a:lnTo>
                  <a:lnTo>
                    <a:pt x="242619" y="119835"/>
                  </a:lnTo>
                  <a:lnTo>
                    <a:pt x="256338" y="119835"/>
                  </a:lnTo>
                  <a:lnTo>
                    <a:pt x="262889" y="102552"/>
                  </a:lnTo>
                  <a:lnTo>
                    <a:pt x="249351" y="102552"/>
                  </a:lnTo>
                  <a:lnTo>
                    <a:pt x="247573" y="96452"/>
                  </a:lnTo>
                  <a:lnTo>
                    <a:pt x="245795" y="90606"/>
                  </a:lnTo>
                  <a:lnTo>
                    <a:pt x="243762" y="85016"/>
                  </a:lnTo>
                  <a:lnTo>
                    <a:pt x="225089" y="33040"/>
                  </a:lnTo>
                  <a:close/>
                </a:path>
                <a:path w="380365" h="121920">
                  <a:moveTo>
                    <a:pt x="289237" y="33040"/>
                  </a:moveTo>
                  <a:lnTo>
                    <a:pt x="274121" y="33040"/>
                  </a:lnTo>
                  <a:lnTo>
                    <a:pt x="254814" y="86032"/>
                  </a:lnTo>
                  <a:lnTo>
                    <a:pt x="252401" y="92513"/>
                  </a:lnTo>
                  <a:lnTo>
                    <a:pt x="250621" y="97977"/>
                  </a:lnTo>
                  <a:lnTo>
                    <a:pt x="249351" y="102552"/>
                  </a:lnTo>
                  <a:lnTo>
                    <a:pt x="262889" y="102552"/>
                  </a:lnTo>
                  <a:lnTo>
                    <a:pt x="289237" y="33040"/>
                  </a:lnTo>
                  <a:close/>
                </a:path>
                <a:path w="380365" h="121920">
                  <a:moveTo>
                    <a:pt x="340429" y="31007"/>
                  </a:moveTo>
                  <a:lnTo>
                    <a:pt x="306178" y="49830"/>
                  </a:lnTo>
                  <a:lnTo>
                    <a:pt x="299967" y="76246"/>
                  </a:lnTo>
                  <a:lnTo>
                    <a:pt x="299995" y="78407"/>
                  </a:lnTo>
                  <a:lnTo>
                    <a:pt x="317058" y="115274"/>
                  </a:lnTo>
                  <a:lnTo>
                    <a:pt x="341191" y="121869"/>
                  </a:lnTo>
                  <a:lnTo>
                    <a:pt x="348457" y="121414"/>
                  </a:lnTo>
                  <a:lnTo>
                    <a:pt x="355021" y="120042"/>
                  </a:lnTo>
                  <a:lnTo>
                    <a:pt x="360894" y="117741"/>
                  </a:lnTo>
                  <a:lnTo>
                    <a:pt x="366088" y="114498"/>
                  </a:lnTo>
                  <a:lnTo>
                    <a:pt x="372235" y="109796"/>
                  </a:lnTo>
                  <a:lnTo>
                    <a:pt x="334078" y="109796"/>
                  </a:lnTo>
                  <a:lnTo>
                    <a:pt x="327981" y="107255"/>
                  </a:lnTo>
                  <a:lnTo>
                    <a:pt x="318326" y="97088"/>
                  </a:lnTo>
                  <a:lnTo>
                    <a:pt x="315659" y="89717"/>
                  </a:lnTo>
                  <a:lnTo>
                    <a:pt x="315024" y="80186"/>
                  </a:lnTo>
                  <a:lnTo>
                    <a:pt x="379807" y="80186"/>
                  </a:lnTo>
                  <a:lnTo>
                    <a:pt x="379934" y="76246"/>
                  </a:lnTo>
                  <a:lnTo>
                    <a:pt x="379381" y="68113"/>
                  </a:lnTo>
                  <a:lnTo>
                    <a:pt x="315913" y="68113"/>
                  </a:lnTo>
                  <a:lnTo>
                    <a:pt x="316421" y="60490"/>
                  </a:lnTo>
                  <a:lnTo>
                    <a:pt x="318961" y="54517"/>
                  </a:lnTo>
                  <a:lnTo>
                    <a:pt x="328108" y="45366"/>
                  </a:lnTo>
                  <a:lnTo>
                    <a:pt x="333824" y="43206"/>
                  </a:lnTo>
                  <a:lnTo>
                    <a:pt x="369071" y="43206"/>
                  </a:lnTo>
                  <a:lnTo>
                    <a:pt x="368882" y="42952"/>
                  </a:lnTo>
                  <a:lnTo>
                    <a:pt x="362954" y="37708"/>
                  </a:lnTo>
                  <a:lnTo>
                    <a:pt x="356228" y="33977"/>
                  </a:lnTo>
                  <a:lnTo>
                    <a:pt x="348716" y="31747"/>
                  </a:lnTo>
                  <a:lnTo>
                    <a:pt x="340429" y="31007"/>
                  </a:lnTo>
                  <a:close/>
                </a:path>
                <a:path w="380365" h="121920">
                  <a:moveTo>
                    <a:pt x="364183" y="91878"/>
                  </a:moveTo>
                  <a:lnTo>
                    <a:pt x="362023" y="98104"/>
                  </a:lnTo>
                  <a:lnTo>
                    <a:pt x="358975" y="102679"/>
                  </a:lnTo>
                  <a:lnTo>
                    <a:pt x="351353" y="108271"/>
                  </a:lnTo>
                  <a:lnTo>
                    <a:pt x="346654" y="109796"/>
                  </a:lnTo>
                  <a:lnTo>
                    <a:pt x="372235" y="109796"/>
                  </a:lnTo>
                  <a:lnTo>
                    <a:pt x="372567" y="109542"/>
                  </a:lnTo>
                  <a:lnTo>
                    <a:pt x="377013" y="102679"/>
                  </a:lnTo>
                  <a:lnTo>
                    <a:pt x="379426" y="93784"/>
                  </a:lnTo>
                  <a:lnTo>
                    <a:pt x="364183" y="91878"/>
                  </a:lnTo>
                  <a:close/>
                </a:path>
                <a:path w="380365" h="121920">
                  <a:moveTo>
                    <a:pt x="369071" y="43206"/>
                  </a:moveTo>
                  <a:lnTo>
                    <a:pt x="348051" y="43206"/>
                  </a:lnTo>
                  <a:lnTo>
                    <a:pt x="354148" y="46003"/>
                  </a:lnTo>
                  <a:lnTo>
                    <a:pt x="358848" y="51720"/>
                  </a:lnTo>
                  <a:lnTo>
                    <a:pt x="361896" y="55279"/>
                  </a:lnTo>
                  <a:lnTo>
                    <a:pt x="363674" y="60744"/>
                  </a:lnTo>
                  <a:lnTo>
                    <a:pt x="364437" y="68113"/>
                  </a:lnTo>
                  <a:lnTo>
                    <a:pt x="379381" y="68113"/>
                  </a:lnTo>
                  <a:lnTo>
                    <a:pt x="379243" y="66094"/>
                  </a:lnTo>
                  <a:lnTo>
                    <a:pt x="377171" y="57169"/>
                  </a:lnTo>
                  <a:lnTo>
                    <a:pt x="373717" y="49459"/>
                  </a:lnTo>
                  <a:lnTo>
                    <a:pt x="369071" y="43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54208" y="3193414"/>
              <a:ext cx="775970" cy="1995170"/>
            </a:xfrm>
            <a:custGeom>
              <a:avLst/>
              <a:gdLst/>
              <a:ahLst/>
              <a:cxnLst/>
              <a:rect l="l" t="t" r="r" b="b"/>
              <a:pathLst>
                <a:path w="775970" h="1995170">
                  <a:moveTo>
                    <a:pt x="664726" y="332438"/>
                  </a:moveTo>
                  <a:lnTo>
                    <a:pt x="664726" y="221625"/>
                  </a:lnTo>
                </a:path>
                <a:path w="775970" h="1995170">
                  <a:moveTo>
                    <a:pt x="553959" y="443251"/>
                  </a:moveTo>
                  <a:lnTo>
                    <a:pt x="664726" y="332438"/>
                  </a:lnTo>
                </a:path>
                <a:path w="775970" h="1995170">
                  <a:moveTo>
                    <a:pt x="664726" y="332438"/>
                  </a:moveTo>
                  <a:lnTo>
                    <a:pt x="775493" y="332438"/>
                  </a:lnTo>
                </a:path>
                <a:path w="775970" h="1995170">
                  <a:moveTo>
                    <a:pt x="553959" y="1773223"/>
                  </a:moveTo>
                  <a:lnTo>
                    <a:pt x="553959" y="1994888"/>
                  </a:lnTo>
                </a:path>
                <a:path w="775970" h="1995170">
                  <a:moveTo>
                    <a:pt x="332426" y="1994888"/>
                  </a:moveTo>
                  <a:lnTo>
                    <a:pt x="775493" y="1994888"/>
                  </a:lnTo>
                </a:path>
                <a:path w="775970" h="1995170">
                  <a:moveTo>
                    <a:pt x="0" y="221625"/>
                  </a:moveTo>
                  <a:lnTo>
                    <a:pt x="0" y="0"/>
                  </a:lnTo>
                </a:path>
                <a:path w="775970" h="1995170">
                  <a:moveTo>
                    <a:pt x="0" y="221625"/>
                  </a:moveTo>
                  <a:lnTo>
                    <a:pt x="221660" y="221625"/>
                  </a:lnTo>
                </a:path>
                <a:path w="775970" h="1995170">
                  <a:moveTo>
                    <a:pt x="0" y="0"/>
                  </a:moveTo>
                  <a:lnTo>
                    <a:pt x="221660" y="0"/>
                  </a:lnTo>
                </a:path>
                <a:path w="775970" h="1995170">
                  <a:moveTo>
                    <a:pt x="110766" y="443251"/>
                  </a:moveTo>
                  <a:lnTo>
                    <a:pt x="110766" y="221625"/>
                  </a:lnTo>
                </a:path>
                <a:path w="775970" h="1995170">
                  <a:moveTo>
                    <a:pt x="221660" y="221625"/>
                  </a:moveTo>
                  <a:lnTo>
                    <a:pt x="221660" y="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038345" y="3025160"/>
              <a:ext cx="266700" cy="123825"/>
            </a:xfrm>
            <a:custGeom>
              <a:avLst/>
              <a:gdLst/>
              <a:ahLst/>
              <a:cxnLst/>
              <a:rect l="l" t="t" r="r" b="b"/>
              <a:pathLst>
                <a:path w="266700" h="123825">
                  <a:moveTo>
                    <a:pt x="57147" y="0"/>
                  </a:moveTo>
                  <a:lnTo>
                    <a:pt x="15863" y="16901"/>
                  </a:lnTo>
                  <a:lnTo>
                    <a:pt x="85" y="62014"/>
                  </a:lnTo>
                  <a:lnTo>
                    <a:pt x="0" y="63666"/>
                  </a:lnTo>
                  <a:lnTo>
                    <a:pt x="414" y="71205"/>
                  </a:lnTo>
                  <a:lnTo>
                    <a:pt x="20671" y="111056"/>
                  </a:lnTo>
                  <a:lnTo>
                    <a:pt x="57020" y="123647"/>
                  </a:lnTo>
                  <a:lnTo>
                    <a:pt x="64691" y="123192"/>
                  </a:lnTo>
                  <a:lnTo>
                    <a:pt x="94681" y="110177"/>
                  </a:lnTo>
                  <a:lnTo>
                    <a:pt x="57020" y="110177"/>
                  </a:lnTo>
                  <a:lnTo>
                    <a:pt x="48608" y="109391"/>
                  </a:lnTo>
                  <a:lnTo>
                    <a:pt x="19166" y="83030"/>
                  </a:lnTo>
                  <a:lnTo>
                    <a:pt x="16244" y="63666"/>
                  </a:lnTo>
                  <a:lnTo>
                    <a:pt x="17004" y="51180"/>
                  </a:lnTo>
                  <a:lnTo>
                    <a:pt x="41650" y="16583"/>
                  </a:lnTo>
                  <a:lnTo>
                    <a:pt x="57274" y="13724"/>
                  </a:lnTo>
                  <a:lnTo>
                    <a:pt x="94687" y="13724"/>
                  </a:lnTo>
                  <a:lnTo>
                    <a:pt x="93191" y="12316"/>
                  </a:lnTo>
                  <a:lnTo>
                    <a:pt x="86998" y="8006"/>
                  </a:lnTo>
                  <a:lnTo>
                    <a:pt x="80137" y="4503"/>
                  </a:lnTo>
                  <a:lnTo>
                    <a:pt x="72882" y="2001"/>
                  </a:lnTo>
                  <a:lnTo>
                    <a:pt x="65223" y="500"/>
                  </a:lnTo>
                  <a:lnTo>
                    <a:pt x="57147" y="0"/>
                  </a:lnTo>
                  <a:close/>
                </a:path>
                <a:path w="266700" h="123825">
                  <a:moveTo>
                    <a:pt x="94687" y="13724"/>
                  </a:moveTo>
                  <a:lnTo>
                    <a:pt x="65149" y="13724"/>
                  </a:lnTo>
                  <a:lnTo>
                    <a:pt x="72135" y="15629"/>
                  </a:lnTo>
                  <a:lnTo>
                    <a:pt x="78487" y="19696"/>
                  </a:lnTo>
                  <a:lnTo>
                    <a:pt x="97613" y="54913"/>
                  </a:lnTo>
                  <a:lnTo>
                    <a:pt x="97923" y="62014"/>
                  </a:lnTo>
                  <a:lnTo>
                    <a:pt x="97188" y="72881"/>
                  </a:lnTo>
                  <a:lnTo>
                    <a:pt x="73164" y="107048"/>
                  </a:lnTo>
                  <a:lnTo>
                    <a:pt x="57020" y="110177"/>
                  </a:lnTo>
                  <a:lnTo>
                    <a:pt x="94681" y="110177"/>
                  </a:lnTo>
                  <a:lnTo>
                    <a:pt x="113727" y="70903"/>
                  </a:lnTo>
                  <a:lnTo>
                    <a:pt x="114181" y="62014"/>
                  </a:lnTo>
                  <a:lnTo>
                    <a:pt x="113751" y="53293"/>
                  </a:lnTo>
                  <a:lnTo>
                    <a:pt x="98621" y="17425"/>
                  </a:lnTo>
                  <a:lnTo>
                    <a:pt x="94687" y="13724"/>
                  </a:lnTo>
                  <a:close/>
                </a:path>
                <a:path w="266700" h="123825">
                  <a:moveTo>
                    <a:pt x="150892" y="35073"/>
                  </a:moveTo>
                  <a:lnTo>
                    <a:pt x="136284" y="35073"/>
                  </a:lnTo>
                  <a:lnTo>
                    <a:pt x="136341" y="95944"/>
                  </a:lnTo>
                  <a:lnTo>
                    <a:pt x="136538" y="99503"/>
                  </a:lnTo>
                  <a:lnTo>
                    <a:pt x="137173" y="102425"/>
                  </a:lnTo>
                  <a:lnTo>
                    <a:pt x="138062" y="106746"/>
                  </a:lnTo>
                  <a:lnTo>
                    <a:pt x="139459" y="110304"/>
                  </a:lnTo>
                  <a:lnTo>
                    <a:pt x="141620" y="113226"/>
                  </a:lnTo>
                  <a:lnTo>
                    <a:pt x="143779" y="116277"/>
                  </a:lnTo>
                  <a:lnTo>
                    <a:pt x="147082" y="118691"/>
                  </a:lnTo>
                  <a:lnTo>
                    <a:pt x="151527" y="120724"/>
                  </a:lnTo>
                  <a:lnTo>
                    <a:pt x="155973" y="122631"/>
                  </a:lnTo>
                  <a:lnTo>
                    <a:pt x="160674" y="123647"/>
                  </a:lnTo>
                  <a:lnTo>
                    <a:pt x="165755" y="123647"/>
                  </a:lnTo>
                  <a:lnTo>
                    <a:pt x="173973" y="122720"/>
                  </a:lnTo>
                  <a:lnTo>
                    <a:pt x="181299" y="119946"/>
                  </a:lnTo>
                  <a:lnTo>
                    <a:pt x="187744" y="115337"/>
                  </a:lnTo>
                  <a:lnTo>
                    <a:pt x="191556" y="110939"/>
                  </a:lnTo>
                  <a:lnTo>
                    <a:pt x="164357" y="110939"/>
                  </a:lnTo>
                  <a:lnTo>
                    <a:pt x="160674" y="109923"/>
                  </a:lnTo>
                  <a:lnTo>
                    <a:pt x="154703" y="105476"/>
                  </a:lnTo>
                  <a:lnTo>
                    <a:pt x="152670" y="102425"/>
                  </a:lnTo>
                  <a:lnTo>
                    <a:pt x="151146" y="95944"/>
                  </a:lnTo>
                  <a:lnTo>
                    <a:pt x="150892" y="90733"/>
                  </a:lnTo>
                  <a:lnTo>
                    <a:pt x="150892" y="35073"/>
                  </a:lnTo>
                  <a:close/>
                </a:path>
                <a:path w="266700" h="123825">
                  <a:moveTo>
                    <a:pt x="206402" y="108906"/>
                  </a:moveTo>
                  <a:lnTo>
                    <a:pt x="193319" y="108906"/>
                  </a:lnTo>
                  <a:lnTo>
                    <a:pt x="193319" y="121613"/>
                  </a:lnTo>
                  <a:lnTo>
                    <a:pt x="206402" y="121613"/>
                  </a:lnTo>
                  <a:lnTo>
                    <a:pt x="206402" y="108906"/>
                  </a:lnTo>
                  <a:close/>
                </a:path>
                <a:path w="266700" h="123825">
                  <a:moveTo>
                    <a:pt x="206402" y="35073"/>
                  </a:moveTo>
                  <a:lnTo>
                    <a:pt x="191668" y="35073"/>
                  </a:lnTo>
                  <a:lnTo>
                    <a:pt x="191668" y="88827"/>
                  </a:lnTo>
                  <a:lnTo>
                    <a:pt x="190906" y="94546"/>
                  </a:lnTo>
                  <a:lnTo>
                    <a:pt x="189254" y="98358"/>
                  </a:lnTo>
                  <a:lnTo>
                    <a:pt x="187730" y="102298"/>
                  </a:lnTo>
                  <a:lnTo>
                    <a:pt x="184936" y="105347"/>
                  </a:lnTo>
                  <a:lnTo>
                    <a:pt x="181124" y="107636"/>
                  </a:lnTo>
                  <a:lnTo>
                    <a:pt x="177313" y="109796"/>
                  </a:lnTo>
                  <a:lnTo>
                    <a:pt x="173122" y="110939"/>
                  </a:lnTo>
                  <a:lnTo>
                    <a:pt x="191556" y="110939"/>
                  </a:lnTo>
                  <a:lnTo>
                    <a:pt x="193319" y="108906"/>
                  </a:lnTo>
                  <a:lnTo>
                    <a:pt x="206402" y="108906"/>
                  </a:lnTo>
                  <a:lnTo>
                    <a:pt x="206402" y="35073"/>
                  </a:lnTo>
                  <a:close/>
                </a:path>
                <a:path w="266700" h="123825">
                  <a:moveTo>
                    <a:pt x="249337" y="46511"/>
                  </a:moveTo>
                  <a:lnTo>
                    <a:pt x="234857" y="46511"/>
                  </a:lnTo>
                  <a:lnTo>
                    <a:pt x="234970" y="106365"/>
                  </a:lnTo>
                  <a:lnTo>
                    <a:pt x="235365" y="110812"/>
                  </a:lnTo>
                  <a:lnTo>
                    <a:pt x="236635" y="113609"/>
                  </a:lnTo>
                  <a:lnTo>
                    <a:pt x="237778" y="116404"/>
                  </a:lnTo>
                  <a:lnTo>
                    <a:pt x="239810" y="118564"/>
                  </a:lnTo>
                  <a:lnTo>
                    <a:pt x="242732" y="120216"/>
                  </a:lnTo>
                  <a:lnTo>
                    <a:pt x="245653" y="121996"/>
                  </a:lnTo>
                  <a:lnTo>
                    <a:pt x="249845" y="122758"/>
                  </a:lnTo>
                  <a:lnTo>
                    <a:pt x="258483" y="122758"/>
                  </a:lnTo>
                  <a:lnTo>
                    <a:pt x="262167" y="122377"/>
                  </a:lnTo>
                  <a:lnTo>
                    <a:pt x="266232" y="121486"/>
                  </a:lnTo>
                  <a:lnTo>
                    <a:pt x="264157" y="109033"/>
                  </a:lnTo>
                  <a:lnTo>
                    <a:pt x="255562" y="109033"/>
                  </a:lnTo>
                  <a:lnTo>
                    <a:pt x="253784" y="108779"/>
                  </a:lnTo>
                  <a:lnTo>
                    <a:pt x="252639" y="108017"/>
                  </a:lnTo>
                  <a:lnTo>
                    <a:pt x="251496" y="107381"/>
                  </a:lnTo>
                  <a:lnTo>
                    <a:pt x="250607" y="106365"/>
                  </a:lnTo>
                  <a:lnTo>
                    <a:pt x="250049" y="105093"/>
                  </a:lnTo>
                  <a:lnTo>
                    <a:pt x="249591" y="103950"/>
                  </a:lnTo>
                  <a:lnTo>
                    <a:pt x="249337" y="101281"/>
                  </a:lnTo>
                  <a:lnTo>
                    <a:pt x="249337" y="46511"/>
                  </a:lnTo>
                  <a:close/>
                </a:path>
                <a:path w="266700" h="123825">
                  <a:moveTo>
                    <a:pt x="264072" y="108525"/>
                  </a:moveTo>
                  <a:lnTo>
                    <a:pt x="261405" y="108906"/>
                  </a:lnTo>
                  <a:lnTo>
                    <a:pt x="259373" y="109033"/>
                  </a:lnTo>
                  <a:lnTo>
                    <a:pt x="264157" y="109033"/>
                  </a:lnTo>
                  <a:lnTo>
                    <a:pt x="264072" y="108525"/>
                  </a:lnTo>
                  <a:close/>
                </a:path>
                <a:path w="266700" h="123825">
                  <a:moveTo>
                    <a:pt x="264072" y="35073"/>
                  </a:moveTo>
                  <a:lnTo>
                    <a:pt x="224059" y="35073"/>
                  </a:lnTo>
                  <a:lnTo>
                    <a:pt x="224059" y="46511"/>
                  </a:lnTo>
                  <a:lnTo>
                    <a:pt x="264072" y="46511"/>
                  </a:lnTo>
                  <a:lnTo>
                    <a:pt x="264072" y="35073"/>
                  </a:lnTo>
                  <a:close/>
                </a:path>
                <a:path w="266700" h="123825">
                  <a:moveTo>
                    <a:pt x="249337" y="4828"/>
                  </a:moveTo>
                  <a:lnTo>
                    <a:pt x="234857" y="13724"/>
                  </a:lnTo>
                  <a:lnTo>
                    <a:pt x="234857" y="35073"/>
                  </a:lnTo>
                  <a:lnTo>
                    <a:pt x="249337" y="35073"/>
                  </a:lnTo>
                  <a:lnTo>
                    <a:pt x="249337" y="4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281688" y="4080045"/>
              <a:ext cx="221615" cy="443865"/>
            </a:xfrm>
            <a:custGeom>
              <a:avLst/>
              <a:gdLst/>
              <a:ahLst/>
              <a:cxnLst/>
              <a:rect l="l" t="t" r="r" b="b"/>
              <a:pathLst>
                <a:path w="221615" h="443864">
                  <a:moveTo>
                    <a:pt x="221533" y="221625"/>
                  </a:moveTo>
                  <a:lnTo>
                    <a:pt x="221533" y="443251"/>
                  </a:lnTo>
                </a:path>
                <a:path w="221615" h="443864">
                  <a:moveTo>
                    <a:pt x="221533" y="221625"/>
                  </a:moveTo>
                  <a:lnTo>
                    <a:pt x="0" y="221625"/>
                  </a:lnTo>
                </a:path>
                <a:path w="221615" h="443864">
                  <a:moveTo>
                    <a:pt x="221533" y="443251"/>
                  </a:moveTo>
                  <a:lnTo>
                    <a:pt x="0" y="443251"/>
                  </a:lnTo>
                </a:path>
                <a:path w="221615" h="443864">
                  <a:moveTo>
                    <a:pt x="110766" y="0"/>
                  </a:moveTo>
                  <a:lnTo>
                    <a:pt x="110766" y="221625"/>
                  </a:lnTo>
                </a:path>
                <a:path w="221615" h="443864">
                  <a:moveTo>
                    <a:pt x="0" y="221625"/>
                  </a:moveTo>
                  <a:lnTo>
                    <a:pt x="0" y="44325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80835" y="4379569"/>
              <a:ext cx="380365" cy="121920"/>
            </a:xfrm>
            <a:custGeom>
              <a:avLst/>
              <a:gdLst/>
              <a:ahLst/>
              <a:cxnLst/>
              <a:rect l="l" t="t" r="r" b="b"/>
              <a:pathLst>
                <a:path w="380365" h="121920">
                  <a:moveTo>
                    <a:pt x="50556" y="0"/>
                  </a:moveTo>
                  <a:lnTo>
                    <a:pt x="0" y="0"/>
                  </a:lnTo>
                  <a:lnTo>
                    <a:pt x="0" y="119962"/>
                  </a:lnTo>
                  <a:lnTo>
                    <a:pt x="50556" y="119962"/>
                  </a:lnTo>
                  <a:lnTo>
                    <a:pt x="56908" y="119327"/>
                  </a:lnTo>
                  <a:lnTo>
                    <a:pt x="84218" y="105857"/>
                  </a:lnTo>
                  <a:lnTo>
                    <a:pt x="15878" y="105857"/>
                  </a:lnTo>
                  <a:lnTo>
                    <a:pt x="15878" y="14105"/>
                  </a:lnTo>
                  <a:lnTo>
                    <a:pt x="84691" y="14105"/>
                  </a:lnTo>
                  <a:lnTo>
                    <a:pt x="75326" y="6226"/>
                  </a:lnTo>
                  <a:lnTo>
                    <a:pt x="69484" y="3304"/>
                  </a:lnTo>
                  <a:lnTo>
                    <a:pt x="57670" y="636"/>
                  </a:lnTo>
                  <a:lnTo>
                    <a:pt x="50556" y="0"/>
                  </a:lnTo>
                  <a:close/>
                </a:path>
                <a:path w="380365" h="121920">
                  <a:moveTo>
                    <a:pt x="84691" y="14105"/>
                  </a:moveTo>
                  <a:lnTo>
                    <a:pt x="50429" y="14105"/>
                  </a:lnTo>
                  <a:lnTo>
                    <a:pt x="57289" y="14996"/>
                  </a:lnTo>
                  <a:lnTo>
                    <a:pt x="67450" y="18935"/>
                  </a:lnTo>
                  <a:lnTo>
                    <a:pt x="82694" y="59091"/>
                  </a:lnTo>
                  <a:lnTo>
                    <a:pt x="82644" y="68496"/>
                  </a:lnTo>
                  <a:lnTo>
                    <a:pt x="70754" y="97342"/>
                  </a:lnTo>
                  <a:lnTo>
                    <a:pt x="68085" y="100011"/>
                  </a:lnTo>
                  <a:lnTo>
                    <a:pt x="64529" y="102171"/>
                  </a:lnTo>
                  <a:lnTo>
                    <a:pt x="60083" y="103569"/>
                  </a:lnTo>
                  <a:lnTo>
                    <a:pt x="55510" y="105095"/>
                  </a:lnTo>
                  <a:lnTo>
                    <a:pt x="49413" y="105857"/>
                  </a:lnTo>
                  <a:lnTo>
                    <a:pt x="84218" y="105857"/>
                  </a:lnTo>
                  <a:lnTo>
                    <a:pt x="84472" y="105603"/>
                  </a:lnTo>
                  <a:lnTo>
                    <a:pt x="91078" y="96453"/>
                  </a:lnTo>
                  <a:lnTo>
                    <a:pt x="93745" y="90608"/>
                  </a:lnTo>
                  <a:lnTo>
                    <a:pt x="95905" y="83491"/>
                  </a:lnTo>
                  <a:lnTo>
                    <a:pt x="98064" y="76502"/>
                  </a:lnTo>
                  <a:lnTo>
                    <a:pt x="99080" y="68496"/>
                  </a:lnTo>
                  <a:lnTo>
                    <a:pt x="99070" y="59091"/>
                  </a:lnTo>
                  <a:lnTo>
                    <a:pt x="98792" y="51554"/>
                  </a:lnTo>
                  <a:lnTo>
                    <a:pt x="86504" y="15631"/>
                  </a:lnTo>
                  <a:lnTo>
                    <a:pt x="84691" y="14105"/>
                  </a:lnTo>
                  <a:close/>
                </a:path>
                <a:path w="380365" h="121920">
                  <a:moveTo>
                    <a:pt x="135790" y="33040"/>
                  </a:moveTo>
                  <a:lnTo>
                    <a:pt x="122453" y="33040"/>
                  </a:lnTo>
                  <a:lnTo>
                    <a:pt x="122453" y="119962"/>
                  </a:lnTo>
                  <a:lnTo>
                    <a:pt x="137187" y="119962"/>
                  </a:lnTo>
                  <a:lnTo>
                    <a:pt x="137187" y="68242"/>
                  </a:lnTo>
                  <a:lnTo>
                    <a:pt x="138078" y="62523"/>
                  </a:lnTo>
                  <a:lnTo>
                    <a:pt x="139729" y="57312"/>
                  </a:lnTo>
                  <a:lnTo>
                    <a:pt x="140745" y="53882"/>
                  </a:lnTo>
                  <a:lnTo>
                    <a:pt x="142650" y="51212"/>
                  </a:lnTo>
                  <a:lnTo>
                    <a:pt x="145191" y="49179"/>
                  </a:lnTo>
                  <a:lnTo>
                    <a:pt x="147731" y="47273"/>
                  </a:lnTo>
                  <a:lnTo>
                    <a:pt x="150653" y="46257"/>
                  </a:lnTo>
                  <a:lnTo>
                    <a:pt x="135790" y="46257"/>
                  </a:lnTo>
                  <a:lnTo>
                    <a:pt x="135790" y="33040"/>
                  </a:lnTo>
                  <a:close/>
                </a:path>
                <a:path w="380365" h="121920">
                  <a:moveTo>
                    <a:pt x="159545" y="31134"/>
                  </a:moveTo>
                  <a:lnTo>
                    <a:pt x="151161" y="31134"/>
                  </a:lnTo>
                  <a:lnTo>
                    <a:pt x="147985" y="32024"/>
                  </a:lnTo>
                  <a:lnTo>
                    <a:pt x="145064" y="34057"/>
                  </a:lnTo>
                  <a:lnTo>
                    <a:pt x="142269" y="35963"/>
                  </a:lnTo>
                  <a:lnTo>
                    <a:pt x="139094" y="40030"/>
                  </a:lnTo>
                  <a:lnTo>
                    <a:pt x="135790" y="46257"/>
                  </a:lnTo>
                  <a:lnTo>
                    <a:pt x="157386" y="46257"/>
                  </a:lnTo>
                  <a:lnTo>
                    <a:pt x="161069" y="47400"/>
                  </a:lnTo>
                  <a:lnTo>
                    <a:pt x="164626" y="49561"/>
                  </a:lnTo>
                  <a:lnTo>
                    <a:pt x="169707" y="35836"/>
                  </a:lnTo>
                  <a:lnTo>
                    <a:pt x="164499" y="32659"/>
                  </a:lnTo>
                  <a:lnTo>
                    <a:pt x="159545" y="31134"/>
                  </a:lnTo>
                  <a:close/>
                </a:path>
                <a:path w="380365" h="121920">
                  <a:moveTo>
                    <a:pt x="194858" y="0"/>
                  </a:moveTo>
                  <a:lnTo>
                    <a:pt x="180122" y="0"/>
                  </a:lnTo>
                  <a:lnTo>
                    <a:pt x="180122" y="16902"/>
                  </a:lnTo>
                  <a:lnTo>
                    <a:pt x="194858" y="16902"/>
                  </a:lnTo>
                  <a:lnTo>
                    <a:pt x="194858" y="0"/>
                  </a:lnTo>
                  <a:close/>
                </a:path>
                <a:path w="380365" h="121920">
                  <a:moveTo>
                    <a:pt x="194858" y="33040"/>
                  </a:moveTo>
                  <a:lnTo>
                    <a:pt x="180122" y="33040"/>
                  </a:lnTo>
                  <a:lnTo>
                    <a:pt x="180122" y="119962"/>
                  </a:lnTo>
                  <a:lnTo>
                    <a:pt x="194858" y="119962"/>
                  </a:lnTo>
                  <a:lnTo>
                    <a:pt x="194858" y="33040"/>
                  </a:lnTo>
                  <a:close/>
                </a:path>
                <a:path w="380365" h="121920">
                  <a:moveTo>
                    <a:pt x="225090" y="33040"/>
                  </a:moveTo>
                  <a:lnTo>
                    <a:pt x="209466" y="33040"/>
                  </a:lnTo>
                  <a:lnTo>
                    <a:pt x="242492" y="119962"/>
                  </a:lnTo>
                  <a:lnTo>
                    <a:pt x="256339" y="119962"/>
                  </a:lnTo>
                  <a:lnTo>
                    <a:pt x="262903" y="102553"/>
                  </a:lnTo>
                  <a:lnTo>
                    <a:pt x="249224" y="102553"/>
                  </a:lnTo>
                  <a:lnTo>
                    <a:pt x="247573" y="96580"/>
                  </a:lnTo>
                  <a:lnTo>
                    <a:pt x="245668" y="90735"/>
                  </a:lnTo>
                  <a:lnTo>
                    <a:pt x="243636" y="85143"/>
                  </a:lnTo>
                  <a:lnTo>
                    <a:pt x="225090" y="33040"/>
                  </a:lnTo>
                  <a:close/>
                </a:path>
                <a:path w="380365" h="121920">
                  <a:moveTo>
                    <a:pt x="289111" y="33040"/>
                  </a:moveTo>
                  <a:lnTo>
                    <a:pt x="273994" y="33040"/>
                  </a:lnTo>
                  <a:lnTo>
                    <a:pt x="254687" y="86032"/>
                  </a:lnTo>
                  <a:lnTo>
                    <a:pt x="252401" y="92514"/>
                  </a:lnTo>
                  <a:lnTo>
                    <a:pt x="250623" y="97977"/>
                  </a:lnTo>
                  <a:lnTo>
                    <a:pt x="249224" y="102553"/>
                  </a:lnTo>
                  <a:lnTo>
                    <a:pt x="262903" y="102553"/>
                  </a:lnTo>
                  <a:lnTo>
                    <a:pt x="289111" y="33040"/>
                  </a:lnTo>
                  <a:close/>
                </a:path>
                <a:path w="380365" h="121920">
                  <a:moveTo>
                    <a:pt x="340302" y="31134"/>
                  </a:moveTo>
                  <a:lnTo>
                    <a:pt x="306158" y="49904"/>
                  </a:lnTo>
                  <a:lnTo>
                    <a:pt x="299782" y="77264"/>
                  </a:lnTo>
                  <a:lnTo>
                    <a:pt x="300474" y="87249"/>
                  </a:lnTo>
                  <a:lnTo>
                    <a:pt x="324123" y="118978"/>
                  </a:lnTo>
                  <a:lnTo>
                    <a:pt x="341191" y="121869"/>
                  </a:lnTo>
                  <a:lnTo>
                    <a:pt x="348404" y="121414"/>
                  </a:lnTo>
                  <a:lnTo>
                    <a:pt x="354974" y="120042"/>
                  </a:lnTo>
                  <a:lnTo>
                    <a:pt x="360876" y="117741"/>
                  </a:lnTo>
                  <a:lnTo>
                    <a:pt x="366088" y="114498"/>
                  </a:lnTo>
                  <a:lnTo>
                    <a:pt x="372396" y="109796"/>
                  </a:lnTo>
                  <a:lnTo>
                    <a:pt x="333951" y="109796"/>
                  </a:lnTo>
                  <a:lnTo>
                    <a:pt x="327981" y="107255"/>
                  </a:lnTo>
                  <a:lnTo>
                    <a:pt x="323154" y="102171"/>
                  </a:lnTo>
                  <a:lnTo>
                    <a:pt x="318201" y="97088"/>
                  </a:lnTo>
                  <a:lnTo>
                    <a:pt x="315532" y="89844"/>
                  </a:lnTo>
                  <a:lnTo>
                    <a:pt x="315024" y="80314"/>
                  </a:lnTo>
                  <a:lnTo>
                    <a:pt x="379807" y="80314"/>
                  </a:lnTo>
                  <a:lnTo>
                    <a:pt x="379807" y="76375"/>
                  </a:lnTo>
                  <a:lnTo>
                    <a:pt x="379248" y="68115"/>
                  </a:lnTo>
                  <a:lnTo>
                    <a:pt x="315786" y="68115"/>
                  </a:lnTo>
                  <a:lnTo>
                    <a:pt x="316294" y="60617"/>
                  </a:lnTo>
                  <a:lnTo>
                    <a:pt x="318836" y="54517"/>
                  </a:lnTo>
                  <a:lnTo>
                    <a:pt x="328108" y="45495"/>
                  </a:lnTo>
                  <a:lnTo>
                    <a:pt x="333824" y="43206"/>
                  </a:lnTo>
                  <a:lnTo>
                    <a:pt x="369069" y="43206"/>
                  </a:lnTo>
                  <a:lnTo>
                    <a:pt x="368884" y="42952"/>
                  </a:lnTo>
                  <a:lnTo>
                    <a:pt x="362953" y="37782"/>
                  </a:lnTo>
                  <a:lnTo>
                    <a:pt x="356213" y="34088"/>
                  </a:lnTo>
                  <a:lnTo>
                    <a:pt x="348662" y="31872"/>
                  </a:lnTo>
                  <a:lnTo>
                    <a:pt x="340302" y="31134"/>
                  </a:lnTo>
                  <a:close/>
                </a:path>
                <a:path w="380365" h="121920">
                  <a:moveTo>
                    <a:pt x="364183" y="92005"/>
                  </a:moveTo>
                  <a:lnTo>
                    <a:pt x="346654" y="109796"/>
                  </a:lnTo>
                  <a:lnTo>
                    <a:pt x="372396" y="109796"/>
                  </a:lnTo>
                  <a:lnTo>
                    <a:pt x="372567" y="109669"/>
                  </a:lnTo>
                  <a:lnTo>
                    <a:pt x="377013" y="102807"/>
                  </a:lnTo>
                  <a:lnTo>
                    <a:pt x="379426" y="93911"/>
                  </a:lnTo>
                  <a:lnTo>
                    <a:pt x="364183" y="92005"/>
                  </a:lnTo>
                  <a:close/>
                </a:path>
                <a:path w="380365" h="121920">
                  <a:moveTo>
                    <a:pt x="369069" y="43206"/>
                  </a:moveTo>
                  <a:lnTo>
                    <a:pt x="348051" y="43206"/>
                  </a:lnTo>
                  <a:lnTo>
                    <a:pt x="354021" y="46003"/>
                  </a:lnTo>
                  <a:lnTo>
                    <a:pt x="361770" y="55406"/>
                  </a:lnTo>
                  <a:lnTo>
                    <a:pt x="363675" y="60871"/>
                  </a:lnTo>
                  <a:lnTo>
                    <a:pt x="364310" y="68115"/>
                  </a:lnTo>
                  <a:lnTo>
                    <a:pt x="379248" y="68115"/>
                  </a:lnTo>
                  <a:lnTo>
                    <a:pt x="379118" y="66202"/>
                  </a:lnTo>
                  <a:lnTo>
                    <a:pt x="377060" y="57233"/>
                  </a:lnTo>
                  <a:lnTo>
                    <a:pt x="373645" y="49479"/>
                  </a:lnTo>
                  <a:lnTo>
                    <a:pt x="369069" y="43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841468" y="2528409"/>
              <a:ext cx="1661795" cy="665480"/>
            </a:xfrm>
            <a:custGeom>
              <a:avLst/>
              <a:gdLst/>
              <a:ahLst/>
              <a:cxnLst/>
              <a:rect l="l" t="t" r="r" b="b"/>
              <a:pathLst>
                <a:path w="1661795" h="665480">
                  <a:moveTo>
                    <a:pt x="1440219" y="221625"/>
                  </a:moveTo>
                  <a:lnTo>
                    <a:pt x="1440219" y="0"/>
                  </a:lnTo>
                </a:path>
                <a:path w="1661795" h="665480">
                  <a:moveTo>
                    <a:pt x="1440219" y="221625"/>
                  </a:moveTo>
                  <a:lnTo>
                    <a:pt x="1661752" y="221625"/>
                  </a:lnTo>
                </a:path>
                <a:path w="1661795" h="665480">
                  <a:moveTo>
                    <a:pt x="1440219" y="0"/>
                  </a:moveTo>
                  <a:lnTo>
                    <a:pt x="1661752" y="0"/>
                  </a:lnTo>
                </a:path>
                <a:path w="1661795" h="665480">
                  <a:moveTo>
                    <a:pt x="1550986" y="443251"/>
                  </a:moveTo>
                  <a:lnTo>
                    <a:pt x="1550986" y="221625"/>
                  </a:lnTo>
                </a:path>
                <a:path w="1661795" h="665480">
                  <a:moveTo>
                    <a:pt x="1661752" y="221625"/>
                  </a:moveTo>
                  <a:lnTo>
                    <a:pt x="1661752" y="0"/>
                  </a:lnTo>
                </a:path>
                <a:path w="1661795" h="665480">
                  <a:moveTo>
                    <a:pt x="886386" y="443251"/>
                  </a:moveTo>
                  <a:lnTo>
                    <a:pt x="881884" y="487952"/>
                  </a:lnTo>
                  <a:lnTo>
                    <a:pt x="868972" y="529582"/>
                  </a:lnTo>
                  <a:lnTo>
                    <a:pt x="848539" y="567250"/>
                  </a:lnTo>
                  <a:lnTo>
                    <a:pt x="821476" y="600067"/>
                  </a:lnTo>
                  <a:lnTo>
                    <a:pt x="788673" y="627141"/>
                  </a:lnTo>
                  <a:lnTo>
                    <a:pt x="751020" y="647583"/>
                  </a:lnTo>
                  <a:lnTo>
                    <a:pt x="709408" y="660501"/>
                  </a:lnTo>
                  <a:lnTo>
                    <a:pt x="664726" y="665005"/>
                  </a:lnTo>
                  <a:lnTo>
                    <a:pt x="620086" y="660501"/>
                  </a:lnTo>
                  <a:lnTo>
                    <a:pt x="578505" y="647583"/>
                  </a:lnTo>
                  <a:lnTo>
                    <a:pt x="540875" y="627141"/>
                  </a:lnTo>
                  <a:lnTo>
                    <a:pt x="508087" y="600067"/>
                  </a:lnTo>
                  <a:lnTo>
                    <a:pt x="481033" y="567250"/>
                  </a:lnTo>
                  <a:lnTo>
                    <a:pt x="460605" y="529582"/>
                  </a:lnTo>
                  <a:lnTo>
                    <a:pt x="447695" y="487952"/>
                  </a:lnTo>
                  <a:lnTo>
                    <a:pt x="443193" y="443251"/>
                  </a:lnTo>
                  <a:lnTo>
                    <a:pt x="447695" y="398593"/>
                  </a:lnTo>
                  <a:lnTo>
                    <a:pt x="460605" y="356995"/>
                  </a:lnTo>
                  <a:lnTo>
                    <a:pt x="481033" y="319349"/>
                  </a:lnTo>
                  <a:lnTo>
                    <a:pt x="508087" y="286547"/>
                  </a:lnTo>
                  <a:lnTo>
                    <a:pt x="540875" y="259482"/>
                  </a:lnTo>
                  <a:lnTo>
                    <a:pt x="578505" y="239045"/>
                  </a:lnTo>
                  <a:lnTo>
                    <a:pt x="620086" y="226129"/>
                  </a:lnTo>
                  <a:lnTo>
                    <a:pt x="664726" y="221625"/>
                  </a:lnTo>
                  <a:lnTo>
                    <a:pt x="709408" y="226129"/>
                  </a:lnTo>
                  <a:lnTo>
                    <a:pt x="751020" y="239045"/>
                  </a:lnTo>
                  <a:lnTo>
                    <a:pt x="788673" y="259482"/>
                  </a:lnTo>
                  <a:lnTo>
                    <a:pt x="821476" y="286547"/>
                  </a:lnTo>
                  <a:lnTo>
                    <a:pt x="848539" y="319349"/>
                  </a:lnTo>
                  <a:lnTo>
                    <a:pt x="868972" y="356995"/>
                  </a:lnTo>
                  <a:lnTo>
                    <a:pt x="881884" y="398593"/>
                  </a:lnTo>
                  <a:lnTo>
                    <a:pt x="886386" y="443251"/>
                  </a:lnTo>
                  <a:close/>
                </a:path>
                <a:path w="1661795" h="665480">
                  <a:moveTo>
                    <a:pt x="1107919" y="443251"/>
                  </a:moveTo>
                  <a:lnTo>
                    <a:pt x="886386" y="443251"/>
                  </a:lnTo>
                </a:path>
                <a:path w="1661795" h="665480">
                  <a:moveTo>
                    <a:pt x="819825" y="443251"/>
                  </a:moveTo>
                  <a:lnTo>
                    <a:pt x="731288" y="443251"/>
                  </a:lnTo>
                </a:path>
                <a:path w="1661795" h="665480">
                  <a:moveTo>
                    <a:pt x="775493" y="398901"/>
                  </a:moveTo>
                  <a:lnTo>
                    <a:pt x="775493" y="487602"/>
                  </a:lnTo>
                </a:path>
                <a:path w="1661795" h="665480">
                  <a:moveTo>
                    <a:pt x="221660" y="443251"/>
                  </a:moveTo>
                  <a:lnTo>
                    <a:pt x="0" y="443251"/>
                  </a:lnTo>
                </a:path>
                <a:path w="1661795" h="665480">
                  <a:moveTo>
                    <a:pt x="0" y="221625"/>
                  </a:moveTo>
                  <a:lnTo>
                    <a:pt x="0" y="665005"/>
                  </a:lnTo>
                </a:path>
                <a:path w="1661795" h="665480">
                  <a:moveTo>
                    <a:pt x="443193" y="443251"/>
                  </a:moveTo>
                  <a:lnTo>
                    <a:pt x="221660" y="44325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2140" y="2583686"/>
              <a:ext cx="162974" cy="12263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6918" y="3293042"/>
              <a:ext cx="231313" cy="118437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5063128" y="3848761"/>
              <a:ext cx="886460" cy="19685"/>
            </a:xfrm>
            <a:custGeom>
              <a:avLst/>
              <a:gdLst/>
              <a:ahLst/>
              <a:cxnLst/>
              <a:rect l="l" t="t" r="r" b="b"/>
              <a:pathLst>
                <a:path w="886460" h="19685">
                  <a:moveTo>
                    <a:pt x="0" y="19061"/>
                  </a:moveTo>
                  <a:lnTo>
                    <a:pt x="886259" y="19061"/>
                  </a:lnTo>
                  <a:lnTo>
                    <a:pt x="886259" y="0"/>
                  </a:lnTo>
                  <a:lnTo>
                    <a:pt x="0" y="0"/>
                  </a:lnTo>
                  <a:lnTo>
                    <a:pt x="0" y="19061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324600" y="3858292"/>
              <a:ext cx="2068195" cy="887094"/>
            </a:xfrm>
            <a:custGeom>
              <a:avLst/>
              <a:gdLst/>
              <a:ahLst/>
              <a:cxnLst/>
              <a:rect l="l" t="t" r="r" b="b"/>
              <a:pathLst>
                <a:path w="2068195" h="887095">
                  <a:moveTo>
                    <a:pt x="738528" y="0"/>
                  </a:moveTo>
                  <a:lnTo>
                    <a:pt x="738528" y="443379"/>
                  </a:lnTo>
                </a:path>
                <a:path w="2068195" h="887095">
                  <a:moveTo>
                    <a:pt x="1624788" y="443379"/>
                  </a:moveTo>
                  <a:lnTo>
                    <a:pt x="1624788" y="0"/>
                  </a:lnTo>
                </a:path>
                <a:path w="2068195" h="887095">
                  <a:moveTo>
                    <a:pt x="443066" y="147793"/>
                  </a:moveTo>
                  <a:lnTo>
                    <a:pt x="516868" y="221753"/>
                  </a:lnTo>
                </a:path>
                <a:path w="2068195" h="887095">
                  <a:moveTo>
                    <a:pt x="1772519" y="147793"/>
                  </a:moveTo>
                  <a:lnTo>
                    <a:pt x="1846321" y="221753"/>
                  </a:lnTo>
                </a:path>
                <a:path w="2068195" h="887095">
                  <a:moveTo>
                    <a:pt x="738528" y="221753"/>
                  </a:moveTo>
                  <a:lnTo>
                    <a:pt x="295335" y="221753"/>
                  </a:lnTo>
                </a:path>
                <a:path w="2068195" h="887095">
                  <a:moveTo>
                    <a:pt x="516868" y="221753"/>
                  </a:moveTo>
                  <a:lnTo>
                    <a:pt x="443066" y="295586"/>
                  </a:lnTo>
                </a:path>
                <a:path w="2068195" h="887095">
                  <a:moveTo>
                    <a:pt x="1624788" y="221753"/>
                  </a:moveTo>
                  <a:lnTo>
                    <a:pt x="2067854" y="221753"/>
                  </a:lnTo>
                </a:path>
                <a:path w="2068195" h="887095">
                  <a:moveTo>
                    <a:pt x="1846321" y="221753"/>
                  </a:moveTo>
                  <a:lnTo>
                    <a:pt x="1772519" y="295586"/>
                  </a:lnTo>
                </a:path>
                <a:path w="2068195" h="887095">
                  <a:moveTo>
                    <a:pt x="0" y="369419"/>
                  </a:moveTo>
                  <a:lnTo>
                    <a:pt x="147604" y="369419"/>
                  </a:lnTo>
                </a:path>
                <a:path w="2068195" h="887095">
                  <a:moveTo>
                    <a:pt x="0" y="517212"/>
                  </a:moveTo>
                  <a:lnTo>
                    <a:pt x="73802" y="443379"/>
                  </a:lnTo>
                </a:path>
                <a:path w="2068195" h="887095">
                  <a:moveTo>
                    <a:pt x="73802" y="443379"/>
                  </a:moveTo>
                  <a:lnTo>
                    <a:pt x="147604" y="517212"/>
                  </a:lnTo>
                </a:path>
                <a:path w="2068195" h="887095">
                  <a:moveTo>
                    <a:pt x="73802" y="886681"/>
                  </a:moveTo>
                  <a:lnTo>
                    <a:pt x="73802" y="443379"/>
                  </a:lnTo>
                </a:path>
                <a:path w="2068195" h="887095">
                  <a:moveTo>
                    <a:pt x="738528" y="443379"/>
                  </a:moveTo>
                  <a:lnTo>
                    <a:pt x="1624788" y="443379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844242" y="4528989"/>
              <a:ext cx="890269" cy="432434"/>
            </a:xfrm>
            <a:custGeom>
              <a:avLst/>
              <a:gdLst/>
              <a:ahLst/>
              <a:cxnLst/>
              <a:rect l="l" t="t" r="r" b="b"/>
              <a:pathLst>
                <a:path w="890270" h="432435">
                  <a:moveTo>
                    <a:pt x="890224" y="0"/>
                  </a:moveTo>
                  <a:lnTo>
                    <a:pt x="0" y="0"/>
                  </a:lnTo>
                  <a:lnTo>
                    <a:pt x="0" y="431934"/>
                  </a:lnTo>
                  <a:lnTo>
                    <a:pt x="890224" y="431934"/>
                  </a:lnTo>
                  <a:lnTo>
                    <a:pt x="890224" y="0"/>
                  </a:lnTo>
                  <a:close/>
                </a:path>
              </a:pathLst>
            </a:custGeom>
            <a:solidFill>
              <a:srgbClr val="88B3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841468" y="4513766"/>
              <a:ext cx="886460" cy="19685"/>
            </a:xfrm>
            <a:custGeom>
              <a:avLst/>
              <a:gdLst/>
              <a:ahLst/>
              <a:cxnLst/>
              <a:rect l="l" t="t" r="r" b="b"/>
              <a:pathLst>
                <a:path w="886460" h="19685">
                  <a:moveTo>
                    <a:pt x="0" y="19061"/>
                  </a:moveTo>
                  <a:lnTo>
                    <a:pt x="886386" y="19061"/>
                  </a:lnTo>
                  <a:lnTo>
                    <a:pt x="886386" y="0"/>
                  </a:lnTo>
                  <a:lnTo>
                    <a:pt x="0" y="0"/>
                  </a:lnTo>
                  <a:lnTo>
                    <a:pt x="0" y="19061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398402" y="4523296"/>
              <a:ext cx="1772920" cy="443865"/>
            </a:xfrm>
            <a:custGeom>
              <a:avLst/>
              <a:gdLst/>
              <a:ahLst/>
              <a:cxnLst/>
              <a:rect l="l" t="t" r="r" b="b"/>
              <a:pathLst>
                <a:path w="1772920" h="443864">
                  <a:moveTo>
                    <a:pt x="443066" y="0"/>
                  </a:moveTo>
                  <a:lnTo>
                    <a:pt x="443066" y="443340"/>
                  </a:lnTo>
                </a:path>
                <a:path w="1772920" h="443864">
                  <a:moveTo>
                    <a:pt x="1329453" y="0"/>
                  </a:moveTo>
                  <a:lnTo>
                    <a:pt x="1329453" y="443340"/>
                  </a:lnTo>
                </a:path>
                <a:path w="1772920" h="443864">
                  <a:moveTo>
                    <a:pt x="1624788" y="147793"/>
                  </a:moveTo>
                  <a:lnTo>
                    <a:pt x="1550986" y="221676"/>
                  </a:lnTo>
                </a:path>
                <a:path w="1772920" h="443864">
                  <a:moveTo>
                    <a:pt x="443066" y="221676"/>
                  </a:moveTo>
                  <a:lnTo>
                    <a:pt x="0" y="221676"/>
                  </a:lnTo>
                </a:path>
                <a:path w="1772920" h="443864">
                  <a:moveTo>
                    <a:pt x="1329453" y="221676"/>
                  </a:moveTo>
                  <a:lnTo>
                    <a:pt x="1772519" y="221676"/>
                  </a:lnTo>
                </a:path>
                <a:path w="1772920" h="443864">
                  <a:moveTo>
                    <a:pt x="1550986" y="221676"/>
                  </a:moveTo>
                  <a:lnTo>
                    <a:pt x="1624788" y="295573"/>
                  </a:lnTo>
                </a:path>
                <a:path w="1772920" h="443864">
                  <a:moveTo>
                    <a:pt x="1329453" y="443340"/>
                  </a:moveTo>
                  <a:lnTo>
                    <a:pt x="443066" y="44334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805388" y="3681399"/>
              <a:ext cx="1082675" cy="1118870"/>
            </a:xfrm>
            <a:custGeom>
              <a:avLst/>
              <a:gdLst/>
              <a:ahLst/>
              <a:cxnLst/>
              <a:rect l="l" t="t" r="r" b="b"/>
              <a:pathLst>
                <a:path w="1082675" h="1118870">
                  <a:moveTo>
                    <a:pt x="80911" y="0"/>
                  </a:moveTo>
                  <a:lnTo>
                    <a:pt x="0" y="0"/>
                  </a:lnTo>
                  <a:lnTo>
                    <a:pt x="0" y="119964"/>
                  </a:lnTo>
                  <a:lnTo>
                    <a:pt x="15875" y="119964"/>
                  </a:lnTo>
                  <a:lnTo>
                    <a:pt x="15875" y="65443"/>
                  </a:lnTo>
                  <a:lnTo>
                    <a:pt x="72275" y="65443"/>
                  </a:lnTo>
                  <a:lnTo>
                    <a:pt x="72275" y="51346"/>
                  </a:lnTo>
                  <a:lnTo>
                    <a:pt x="15875" y="51346"/>
                  </a:lnTo>
                  <a:lnTo>
                    <a:pt x="15875" y="14109"/>
                  </a:lnTo>
                  <a:lnTo>
                    <a:pt x="80911" y="14109"/>
                  </a:lnTo>
                  <a:lnTo>
                    <a:pt x="80911" y="0"/>
                  </a:lnTo>
                  <a:close/>
                </a:path>
                <a:path w="1082675" h="1118870">
                  <a:moveTo>
                    <a:pt x="178092" y="76377"/>
                  </a:moveTo>
                  <a:lnTo>
                    <a:pt x="177533" y="68249"/>
                  </a:lnTo>
                  <a:lnTo>
                    <a:pt x="177393" y="66205"/>
                  </a:lnTo>
                  <a:lnTo>
                    <a:pt x="175323" y="57238"/>
                  </a:lnTo>
                  <a:lnTo>
                    <a:pt x="171869" y="49479"/>
                  </a:lnTo>
                  <a:lnTo>
                    <a:pt x="167233" y="43205"/>
                  </a:lnTo>
                  <a:lnTo>
                    <a:pt x="167043" y="42951"/>
                  </a:lnTo>
                  <a:lnTo>
                    <a:pt x="162471" y="38976"/>
                  </a:lnTo>
                  <a:lnTo>
                    <a:pt x="162471" y="68249"/>
                  </a:lnTo>
                  <a:lnTo>
                    <a:pt x="113944" y="68249"/>
                  </a:lnTo>
                  <a:lnTo>
                    <a:pt x="114452" y="60617"/>
                  </a:lnTo>
                  <a:lnTo>
                    <a:pt x="116992" y="54521"/>
                  </a:lnTo>
                  <a:lnTo>
                    <a:pt x="126263" y="45491"/>
                  </a:lnTo>
                  <a:lnTo>
                    <a:pt x="131851" y="43205"/>
                  </a:lnTo>
                  <a:lnTo>
                    <a:pt x="146202" y="43205"/>
                  </a:lnTo>
                  <a:lnTo>
                    <a:pt x="152171" y="45999"/>
                  </a:lnTo>
                  <a:lnTo>
                    <a:pt x="159931" y="55410"/>
                  </a:lnTo>
                  <a:lnTo>
                    <a:pt x="161836" y="60871"/>
                  </a:lnTo>
                  <a:lnTo>
                    <a:pt x="162471" y="68249"/>
                  </a:lnTo>
                  <a:lnTo>
                    <a:pt x="162471" y="38976"/>
                  </a:lnTo>
                  <a:lnTo>
                    <a:pt x="161112" y="37782"/>
                  </a:lnTo>
                  <a:lnTo>
                    <a:pt x="154368" y="34086"/>
                  </a:lnTo>
                  <a:lnTo>
                    <a:pt x="146812" y="31877"/>
                  </a:lnTo>
                  <a:lnTo>
                    <a:pt x="138455" y="31140"/>
                  </a:lnTo>
                  <a:lnTo>
                    <a:pt x="129908" y="31877"/>
                  </a:lnTo>
                  <a:lnTo>
                    <a:pt x="100736" y="57810"/>
                  </a:lnTo>
                  <a:lnTo>
                    <a:pt x="97993" y="76377"/>
                  </a:lnTo>
                  <a:lnTo>
                    <a:pt x="98018" y="78536"/>
                  </a:lnTo>
                  <a:lnTo>
                    <a:pt x="115163" y="115354"/>
                  </a:lnTo>
                  <a:lnTo>
                    <a:pt x="139344" y="121996"/>
                  </a:lnTo>
                  <a:lnTo>
                    <a:pt x="146558" y="121539"/>
                  </a:lnTo>
                  <a:lnTo>
                    <a:pt x="177584" y="93916"/>
                  </a:lnTo>
                  <a:lnTo>
                    <a:pt x="162344" y="92011"/>
                  </a:lnTo>
                  <a:lnTo>
                    <a:pt x="160058" y="98234"/>
                  </a:lnTo>
                  <a:lnTo>
                    <a:pt x="157010" y="102806"/>
                  </a:lnTo>
                  <a:lnTo>
                    <a:pt x="149377" y="108407"/>
                  </a:lnTo>
                  <a:lnTo>
                    <a:pt x="144805" y="109931"/>
                  </a:lnTo>
                  <a:lnTo>
                    <a:pt x="132105" y="109931"/>
                  </a:lnTo>
                  <a:lnTo>
                    <a:pt x="113182" y="80314"/>
                  </a:lnTo>
                  <a:lnTo>
                    <a:pt x="177965" y="80314"/>
                  </a:lnTo>
                  <a:lnTo>
                    <a:pt x="178092" y="76377"/>
                  </a:lnTo>
                  <a:close/>
                </a:path>
                <a:path w="1082675" h="1118870">
                  <a:moveTo>
                    <a:pt x="273989" y="76377"/>
                  </a:moveTo>
                  <a:lnTo>
                    <a:pt x="258495" y="39065"/>
                  </a:lnTo>
                  <a:lnTo>
                    <a:pt x="258495" y="68249"/>
                  </a:lnTo>
                  <a:lnTo>
                    <a:pt x="209969" y="68249"/>
                  </a:lnTo>
                  <a:lnTo>
                    <a:pt x="210477" y="60617"/>
                  </a:lnTo>
                  <a:lnTo>
                    <a:pt x="213017" y="54521"/>
                  </a:lnTo>
                  <a:lnTo>
                    <a:pt x="217601" y="50076"/>
                  </a:lnTo>
                  <a:lnTo>
                    <a:pt x="222173" y="45491"/>
                  </a:lnTo>
                  <a:lnTo>
                    <a:pt x="227888" y="43205"/>
                  </a:lnTo>
                  <a:lnTo>
                    <a:pt x="242112" y="43205"/>
                  </a:lnTo>
                  <a:lnTo>
                    <a:pt x="248208" y="45999"/>
                  </a:lnTo>
                  <a:lnTo>
                    <a:pt x="255955" y="55410"/>
                  </a:lnTo>
                  <a:lnTo>
                    <a:pt x="257860" y="60871"/>
                  </a:lnTo>
                  <a:lnTo>
                    <a:pt x="258495" y="68249"/>
                  </a:lnTo>
                  <a:lnTo>
                    <a:pt x="258495" y="39065"/>
                  </a:lnTo>
                  <a:lnTo>
                    <a:pt x="257035" y="37782"/>
                  </a:lnTo>
                  <a:lnTo>
                    <a:pt x="250329" y="34086"/>
                  </a:lnTo>
                  <a:lnTo>
                    <a:pt x="242824" y="31877"/>
                  </a:lnTo>
                  <a:lnTo>
                    <a:pt x="234492" y="31140"/>
                  </a:lnTo>
                  <a:lnTo>
                    <a:pt x="225945" y="31877"/>
                  </a:lnTo>
                  <a:lnTo>
                    <a:pt x="196761" y="57810"/>
                  </a:lnTo>
                  <a:lnTo>
                    <a:pt x="193967" y="77266"/>
                  </a:lnTo>
                  <a:lnTo>
                    <a:pt x="194665" y="87274"/>
                  </a:lnTo>
                  <a:lnTo>
                    <a:pt x="218262" y="119049"/>
                  </a:lnTo>
                  <a:lnTo>
                    <a:pt x="235381" y="121996"/>
                  </a:lnTo>
                  <a:lnTo>
                    <a:pt x="242570" y="121539"/>
                  </a:lnTo>
                  <a:lnTo>
                    <a:pt x="273481" y="93916"/>
                  </a:lnTo>
                  <a:lnTo>
                    <a:pt x="258368" y="92011"/>
                  </a:lnTo>
                  <a:lnTo>
                    <a:pt x="256082" y="98234"/>
                  </a:lnTo>
                  <a:lnTo>
                    <a:pt x="253034" y="102806"/>
                  </a:lnTo>
                  <a:lnTo>
                    <a:pt x="245414" y="108407"/>
                  </a:lnTo>
                  <a:lnTo>
                    <a:pt x="240842" y="109931"/>
                  </a:lnTo>
                  <a:lnTo>
                    <a:pt x="228142" y="109931"/>
                  </a:lnTo>
                  <a:lnTo>
                    <a:pt x="222046" y="107378"/>
                  </a:lnTo>
                  <a:lnTo>
                    <a:pt x="212382" y="97218"/>
                  </a:lnTo>
                  <a:lnTo>
                    <a:pt x="209715" y="89852"/>
                  </a:lnTo>
                  <a:lnTo>
                    <a:pt x="209080" y="80314"/>
                  </a:lnTo>
                  <a:lnTo>
                    <a:pt x="273989" y="80314"/>
                  </a:lnTo>
                  <a:lnTo>
                    <a:pt x="273989" y="76377"/>
                  </a:lnTo>
                  <a:close/>
                </a:path>
                <a:path w="1082675" h="1118870">
                  <a:moveTo>
                    <a:pt x="364947" y="0"/>
                  </a:moveTo>
                  <a:lnTo>
                    <a:pt x="351485" y="0"/>
                  </a:lnTo>
                  <a:lnTo>
                    <a:pt x="351485" y="88709"/>
                  </a:lnTo>
                  <a:lnTo>
                    <a:pt x="349199" y="96710"/>
                  </a:lnTo>
                  <a:lnTo>
                    <a:pt x="340169" y="107251"/>
                  </a:lnTo>
                  <a:lnTo>
                    <a:pt x="334708" y="109931"/>
                  </a:lnTo>
                  <a:lnTo>
                    <a:pt x="321881" y="109931"/>
                  </a:lnTo>
                  <a:lnTo>
                    <a:pt x="304609" y="76631"/>
                  </a:lnTo>
                  <a:lnTo>
                    <a:pt x="305028" y="68554"/>
                  </a:lnTo>
                  <a:lnTo>
                    <a:pt x="321119" y="43332"/>
                  </a:lnTo>
                  <a:lnTo>
                    <a:pt x="334327" y="43332"/>
                  </a:lnTo>
                  <a:lnTo>
                    <a:pt x="351485" y="88709"/>
                  </a:lnTo>
                  <a:lnTo>
                    <a:pt x="351485" y="0"/>
                  </a:lnTo>
                  <a:lnTo>
                    <a:pt x="350215" y="0"/>
                  </a:lnTo>
                  <a:lnTo>
                    <a:pt x="350215" y="43078"/>
                  </a:lnTo>
                  <a:lnTo>
                    <a:pt x="347675" y="39522"/>
                  </a:lnTo>
                  <a:lnTo>
                    <a:pt x="344373" y="36601"/>
                  </a:lnTo>
                  <a:lnTo>
                    <a:pt x="340296" y="34442"/>
                  </a:lnTo>
                  <a:lnTo>
                    <a:pt x="336105" y="32156"/>
                  </a:lnTo>
                  <a:lnTo>
                    <a:pt x="331533" y="31140"/>
                  </a:lnTo>
                  <a:lnTo>
                    <a:pt x="319087" y="31140"/>
                  </a:lnTo>
                  <a:lnTo>
                    <a:pt x="291020" y="60109"/>
                  </a:lnTo>
                  <a:lnTo>
                    <a:pt x="289496" y="67995"/>
                  </a:lnTo>
                  <a:lnTo>
                    <a:pt x="289496" y="85521"/>
                  </a:lnTo>
                  <a:lnTo>
                    <a:pt x="313626" y="120091"/>
                  </a:lnTo>
                  <a:lnTo>
                    <a:pt x="319976" y="121996"/>
                  </a:lnTo>
                  <a:lnTo>
                    <a:pt x="326961" y="121996"/>
                  </a:lnTo>
                  <a:lnTo>
                    <a:pt x="334492" y="121183"/>
                  </a:lnTo>
                  <a:lnTo>
                    <a:pt x="341045" y="118757"/>
                  </a:lnTo>
                  <a:lnTo>
                    <a:pt x="346633" y="114706"/>
                  </a:lnTo>
                  <a:lnTo>
                    <a:pt x="350507" y="109931"/>
                  </a:lnTo>
                  <a:lnTo>
                    <a:pt x="351231" y="109042"/>
                  </a:lnTo>
                  <a:lnTo>
                    <a:pt x="351231" y="119964"/>
                  </a:lnTo>
                  <a:lnTo>
                    <a:pt x="364947" y="119964"/>
                  </a:lnTo>
                  <a:lnTo>
                    <a:pt x="364947" y="109042"/>
                  </a:lnTo>
                  <a:lnTo>
                    <a:pt x="364947" y="43332"/>
                  </a:lnTo>
                  <a:lnTo>
                    <a:pt x="364947" y="43078"/>
                  </a:lnTo>
                  <a:lnTo>
                    <a:pt x="364947" y="0"/>
                  </a:lnTo>
                  <a:close/>
                </a:path>
                <a:path w="1082675" h="1118870">
                  <a:moveTo>
                    <a:pt x="482701" y="78282"/>
                  </a:moveTo>
                  <a:lnTo>
                    <a:pt x="466191" y="58000"/>
                  </a:lnTo>
                  <a:lnTo>
                    <a:pt x="466191" y="80695"/>
                  </a:lnTo>
                  <a:lnTo>
                    <a:pt x="466191" y="89090"/>
                  </a:lnTo>
                  <a:lnTo>
                    <a:pt x="465429" y="92392"/>
                  </a:lnTo>
                  <a:lnTo>
                    <a:pt x="463765" y="95313"/>
                  </a:lnTo>
                  <a:lnTo>
                    <a:pt x="462241" y="98234"/>
                  </a:lnTo>
                  <a:lnTo>
                    <a:pt x="442937" y="105854"/>
                  </a:lnTo>
                  <a:lnTo>
                    <a:pt x="407885" y="105854"/>
                  </a:lnTo>
                  <a:lnTo>
                    <a:pt x="407885" y="64554"/>
                  </a:lnTo>
                  <a:lnTo>
                    <a:pt x="443318" y="64554"/>
                  </a:lnTo>
                  <a:lnTo>
                    <a:pt x="466191" y="80695"/>
                  </a:lnTo>
                  <a:lnTo>
                    <a:pt x="466191" y="58000"/>
                  </a:lnTo>
                  <a:lnTo>
                    <a:pt x="460082" y="56172"/>
                  </a:lnTo>
                  <a:lnTo>
                    <a:pt x="465683" y="53378"/>
                  </a:lnTo>
                  <a:lnTo>
                    <a:pt x="468998" y="50457"/>
                  </a:lnTo>
                  <a:lnTo>
                    <a:pt x="469874" y="49695"/>
                  </a:lnTo>
                  <a:lnTo>
                    <a:pt x="472668" y="45237"/>
                  </a:lnTo>
                  <a:lnTo>
                    <a:pt x="475462" y="40665"/>
                  </a:lnTo>
                  <a:lnTo>
                    <a:pt x="476859" y="35839"/>
                  </a:lnTo>
                  <a:lnTo>
                    <a:pt x="476821" y="25031"/>
                  </a:lnTo>
                  <a:lnTo>
                    <a:pt x="475335" y="19951"/>
                  </a:lnTo>
                  <a:lnTo>
                    <a:pt x="471678" y="14109"/>
                  </a:lnTo>
                  <a:lnTo>
                    <a:pt x="468985" y="9791"/>
                  </a:lnTo>
                  <a:lnTo>
                    <a:pt x="464654" y="6108"/>
                  </a:lnTo>
                  <a:lnTo>
                    <a:pt x="461225" y="4622"/>
                  </a:lnTo>
                  <a:lnTo>
                    <a:pt x="461225" y="28600"/>
                  </a:lnTo>
                  <a:lnTo>
                    <a:pt x="461225" y="36728"/>
                  </a:lnTo>
                  <a:lnTo>
                    <a:pt x="440905" y="50457"/>
                  </a:lnTo>
                  <a:lnTo>
                    <a:pt x="407885" y="50457"/>
                  </a:lnTo>
                  <a:lnTo>
                    <a:pt x="407885" y="14109"/>
                  </a:lnTo>
                  <a:lnTo>
                    <a:pt x="440524" y="14109"/>
                  </a:lnTo>
                  <a:lnTo>
                    <a:pt x="446620" y="14744"/>
                  </a:lnTo>
                  <a:lnTo>
                    <a:pt x="450176" y="15887"/>
                  </a:lnTo>
                  <a:lnTo>
                    <a:pt x="453732" y="16903"/>
                  </a:lnTo>
                  <a:lnTo>
                    <a:pt x="456399" y="19062"/>
                  </a:lnTo>
                  <a:lnTo>
                    <a:pt x="458304" y="21983"/>
                  </a:lnTo>
                  <a:lnTo>
                    <a:pt x="460209" y="25031"/>
                  </a:lnTo>
                  <a:lnTo>
                    <a:pt x="461225" y="28600"/>
                  </a:lnTo>
                  <a:lnTo>
                    <a:pt x="461225" y="4622"/>
                  </a:lnTo>
                  <a:lnTo>
                    <a:pt x="459066" y="3683"/>
                  </a:lnTo>
                  <a:lnTo>
                    <a:pt x="453605" y="1143"/>
                  </a:lnTo>
                  <a:lnTo>
                    <a:pt x="446239" y="0"/>
                  </a:lnTo>
                  <a:lnTo>
                    <a:pt x="391998" y="0"/>
                  </a:lnTo>
                  <a:lnTo>
                    <a:pt x="391998" y="119964"/>
                  </a:lnTo>
                  <a:lnTo>
                    <a:pt x="445477" y="119964"/>
                  </a:lnTo>
                  <a:lnTo>
                    <a:pt x="451954" y="119329"/>
                  </a:lnTo>
                  <a:lnTo>
                    <a:pt x="457161" y="118059"/>
                  </a:lnTo>
                  <a:lnTo>
                    <a:pt x="462368" y="116662"/>
                  </a:lnTo>
                  <a:lnTo>
                    <a:pt x="466826" y="114757"/>
                  </a:lnTo>
                  <a:lnTo>
                    <a:pt x="470255" y="112090"/>
                  </a:lnTo>
                  <a:lnTo>
                    <a:pt x="473811" y="109423"/>
                  </a:lnTo>
                  <a:lnTo>
                    <a:pt x="476631" y="105854"/>
                  </a:lnTo>
                  <a:lnTo>
                    <a:pt x="476732" y="105727"/>
                  </a:lnTo>
                  <a:lnTo>
                    <a:pt x="479145" y="100901"/>
                  </a:lnTo>
                  <a:lnTo>
                    <a:pt x="481431" y="96075"/>
                  </a:lnTo>
                  <a:lnTo>
                    <a:pt x="482701" y="90868"/>
                  </a:lnTo>
                  <a:lnTo>
                    <a:pt x="482701" y="78282"/>
                  </a:lnTo>
                  <a:close/>
                </a:path>
                <a:path w="1082675" h="1118870">
                  <a:moveTo>
                    <a:pt x="581012" y="119964"/>
                  </a:moveTo>
                  <a:lnTo>
                    <a:pt x="579107" y="116662"/>
                  </a:lnTo>
                  <a:lnTo>
                    <a:pt x="577964" y="113233"/>
                  </a:lnTo>
                  <a:lnTo>
                    <a:pt x="577329" y="109550"/>
                  </a:lnTo>
                  <a:lnTo>
                    <a:pt x="577303" y="109296"/>
                  </a:lnTo>
                  <a:lnTo>
                    <a:pt x="576910" y="105905"/>
                  </a:lnTo>
                  <a:lnTo>
                    <a:pt x="576592" y="100342"/>
                  </a:lnTo>
                  <a:lnTo>
                    <a:pt x="576478" y="96456"/>
                  </a:lnTo>
                  <a:lnTo>
                    <a:pt x="576351" y="88963"/>
                  </a:lnTo>
                  <a:lnTo>
                    <a:pt x="576313" y="76377"/>
                  </a:lnTo>
                  <a:lnTo>
                    <a:pt x="576313" y="57442"/>
                  </a:lnTo>
                  <a:lnTo>
                    <a:pt x="576059" y="52870"/>
                  </a:lnTo>
                  <a:lnTo>
                    <a:pt x="570979" y="40284"/>
                  </a:lnTo>
                  <a:lnTo>
                    <a:pt x="568820" y="37617"/>
                  </a:lnTo>
                  <a:lnTo>
                    <a:pt x="565391" y="35458"/>
                  </a:lnTo>
                  <a:lnTo>
                    <a:pt x="560819" y="33680"/>
                  </a:lnTo>
                  <a:lnTo>
                    <a:pt x="556120" y="32029"/>
                  </a:lnTo>
                  <a:lnTo>
                    <a:pt x="550151" y="31140"/>
                  </a:lnTo>
                  <a:lnTo>
                    <a:pt x="535292" y="31140"/>
                  </a:lnTo>
                  <a:lnTo>
                    <a:pt x="528688" y="32156"/>
                  </a:lnTo>
                  <a:lnTo>
                    <a:pt x="517372" y="36220"/>
                  </a:lnTo>
                  <a:lnTo>
                    <a:pt x="512927" y="39141"/>
                  </a:lnTo>
                  <a:lnTo>
                    <a:pt x="510006" y="42951"/>
                  </a:lnTo>
                  <a:lnTo>
                    <a:pt x="506958" y="46774"/>
                  </a:lnTo>
                  <a:lnTo>
                    <a:pt x="504799" y="51727"/>
                  </a:lnTo>
                  <a:lnTo>
                    <a:pt x="503529" y="57823"/>
                  </a:lnTo>
                  <a:lnTo>
                    <a:pt x="517880" y="59855"/>
                  </a:lnTo>
                  <a:lnTo>
                    <a:pt x="519531" y="53632"/>
                  </a:lnTo>
                  <a:lnTo>
                    <a:pt x="521944" y="49314"/>
                  </a:lnTo>
                  <a:lnTo>
                    <a:pt x="528561" y="44475"/>
                  </a:lnTo>
                  <a:lnTo>
                    <a:pt x="533641" y="43332"/>
                  </a:lnTo>
                  <a:lnTo>
                    <a:pt x="547992" y="43332"/>
                  </a:lnTo>
                  <a:lnTo>
                    <a:pt x="553580" y="44983"/>
                  </a:lnTo>
                  <a:lnTo>
                    <a:pt x="560184" y="50711"/>
                  </a:lnTo>
                  <a:lnTo>
                    <a:pt x="561581" y="55029"/>
                  </a:lnTo>
                  <a:lnTo>
                    <a:pt x="561454" y="64808"/>
                  </a:lnTo>
                  <a:lnTo>
                    <a:pt x="561454" y="76377"/>
                  </a:lnTo>
                  <a:lnTo>
                    <a:pt x="561352" y="88963"/>
                  </a:lnTo>
                  <a:lnTo>
                    <a:pt x="560692" y="93154"/>
                  </a:lnTo>
                  <a:lnTo>
                    <a:pt x="559041" y="96456"/>
                  </a:lnTo>
                  <a:lnTo>
                    <a:pt x="557009" y="100774"/>
                  </a:lnTo>
                  <a:lnTo>
                    <a:pt x="553834" y="104203"/>
                  </a:lnTo>
                  <a:lnTo>
                    <a:pt x="549389" y="106743"/>
                  </a:lnTo>
                  <a:lnTo>
                    <a:pt x="544944" y="109169"/>
                  </a:lnTo>
                  <a:lnTo>
                    <a:pt x="539864" y="110439"/>
                  </a:lnTo>
                  <a:lnTo>
                    <a:pt x="528434" y="110439"/>
                  </a:lnTo>
                  <a:lnTo>
                    <a:pt x="524103" y="109169"/>
                  </a:lnTo>
                  <a:lnTo>
                    <a:pt x="521182" y="106489"/>
                  </a:lnTo>
                  <a:lnTo>
                    <a:pt x="518134" y="103822"/>
                  </a:lnTo>
                  <a:lnTo>
                    <a:pt x="516801" y="100774"/>
                  </a:lnTo>
                  <a:lnTo>
                    <a:pt x="516737" y="94170"/>
                  </a:lnTo>
                  <a:lnTo>
                    <a:pt x="517372" y="91757"/>
                  </a:lnTo>
                  <a:lnTo>
                    <a:pt x="518769" y="89725"/>
                  </a:lnTo>
                  <a:lnTo>
                    <a:pt x="520166" y="87566"/>
                  </a:lnTo>
                  <a:lnTo>
                    <a:pt x="522071" y="86029"/>
                  </a:lnTo>
                  <a:lnTo>
                    <a:pt x="524611" y="84886"/>
                  </a:lnTo>
                  <a:lnTo>
                    <a:pt x="527037" y="83743"/>
                  </a:lnTo>
                  <a:lnTo>
                    <a:pt x="531355" y="82854"/>
                  </a:lnTo>
                  <a:lnTo>
                    <a:pt x="548119" y="80441"/>
                  </a:lnTo>
                  <a:lnTo>
                    <a:pt x="556120" y="78536"/>
                  </a:lnTo>
                  <a:lnTo>
                    <a:pt x="561454" y="76377"/>
                  </a:lnTo>
                  <a:lnTo>
                    <a:pt x="561454" y="64808"/>
                  </a:lnTo>
                  <a:lnTo>
                    <a:pt x="556666" y="66268"/>
                  </a:lnTo>
                  <a:lnTo>
                    <a:pt x="550684" y="67589"/>
                  </a:lnTo>
                  <a:lnTo>
                    <a:pt x="543521" y="68795"/>
                  </a:lnTo>
                  <a:lnTo>
                    <a:pt x="529323" y="70662"/>
                  </a:lnTo>
                  <a:lnTo>
                    <a:pt x="524992" y="71297"/>
                  </a:lnTo>
                  <a:lnTo>
                    <a:pt x="500989" y="92773"/>
                  </a:lnTo>
                  <a:lnTo>
                    <a:pt x="500989" y="104330"/>
                  </a:lnTo>
                  <a:lnTo>
                    <a:pt x="503529" y="110312"/>
                  </a:lnTo>
                  <a:lnTo>
                    <a:pt x="513816" y="119583"/>
                  </a:lnTo>
                  <a:lnTo>
                    <a:pt x="521182" y="121996"/>
                  </a:lnTo>
                  <a:lnTo>
                    <a:pt x="536435" y="121996"/>
                  </a:lnTo>
                  <a:lnTo>
                    <a:pt x="541896" y="120980"/>
                  </a:lnTo>
                  <a:lnTo>
                    <a:pt x="551929" y="117170"/>
                  </a:lnTo>
                  <a:lnTo>
                    <a:pt x="557263" y="113995"/>
                  </a:lnTo>
                  <a:lnTo>
                    <a:pt x="561390" y="110439"/>
                  </a:lnTo>
                  <a:lnTo>
                    <a:pt x="562724" y="109296"/>
                  </a:lnTo>
                  <a:lnTo>
                    <a:pt x="563105" y="113360"/>
                  </a:lnTo>
                  <a:lnTo>
                    <a:pt x="564121" y="116916"/>
                  </a:lnTo>
                  <a:lnTo>
                    <a:pt x="565645" y="119964"/>
                  </a:lnTo>
                  <a:lnTo>
                    <a:pt x="581012" y="119964"/>
                  </a:lnTo>
                  <a:close/>
                </a:path>
                <a:path w="1082675" h="1118870">
                  <a:moveTo>
                    <a:pt x="673239" y="90106"/>
                  </a:moveTo>
                  <a:lnTo>
                    <a:pt x="658761" y="88201"/>
                  </a:lnTo>
                  <a:lnTo>
                    <a:pt x="657618" y="95567"/>
                  </a:lnTo>
                  <a:lnTo>
                    <a:pt x="655205" y="101028"/>
                  </a:lnTo>
                  <a:lnTo>
                    <a:pt x="651395" y="104584"/>
                  </a:lnTo>
                  <a:lnTo>
                    <a:pt x="647446" y="108153"/>
                  </a:lnTo>
                  <a:lnTo>
                    <a:pt x="642620" y="109931"/>
                  </a:lnTo>
                  <a:lnTo>
                    <a:pt x="629666" y="109931"/>
                  </a:lnTo>
                  <a:lnTo>
                    <a:pt x="612648" y="76504"/>
                  </a:lnTo>
                  <a:lnTo>
                    <a:pt x="613079" y="68427"/>
                  </a:lnTo>
                  <a:lnTo>
                    <a:pt x="630301" y="43205"/>
                  </a:lnTo>
                  <a:lnTo>
                    <a:pt x="642620" y="43205"/>
                  </a:lnTo>
                  <a:lnTo>
                    <a:pt x="646811" y="44729"/>
                  </a:lnTo>
                  <a:lnTo>
                    <a:pt x="653681" y="50584"/>
                  </a:lnTo>
                  <a:lnTo>
                    <a:pt x="656094" y="55029"/>
                  </a:lnTo>
                  <a:lnTo>
                    <a:pt x="657491" y="60871"/>
                  </a:lnTo>
                  <a:lnTo>
                    <a:pt x="671842" y="58585"/>
                  </a:lnTo>
                  <a:lnTo>
                    <a:pt x="670064" y="49822"/>
                  </a:lnTo>
                  <a:lnTo>
                    <a:pt x="666318" y="43205"/>
                  </a:lnTo>
                  <a:lnTo>
                    <a:pt x="666254" y="43078"/>
                  </a:lnTo>
                  <a:lnTo>
                    <a:pt x="654316" y="33426"/>
                  </a:lnTo>
                  <a:lnTo>
                    <a:pt x="646557" y="31140"/>
                  </a:lnTo>
                  <a:lnTo>
                    <a:pt x="629666" y="31140"/>
                  </a:lnTo>
                  <a:lnTo>
                    <a:pt x="599059" y="59220"/>
                  </a:lnTo>
                  <a:lnTo>
                    <a:pt x="597535" y="67487"/>
                  </a:lnTo>
                  <a:lnTo>
                    <a:pt x="597535" y="76885"/>
                  </a:lnTo>
                  <a:lnTo>
                    <a:pt x="614184" y="115404"/>
                  </a:lnTo>
                  <a:lnTo>
                    <a:pt x="637032" y="121996"/>
                  </a:lnTo>
                  <a:lnTo>
                    <a:pt x="643890" y="121475"/>
                  </a:lnTo>
                  <a:lnTo>
                    <a:pt x="671550" y="97155"/>
                  </a:lnTo>
                  <a:lnTo>
                    <a:pt x="673239" y="90106"/>
                  </a:lnTo>
                  <a:close/>
                </a:path>
                <a:path w="1082675" h="1118870">
                  <a:moveTo>
                    <a:pt x="760374" y="1057109"/>
                  </a:moveTo>
                  <a:lnTo>
                    <a:pt x="749477" y="1018451"/>
                  </a:lnTo>
                  <a:lnTo>
                    <a:pt x="743991" y="1011809"/>
                  </a:lnTo>
                  <a:lnTo>
                    <a:pt x="743991" y="1057109"/>
                  </a:lnTo>
                  <a:lnTo>
                    <a:pt x="743280" y="1067981"/>
                  </a:lnTo>
                  <a:lnTo>
                    <a:pt x="719391" y="1102144"/>
                  </a:lnTo>
                  <a:lnTo>
                    <a:pt x="703084" y="1105268"/>
                  </a:lnTo>
                  <a:lnTo>
                    <a:pt x="694728" y="1104493"/>
                  </a:lnTo>
                  <a:lnTo>
                    <a:pt x="665314" y="1078128"/>
                  </a:lnTo>
                  <a:lnTo>
                    <a:pt x="662444" y="1058824"/>
                  </a:lnTo>
                  <a:lnTo>
                    <a:pt x="663194" y="1046302"/>
                  </a:lnTo>
                  <a:lnTo>
                    <a:pt x="687781" y="1011682"/>
                  </a:lnTo>
                  <a:lnTo>
                    <a:pt x="703338" y="1008799"/>
                  </a:lnTo>
                  <a:lnTo>
                    <a:pt x="711212" y="1008799"/>
                  </a:lnTo>
                  <a:lnTo>
                    <a:pt x="741260" y="1037323"/>
                  </a:lnTo>
                  <a:lnTo>
                    <a:pt x="743991" y="1057109"/>
                  </a:lnTo>
                  <a:lnTo>
                    <a:pt x="743991" y="1011809"/>
                  </a:lnTo>
                  <a:lnTo>
                    <a:pt x="703338" y="995184"/>
                  </a:lnTo>
                  <a:lnTo>
                    <a:pt x="691261" y="996238"/>
                  </a:lnTo>
                  <a:lnTo>
                    <a:pt x="655078" y="1021232"/>
                  </a:lnTo>
                  <a:lnTo>
                    <a:pt x="646188" y="1058824"/>
                  </a:lnTo>
                  <a:lnTo>
                    <a:pt x="646607" y="1066342"/>
                  </a:lnTo>
                  <a:lnTo>
                    <a:pt x="666851" y="1106208"/>
                  </a:lnTo>
                  <a:lnTo>
                    <a:pt x="703211" y="1118806"/>
                  </a:lnTo>
                  <a:lnTo>
                    <a:pt x="710882" y="1118349"/>
                  </a:lnTo>
                  <a:lnTo>
                    <a:pt x="740816" y="1105268"/>
                  </a:lnTo>
                  <a:lnTo>
                    <a:pt x="744118" y="1102321"/>
                  </a:lnTo>
                  <a:lnTo>
                    <a:pt x="759904" y="1066050"/>
                  </a:lnTo>
                  <a:lnTo>
                    <a:pt x="760374" y="1057109"/>
                  </a:lnTo>
                  <a:close/>
                </a:path>
                <a:path w="1082675" h="1118870">
                  <a:moveTo>
                    <a:pt x="760374" y="119964"/>
                  </a:moveTo>
                  <a:lnTo>
                    <a:pt x="730681" y="75615"/>
                  </a:lnTo>
                  <a:lnTo>
                    <a:pt x="725830" y="68376"/>
                  </a:lnTo>
                  <a:lnTo>
                    <a:pt x="723798" y="65316"/>
                  </a:lnTo>
                  <a:lnTo>
                    <a:pt x="757072" y="33045"/>
                  </a:lnTo>
                  <a:lnTo>
                    <a:pt x="738022" y="33045"/>
                  </a:lnTo>
                  <a:lnTo>
                    <a:pt x="703084" y="68376"/>
                  </a:lnTo>
                  <a:lnTo>
                    <a:pt x="703084" y="0"/>
                  </a:lnTo>
                  <a:lnTo>
                    <a:pt x="688352" y="0"/>
                  </a:lnTo>
                  <a:lnTo>
                    <a:pt x="688352" y="119964"/>
                  </a:lnTo>
                  <a:lnTo>
                    <a:pt x="703084" y="119964"/>
                  </a:lnTo>
                  <a:lnTo>
                    <a:pt x="703084" y="85521"/>
                  </a:lnTo>
                  <a:lnTo>
                    <a:pt x="713511" y="75615"/>
                  </a:lnTo>
                  <a:lnTo>
                    <a:pt x="742213" y="119964"/>
                  </a:lnTo>
                  <a:lnTo>
                    <a:pt x="760374" y="119964"/>
                  </a:lnTo>
                  <a:close/>
                </a:path>
                <a:path w="1082675" h="1118870">
                  <a:moveTo>
                    <a:pt x="801789" y="423049"/>
                  </a:moveTo>
                  <a:lnTo>
                    <a:pt x="793915" y="377050"/>
                  </a:lnTo>
                  <a:lnTo>
                    <a:pt x="785406" y="367118"/>
                  </a:lnTo>
                  <a:lnTo>
                    <a:pt x="785406" y="413651"/>
                  </a:lnTo>
                  <a:lnTo>
                    <a:pt x="785368" y="423049"/>
                  </a:lnTo>
                  <a:lnTo>
                    <a:pt x="767232" y="456730"/>
                  </a:lnTo>
                  <a:lnTo>
                    <a:pt x="751992" y="460413"/>
                  </a:lnTo>
                  <a:lnTo>
                    <a:pt x="718591" y="460413"/>
                  </a:lnTo>
                  <a:lnTo>
                    <a:pt x="718591" y="368782"/>
                  </a:lnTo>
                  <a:lnTo>
                    <a:pt x="753135" y="368782"/>
                  </a:lnTo>
                  <a:lnTo>
                    <a:pt x="783882" y="397078"/>
                  </a:lnTo>
                  <a:lnTo>
                    <a:pt x="785406" y="413651"/>
                  </a:lnTo>
                  <a:lnTo>
                    <a:pt x="785406" y="367118"/>
                  </a:lnTo>
                  <a:lnTo>
                    <a:pt x="782866" y="364972"/>
                  </a:lnTo>
                  <a:lnTo>
                    <a:pt x="778040" y="360781"/>
                  </a:lnTo>
                  <a:lnTo>
                    <a:pt x="772185" y="357860"/>
                  </a:lnTo>
                  <a:lnTo>
                    <a:pt x="760374" y="355193"/>
                  </a:lnTo>
                  <a:lnTo>
                    <a:pt x="753262" y="354558"/>
                  </a:lnTo>
                  <a:lnTo>
                    <a:pt x="702703" y="354558"/>
                  </a:lnTo>
                  <a:lnTo>
                    <a:pt x="702703" y="474510"/>
                  </a:lnTo>
                  <a:lnTo>
                    <a:pt x="753135" y="474510"/>
                  </a:lnTo>
                  <a:lnTo>
                    <a:pt x="786930" y="460413"/>
                  </a:lnTo>
                  <a:lnTo>
                    <a:pt x="787057" y="460286"/>
                  </a:lnTo>
                  <a:lnTo>
                    <a:pt x="800773" y="431050"/>
                  </a:lnTo>
                  <a:lnTo>
                    <a:pt x="801789" y="423049"/>
                  </a:lnTo>
                  <a:close/>
                </a:path>
                <a:path w="1082675" h="1118870">
                  <a:moveTo>
                    <a:pt x="852601" y="1030224"/>
                  </a:moveTo>
                  <a:lnTo>
                    <a:pt x="837869" y="1030224"/>
                  </a:lnTo>
                  <a:lnTo>
                    <a:pt x="837869" y="1083970"/>
                  </a:lnTo>
                  <a:lnTo>
                    <a:pt x="837095" y="1089621"/>
                  </a:lnTo>
                  <a:lnTo>
                    <a:pt x="835444" y="1093508"/>
                  </a:lnTo>
                  <a:lnTo>
                    <a:pt x="833920" y="1097381"/>
                  </a:lnTo>
                  <a:lnTo>
                    <a:pt x="831126" y="1100455"/>
                  </a:lnTo>
                  <a:lnTo>
                    <a:pt x="827316" y="1102702"/>
                  </a:lnTo>
                  <a:lnTo>
                    <a:pt x="823379" y="1104963"/>
                  </a:lnTo>
                  <a:lnTo>
                    <a:pt x="819315" y="1106081"/>
                  </a:lnTo>
                  <a:lnTo>
                    <a:pt x="810552" y="1106081"/>
                  </a:lnTo>
                  <a:lnTo>
                    <a:pt x="797090" y="1085875"/>
                  </a:lnTo>
                  <a:lnTo>
                    <a:pt x="797090" y="1030224"/>
                  </a:lnTo>
                  <a:lnTo>
                    <a:pt x="782358" y="1030224"/>
                  </a:lnTo>
                  <a:lnTo>
                    <a:pt x="782434" y="1091044"/>
                  </a:lnTo>
                  <a:lnTo>
                    <a:pt x="797725" y="1115796"/>
                  </a:lnTo>
                  <a:lnTo>
                    <a:pt x="802043" y="1117739"/>
                  </a:lnTo>
                  <a:lnTo>
                    <a:pt x="806869" y="1118717"/>
                  </a:lnTo>
                  <a:lnTo>
                    <a:pt x="811949" y="1118717"/>
                  </a:lnTo>
                  <a:lnTo>
                    <a:pt x="820166" y="1117803"/>
                  </a:lnTo>
                  <a:lnTo>
                    <a:pt x="827481" y="1115060"/>
                  </a:lnTo>
                  <a:lnTo>
                    <a:pt x="833882" y="1110475"/>
                  </a:lnTo>
                  <a:lnTo>
                    <a:pt x="837641" y="1106081"/>
                  </a:lnTo>
                  <a:lnTo>
                    <a:pt x="839393" y="1104049"/>
                  </a:lnTo>
                  <a:lnTo>
                    <a:pt x="839393" y="1116761"/>
                  </a:lnTo>
                  <a:lnTo>
                    <a:pt x="852601" y="1116761"/>
                  </a:lnTo>
                  <a:lnTo>
                    <a:pt x="852601" y="1104049"/>
                  </a:lnTo>
                  <a:lnTo>
                    <a:pt x="852601" y="1030224"/>
                  </a:lnTo>
                  <a:close/>
                </a:path>
                <a:path w="1082675" h="1118870">
                  <a:moveTo>
                    <a:pt x="872413" y="390385"/>
                  </a:moveTo>
                  <a:lnTo>
                    <a:pt x="867206" y="387337"/>
                  </a:lnTo>
                  <a:lnTo>
                    <a:pt x="862253" y="385686"/>
                  </a:lnTo>
                  <a:lnTo>
                    <a:pt x="853871" y="385686"/>
                  </a:lnTo>
                  <a:lnTo>
                    <a:pt x="838504" y="400812"/>
                  </a:lnTo>
                  <a:lnTo>
                    <a:pt x="838504" y="387718"/>
                  </a:lnTo>
                  <a:lnTo>
                    <a:pt x="825157" y="387718"/>
                  </a:lnTo>
                  <a:lnTo>
                    <a:pt x="825157" y="474510"/>
                  </a:lnTo>
                  <a:lnTo>
                    <a:pt x="839901" y="474510"/>
                  </a:lnTo>
                  <a:lnTo>
                    <a:pt x="839901" y="422795"/>
                  </a:lnTo>
                  <a:lnTo>
                    <a:pt x="840790" y="417080"/>
                  </a:lnTo>
                  <a:lnTo>
                    <a:pt x="842314" y="411861"/>
                  </a:lnTo>
                  <a:lnTo>
                    <a:pt x="843457" y="408432"/>
                  </a:lnTo>
                  <a:lnTo>
                    <a:pt x="845235" y="405765"/>
                  </a:lnTo>
                  <a:lnTo>
                    <a:pt x="847902" y="403860"/>
                  </a:lnTo>
                  <a:lnTo>
                    <a:pt x="850442" y="401955"/>
                  </a:lnTo>
                  <a:lnTo>
                    <a:pt x="853236" y="400939"/>
                  </a:lnTo>
                  <a:lnTo>
                    <a:pt x="860094" y="400939"/>
                  </a:lnTo>
                  <a:lnTo>
                    <a:pt x="863650" y="401955"/>
                  </a:lnTo>
                  <a:lnTo>
                    <a:pt x="867333" y="404114"/>
                  </a:lnTo>
                  <a:lnTo>
                    <a:pt x="868514" y="400939"/>
                  </a:lnTo>
                  <a:lnTo>
                    <a:pt x="868553" y="400812"/>
                  </a:lnTo>
                  <a:lnTo>
                    <a:pt x="872413" y="390385"/>
                  </a:lnTo>
                  <a:close/>
                </a:path>
                <a:path w="1082675" h="1118870">
                  <a:moveTo>
                    <a:pt x="897559" y="387718"/>
                  </a:moveTo>
                  <a:lnTo>
                    <a:pt x="882827" y="387718"/>
                  </a:lnTo>
                  <a:lnTo>
                    <a:pt x="882827" y="474510"/>
                  </a:lnTo>
                  <a:lnTo>
                    <a:pt x="897559" y="474510"/>
                  </a:lnTo>
                  <a:lnTo>
                    <a:pt x="897559" y="387718"/>
                  </a:lnTo>
                  <a:close/>
                </a:path>
                <a:path w="1082675" h="1118870">
                  <a:moveTo>
                    <a:pt x="897559" y="354558"/>
                  </a:moveTo>
                  <a:lnTo>
                    <a:pt x="882827" y="354558"/>
                  </a:lnTo>
                  <a:lnTo>
                    <a:pt x="882827" y="371576"/>
                  </a:lnTo>
                  <a:lnTo>
                    <a:pt x="897559" y="371576"/>
                  </a:lnTo>
                  <a:lnTo>
                    <a:pt x="897559" y="354558"/>
                  </a:lnTo>
                  <a:close/>
                </a:path>
                <a:path w="1082675" h="1118870">
                  <a:moveTo>
                    <a:pt x="912431" y="1116609"/>
                  </a:moveTo>
                  <a:lnTo>
                    <a:pt x="910361" y="1104214"/>
                  </a:lnTo>
                  <a:lnTo>
                    <a:pt x="910272" y="1103642"/>
                  </a:lnTo>
                  <a:lnTo>
                    <a:pt x="907605" y="1104023"/>
                  </a:lnTo>
                  <a:lnTo>
                    <a:pt x="905446" y="1104214"/>
                  </a:lnTo>
                  <a:lnTo>
                    <a:pt x="901636" y="1104214"/>
                  </a:lnTo>
                  <a:lnTo>
                    <a:pt x="895527" y="1096416"/>
                  </a:lnTo>
                  <a:lnTo>
                    <a:pt x="895527" y="1041628"/>
                  </a:lnTo>
                  <a:lnTo>
                    <a:pt x="910272" y="1041628"/>
                  </a:lnTo>
                  <a:lnTo>
                    <a:pt x="910272" y="1030224"/>
                  </a:lnTo>
                  <a:lnTo>
                    <a:pt x="895527" y="1030224"/>
                  </a:lnTo>
                  <a:lnTo>
                    <a:pt x="895527" y="999985"/>
                  </a:lnTo>
                  <a:lnTo>
                    <a:pt x="880922" y="1008799"/>
                  </a:lnTo>
                  <a:lnTo>
                    <a:pt x="880922" y="1030224"/>
                  </a:lnTo>
                  <a:lnTo>
                    <a:pt x="870254" y="1030224"/>
                  </a:lnTo>
                  <a:lnTo>
                    <a:pt x="870254" y="1041628"/>
                  </a:lnTo>
                  <a:lnTo>
                    <a:pt x="880922" y="1041628"/>
                  </a:lnTo>
                  <a:lnTo>
                    <a:pt x="880922" y="1100226"/>
                  </a:lnTo>
                  <a:lnTo>
                    <a:pt x="881557" y="1105992"/>
                  </a:lnTo>
                  <a:lnTo>
                    <a:pt x="896035" y="1117904"/>
                  </a:lnTo>
                  <a:lnTo>
                    <a:pt x="904557" y="1117904"/>
                  </a:lnTo>
                  <a:lnTo>
                    <a:pt x="908240" y="1117473"/>
                  </a:lnTo>
                  <a:lnTo>
                    <a:pt x="912431" y="1116609"/>
                  </a:lnTo>
                  <a:close/>
                </a:path>
                <a:path w="1082675" h="1118870">
                  <a:moveTo>
                    <a:pt x="991819" y="387718"/>
                  </a:moveTo>
                  <a:lnTo>
                    <a:pt x="976706" y="387718"/>
                  </a:lnTo>
                  <a:lnTo>
                    <a:pt x="957389" y="440715"/>
                  </a:lnTo>
                  <a:lnTo>
                    <a:pt x="955103" y="447065"/>
                  </a:lnTo>
                  <a:lnTo>
                    <a:pt x="953198" y="452653"/>
                  </a:lnTo>
                  <a:lnTo>
                    <a:pt x="951928" y="457238"/>
                  </a:lnTo>
                  <a:lnTo>
                    <a:pt x="950277" y="451129"/>
                  </a:lnTo>
                  <a:lnTo>
                    <a:pt x="948372" y="445287"/>
                  </a:lnTo>
                  <a:lnTo>
                    <a:pt x="946340" y="439699"/>
                  </a:lnTo>
                  <a:lnTo>
                    <a:pt x="927798" y="387718"/>
                  </a:lnTo>
                  <a:lnTo>
                    <a:pt x="912177" y="387718"/>
                  </a:lnTo>
                  <a:lnTo>
                    <a:pt x="945197" y="474510"/>
                  </a:lnTo>
                  <a:lnTo>
                    <a:pt x="958913" y="474510"/>
                  </a:lnTo>
                  <a:lnTo>
                    <a:pt x="965466" y="457238"/>
                  </a:lnTo>
                  <a:lnTo>
                    <a:pt x="991819" y="387718"/>
                  </a:lnTo>
                  <a:close/>
                </a:path>
                <a:path w="1082675" h="1118870">
                  <a:moveTo>
                    <a:pt x="1082509" y="430923"/>
                  </a:moveTo>
                  <a:lnTo>
                    <a:pt x="1067015" y="393623"/>
                  </a:lnTo>
                  <a:lnTo>
                    <a:pt x="1067015" y="422795"/>
                  </a:lnTo>
                  <a:lnTo>
                    <a:pt x="1018489" y="422795"/>
                  </a:lnTo>
                  <a:lnTo>
                    <a:pt x="1018997" y="415175"/>
                  </a:lnTo>
                  <a:lnTo>
                    <a:pt x="1021537" y="409067"/>
                  </a:lnTo>
                  <a:lnTo>
                    <a:pt x="1030820" y="400050"/>
                  </a:lnTo>
                  <a:lnTo>
                    <a:pt x="1036408" y="397764"/>
                  </a:lnTo>
                  <a:lnTo>
                    <a:pt x="1050632" y="397764"/>
                  </a:lnTo>
                  <a:lnTo>
                    <a:pt x="1067015" y="422795"/>
                  </a:lnTo>
                  <a:lnTo>
                    <a:pt x="1067015" y="393623"/>
                  </a:lnTo>
                  <a:lnTo>
                    <a:pt x="1065555" y="392341"/>
                  </a:lnTo>
                  <a:lnTo>
                    <a:pt x="1058862" y="388645"/>
                  </a:lnTo>
                  <a:lnTo>
                    <a:pt x="1051344" y="386422"/>
                  </a:lnTo>
                  <a:lnTo>
                    <a:pt x="1043012" y="385686"/>
                  </a:lnTo>
                  <a:lnTo>
                    <a:pt x="1034465" y="386448"/>
                  </a:lnTo>
                  <a:lnTo>
                    <a:pt x="1005332" y="412356"/>
                  </a:lnTo>
                  <a:lnTo>
                    <a:pt x="1002487" y="431812"/>
                  </a:lnTo>
                  <a:lnTo>
                    <a:pt x="1003185" y="441820"/>
                  </a:lnTo>
                  <a:lnTo>
                    <a:pt x="1026782" y="473595"/>
                  </a:lnTo>
                  <a:lnTo>
                    <a:pt x="1043901" y="476554"/>
                  </a:lnTo>
                  <a:lnTo>
                    <a:pt x="1051090" y="476072"/>
                  </a:lnTo>
                  <a:lnTo>
                    <a:pt x="1082001" y="448462"/>
                  </a:lnTo>
                  <a:lnTo>
                    <a:pt x="1066888" y="446557"/>
                  </a:lnTo>
                  <a:lnTo>
                    <a:pt x="1064602" y="452780"/>
                  </a:lnTo>
                  <a:lnTo>
                    <a:pt x="1061554" y="457365"/>
                  </a:lnTo>
                  <a:lnTo>
                    <a:pt x="1053934" y="462953"/>
                  </a:lnTo>
                  <a:lnTo>
                    <a:pt x="1049362" y="464350"/>
                  </a:lnTo>
                  <a:lnTo>
                    <a:pt x="1036662" y="464350"/>
                  </a:lnTo>
                  <a:lnTo>
                    <a:pt x="1017727" y="434873"/>
                  </a:lnTo>
                  <a:lnTo>
                    <a:pt x="1082509" y="434873"/>
                  </a:lnTo>
                  <a:lnTo>
                    <a:pt x="1082509" y="4309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796781" y="3945467"/>
              <a:ext cx="256540" cy="124460"/>
            </a:xfrm>
            <a:custGeom>
              <a:avLst/>
              <a:gdLst/>
              <a:ahLst/>
              <a:cxnLst/>
              <a:rect l="l" t="t" r="r" b="b"/>
              <a:pathLst>
                <a:path w="256539" h="124460">
                  <a:moveTo>
                    <a:pt x="64110" y="2033"/>
                  </a:moveTo>
                  <a:lnTo>
                    <a:pt x="0" y="2033"/>
                  </a:lnTo>
                  <a:lnTo>
                    <a:pt x="0" y="122504"/>
                  </a:lnTo>
                  <a:lnTo>
                    <a:pt x="15929" y="122504"/>
                  </a:lnTo>
                  <a:lnTo>
                    <a:pt x="15929" y="69004"/>
                  </a:lnTo>
                  <a:lnTo>
                    <a:pt x="65144" y="69004"/>
                  </a:lnTo>
                  <a:lnTo>
                    <a:pt x="62331" y="67732"/>
                  </a:lnTo>
                  <a:lnTo>
                    <a:pt x="70434" y="66111"/>
                  </a:lnTo>
                  <a:lnTo>
                    <a:pt x="77406" y="63714"/>
                  </a:lnTo>
                  <a:lnTo>
                    <a:pt x="83250" y="60531"/>
                  </a:lnTo>
                  <a:lnTo>
                    <a:pt x="87966" y="56550"/>
                  </a:lnTo>
                  <a:lnTo>
                    <a:pt x="89259" y="55152"/>
                  </a:lnTo>
                  <a:lnTo>
                    <a:pt x="15929" y="55152"/>
                  </a:lnTo>
                  <a:lnTo>
                    <a:pt x="15929" y="15377"/>
                  </a:lnTo>
                  <a:lnTo>
                    <a:pt x="90389" y="15377"/>
                  </a:lnTo>
                  <a:lnTo>
                    <a:pt x="87903" y="11310"/>
                  </a:lnTo>
                  <a:lnTo>
                    <a:pt x="83444" y="7371"/>
                  </a:lnTo>
                  <a:lnTo>
                    <a:pt x="72278" y="3050"/>
                  </a:lnTo>
                  <a:lnTo>
                    <a:pt x="64110" y="2033"/>
                  </a:lnTo>
                  <a:close/>
                </a:path>
                <a:path w="256539" h="124460">
                  <a:moveTo>
                    <a:pt x="65144" y="69004"/>
                  </a:moveTo>
                  <a:lnTo>
                    <a:pt x="38515" y="69004"/>
                  </a:lnTo>
                  <a:lnTo>
                    <a:pt x="41474" y="69131"/>
                  </a:lnTo>
                  <a:lnTo>
                    <a:pt x="43277" y="69512"/>
                  </a:lnTo>
                  <a:lnTo>
                    <a:pt x="70144" y="97469"/>
                  </a:lnTo>
                  <a:lnTo>
                    <a:pt x="86072" y="122504"/>
                  </a:lnTo>
                  <a:lnTo>
                    <a:pt x="106118" y="122504"/>
                  </a:lnTo>
                  <a:lnTo>
                    <a:pt x="81004" y="83237"/>
                  </a:lnTo>
                  <a:lnTo>
                    <a:pt x="76597" y="77899"/>
                  </a:lnTo>
                  <a:lnTo>
                    <a:pt x="71948" y="73705"/>
                  </a:lnTo>
                  <a:lnTo>
                    <a:pt x="69750" y="71672"/>
                  </a:lnTo>
                  <a:lnTo>
                    <a:pt x="66549" y="69639"/>
                  </a:lnTo>
                  <a:lnTo>
                    <a:pt x="65144" y="69004"/>
                  </a:lnTo>
                  <a:close/>
                </a:path>
                <a:path w="256539" h="124460">
                  <a:moveTo>
                    <a:pt x="90389" y="15377"/>
                  </a:moveTo>
                  <a:lnTo>
                    <a:pt x="62967" y="15377"/>
                  </a:lnTo>
                  <a:lnTo>
                    <a:pt x="69496" y="17156"/>
                  </a:lnTo>
                  <a:lnTo>
                    <a:pt x="77765" y="24526"/>
                  </a:lnTo>
                  <a:lnTo>
                    <a:pt x="79823" y="29229"/>
                  </a:lnTo>
                  <a:lnTo>
                    <a:pt x="79823" y="38759"/>
                  </a:lnTo>
                  <a:lnTo>
                    <a:pt x="67260" y="52865"/>
                  </a:lnTo>
                  <a:lnTo>
                    <a:pt x="63158" y="54390"/>
                  </a:lnTo>
                  <a:lnTo>
                    <a:pt x="57467" y="55152"/>
                  </a:lnTo>
                  <a:lnTo>
                    <a:pt x="89259" y="55152"/>
                  </a:lnTo>
                  <a:lnTo>
                    <a:pt x="93491" y="50577"/>
                  </a:lnTo>
                  <a:lnTo>
                    <a:pt x="96260" y="43461"/>
                  </a:lnTo>
                  <a:lnTo>
                    <a:pt x="96260" y="28211"/>
                  </a:lnTo>
                  <a:lnTo>
                    <a:pt x="94584" y="22238"/>
                  </a:lnTo>
                  <a:lnTo>
                    <a:pt x="90389" y="15377"/>
                  </a:lnTo>
                  <a:close/>
                </a:path>
                <a:path w="256539" h="124460">
                  <a:moveTo>
                    <a:pt x="158757" y="33295"/>
                  </a:moveTo>
                  <a:lnTo>
                    <a:pt x="124402" y="52085"/>
                  </a:lnTo>
                  <a:lnTo>
                    <a:pt x="118080" y="78662"/>
                  </a:lnTo>
                  <a:lnTo>
                    <a:pt x="118108" y="80822"/>
                  </a:lnTo>
                  <a:lnTo>
                    <a:pt x="135335" y="117816"/>
                  </a:lnTo>
                  <a:lnTo>
                    <a:pt x="159583" y="124410"/>
                  </a:lnTo>
                  <a:lnTo>
                    <a:pt x="166840" y="123955"/>
                  </a:lnTo>
                  <a:lnTo>
                    <a:pt x="173422" y="122583"/>
                  </a:lnTo>
                  <a:lnTo>
                    <a:pt x="179328" y="120282"/>
                  </a:lnTo>
                  <a:lnTo>
                    <a:pt x="184556" y="117040"/>
                  </a:lnTo>
                  <a:lnTo>
                    <a:pt x="190738" y="112337"/>
                  </a:lnTo>
                  <a:lnTo>
                    <a:pt x="152380" y="112337"/>
                  </a:lnTo>
                  <a:lnTo>
                    <a:pt x="146309" y="109796"/>
                  </a:lnTo>
                  <a:lnTo>
                    <a:pt x="141431" y="104587"/>
                  </a:lnTo>
                  <a:lnTo>
                    <a:pt x="136552" y="99503"/>
                  </a:lnTo>
                  <a:lnTo>
                    <a:pt x="133847" y="92260"/>
                  </a:lnTo>
                  <a:lnTo>
                    <a:pt x="133301" y="82602"/>
                  </a:lnTo>
                  <a:lnTo>
                    <a:pt x="198351" y="82602"/>
                  </a:lnTo>
                  <a:lnTo>
                    <a:pt x="198427" y="78662"/>
                  </a:lnTo>
                  <a:lnTo>
                    <a:pt x="197864" y="70402"/>
                  </a:lnTo>
                  <a:lnTo>
                    <a:pt x="134127" y="70402"/>
                  </a:lnTo>
                  <a:lnTo>
                    <a:pt x="134609" y="62904"/>
                  </a:lnTo>
                  <a:lnTo>
                    <a:pt x="137176" y="56804"/>
                  </a:lnTo>
                  <a:lnTo>
                    <a:pt x="146423" y="47655"/>
                  </a:lnTo>
                  <a:lnTo>
                    <a:pt x="152139" y="45368"/>
                  </a:lnTo>
                  <a:lnTo>
                    <a:pt x="187539" y="45368"/>
                  </a:lnTo>
                  <a:lnTo>
                    <a:pt x="187351" y="45112"/>
                  </a:lnTo>
                  <a:lnTo>
                    <a:pt x="181406" y="39943"/>
                  </a:lnTo>
                  <a:lnTo>
                    <a:pt x="174659" y="36250"/>
                  </a:lnTo>
                  <a:lnTo>
                    <a:pt x="167110" y="34034"/>
                  </a:lnTo>
                  <a:lnTo>
                    <a:pt x="158757" y="33295"/>
                  </a:lnTo>
                  <a:close/>
                </a:path>
                <a:path w="256539" h="124460">
                  <a:moveTo>
                    <a:pt x="182664" y="94420"/>
                  </a:moveTo>
                  <a:lnTo>
                    <a:pt x="180414" y="100647"/>
                  </a:lnTo>
                  <a:lnTo>
                    <a:pt x="177379" y="105222"/>
                  </a:lnTo>
                  <a:lnTo>
                    <a:pt x="169707" y="110813"/>
                  </a:lnTo>
                  <a:lnTo>
                    <a:pt x="165083" y="112337"/>
                  </a:lnTo>
                  <a:lnTo>
                    <a:pt x="190738" y="112337"/>
                  </a:lnTo>
                  <a:lnTo>
                    <a:pt x="191072" y="112083"/>
                  </a:lnTo>
                  <a:lnTo>
                    <a:pt x="195531" y="105222"/>
                  </a:lnTo>
                  <a:lnTo>
                    <a:pt x="197944" y="96326"/>
                  </a:lnTo>
                  <a:lnTo>
                    <a:pt x="182664" y="94420"/>
                  </a:lnTo>
                  <a:close/>
                </a:path>
                <a:path w="256539" h="124460">
                  <a:moveTo>
                    <a:pt x="187539" y="45368"/>
                  </a:moveTo>
                  <a:lnTo>
                    <a:pt x="166429" y="45368"/>
                  </a:lnTo>
                  <a:lnTo>
                    <a:pt x="172526" y="48290"/>
                  </a:lnTo>
                  <a:lnTo>
                    <a:pt x="177239" y="54009"/>
                  </a:lnTo>
                  <a:lnTo>
                    <a:pt x="180313" y="57566"/>
                  </a:lnTo>
                  <a:lnTo>
                    <a:pt x="182168" y="63158"/>
                  </a:lnTo>
                  <a:lnTo>
                    <a:pt x="182829" y="70402"/>
                  </a:lnTo>
                  <a:lnTo>
                    <a:pt x="197864" y="70402"/>
                  </a:lnTo>
                  <a:lnTo>
                    <a:pt x="197734" y="68488"/>
                  </a:lnTo>
                  <a:lnTo>
                    <a:pt x="195656" y="59505"/>
                  </a:lnTo>
                  <a:lnTo>
                    <a:pt x="192195" y="51713"/>
                  </a:lnTo>
                  <a:lnTo>
                    <a:pt x="187539" y="45368"/>
                  </a:lnTo>
                  <a:close/>
                </a:path>
                <a:path w="256539" h="124460">
                  <a:moveTo>
                    <a:pt x="237526" y="46765"/>
                  </a:moveTo>
                  <a:lnTo>
                    <a:pt x="222829" y="46765"/>
                  </a:lnTo>
                  <a:lnTo>
                    <a:pt x="222829" y="122504"/>
                  </a:lnTo>
                  <a:lnTo>
                    <a:pt x="237526" y="122504"/>
                  </a:lnTo>
                  <a:lnTo>
                    <a:pt x="237526" y="46765"/>
                  </a:lnTo>
                  <a:close/>
                </a:path>
                <a:path w="256539" h="124460">
                  <a:moveTo>
                    <a:pt x="254534" y="35201"/>
                  </a:moveTo>
                  <a:lnTo>
                    <a:pt x="209770" y="35201"/>
                  </a:lnTo>
                  <a:lnTo>
                    <a:pt x="209770" y="46765"/>
                  </a:lnTo>
                  <a:lnTo>
                    <a:pt x="254534" y="46765"/>
                  </a:lnTo>
                  <a:lnTo>
                    <a:pt x="254534" y="35201"/>
                  </a:lnTo>
                  <a:close/>
                </a:path>
                <a:path w="256539" h="124460">
                  <a:moveTo>
                    <a:pt x="251131" y="0"/>
                  </a:moveTo>
                  <a:lnTo>
                    <a:pt x="240511" y="0"/>
                  </a:lnTo>
                  <a:lnTo>
                    <a:pt x="235493" y="1144"/>
                  </a:lnTo>
                  <a:lnTo>
                    <a:pt x="222829" y="20078"/>
                  </a:lnTo>
                  <a:lnTo>
                    <a:pt x="222829" y="35201"/>
                  </a:lnTo>
                  <a:lnTo>
                    <a:pt x="237526" y="35201"/>
                  </a:lnTo>
                  <a:lnTo>
                    <a:pt x="237526" y="21857"/>
                  </a:lnTo>
                  <a:lnTo>
                    <a:pt x="238466" y="18299"/>
                  </a:lnTo>
                  <a:lnTo>
                    <a:pt x="242187" y="14486"/>
                  </a:lnTo>
                  <a:lnTo>
                    <a:pt x="245363" y="13470"/>
                  </a:lnTo>
                  <a:lnTo>
                    <a:pt x="256338" y="13470"/>
                  </a:lnTo>
                  <a:lnTo>
                    <a:pt x="256338" y="614"/>
                  </a:lnTo>
                  <a:lnTo>
                    <a:pt x="255742" y="509"/>
                  </a:lnTo>
                  <a:lnTo>
                    <a:pt x="251131" y="0"/>
                  </a:lnTo>
                  <a:close/>
                </a:path>
                <a:path w="256539" h="124460">
                  <a:moveTo>
                    <a:pt x="256338" y="13470"/>
                  </a:moveTo>
                  <a:lnTo>
                    <a:pt x="252591" y="13470"/>
                  </a:lnTo>
                  <a:lnTo>
                    <a:pt x="255488" y="13851"/>
                  </a:lnTo>
                  <a:lnTo>
                    <a:pt x="256338" y="13992"/>
                  </a:lnTo>
                  <a:lnTo>
                    <a:pt x="256338" y="13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9463" y="3669705"/>
              <a:ext cx="195111" cy="121996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512129" y="3858292"/>
              <a:ext cx="221615" cy="222250"/>
            </a:xfrm>
            <a:custGeom>
              <a:avLst/>
              <a:gdLst/>
              <a:ahLst/>
              <a:cxnLst/>
              <a:rect l="l" t="t" r="r" b="b"/>
              <a:pathLst>
                <a:path w="221614" h="222250">
                  <a:moveTo>
                    <a:pt x="110791" y="110940"/>
                  </a:moveTo>
                  <a:lnTo>
                    <a:pt x="0" y="110940"/>
                  </a:lnTo>
                </a:path>
                <a:path w="221614" h="222250">
                  <a:moveTo>
                    <a:pt x="221571" y="221753"/>
                  </a:moveTo>
                  <a:lnTo>
                    <a:pt x="110791" y="110940"/>
                  </a:lnTo>
                </a:path>
                <a:path w="221614" h="222250">
                  <a:moveTo>
                    <a:pt x="110791" y="110940"/>
                  </a:moveTo>
                  <a:lnTo>
                    <a:pt x="110791" y="0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309332" y="3834654"/>
              <a:ext cx="256540" cy="124460"/>
            </a:xfrm>
            <a:custGeom>
              <a:avLst/>
              <a:gdLst/>
              <a:ahLst/>
              <a:cxnLst/>
              <a:rect l="l" t="t" r="r" b="b"/>
              <a:pathLst>
                <a:path w="256539" h="124460">
                  <a:moveTo>
                    <a:pt x="64122" y="2033"/>
                  </a:moveTo>
                  <a:lnTo>
                    <a:pt x="0" y="2033"/>
                  </a:lnTo>
                  <a:lnTo>
                    <a:pt x="0" y="122504"/>
                  </a:lnTo>
                  <a:lnTo>
                    <a:pt x="15929" y="122504"/>
                  </a:lnTo>
                  <a:lnTo>
                    <a:pt x="15929" y="69004"/>
                  </a:lnTo>
                  <a:lnTo>
                    <a:pt x="65232" y="69004"/>
                  </a:lnTo>
                  <a:lnTo>
                    <a:pt x="62331" y="67605"/>
                  </a:lnTo>
                  <a:lnTo>
                    <a:pt x="70436" y="66055"/>
                  </a:lnTo>
                  <a:lnTo>
                    <a:pt x="77411" y="63682"/>
                  </a:lnTo>
                  <a:lnTo>
                    <a:pt x="83254" y="60476"/>
                  </a:lnTo>
                  <a:lnTo>
                    <a:pt x="87965" y="56423"/>
                  </a:lnTo>
                  <a:lnTo>
                    <a:pt x="89166" y="55152"/>
                  </a:lnTo>
                  <a:lnTo>
                    <a:pt x="15929" y="55152"/>
                  </a:lnTo>
                  <a:lnTo>
                    <a:pt x="15929" y="15248"/>
                  </a:lnTo>
                  <a:lnTo>
                    <a:pt x="90400" y="15248"/>
                  </a:lnTo>
                  <a:lnTo>
                    <a:pt x="87914" y="11182"/>
                  </a:lnTo>
                  <a:lnTo>
                    <a:pt x="83442" y="7371"/>
                  </a:lnTo>
                  <a:lnTo>
                    <a:pt x="72278" y="3049"/>
                  </a:lnTo>
                  <a:lnTo>
                    <a:pt x="64122" y="2033"/>
                  </a:lnTo>
                  <a:close/>
                </a:path>
                <a:path w="256539" h="124460">
                  <a:moveTo>
                    <a:pt x="65232" y="69004"/>
                  </a:moveTo>
                  <a:lnTo>
                    <a:pt x="38514" y="69004"/>
                  </a:lnTo>
                  <a:lnTo>
                    <a:pt x="41474" y="69131"/>
                  </a:lnTo>
                  <a:lnTo>
                    <a:pt x="43277" y="69512"/>
                  </a:lnTo>
                  <a:lnTo>
                    <a:pt x="70143" y="97342"/>
                  </a:lnTo>
                  <a:lnTo>
                    <a:pt x="86072" y="122504"/>
                  </a:lnTo>
                  <a:lnTo>
                    <a:pt x="106117" y="122504"/>
                  </a:lnTo>
                  <a:lnTo>
                    <a:pt x="81004" y="83237"/>
                  </a:lnTo>
                  <a:lnTo>
                    <a:pt x="76596" y="77899"/>
                  </a:lnTo>
                  <a:lnTo>
                    <a:pt x="71948" y="73705"/>
                  </a:lnTo>
                  <a:lnTo>
                    <a:pt x="69762" y="71672"/>
                  </a:lnTo>
                  <a:lnTo>
                    <a:pt x="66549" y="69639"/>
                  </a:lnTo>
                  <a:lnTo>
                    <a:pt x="65232" y="69004"/>
                  </a:lnTo>
                  <a:close/>
                </a:path>
                <a:path w="256539" h="124460">
                  <a:moveTo>
                    <a:pt x="90400" y="15248"/>
                  </a:moveTo>
                  <a:lnTo>
                    <a:pt x="62966" y="15248"/>
                  </a:lnTo>
                  <a:lnTo>
                    <a:pt x="69495" y="17155"/>
                  </a:lnTo>
                  <a:lnTo>
                    <a:pt x="77765" y="24526"/>
                  </a:lnTo>
                  <a:lnTo>
                    <a:pt x="79836" y="29227"/>
                  </a:lnTo>
                  <a:lnTo>
                    <a:pt x="79836" y="38759"/>
                  </a:lnTo>
                  <a:lnTo>
                    <a:pt x="57466" y="55152"/>
                  </a:lnTo>
                  <a:lnTo>
                    <a:pt x="89166" y="55152"/>
                  </a:lnTo>
                  <a:lnTo>
                    <a:pt x="93491" y="50577"/>
                  </a:lnTo>
                  <a:lnTo>
                    <a:pt x="96260" y="43460"/>
                  </a:lnTo>
                  <a:lnTo>
                    <a:pt x="96260" y="28211"/>
                  </a:lnTo>
                  <a:lnTo>
                    <a:pt x="94583" y="22238"/>
                  </a:lnTo>
                  <a:lnTo>
                    <a:pt x="91255" y="16647"/>
                  </a:lnTo>
                  <a:lnTo>
                    <a:pt x="90400" y="15248"/>
                  </a:lnTo>
                  <a:close/>
                </a:path>
                <a:path w="256539" h="124460">
                  <a:moveTo>
                    <a:pt x="158770" y="33167"/>
                  </a:moveTo>
                  <a:lnTo>
                    <a:pt x="124402" y="52084"/>
                  </a:lnTo>
                  <a:lnTo>
                    <a:pt x="118080" y="78661"/>
                  </a:lnTo>
                  <a:lnTo>
                    <a:pt x="118108" y="80822"/>
                  </a:lnTo>
                  <a:lnTo>
                    <a:pt x="135335" y="117762"/>
                  </a:lnTo>
                  <a:lnTo>
                    <a:pt x="159583" y="124410"/>
                  </a:lnTo>
                  <a:lnTo>
                    <a:pt x="166844" y="123955"/>
                  </a:lnTo>
                  <a:lnTo>
                    <a:pt x="173427" y="122583"/>
                  </a:lnTo>
                  <a:lnTo>
                    <a:pt x="179330" y="120282"/>
                  </a:lnTo>
                  <a:lnTo>
                    <a:pt x="184556" y="117039"/>
                  </a:lnTo>
                  <a:lnTo>
                    <a:pt x="190905" y="112210"/>
                  </a:lnTo>
                  <a:lnTo>
                    <a:pt x="152380" y="112210"/>
                  </a:lnTo>
                  <a:lnTo>
                    <a:pt x="146309" y="109669"/>
                  </a:lnTo>
                  <a:lnTo>
                    <a:pt x="136565" y="99503"/>
                  </a:lnTo>
                  <a:lnTo>
                    <a:pt x="133847" y="92132"/>
                  </a:lnTo>
                  <a:lnTo>
                    <a:pt x="133300" y="82600"/>
                  </a:lnTo>
                  <a:lnTo>
                    <a:pt x="198351" y="82600"/>
                  </a:lnTo>
                  <a:lnTo>
                    <a:pt x="198440" y="78661"/>
                  </a:lnTo>
                  <a:lnTo>
                    <a:pt x="197877" y="70401"/>
                  </a:lnTo>
                  <a:lnTo>
                    <a:pt x="134127" y="70401"/>
                  </a:lnTo>
                  <a:lnTo>
                    <a:pt x="134622" y="62777"/>
                  </a:lnTo>
                  <a:lnTo>
                    <a:pt x="137175" y="56804"/>
                  </a:lnTo>
                  <a:lnTo>
                    <a:pt x="146436" y="47654"/>
                  </a:lnTo>
                  <a:lnTo>
                    <a:pt x="152139" y="45366"/>
                  </a:lnTo>
                  <a:lnTo>
                    <a:pt x="187537" y="45366"/>
                  </a:lnTo>
                  <a:lnTo>
                    <a:pt x="187350" y="45112"/>
                  </a:lnTo>
                  <a:lnTo>
                    <a:pt x="181405" y="39922"/>
                  </a:lnTo>
                  <a:lnTo>
                    <a:pt x="174660" y="36185"/>
                  </a:lnTo>
                  <a:lnTo>
                    <a:pt x="167115" y="33925"/>
                  </a:lnTo>
                  <a:lnTo>
                    <a:pt x="158770" y="33167"/>
                  </a:lnTo>
                  <a:close/>
                </a:path>
                <a:path w="256539" h="124460">
                  <a:moveTo>
                    <a:pt x="182662" y="94419"/>
                  </a:moveTo>
                  <a:lnTo>
                    <a:pt x="165096" y="112210"/>
                  </a:lnTo>
                  <a:lnTo>
                    <a:pt x="190905" y="112210"/>
                  </a:lnTo>
                  <a:lnTo>
                    <a:pt x="191072" y="112083"/>
                  </a:lnTo>
                  <a:lnTo>
                    <a:pt x="195530" y="105222"/>
                  </a:lnTo>
                  <a:lnTo>
                    <a:pt x="197944" y="96198"/>
                  </a:lnTo>
                  <a:lnTo>
                    <a:pt x="182662" y="94419"/>
                  </a:lnTo>
                  <a:close/>
                </a:path>
                <a:path w="256539" h="124460">
                  <a:moveTo>
                    <a:pt x="187537" y="45366"/>
                  </a:moveTo>
                  <a:lnTo>
                    <a:pt x="166429" y="45366"/>
                  </a:lnTo>
                  <a:lnTo>
                    <a:pt x="172539" y="48290"/>
                  </a:lnTo>
                  <a:lnTo>
                    <a:pt x="180313" y="57566"/>
                  </a:lnTo>
                  <a:lnTo>
                    <a:pt x="182167" y="63158"/>
                  </a:lnTo>
                  <a:lnTo>
                    <a:pt x="182827" y="70401"/>
                  </a:lnTo>
                  <a:lnTo>
                    <a:pt x="197877" y="70401"/>
                  </a:lnTo>
                  <a:lnTo>
                    <a:pt x="197746" y="68487"/>
                  </a:lnTo>
                  <a:lnTo>
                    <a:pt x="195667" y="59504"/>
                  </a:lnTo>
                  <a:lnTo>
                    <a:pt x="192201" y="51713"/>
                  </a:lnTo>
                  <a:lnTo>
                    <a:pt x="187537" y="45366"/>
                  </a:lnTo>
                  <a:close/>
                </a:path>
                <a:path w="256539" h="124460">
                  <a:moveTo>
                    <a:pt x="237538" y="46638"/>
                  </a:moveTo>
                  <a:lnTo>
                    <a:pt x="222829" y="46638"/>
                  </a:lnTo>
                  <a:lnTo>
                    <a:pt x="222829" y="122504"/>
                  </a:lnTo>
                  <a:lnTo>
                    <a:pt x="237538" y="122504"/>
                  </a:lnTo>
                  <a:lnTo>
                    <a:pt x="237538" y="46638"/>
                  </a:lnTo>
                  <a:close/>
                </a:path>
                <a:path w="256539" h="124460">
                  <a:moveTo>
                    <a:pt x="254534" y="35200"/>
                  </a:moveTo>
                  <a:lnTo>
                    <a:pt x="209770" y="35200"/>
                  </a:lnTo>
                  <a:lnTo>
                    <a:pt x="209770" y="46638"/>
                  </a:lnTo>
                  <a:lnTo>
                    <a:pt x="254534" y="46638"/>
                  </a:lnTo>
                  <a:lnTo>
                    <a:pt x="254534" y="35200"/>
                  </a:lnTo>
                  <a:close/>
                </a:path>
                <a:path w="256539" h="124460">
                  <a:moveTo>
                    <a:pt x="251142" y="0"/>
                  </a:moveTo>
                  <a:lnTo>
                    <a:pt x="240511" y="0"/>
                  </a:lnTo>
                  <a:lnTo>
                    <a:pt x="235493" y="1142"/>
                  </a:lnTo>
                  <a:lnTo>
                    <a:pt x="231910" y="3558"/>
                  </a:lnTo>
                  <a:lnTo>
                    <a:pt x="228316" y="5845"/>
                  </a:lnTo>
                  <a:lnTo>
                    <a:pt x="225813" y="9022"/>
                  </a:lnTo>
                  <a:lnTo>
                    <a:pt x="224010" y="13903"/>
                  </a:lnTo>
                  <a:lnTo>
                    <a:pt x="223349" y="15758"/>
                  </a:lnTo>
                  <a:lnTo>
                    <a:pt x="222829" y="20078"/>
                  </a:lnTo>
                  <a:lnTo>
                    <a:pt x="222829" y="35200"/>
                  </a:lnTo>
                  <a:lnTo>
                    <a:pt x="237538" y="35200"/>
                  </a:lnTo>
                  <a:lnTo>
                    <a:pt x="237538" y="21857"/>
                  </a:lnTo>
                  <a:lnTo>
                    <a:pt x="238465" y="18299"/>
                  </a:lnTo>
                  <a:lnTo>
                    <a:pt x="242187" y="14486"/>
                  </a:lnTo>
                  <a:lnTo>
                    <a:pt x="245363" y="13470"/>
                  </a:lnTo>
                  <a:lnTo>
                    <a:pt x="256351" y="13470"/>
                  </a:lnTo>
                  <a:lnTo>
                    <a:pt x="256351" y="504"/>
                  </a:lnTo>
                  <a:lnTo>
                    <a:pt x="255741" y="381"/>
                  </a:lnTo>
                  <a:lnTo>
                    <a:pt x="251142" y="0"/>
                  </a:lnTo>
                  <a:close/>
                </a:path>
                <a:path w="256539" h="124460">
                  <a:moveTo>
                    <a:pt x="256351" y="13470"/>
                  </a:moveTo>
                  <a:lnTo>
                    <a:pt x="252591" y="13470"/>
                  </a:lnTo>
                  <a:lnTo>
                    <a:pt x="255487" y="13724"/>
                  </a:lnTo>
                  <a:lnTo>
                    <a:pt x="256351" y="13903"/>
                  </a:lnTo>
                  <a:lnTo>
                    <a:pt x="256351" y="13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512129" y="4301670"/>
              <a:ext cx="443230" cy="887094"/>
            </a:xfrm>
            <a:custGeom>
              <a:avLst/>
              <a:gdLst/>
              <a:ahLst/>
              <a:cxnLst/>
              <a:rect l="l" t="t" r="r" b="b"/>
              <a:pathLst>
                <a:path w="443229" h="887095">
                  <a:moveTo>
                    <a:pt x="443129" y="443302"/>
                  </a:moveTo>
                  <a:lnTo>
                    <a:pt x="438628" y="487977"/>
                  </a:lnTo>
                  <a:lnTo>
                    <a:pt x="425718" y="529587"/>
                  </a:lnTo>
                  <a:lnTo>
                    <a:pt x="405291" y="567240"/>
                  </a:lnTo>
                  <a:lnTo>
                    <a:pt x="378237" y="600045"/>
                  </a:lnTo>
                  <a:lnTo>
                    <a:pt x="345447" y="627111"/>
                  </a:lnTo>
                  <a:lnTo>
                    <a:pt x="307812" y="647548"/>
                  </a:lnTo>
                  <a:lnTo>
                    <a:pt x="266223" y="660463"/>
                  </a:lnTo>
                  <a:lnTo>
                    <a:pt x="221571" y="664966"/>
                  </a:lnTo>
                  <a:lnTo>
                    <a:pt x="176918" y="660463"/>
                  </a:lnTo>
                  <a:lnTo>
                    <a:pt x="135328" y="647548"/>
                  </a:lnTo>
                  <a:lnTo>
                    <a:pt x="97691" y="627111"/>
                  </a:lnTo>
                  <a:lnTo>
                    <a:pt x="64899" y="600045"/>
                  </a:lnTo>
                  <a:lnTo>
                    <a:pt x="37842" y="567240"/>
                  </a:lnTo>
                  <a:lnTo>
                    <a:pt x="17413" y="529587"/>
                  </a:lnTo>
                  <a:lnTo>
                    <a:pt x="4501" y="487977"/>
                  </a:lnTo>
                  <a:lnTo>
                    <a:pt x="0" y="443302"/>
                  </a:lnTo>
                  <a:lnTo>
                    <a:pt x="4501" y="398631"/>
                  </a:lnTo>
                  <a:lnTo>
                    <a:pt x="17413" y="357021"/>
                  </a:lnTo>
                  <a:lnTo>
                    <a:pt x="37842" y="319367"/>
                  </a:lnTo>
                  <a:lnTo>
                    <a:pt x="64899" y="286558"/>
                  </a:lnTo>
                  <a:lnTo>
                    <a:pt x="97691" y="259488"/>
                  </a:lnTo>
                  <a:lnTo>
                    <a:pt x="135328" y="239048"/>
                  </a:lnTo>
                  <a:lnTo>
                    <a:pt x="176918" y="226130"/>
                  </a:lnTo>
                  <a:lnTo>
                    <a:pt x="221571" y="221625"/>
                  </a:lnTo>
                  <a:lnTo>
                    <a:pt x="266223" y="226130"/>
                  </a:lnTo>
                  <a:lnTo>
                    <a:pt x="307812" y="239048"/>
                  </a:lnTo>
                  <a:lnTo>
                    <a:pt x="345447" y="259488"/>
                  </a:lnTo>
                  <a:lnTo>
                    <a:pt x="378237" y="286558"/>
                  </a:lnTo>
                  <a:lnTo>
                    <a:pt x="405291" y="319367"/>
                  </a:lnTo>
                  <a:lnTo>
                    <a:pt x="425718" y="357021"/>
                  </a:lnTo>
                  <a:lnTo>
                    <a:pt x="438628" y="398631"/>
                  </a:lnTo>
                  <a:lnTo>
                    <a:pt x="443129" y="443302"/>
                  </a:lnTo>
                  <a:close/>
                </a:path>
                <a:path w="443229" h="887095">
                  <a:moveTo>
                    <a:pt x="221571" y="0"/>
                  </a:moveTo>
                  <a:lnTo>
                    <a:pt x="221571" y="221625"/>
                  </a:lnTo>
                </a:path>
                <a:path w="443229" h="887095">
                  <a:moveTo>
                    <a:pt x="221571" y="288088"/>
                  </a:moveTo>
                  <a:lnTo>
                    <a:pt x="221571" y="376815"/>
                  </a:lnTo>
                </a:path>
                <a:path w="443229" h="887095">
                  <a:moveTo>
                    <a:pt x="177251" y="332477"/>
                  </a:moveTo>
                  <a:lnTo>
                    <a:pt x="265877" y="332477"/>
                  </a:lnTo>
                </a:path>
                <a:path w="443229" h="887095">
                  <a:moveTo>
                    <a:pt x="221571" y="664966"/>
                  </a:moveTo>
                  <a:lnTo>
                    <a:pt x="221571" y="886631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7464" y="4327340"/>
              <a:ext cx="225585" cy="122631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013246" y="4517959"/>
              <a:ext cx="383540" cy="124460"/>
            </a:xfrm>
            <a:custGeom>
              <a:avLst/>
              <a:gdLst/>
              <a:ahLst/>
              <a:cxnLst/>
              <a:rect l="l" t="t" r="r" b="b"/>
              <a:pathLst>
                <a:path w="383539" h="124460">
                  <a:moveTo>
                    <a:pt x="17199" y="2033"/>
                  </a:moveTo>
                  <a:lnTo>
                    <a:pt x="0" y="2033"/>
                  </a:lnTo>
                  <a:lnTo>
                    <a:pt x="46517" y="122174"/>
                  </a:lnTo>
                  <a:lnTo>
                    <a:pt x="62814" y="122174"/>
                  </a:lnTo>
                  <a:lnTo>
                    <a:pt x="67975" y="108983"/>
                  </a:lnTo>
                  <a:lnTo>
                    <a:pt x="54710" y="108983"/>
                  </a:lnTo>
                  <a:lnTo>
                    <a:pt x="53008" y="102858"/>
                  </a:lnTo>
                  <a:lnTo>
                    <a:pt x="50911" y="96312"/>
                  </a:lnTo>
                  <a:lnTo>
                    <a:pt x="17199" y="2033"/>
                  </a:lnTo>
                  <a:close/>
                </a:path>
                <a:path w="383539" h="124460">
                  <a:moveTo>
                    <a:pt x="109827" y="2033"/>
                  </a:moveTo>
                  <a:lnTo>
                    <a:pt x="93605" y="2033"/>
                  </a:lnTo>
                  <a:lnTo>
                    <a:pt x="61175" y="89311"/>
                  </a:lnTo>
                  <a:lnTo>
                    <a:pt x="58724" y="95868"/>
                  </a:lnTo>
                  <a:lnTo>
                    <a:pt x="56564" y="102425"/>
                  </a:lnTo>
                  <a:lnTo>
                    <a:pt x="54710" y="108983"/>
                  </a:lnTo>
                  <a:lnTo>
                    <a:pt x="67975" y="108983"/>
                  </a:lnTo>
                  <a:lnTo>
                    <a:pt x="109827" y="2033"/>
                  </a:lnTo>
                  <a:close/>
                </a:path>
                <a:path w="383539" h="124460">
                  <a:moveTo>
                    <a:pt x="191568" y="2033"/>
                  </a:moveTo>
                  <a:lnTo>
                    <a:pt x="127674" y="2033"/>
                  </a:lnTo>
                  <a:lnTo>
                    <a:pt x="127674" y="122174"/>
                  </a:lnTo>
                  <a:lnTo>
                    <a:pt x="143564" y="122174"/>
                  </a:lnTo>
                  <a:lnTo>
                    <a:pt x="143564" y="68877"/>
                  </a:lnTo>
                  <a:lnTo>
                    <a:pt x="192760" y="68877"/>
                  </a:lnTo>
                  <a:lnTo>
                    <a:pt x="189790" y="67478"/>
                  </a:lnTo>
                  <a:lnTo>
                    <a:pt x="197889" y="65930"/>
                  </a:lnTo>
                  <a:lnTo>
                    <a:pt x="204858" y="63571"/>
                  </a:lnTo>
                  <a:lnTo>
                    <a:pt x="210707" y="60402"/>
                  </a:lnTo>
                  <a:lnTo>
                    <a:pt x="215449" y="56423"/>
                  </a:lnTo>
                  <a:lnTo>
                    <a:pt x="216755" y="55025"/>
                  </a:lnTo>
                  <a:lnTo>
                    <a:pt x="143564" y="55025"/>
                  </a:lnTo>
                  <a:lnTo>
                    <a:pt x="143564" y="15377"/>
                  </a:lnTo>
                  <a:lnTo>
                    <a:pt x="217779" y="15377"/>
                  </a:lnTo>
                  <a:lnTo>
                    <a:pt x="215322" y="11310"/>
                  </a:lnTo>
                  <a:lnTo>
                    <a:pt x="210875" y="7498"/>
                  </a:lnTo>
                  <a:lnTo>
                    <a:pt x="199697" y="3177"/>
                  </a:lnTo>
                  <a:lnTo>
                    <a:pt x="191568" y="2033"/>
                  </a:lnTo>
                  <a:close/>
                </a:path>
                <a:path w="383539" h="124460">
                  <a:moveTo>
                    <a:pt x="192760" y="68877"/>
                  </a:moveTo>
                  <a:lnTo>
                    <a:pt x="166035" y="68877"/>
                  </a:lnTo>
                  <a:lnTo>
                    <a:pt x="169083" y="69004"/>
                  </a:lnTo>
                  <a:lnTo>
                    <a:pt x="170863" y="69385"/>
                  </a:lnTo>
                  <a:lnTo>
                    <a:pt x="186105" y="80695"/>
                  </a:lnTo>
                  <a:lnTo>
                    <a:pt x="189155" y="84457"/>
                  </a:lnTo>
                  <a:lnTo>
                    <a:pt x="192965" y="89971"/>
                  </a:lnTo>
                  <a:lnTo>
                    <a:pt x="197665" y="97177"/>
                  </a:lnTo>
                  <a:lnTo>
                    <a:pt x="213544" y="122174"/>
                  </a:lnTo>
                  <a:lnTo>
                    <a:pt x="233486" y="122174"/>
                  </a:lnTo>
                  <a:lnTo>
                    <a:pt x="212653" y="89476"/>
                  </a:lnTo>
                  <a:lnTo>
                    <a:pt x="194109" y="69512"/>
                  </a:lnTo>
                  <a:lnTo>
                    <a:pt x="192760" y="68877"/>
                  </a:lnTo>
                  <a:close/>
                </a:path>
                <a:path w="383539" h="124460">
                  <a:moveTo>
                    <a:pt x="217779" y="15377"/>
                  </a:moveTo>
                  <a:lnTo>
                    <a:pt x="190425" y="15377"/>
                  </a:lnTo>
                  <a:lnTo>
                    <a:pt x="197030" y="17156"/>
                  </a:lnTo>
                  <a:lnTo>
                    <a:pt x="201095" y="20840"/>
                  </a:lnTo>
                  <a:lnTo>
                    <a:pt x="205286" y="24526"/>
                  </a:lnTo>
                  <a:lnTo>
                    <a:pt x="207319" y="29100"/>
                  </a:lnTo>
                  <a:lnTo>
                    <a:pt x="207319" y="38759"/>
                  </a:lnTo>
                  <a:lnTo>
                    <a:pt x="184962" y="55025"/>
                  </a:lnTo>
                  <a:lnTo>
                    <a:pt x="216755" y="55025"/>
                  </a:lnTo>
                  <a:lnTo>
                    <a:pt x="220911" y="50577"/>
                  </a:lnTo>
                  <a:lnTo>
                    <a:pt x="223705" y="43333"/>
                  </a:lnTo>
                  <a:lnTo>
                    <a:pt x="223705" y="28211"/>
                  </a:lnTo>
                  <a:lnTo>
                    <a:pt x="222054" y="22238"/>
                  </a:lnTo>
                  <a:lnTo>
                    <a:pt x="218624" y="16774"/>
                  </a:lnTo>
                  <a:lnTo>
                    <a:pt x="217779" y="15377"/>
                  </a:lnTo>
                  <a:close/>
                </a:path>
                <a:path w="383539" h="124460">
                  <a:moveTo>
                    <a:pt x="285948" y="33167"/>
                  </a:moveTo>
                  <a:lnTo>
                    <a:pt x="251750" y="52010"/>
                  </a:lnTo>
                  <a:lnTo>
                    <a:pt x="245487" y="78535"/>
                  </a:lnTo>
                  <a:lnTo>
                    <a:pt x="245515" y="80695"/>
                  </a:lnTo>
                  <a:lnTo>
                    <a:pt x="262651" y="117522"/>
                  </a:lnTo>
                  <a:lnTo>
                    <a:pt x="286837" y="124143"/>
                  </a:lnTo>
                  <a:lnTo>
                    <a:pt x="294050" y="123681"/>
                  </a:lnTo>
                  <a:lnTo>
                    <a:pt x="300619" y="122296"/>
                  </a:lnTo>
                  <a:lnTo>
                    <a:pt x="306522" y="119988"/>
                  </a:lnTo>
                  <a:lnTo>
                    <a:pt x="311734" y="116759"/>
                  </a:lnTo>
                  <a:lnTo>
                    <a:pt x="318011" y="112007"/>
                  </a:lnTo>
                  <a:lnTo>
                    <a:pt x="279596" y="112007"/>
                  </a:lnTo>
                  <a:lnTo>
                    <a:pt x="273626" y="109479"/>
                  </a:lnTo>
                  <a:lnTo>
                    <a:pt x="268673" y="104395"/>
                  </a:lnTo>
                  <a:lnTo>
                    <a:pt x="263846" y="99312"/>
                  </a:lnTo>
                  <a:lnTo>
                    <a:pt x="261178" y="91992"/>
                  </a:lnTo>
                  <a:lnTo>
                    <a:pt x="260670" y="82436"/>
                  </a:lnTo>
                  <a:lnTo>
                    <a:pt x="325454" y="82436"/>
                  </a:lnTo>
                  <a:lnTo>
                    <a:pt x="325581" y="78535"/>
                  </a:lnTo>
                  <a:lnTo>
                    <a:pt x="325020" y="70275"/>
                  </a:lnTo>
                  <a:lnTo>
                    <a:pt x="261432" y="70275"/>
                  </a:lnTo>
                  <a:lnTo>
                    <a:pt x="261940" y="62777"/>
                  </a:lnTo>
                  <a:lnTo>
                    <a:pt x="264481" y="56677"/>
                  </a:lnTo>
                  <a:lnTo>
                    <a:pt x="269149" y="52010"/>
                  </a:lnTo>
                  <a:lnTo>
                    <a:pt x="273753" y="47527"/>
                  </a:lnTo>
                  <a:lnTo>
                    <a:pt x="279342" y="45366"/>
                  </a:lnTo>
                  <a:lnTo>
                    <a:pt x="314717" y="45366"/>
                  </a:lnTo>
                  <a:lnTo>
                    <a:pt x="314529" y="45112"/>
                  </a:lnTo>
                  <a:lnTo>
                    <a:pt x="308598" y="39868"/>
                  </a:lnTo>
                  <a:lnTo>
                    <a:pt x="301858" y="36137"/>
                  </a:lnTo>
                  <a:lnTo>
                    <a:pt x="294308" y="33907"/>
                  </a:lnTo>
                  <a:lnTo>
                    <a:pt x="285948" y="33167"/>
                  </a:lnTo>
                  <a:close/>
                </a:path>
                <a:path w="383539" h="124460">
                  <a:moveTo>
                    <a:pt x="309829" y="94152"/>
                  </a:moveTo>
                  <a:lnTo>
                    <a:pt x="307543" y="100379"/>
                  </a:lnTo>
                  <a:lnTo>
                    <a:pt x="304620" y="104917"/>
                  </a:lnTo>
                  <a:lnTo>
                    <a:pt x="300683" y="107750"/>
                  </a:lnTo>
                  <a:lnTo>
                    <a:pt x="296872" y="110596"/>
                  </a:lnTo>
                  <a:lnTo>
                    <a:pt x="292299" y="112007"/>
                  </a:lnTo>
                  <a:lnTo>
                    <a:pt x="318011" y="112007"/>
                  </a:lnTo>
                  <a:lnTo>
                    <a:pt x="318212" y="111855"/>
                  </a:lnTo>
                  <a:lnTo>
                    <a:pt x="322665" y="104917"/>
                  </a:lnTo>
                  <a:lnTo>
                    <a:pt x="325073" y="96033"/>
                  </a:lnTo>
                  <a:lnTo>
                    <a:pt x="309829" y="94152"/>
                  </a:lnTo>
                  <a:close/>
                </a:path>
                <a:path w="383539" h="124460">
                  <a:moveTo>
                    <a:pt x="314717" y="45366"/>
                  </a:moveTo>
                  <a:lnTo>
                    <a:pt x="293697" y="45366"/>
                  </a:lnTo>
                  <a:lnTo>
                    <a:pt x="299666" y="48163"/>
                  </a:lnTo>
                  <a:lnTo>
                    <a:pt x="304366" y="53882"/>
                  </a:lnTo>
                  <a:lnTo>
                    <a:pt x="307543" y="57439"/>
                  </a:lnTo>
                  <a:lnTo>
                    <a:pt x="309321" y="63031"/>
                  </a:lnTo>
                  <a:lnTo>
                    <a:pt x="309956" y="70275"/>
                  </a:lnTo>
                  <a:lnTo>
                    <a:pt x="325020" y="70275"/>
                  </a:lnTo>
                  <a:lnTo>
                    <a:pt x="324890" y="68363"/>
                  </a:lnTo>
                  <a:lnTo>
                    <a:pt x="322817" y="59393"/>
                  </a:lnTo>
                  <a:lnTo>
                    <a:pt x="319364" y="51639"/>
                  </a:lnTo>
                  <a:lnTo>
                    <a:pt x="314717" y="45366"/>
                  </a:lnTo>
                  <a:close/>
                </a:path>
                <a:path w="383539" h="124460">
                  <a:moveTo>
                    <a:pt x="364577" y="46638"/>
                  </a:moveTo>
                  <a:lnTo>
                    <a:pt x="349843" y="46638"/>
                  </a:lnTo>
                  <a:lnTo>
                    <a:pt x="349843" y="122174"/>
                  </a:lnTo>
                  <a:lnTo>
                    <a:pt x="364577" y="122174"/>
                  </a:lnTo>
                  <a:lnTo>
                    <a:pt x="364577" y="46638"/>
                  </a:lnTo>
                  <a:close/>
                </a:path>
                <a:path w="383539" h="124460">
                  <a:moveTo>
                    <a:pt x="381472" y="35200"/>
                  </a:moveTo>
                  <a:lnTo>
                    <a:pt x="336885" y="35200"/>
                  </a:lnTo>
                  <a:lnTo>
                    <a:pt x="336885" y="46638"/>
                  </a:lnTo>
                  <a:lnTo>
                    <a:pt x="381472" y="46638"/>
                  </a:lnTo>
                  <a:lnTo>
                    <a:pt x="381472" y="35200"/>
                  </a:lnTo>
                  <a:close/>
                </a:path>
                <a:path w="383539" h="124460">
                  <a:moveTo>
                    <a:pt x="378169" y="0"/>
                  </a:moveTo>
                  <a:lnTo>
                    <a:pt x="367498" y="0"/>
                  </a:lnTo>
                  <a:lnTo>
                    <a:pt x="362545" y="1144"/>
                  </a:lnTo>
                  <a:lnTo>
                    <a:pt x="358988" y="3558"/>
                  </a:lnTo>
                  <a:lnTo>
                    <a:pt x="355304" y="5972"/>
                  </a:lnTo>
                  <a:lnTo>
                    <a:pt x="352891" y="9023"/>
                  </a:lnTo>
                  <a:lnTo>
                    <a:pt x="351494" y="12834"/>
                  </a:lnTo>
                  <a:lnTo>
                    <a:pt x="350351" y="15758"/>
                  </a:lnTo>
                  <a:lnTo>
                    <a:pt x="349843" y="20078"/>
                  </a:lnTo>
                  <a:lnTo>
                    <a:pt x="349843" y="35200"/>
                  </a:lnTo>
                  <a:lnTo>
                    <a:pt x="364577" y="35200"/>
                  </a:lnTo>
                  <a:lnTo>
                    <a:pt x="364577" y="21857"/>
                  </a:lnTo>
                  <a:lnTo>
                    <a:pt x="365466" y="18299"/>
                  </a:lnTo>
                  <a:lnTo>
                    <a:pt x="367371" y="16393"/>
                  </a:lnTo>
                  <a:lnTo>
                    <a:pt x="369150" y="14486"/>
                  </a:lnTo>
                  <a:lnTo>
                    <a:pt x="372325" y="13470"/>
                  </a:lnTo>
                  <a:lnTo>
                    <a:pt x="383300" y="13470"/>
                  </a:lnTo>
                  <a:lnTo>
                    <a:pt x="383300" y="622"/>
                  </a:lnTo>
                  <a:lnTo>
                    <a:pt x="382742" y="507"/>
                  </a:lnTo>
                  <a:lnTo>
                    <a:pt x="378169" y="0"/>
                  </a:lnTo>
                  <a:close/>
                </a:path>
                <a:path w="383539" h="124460">
                  <a:moveTo>
                    <a:pt x="383300" y="13470"/>
                  </a:moveTo>
                  <a:lnTo>
                    <a:pt x="379566" y="13470"/>
                  </a:lnTo>
                  <a:lnTo>
                    <a:pt x="382488" y="13851"/>
                  </a:lnTo>
                  <a:lnTo>
                    <a:pt x="383300" y="13987"/>
                  </a:lnTo>
                  <a:lnTo>
                    <a:pt x="383300" y="134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290571" y="2838736"/>
              <a:ext cx="1484630" cy="1574165"/>
            </a:xfrm>
            <a:custGeom>
              <a:avLst/>
              <a:gdLst/>
              <a:ahLst/>
              <a:cxnLst/>
              <a:rect l="l" t="t" r="r" b="b"/>
              <a:pathLst>
                <a:path w="1484629" h="1574164">
                  <a:moveTo>
                    <a:pt x="221558" y="1573747"/>
                  </a:moveTo>
                  <a:lnTo>
                    <a:pt x="0" y="1573747"/>
                  </a:lnTo>
                </a:path>
                <a:path w="1484629" h="1574164">
                  <a:moveTo>
                    <a:pt x="221558" y="1573747"/>
                  </a:moveTo>
                  <a:lnTo>
                    <a:pt x="221558" y="1352121"/>
                  </a:lnTo>
                </a:path>
                <a:path w="1484629" h="1574164">
                  <a:moveTo>
                    <a:pt x="0" y="1573747"/>
                  </a:moveTo>
                  <a:lnTo>
                    <a:pt x="0" y="1352121"/>
                  </a:lnTo>
                </a:path>
                <a:path w="1484629" h="1574164">
                  <a:moveTo>
                    <a:pt x="443129" y="1462934"/>
                  </a:moveTo>
                  <a:lnTo>
                    <a:pt x="221558" y="1462934"/>
                  </a:lnTo>
                </a:path>
                <a:path w="1484629" h="1574164">
                  <a:moveTo>
                    <a:pt x="221558" y="1352121"/>
                  </a:moveTo>
                  <a:lnTo>
                    <a:pt x="0" y="1352121"/>
                  </a:lnTo>
                </a:path>
                <a:path w="1484629" h="1574164">
                  <a:moveTo>
                    <a:pt x="1484462" y="0"/>
                  </a:moveTo>
                  <a:lnTo>
                    <a:pt x="1484462" y="265976"/>
                  </a:lnTo>
                </a:path>
                <a:path w="1484629" h="1574164">
                  <a:moveTo>
                    <a:pt x="1418028" y="88574"/>
                  </a:moveTo>
                  <a:lnTo>
                    <a:pt x="1418028" y="177275"/>
                  </a:lnTo>
                </a:path>
              </a:pathLst>
            </a:custGeom>
            <a:ln w="1905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976981" y="4215130"/>
              <a:ext cx="256540" cy="124460"/>
            </a:xfrm>
            <a:custGeom>
              <a:avLst/>
              <a:gdLst/>
              <a:ahLst/>
              <a:cxnLst/>
              <a:rect l="l" t="t" r="r" b="b"/>
              <a:pathLst>
                <a:path w="256539" h="124460">
                  <a:moveTo>
                    <a:pt x="64123" y="2033"/>
                  </a:moveTo>
                  <a:lnTo>
                    <a:pt x="0" y="2033"/>
                  </a:lnTo>
                  <a:lnTo>
                    <a:pt x="0" y="122504"/>
                  </a:lnTo>
                  <a:lnTo>
                    <a:pt x="15933" y="122504"/>
                  </a:lnTo>
                  <a:lnTo>
                    <a:pt x="15933" y="69002"/>
                  </a:lnTo>
                  <a:lnTo>
                    <a:pt x="64979" y="69002"/>
                  </a:lnTo>
                  <a:lnTo>
                    <a:pt x="62345" y="67732"/>
                  </a:lnTo>
                  <a:lnTo>
                    <a:pt x="70442" y="66110"/>
                  </a:lnTo>
                  <a:lnTo>
                    <a:pt x="77413" y="63713"/>
                  </a:lnTo>
                  <a:lnTo>
                    <a:pt x="83255" y="60530"/>
                  </a:lnTo>
                  <a:lnTo>
                    <a:pt x="87966" y="56549"/>
                  </a:lnTo>
                  <a:lnTo>
                    <a:pt x="89287" y="55152"/>
                  </a:lnTo>
                  <a:lnTo>
                    <a:pt x="15933" y="55152"/>
                  </a:lnTo>
                  <a:lnTo>
                    <a:pt x="15933" y="15375"/>
                  </a:lnTo>
                  <a:lnTo>
                    <a:pt x="90401" y="15375"/>
                  </a:lnTo>
                  <a:lnTo>
                    <a:pt x="87915" y="11309"/>
                  </a:lnTo>
                  <a:lnTo>
                    <a:pt x="83444" y="7496"/>
                  </a:lnTo>
                  <a:lnTo>
                    <a:pt x="72278" y="3176"/>
                  </a:lnTo>
                  <a:lnTo>
                    <a:pt x="64123" y="2033"/>
                  </a:lnTo>
                  <a:close/>
                </a:path>
                <a:path w="256539" h="124460">
                  <a:moveTo>
                    <a:pt x="64979" y="69002"/>
                  </a:moveTo>
                  <a:lnTo>
                    <a:pt x="38520" y="69002"/>
                  </a:lnTo>
                  <a:lnTo>
                    <a:pt x="41476" y="69258"/>
                  </a:lnTo>
                  <a:lnTo>
                    <a:pt x="45742" y="70147"/>
                  </a:lnTo>
                  <a:lnTo>
                    <a:pt x="86072" y="122504"/>
                  </a:lnTo>
                  <a:lnTo>
                    <a:pt x="106118" y="122504"/>
                  </a:lnTo>
                  <a:lnTo>
                    <a:pt x="85171" y="89717"/>
                  </a:lnTo>
                  <a:lnTo>
                    <a:pt x="66561" y="69766"/>
                  </a:lnTo>
                  <a:lnTo>
                    <a:pt x="64979" y="69002"/>
                  </a:lnTo>
                  <a:close/>
                </a:path>
                <a:path w="256539" h="124460">
                  <a:moveTo>
                    <a:pt x="90401" y="15375"/>
                  </a:moveTo>
                  <a:lnTo>
                    <a:pt x="62967" y="15375"/>
                  </a:lnTo>
                  <a:lnTo>
                    <a:pt x="69496" y="17155"/>
                  </a:lnTo>
                  <a:lnTo>
                    <a:pt x="77765" y="24526"/>
                  </a:lnTo>
                  <a:lnTo>
                    <a:pt x="79836" y="29227"/>
                  </a:lnTo>
                  <a:lnTo>
                    <a:pt x="79836" y="38759"/>
                  </a:lnTo>
                  <a:lnTo>
                    <a:pt x="57467" y="55152"/>
                  </a:lnTo>
                  <a:lnTo>
                    <a:pt x="89287" y="55152"/>
                  </a:lnTo>
                  <a:lnTo>
                    <a:pt x="93492" y="50703"/>
                  </a:lnTo>
                  <a:lnTo>
                    <a:pt x="96260" y="43460"/>
                  </a:lnTo>
                  <a:lnTo>
                    <a:pt x="96260" y="28337"/>
                  </a:lnTo>
                  <a:lnTo>
                    <a:pt x="94597" y="22237"/>
                  </a:lnTo>
                  <a:lnTo>
                    <a:pt x="90401" y="15375"/>
                  </a:lnTo>
                  <a:close/>
                </a:path>
                <a:path w="256539" h="124460">
                  <a:moveTo>
                    <a:pt x="158770" y="33294"/>
                  </a:moveTo>
                  <a:lnTo>
                    <a:pt x="124404" y="52084"/>
                  </a:lnTo>
                  <a:lnTo>
                    <a:pt x="118094" y="78661"/>
                  </a:lnTo>
                  <a:lnTo>
                    <a:pt x="118130" y="80948"/>
                  </a:lnTo>
                  <a:lnTo>
                    <a:pt x="135341" y="117869"/>
                  </a:lnTo>
                  <a:lnTo>
                    <a:pt x="159583" y="124410"/>
                  </a:lnTo>
                  <a:lnTo>
                    <a:pt x="166845" y="123955"/>
                  </a:lnTo>
                  <a:lnTo>
                    <a:pt x="173427" y="122583"/>
                  </a:lnTo>
                  <a:lnTo>
                    <a:pt x="179330" y="120281"/>
                  </a:lnTo>
                  <a:lnTo>
                    <a:pt x="184556" y="117039"/>
                  </a:lnTo>
                  <a:lnTo>
                    <a:pt x="190901" y="112337"/>
                  </a:lnTo>
                  <a:lnTo>
                    <a:pt x="152393" y="112337"/>
                  </a:lnTo>
                  <a:lnTo>
                    <a:pt x="146309" y="109795"/>
                  </a:lnTo>
                  <a:lnTo>
                    <a:pt x="136566" y="99628"/>
                  </a:lnTo>
                  <a:lnTo>
                    <a:pt x="133847" y="92259"/>
                  </a:lnTo>
                  <a:lnTo>
                    <a:pt x="133301" y="82600"/>
                  </a:lnTo>
                  <a:lnTo>
                    <a:pt x="198351" y="82600"/>
                  </a:lnTo>
                  <a:lnTo>
                    <a:pt x="198440" y="78661"/>
                  </a:lnTo>
                  <a:lnTo>
                    <a:pt x="197885" y="70528"/>
                  </a:lnTo>
                  <a:lnTo>
                    <a:pt x="134127" y="70528"/>
                  </a:lnTo>
                  <a:lnTo>
                    <a:pt x="134622" y="62903"/>
                  </a:lnTo>
                  <a:lnTo>
                    <a:pt x="137176" y="56803"/>
                  </a:lnTo>
                  <a:lnTo>
                    <a:pt x="146436" y="47654"/>
                  </a:lnTo>
                  <a:lnTo>
                    <a:pt x="152139" y="45366"/>
                  </a:lnTo>
                  <a:lnTo>
                    <a:pt x="187446" y="45366"/>
                  </a:lnTo>
                  <a:lnTo>
                    <a:pt x="181406" y="39995"/>
                  </a:lnTo>
                  <a:lnTo>
                    <a:pt x="174661" y="36264"/>
                  </a:lnTo>
                  <a:lnTo>
                    <a:pt x="167116" y="34034"/>
                  </a:lnTo>
                  <a:lnTo>
                    <a:pt x="158770" y="33294"/>
                  </a:lnTo>
                  <a:close/>
                </a:path>
                <a:path w="256539" h="124460">
                  <a:moveTo>
                    <a:pt x="182664" y="94419"/>
                  </a:moveTo>
                  <a:lnTo>
                    <a:pt x="180428" y="100646"/>
                  </a:lnTo>
                  <a:lnTo>
                    <a:pt x="177379" y="105220"/>
                  </a:lnTo>
                  <a:lnTo>
                    <a:pt x="173555" y="108017"/>
                  </a:lnTo>
                  <a:lnTo>
                    <a:pt x="169720" y="110939"/>
                  </a:lnTo>
                  <a:lnTo>
                    <a:pt x="165096" y="112337"/>
                  </a:lnTo>
                  <a:lnTo>
                    <a:pt x="190901" y="112337"/>
                  </a:lnTo>
                  <a:lnTo>
                    <a:pt x="191072" y="112210"/>
                  </a:lnTo>
                  <a:lnTo>
                    <a:pt x="195531" y="105220"/>
                  </a:lnTo>
                  <a:lnTo>
                    <a:pt x="197944" y="96325"/>
                  </a:lnTo>
                  <a:lnTo>
                    <a:pt x="182664" y="94419"/>
                  </a:lnTo>
                  <a:close/>
                </a:path>
                <a:path w="256539" h="124460">
                  <a:moveTo>
                    <a:pt x="187446" y="45366"/>
                  </a:moveTo>
                  <a:lnTo>
                    <a:pt x="166429" y="45366"/>
                  </a:lnTo>
                  <a:lnTo>
                    <a:pt x="172539" y="48289"/>
                  </a:lnTo>
                  <a:lnTo>
                    <a:pt x="180314" y="57693"/>
                  </a:lnTo>
                  <a:lnTo>
                    <a:pt x="182181" y="63158"/>
                  </a:lnTo>
                  <a:lnTo>
                    <a:pt x="182829" y="70528"/>
                  </a:lnTo>
                  <a:lnTo>
                    <a:pt x="197885" y="70528"/>
                  </a:lnTo>
                  <a:lnTo>
                    <a:pt x="197747" y="68489"/>
                  </a:lnTo>
                  <a:lnTo>
                    <a:pt x="195668" y="59520"/>
                  </a:lnTo>
                  <a:lnTo>
                    <a:pt x="192203" y="51766"/>
                  </a:lnTo>
                  <a:lnTo>
                    <a:pt x="187446" y="45366"/>
                  </a:lnTo>
                  <a:close/>
                </a:path>
                <a:path w="256539" h="124460">
                  <a:moveTo>
                    <a:pt x="237539" y="46763"/>
                  </a:moveTo>
                  <a:lnTo>
                    <a:pt x="222829" y="46763"/>
                  </a:lnTo>
                  <a:lnTo>
                    <a:pt x="222829" y="122504"/>
                  </a:lnTo>
                  <a:lnTo>
                    <a:pt x="237539" y="122504"/>
                  </a:lnTo>
                  <a:lnTo>
                    <a:pt x="237539" y="46763"/>
                  </a:lnTo>
                  <a:close/>
                </a:path>
                <a:path w="256539" h="124460">
                  <a:moveTo>
                    <a:pt x="254535" y="35200"/>
                  </a:moveTo>
                  <a:lnTo>
                    <a:pt x="209770" y="35200"/>
                  </a:lnTo>
                  <a:lnTo>
                    <a:pt x="209770" y="46763"/>
                  </a:lnTo>
                  <a:lnTo>
                    <a:pt x="254535" y="46763"/>
                  </a:lnTo>
                  <a:lnTo>
                    <a:pt x="254535" y="35200"/>
                  </a:lnTo>
                  <a:close/>
                </a:path>
                <a:path w="256539" h="124460">
                  <a:moveTo>
                    <a:pt x="251143" y="0"/>
                  </a:moveTo>
                  <a:lnTo>
                    <a:pt x="240524" y="0"/>
                  </a:lnTo>
                  <a:lnTo>
                    <a:pt x="235493" y="1143"/>
                  </a:lnTo>
                  <a:lnTo>
                    <a:pt x="222829" y="20077"/>
                  </a:lnTo>
                  <a:lnTo>
                    <a:pt x="222829" y="35200"/>
                  </a:lnTo>
                  <a:lnTo>
                    <a:pt x="237539" y="35200"/>
                  </a:lnTo>
                  <a:lnTo>
                    <a:pt x="237539" y="21983"/>
                  </a:lnTo>
                  <a:lnTo>
                    <a:pt x="238466" y="18299"/>
                  </a:lnTo>
                  <a:lnTo>
                    <a:pt x="242189" y="14486"/>
                  </a:lnTo>
                  <a:lnTo>
                    <a:pt x="245364" y="13596"/>
                  </a:lnTo>
                  <a:lnTo>
                    <a:pt x="256348" y="13596"/>
                  </a:lnTo>
                  <a:lnTo>
                    <a:pt x="256348" y="630"/>
                  </a:lnTo>
                  <a:lnTo>
                    <a:pt x="255742" y="508"/>
                  </a:lnTo>
                  <a:lnTo>
                    <a:pt x="251143" y="0"/>
                  </a:lnTo>
                  <a:close/>
                </a:path>
                <a:path w="256539" h="124460">
                  <a:moveTo>
                    <a:pt x="256348" y="13596"/>
                  </a:moveTo>
                  <a:lnTo>
                    <a:pt x="252591" y="13596"/>
                  </a:lnTo>
                  <a:lnTo>
                    <a:pt x="255501" y="13850"/>
                  </a:lnTo>
                  <a:lnTo>
                    <a:pt x="256348" y="13991"/>
                  </a:lnTo>
                  <a:lnTo>
                    <a:pt x="256348" y="13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512129" y="5409953"/>
              <a:ext cx="443230" cy="0"/>
            </a:xfrm>
            <a:custGeom>
              <a:avLst/>
              <a:gdLst/>
              <a:ahLst/>
              <a:cxnLst/>
              <a:rect l="l" t="t" r="r" b="b"/>
              <a:pathLst>
                <a:path w="443229" h="0">
                  <a:moveTo>
                    <a:pt x="0" y="0"/>
                  </a:moveTo>
                  <a:lnTo>
                    <a:pt x="443129" y="0"/>
                  </a:lnTo>
                </a:path>
              </a:pathLst>
            </a:custGeom>
            <a:ln w="19061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439" y="2565128"/>
              <a:ext cx="4253891" cy="2807581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609439" y="2565128"/>
              <a:ext cx="4254500" cy="2807970"/>
            </a:xfrm>
            <a:custGeom>
              <a:avLst/>
              <a:gdLst/>
              <a:ahLst/>
              <a:cxnLst/>
              <a:rect l="l" t="t" r="r" b="b"/>
              <a:pathLst>
                <a:path w="4254500" h="2807970">
                  <a:moveTo>
                    <a:pt x="467940" y="2807581"/>
                  </a:moveTo>
                  <a:lnTo>
                    <a:pt x="420095" y="2805165"/>
                  </a:lnTo>
                  <a:lnTo>
                    <a:pt x="373633" y="2798074"/>
                  </a:lnTo>
                  <a:lnTo>
                    <a:pt x="328789" y="2786543"/>
                  </a:lnTo>
                  <a:lnTo>
                    <a:pt x="285796" y="2770807"/>
                  </a:lnTo>
                  <a:lnTo>
                    <a:pt x="244892" y="2751103"/>
                  </a:lnTo>
                  <a:lnTo>
                    <a:pt x="206310" y="2727664"/>
                  </a:lnTo>
                  <a:lnTo>
                    <a:pt x="170286" y="2700726"/>
                  </a:lnTo>
                  <a:lnTo>
                    <a:pt x="137056" y="2670524"/>
                  </a:lnTo>
                  <a:lnTo>
                    <a:pt x="106854" y="2637294"/>
                  </a:lnTo>
                  <a:lnTo>
                    <a:pt x="79916" y="2601270"/>
                  </a:lnTo>
                  <a:lnTo>
                    <a:pt x="56477" y="2562688"/>
                  </a:lnTo>
                  <a:lnTo>
                    <a:pt x="36773" y="2521784"/>
                  </a:lnTo>
                  <a:lnTo>
                    <a:pt x="21037" y="2478791"/>
                  </a:lnTo>
                  <a:lnTo>
                    <a:pt x="9506" y="2433947"/>
                  </a:lnTo>
                  <a:lnTo>
                    <a:pt x="2415" y="2387484"/>
                  </a:lnTo>
                  <a:lnTo>
                    <a:pt x="0" y="2339640"/>
                  </a:lnTo>
                  <a:lnTo>
                    <a:pt x="0" y="1637757"/>
                  </a:lnTo>
                  <a:lnTo>
                    <a:pt x="0" y="467940"/>
                  </a:lnTo>
                  <a:lnTo>
                    <a:pt x="2415" y="420095"/>
                  </a:lnTo>
                  <a:lnTo>
                    <a:pt x="9506" y="373633"/>
                  </a:lnTo>
                  <a:lnTo>
                    <a:pt x="21037" y="328789"/>
                  </a:lnTo>
                  <a:lnTo>
                    <a:pt x="36773" y="285796"/>
                  </a:lnTo>
                  <a:lnTo>
                    <a:pt x="56477" y="244892"/>
                  </a:lnTo>
                  <a:lnTo>
                    <a:pt x="79916" y="206310"/>
                  </a:lnTo>
                  <a:lnTo>
                    <a:pt x="106854" y="170286"/>
                  </a:lnTo>
                  <a:lnTo>
                    <a:pt x="137056" y="137056"/>
                  </a:lnTo>
                  <a:lnTo>
                    <a:pt x="170286" y="106854"/>
                  </a:lnTo>
                  <a:lnTo>
                    <a:pt x="206310" y="79916"/>
                  </a:lnTo>
                  <a:lnTo>
                    <a:pt x="244892" y="56477"/>
                  </a:lnTo>
                  <a:lnTo>
                    <a:pt x="285796" y="36773"/>
                  </a:lnTo>
                  <a:lnTo>
                    <a:pt x="328789" y="21037"/>
                  </a:lnTo>
                  <a:lnTo>
                    <a:pt x="373633" y="9506"/>
                  </a:lnTo>
                  <a:lnTo>
                    <a:pt x="420095" y="2415"/>
                  </a:lnTo>
                  <a:lnTo>
                    <a:pt x="467940" y="0"/>
                  </a:lnTo>
                  <a:lnTo>
                    <a:pt x="1897761" y="0"/>
                  </a:lnTo>
                  <a:lnTo>
                    <a:pt x="2711087" y="0"/>
                  </a:lnTo>
                  <a:lnTo>
                    <a:pt x="2785365" y="0"/>
                  </a:lnTo>
                  <a:lnTo>
                    <a:pt x="2833209" y="2415"/>
                  </a:lnTo>
                  <a:lnTo>
                    <a:pt x="2879671" y="9506"/>
                  </a:lnTo>
                  <a:lnTo>
                    <a:pt x="2924516" y="21037"/>
                  </a:lnTo>
                  <a:lnTo>
                    <a:pt x="2967508" y="36773"/>
                  </a:lnTo>
                  <a:lnTo>
                    <a:pt x="3008412" y="56477"/>
                  </a:lnTo>
                  <a:lnTo>
                    <a:pt x="3046994" y="79916"/>
                  </a:lnTo>
                  <a:lnTo>
                    <a:pt x="3083018" y="106854"/>
                  </a:lnTo>
                  <a:lnTo>
                    <a:pt x="3116248" y="137056"/>
                  </a:lnTo>
                  <a:lnTo>
                    <a:pt x="3146450" y="170286"/>
                  </a:lnTo>
                  <a:lnTo>
                    <a:pt x="3173388" y="206310"/>
                  </a:lnTo>
                  <a:lnTo>
                    <a:pt x="3196827" y="244892"/>
                  </a:lnTo>
                  <a:lnTo>
                    <a:pt x="3216531" y="285796"/>
                  </a:lnTo>
                  <a:lnTo>
                    <a:pt x="3232267" y="328789"/>
                  </a:lnTo>
                  <a:lnTo>
                    <a:pt x="3243798" y="373633"/>
                  </a:lnTo>
                  <a:lnTo>
                    <a:pt x="3250889" y="420095"/>
                  </a:lnTo>
                  <a:lnTo>
                    <a:pt x="3253305" y="467940"/>
                  </a:lnTo>
                  <a:lnTo>
                    <a:pt x="3253305" y="1637757"/>
                  </a:lnTo>
                  <a:lnTo>
                    <a:pt x="4253892" y="1805499"/>
                  </a:lnTo>
                  <a:lnTo>
                    <a:pt x="3253305" y="2339651"/>
                  </a:lnTo>
                  <a:lnTo>
                    <a:pt x="3250889" y="2387484"/>
                  </a:lnTo>
                  <a:lnTo>
                    <a:pt x="3243798" y="2433947"/>
                  </a:lnTo>
                  <a:lnTo>
                    <a:pt x="3232267" y="2478791"/>
                  </a:lnTo>
                  <a:lnTo>
                    <a:pt x="3216531" y="2521784"/>
                  </a:lnTo>
                  <a:lnTo>
                    <a:pt x="3196827" y="2562688"/>
                  </a:lnTo>
                  <a:lnTo>
                    <a:pt x="3173388" y="2601270"/>
                  </a:lnTo>
                  <a:lnTo>
                    <a:pt x="3146450" y="2637294"/>
                  </a:lnTo>
                  <a:lnTo>
                    <a:pt x="3116248" y="2670524"/>
                  </a:lnTo>
                  <a:lnTo>
                    <a:pt x="3083018" y="2700726"/>
                  </a:lnTo>
                  <a:lnTo>
                    <a:pt x="3046994" y="2727664"/>
                  </a:lnTo>
                  <a:lnTo>
                    <a:pt x="3008412" y="2751103"/>
                  </a:lnTo>
                  <a:lnTo>
                    <a:pt x="2967508" y="2770807"/>
                  </a:lnTo>
                  <a:lnTo>
                    <a:pt x="2924516" y="2786543"/>
                  </a:lnTo>
                  <a:lnTo>
                    <a:pt x="2879671" y="2798074"/>
                  </a:lnTo>
                  <a:lnTo>
                    <a:pt x="2833209" y="2805165"/>
                  </a:lnTo>
                  <a:lnTo>
                    <a:pt x="2785365" y="2807581"/>
                  </a:lnTo>
                  <a:lnTo>
                    <a:pt x="2711087" y="2807581"/>
                  </a:lnTo>
                  <a:lnTo>
                    <a:pt x="1897761" y="2807581"/>
                  </a:lnTo>
                  <a:lnTo>
                    <a:pt x="467940" y="2807581"/>
                  </a:lnTo>
                  <a:close/>
                </a:path>
              </a:pathLst>
            </a:custGeom>
            <a:ln w="254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333639" y="3279000"/>
              <a:ext cx="1825625" cy="195580"/>
            </a:xfrm>
            <a:custGeom>
              <a:avLst/>
              <a:gdLst/>
              <a:ahLst/>
              <a:cxnLst/>
              <a:rect l="l" t="t" r="r" b="b"/>
              <a:pathLst>
                <a:path w="1825625" h="195579">
                  <a:moveTo>
                    <a:pt x="47485" y="148082"/>
                  </a:moveTo>
                  <a:lnTo>
                    <a:pt x="0" y="148082"/>
                  </a:lnTo>
                  <a:lnTo>
                    <a:pt x="0" y="195541"/>
                  </a:lnTo>
                  <a:lnTo>
                    <a:pt x="47485" y="195541"/>
                  </a:lnTo>
                  <a:lnTo>
                    <a:pt x="47485" y="148082"/>
                  </a:lnTo>
                  <a:close/>
                </a:path>
                <a:path w="1825625" h="195579">
                  <a:moveTo>
                    <a:pt x="1825396" y="0"/>
                  </a:moveTo>
                  <a:lnTo>
                    <a:pt x="1777911" y="0"/>
                  </a:lnTo>
                  <a:lnTo>
                    <a:pt x="1777911" y="47459"/>
                  </a:lnTo>
                  <a:lnTo>
                    <a:pt x="1825396" y="47459"/>
                  </a:lnTo>
                  <a:lnTo>
                    <a:pt x="1825396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098186" y="3302790"/>
              <a:ext cx="1037590" cy="1036955"/>
            </a:xfrm>
            <a:custGeom>
              <a:avLst/>
              <a:gdLst/>
              <a:ahLst/>
              <a:cxnLst/>
              <a:rect l="l" t="t" r="r" b="b"/>
              <a:pathLst>
                <a:path w="1037589" h="1036954">
                  <a:moveTo>
                    <a:pt x="148095" y="148079"/>
                  </a:moveTo>
                  <a:lnTo>
                    <a:pt x="148095" y="592317"/>
                  </a:lnTo>
                </a:path>
                <a:path w="1037589" h="1036954">
                  <a:moveTo>
                    <a:pt x="1037175" y="888476"/>
                  </a:moveTo>
                  <a:lnTo>
                    <a:pt x="1037175" y="1036556"/>
                  </a:lnTo>
                </a:path>
                <a:path w="1037589" h="1036954">
                  <a:moveTo>
                    <a:pt x="1037175" y="0"/>
                  </a:moveTo>
                  <a:lnTo>
                    <a:pt x="1037175" y="148079"/>
                  </a:lnTo>
                </a:path>
                <a:path w="1037589" h="1036954">
                  <a:moveTo>
                    <a:pt x="0" y="888476"/>
                  </a:moveTo>
                  <a:lnTo>
                    <a:pt x="148095" y="888476"/>
                  </a:lnTo>
                </a:path>
                <a:path w="1037589" h="1036954">
                  <a:moveTo>
                    <a:pt x="296254" y="0"/>
                  </a:moveTo>
                  <a:lnTo>
                    <a:pt x="1037175" y="0"/>
                  </a:lnTo>
                </a:path>
              </a:pathLst>
            </a:custGeom>
            <a:ln w="1898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333639" y="3427082"/>
              <a:ext cx="1085215" cy="640080"/>
            </a:xfrm>
            <a:custGeom>
              <a:avLst/>
              <a:gdLst/>
              <a:ahLst/>
              <a:cxnLst/>
              <a:rect l="l" t="t" r="r" b="b"/>
              <a:pathLst>
                <a:path w="1085214" h="640079">
                  <a:moveTo>
                    <a:pt x="47485" y="592378"/>
                  </a:moveTo>
                  <a:lnTo>
                    <a:pt x="0" y="592378"/>
                  </a:lnTo>
                  <a:lnTo>
                    <a:pt x="0" y="639838"/>
                  </a:lnTo>
                  <a:lnTo>
                    <a:pt x="47485" y="639838"/>
                  </a:lnTo>
                  <a:lnTo>
                    <a:pt x="47485" y="592378"/>
                  </a:lnTo>
                  <a:close/>
                </a:path>
                <a:path w="1085214" h="640079">
                  <a:moveTo>
                    <a:pt x="936447" y="444360"/>
                  </a:moveTo>
                  <a:lnTo>
                    <a:pt x="888961" y="444360"/>
                  </a:lnTo>
                  <a:lnTo>
                    <a:pt x="888961" y="491820"/>
                  </a:lnTo>
                  <a:lnTo>
                    <a:pt x="936447" y="491820"/>
                  </a:lnTo>
                  <a:lnTo>
                    <a:pt x="936447" y="444360"/>
                  </a:lnTo>
                  <a:close/>
                </a:path>
                <a:path w="1085214" h="640079">
                  <a:moveTo>
                    <a:pt x="936447" y="0"/>
                  </a:moveTo>
                  <a:lnTo>
                    <a:pt x="888961" y="0"/>
                  </a:lnTo>
                  <a:lnTo>
                    <a:pt x="888961" y="47459"/>
                  </a:lnTo>
                  <a:lnTo>
                    <a:pt x="936447" y="47459"/>
                  </a:lnTo>
                  <a:lnTo>
                    <a:pt x="936447" y="0"/>
                  </a:lnTo>
                  <a:close/>
                </a:path>
                <a:path w="1085214" h="640079">
                  <a:moveTo>
                    <a:pt x="1084605" y="444360"/>
                  </a:moveTo>
                  <a:lnTo>
                    <a:pt x="1037120" y="444360"/>
                  </a:lnTo>
                  <a:lnTo>
                    <a:pt x="1037120" y="491820"/>
                  </a:lnTo>
                  <a:lnTo>
                    <a:pt x="1084605" y="491820"/>
                  </a:lnTo>
                  <a:lnTo>
                    <a:pt x="1084605" y="44436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88225" y="4000499"/>
              <a:ext cx="221615" cy="86360"/>
            </a:xfrm>
            <a:custGeom>
              <a:avLst/>
              <a:gdLst/>
              <a:ahLst/>
              <a:cxnLst/>
              <a:rect l="l" t="t" r="r" b="b"/>
              <a:pathLst>
                <a:path w="221615" h="86360">
                  <a:moveTo>
                    <a:pt x="221005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86360"/>
                  </a:lnTo>
                  <a:lnTo>
                    <a:pt x="221005" y="86360"/>
                  </a:lnTo>
                  <a:lnTo>
                    <a:pt x="221005" y="43180"/>
                  </a:lnTo>
                  <a:lnTo>
                    <a:pt x="221005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88228" y="4000029"/>
              <a:ext cx="221615" cy="86360"/>
            </a:xfrm>
            <a:custGeom>
              <a:avLst/>
              <a:gdLst/>
              <a:ahLst/>
              <a:cxnLst/>
              <a:rect l="l" t="t" r="r" b="b"/>
              <a:pathLst>
                <a:path w="221615" h="86360">
                  <a:moveTo>
                    <a:pt x="221003" y="43158"/>
                  </a:moveTo>
                  <a:lnTo>
                    <a:pt x="221003" y="0"/>
                  </a:lnTo>
                  <a:lnTo>
                    <a:pt x="0" y="0"/>
                  </a:lnTo>
                  <a:lnTo>
                    <a:pt x="0" y="86341"/>
                  </a:lnTo>
                  <a:lnTo>
                    <a:pt x="221003" y="86341"/>
                  </a:lnTo>
                  <a:lnTo>
                    <a:pt x="221003" y="43158"/>
                  </a:lnTo>
                </a:path>
              </a:pathLst>
            </a:custGeom>
            <a:ln w="9492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86993" y="4078119"/>
              <a:ext cx="222250" cy="19050"/>
            </a:xfrm>
            <a:custGeom>
              <a:avLst/>
              <a:gdLst/>
              <a:ahLst/>
              <a:cxnLst/>
              <a:rect l="l" t="t" r="r" b="b"/>
              <a:pathLst>
                <a:path w="222250" h="19050">
                  <a:moveTo>
                    <a:pt x="0" y="18984"/>
                  </a:moveTo>
                  <a:lnTo>
                    <a:pt x="222238" y="18984"/>
                  </a:lnTo>
                  <a:lnTo>
                    <a:pt x="222238" y="0"/>
                  </a:lnTo>
                  <a:lnTo>
                    <a:pt x="0" y="0"/>
                  </a:lnTo>
                  <a:lnTo>
                    <a:pt x="0" y="18984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86993" y="3998764"/>
              <a:ext cx="370840" cy="88900"/>
            </a:xfrm>
            <a:custGeom>
              <a:avLst/>
              <a:gdLst/>
              <a:ahLst/>
              <a:cxnLst/>
              <a:rect l="l" t="t" r="r" b="b"/>
              <a:pathLst>
                <a:path w="370840" h="88900">
                  <a:moveTo>
                    <a:pt x="222238" y="88847"/>
                  </a:moveTo>
                  <a:lnTo>
                    <a:pt x="222238" y="0"/>
                  </a:lnTo>
                </a:path>
                <a:path w="370840" h="88900">
                  <a:moveTo>
                    <a:pt x="0" y="88847"/>
                  </a:moveTo>
                  <a:lnTo>
                    <a:pt x="0" y="0"/>
                  </a:lnTo>
                </a:path>
                <a:path w="370840" h="88900">
                  <a:moveTo>
                    <a:pt x="370397" y="44423"/>
                  </a:moveTo>
                  <a:lnTo>
                    <a:pt x="222238" y="44423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86993" y="3989271"/>
              <a:ext cx="222250" cy="19050"/>
            </a:xfrm>
            <a:custGeom>
              <a:avLst/>
              <a:gdLst/>
              <a:ahLst/>
              <a:cxnLst/>
              <a:rect l="l" t="t" r="r" b="b"/>
              <a:pathLst>
                <a:path w="222250" h="19050">
                  <a:moveTo>
                    <a:pt x="0" y="18984"/>
                  </a:moveTo>
                  <a:lnTo>
                    <a:pt x="222238" y="18984"/>
                  </a:lnTo>
                  <a:lnTo>
                    <a:pt x="222238" y="0"/>
                  </a:lnTo>
                  <a:lnTo>
                    <a:pt x="0" y="0"/>
                  </a:lnTo>
                  <a:lnTo>
                    <a:pt x="0" y="18984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05511" y="3841065"/>
              <a:ext cx="254635" cy="81915"/>
            </a:xfrm>
            <a:custGeom>
              <a:avLst/>
              <a:gdLst/>
              <a:ahLst/>
              <a:cxnLst/>
              <a:rect l="l" t="t" r="r" b="b"/>
              <a:pathLst>
                <a:path w="254634" h="81914">
                  <a:moveTo>
                    <a:pt x="33851" y="0"/>
                  </a:moveTo>
                  <a:lnTo>
                    <a:pt x="0" y="0"/>
                  </a:lnTo>
                  <a:lnTo>
                    <a:pt x="0" y="80115"/>
                  </a:lnTo>
                  <a:lnTo>
                    <a:pt x="33777" y="80115"/>
                  </a:lnTo>
                  <a:lnTo>
                    <a:pt x="38070" y="79608"/>
                  </a:lnTo>
                  <a:lnTo>
                    <a:pt x="45544" y="77837"/>
                  </a:lnTo>
                  <a:lnTo>
                    <a:pt x="48734" y="76445"/>
                  </a:lnTo>
                  <a:lnTo>
                    <a:pt x="54021" y="72901"/>
                  </a:lnTo>
                  <a:lnTo>
                    <a:pt x="56326" y="70623"/>
                  </a:lnTo>
                  <a:lnTo>
                    <a:pt x="10609" y="70623"/>
                  </a:lnTo>
                  <a:lnTo>
                    <a:pt x="10609" y="9493"/>
                  </a:lnTo>
                  <a:lnTo>
                    <a:pt x="56820" y="9493"/>
                  </a:lnTo>
                  <a:lnTo>
                    <a:pt x="53647" y="6835"/>
                  </a:lnTo>
                  <a:lnTo>
                    <a:pt x="50403" y="4050"/>
                  </a:lnTo>
                  <a:lnTo>
                    <a:pt x="46483" y="2152"/>
                  </a:lnTo>
                  <a:lnTo>
                    <a:pt x="41889" y="1139"/>
                  </a:lnTo>
                  <a:lnTo>
                    <a:pt x="38608" y="379"/>
                  </a:lnTo>
                  <a:lnTo>
                    <a:pt x="33851" y="0"/>
                  </a:lnTo>
                  <a:close/>
                </a:path>
                <a:path w="254634" h="81914">
                  <a:moveTo>
                    <a:pt x="56820" y="9493"/>
                  </a:moveTo>
                  <a:lnTo>
                    <a:pt x="33760" y="9493"/>
                  </a:lnTo>
                  <a:lnTo>
                    <a:pt x="38335" y="9998"/>
                  </a:lnTo>
                  <a:lnTo>
                    <a:pt x="41179" y="11012"/>
                  </a:lnTo>
                  <a:lnTo>
                    <a:pt x="45116" y="12656"/>
                  </a:lnTo>
                  <a:lnTo>
                    <a:pt x="48461" y="15567"/>
                  </a:lnTo>
                  <a:lnTo>
                    <a:pt x="53966" y="24679"/>
                  </a:lnTo>
                  <a:lnTo>
                    <a:pt x="55343" y="31008"/>
                  </a:lnTo>
                  <a:lnTo>
                    <a:pt x="55308" y="45689"/>
                  </a:lnTo>
                  <a:lnTo>
                    <a:pt x="33012" y="70623"/>
                  </a:lnTo>
                  <a:lnTo>
                    <a:pt x="56326" y="70623"/>
                  </a:lnTo>
                  <a:lnTo>
                    <a:pt x="66275" y="45689"/>
                  </a:lnTo>
                  <a:lnTo>
                    <a:pt x="66275" y="32400"/>
                  </a:lnTo>
                  <a:lnTo>
                    <a:pt x="65236" y="26073"/>
                  </a:lnTo>
                  <a:lnTo>
                    <a:pt x="61038" y="14935"/>
                  </a:lnTo>
                  <a:lnTo>
                    <a:pt x="57876" y="10378"/>
                  </a:lnTo>
                  <a:lnTo>
                    <a:pt x="56820" y="9493"/>
                  </a:lnTo>
                  <a:close/>
                </a:path>
                <a:path w="254634" h="81914">
                  <a:moveTo>
                    <a:pt x="90778" y="22023"/>
                  </a:moveTo>
                  <a:lnTo>
                    <a:pt x="81914" y="22023"/>
                  </a:lnTo>
                  <a:lnTo>
                    <a:pt x="81914" y="80115"/>
                  </a:lnTo>
                  <a:lnTo>
                    <a:pt x="91766" y="80115"/>
                  </a:lnTo>
                  <a:lnTo>
                    <a:pt x="91766" y="45563"/>
                  </a:lnTo>
                  <a:lnTo>
                    <a:pt x="92310" y="41766"/>
                  </a:lnTo>
                  <a:lnTo>
                    <a:pt x="93399" y="38223"/>
                  </a:lnTo>
                  <a:lnTo>
                    <a:pt x="94134" y="35944"/>
                  </a:lnTo>
                  <a:lnTo>
                    <a:pt x="95349" y="34173"/>
                  </a:lnTo>
                  <a:lnTo>
                    <a:pt x="97071" y="32906"/>
                  </a:lnTo>
                  <a:lnTo>
                    <a:pt x="98781" y="31515"/>
                  </a:lnTo>
                  <a:lnTo>
                    <a:pt x="100719" y="30882"/>
                  </a:lnTo>
                  <a:lnTo>
                    <a:pt x="90778" y="30882"/>
                  </a:lnTo>
                  <a:lnTo>
                    <a:pt x="90778" y="22023"/>
                  </a:lnTo>
                  <a:close/>
                </a:path>
                <a:path w="254634" h="81914">
                  <a:moveTo>
                    <a:pt x="106670" y="20756"/>
                  </a:moveTo>
                  <a:lnTo>
                    <a:pt x="101060" y="20756"/>
                  </a:lnTo>
                  <a:lnTo>
                    <a:pt x="98958" y="21389"/>
                  </a:lnTo>
                  <a:lnTo>
                    <a:pt x="97046" y="22655"/>
                  </a:lnTo>
                  <a:lnTo>
                    <a:pt x="95121" y="24047"/>
                  </a:lnTo>
                  <a:lnTo>
                    <a:pt x="93045" y="26705"/>
                  </a:lnTo>
                  <a:lnTo>
                    <a:pt x="90778" y="30882"/>
                  </a:lnTo>
                  <a:lnTo>
                    <a:pt x="105265" y="30882"/>
                  </a:lnTo>
                  <a:lnTo>
                    <a:pt x="107671" y="31642"/>
                  </a:lnTo>
                  <a:lnTo>
                    <a:pt x="110089" y="33033"/>
                  </a:lnTo>
                  <a:lnTo>
                    <a:pt x="113470" y="23920"/>
                  </a:lnTo>
                  <a:lnTo>
                    <a:pt x="110051" y="21769"/>
                  </a:lnTo>
                  <a:lnTo>
                    <a:pt x="106670" y="20756"/>
                  </a:lnTo>
                  <a:close/>
                </a:path>
                <a:path w="254634" h="81914">
                  <a:moveTo>
                    <a:pt x="130312" y="0"/>
                  </a:moveTo>
                  <a:lnTo>
                    <a:pt x="120473" y="0"/>
                  </a:lnTo>
                  <a:lnTo>
                    <a:pt x="120473" y="11264"/>
                  </a:lnTo>
                  <a:lnTo>
                    <a:pt x="130312" y="11264"/>
                  </a:lnTo>
                  <a:lnTo>
                    <a:pt x="130312" y="0"/>
                  </a:lnTo>
                  <a:close/>
                </a:path>
                <a:path w="254634" h="81914">
                  <a:moveTo>
                    <a:pt x="130312" y="22023"/>
                  </a:moveTo>
                  <a:lnTo>
                    <a:pt x="120473" y="22023"/>
                  </a:lnTo>
                  <a:lnTo>
                    <a:pt x="120473" y="80115"/>
                  </a:lnTo>
                  <a:lnTo>
                    <a:pt x="130312" y="80115"/>
                  </a:lnTo>
                  <a:lnTo>
                    <a:pt x="130312" y="22023"/>
                  </a:lnTo>
                  <a:close/>
                </a:path>
                <a:path w="254634" h="81914">
                  <a:moveTo>
                    <a:pt x="150497" y="22023"/>
                  </a:moveTo>
                  <a:lnTo>
                    <a:pt x="140101" y="22023"/>
                  </a:lnTo>
                  <a:lnTo>
                    <a:pt x="162198" y="80115"/>
                  </a:lnTo>
                  <a:lnTo>
                    <a:pt x="171392" y="80115"/>
                  </a:lnTo>
                  <a:lnTo>
                    <a:pt x="175798" y="68472"/>
                  </a:lnTo>
                  <a:lnTo>
                    <a:pt x="166681" y="68472"/>
                  </a:lnTo>
                  <a:lnTo>
                    <a:pt x="165554" y="64422"/>
                  </a:lnTo>
                  <a:lnTo>
                    <a:pt x="164313" y="60624"/>
                  </a:lnTo>
                  <a:lnTo>
                    <a:pt x="162971" y="56827"/>
                  </a:lnTo>
                  <a:lnTo>
                    <a:pt x="150497" y="22023"/>
                  </a:lnTo>
                  <a:close/>
                </a:path>
                <a:path w="254634" h="81914">
                  <a:moveTo>
                    <a:pt x="193375" y="22023"/>
                  </a:moveTo>
                  <a:lnTo>
                    <a:pt x="183257" y="22023"/>
                  </a:lnTo>
                  <a:lnTo>
                    <a:pt x="168783" y="61763"/>
                  </a:lnTo>
                  <a:lnTo>
                    <a:pt x="167555" y="65434"/>
                  </a:lnTo>
                  <a:lnTo>
                    <a:pt x="166681" y="68472"/>
                  </a:lnTo>
                  <a:lnTo>
                    <a:pt x="175798" y="68472"/>
                  </a:lnTo>
                  <a:lnTo>
                    <a:pt x="193375" y="22023"/>
                  </a:lnTo>
                  <a:close/>
                </a:path>
                <a:path w="254634" h="81914">
                  <a:moveTo>
                    <a:pt x="235366" y="20756"/>
                  </a:moveTo>
                  <a:lnTo>
                    <a:pt x="219588" y="20756"/>
                  </a:lnTo>
                  <a:lnTo>
                    <a:pt x="213053" y="23414"/>
                  </a:lnTo>
                  <a:lnTo>
                    <a:pt x="208026" y="28856"/>
                  </a:lnTo>
                  <a:lnTo>
                    <a:pt x="202999" y="34173"/>
                  </a:lnTo>
                  <a:lnTo>
                    <a:pt x="200605" y="41386"/>
                  </a:lnTo>
                  <a:lnTo>
                    <a:pt x="200479" y="61004"/>
                  </a:lnTo>
                  <a:lnTo>
                    <a:pt x="202973" y="68345"/>
                  </a:lnTo>
                  <a:lnTo>
                    <a:pt x="207937" y="73534"/>
                  </a:lnTo>
                  <a:lnTo>
                    <a:pt x="212914" y="78849"/>
                  </a:lnTo>
                  <a:lnTo>
                    <a:pt x="219651" y="81381"/>
                  </a:lnTo>
                  <a:lnTo>
                    <a:pt x="234897" y="81381"/>
                  </a:lnTo>
                  <a:lnTo>
                    <a:pt x="240431" y="79735"/>
                  </a:lnTo>
                  <a:lnTo>
                    <a:pt x="248952" y="73280"/>
                  </a:lnTo>
                  <a:lnTo>
                    <a:pt x="223361" y="73280"/>
                  </a:lnTo>
                  <a:lnTo>
                    <a:pt x="219309" y="71635"/>
                  </a:lnTo>
                  <a:lnTo>
                    <a:pt x="212825" y="64801"/>
                  </a:lnTo>
                  <a:lnTo>
                    <a:pt x="211015" y="59992"/>
                  </a:lnTo>
                  <a:lnTo>
                    <a:pt x="210647" y="53536"/>
                  </a:lnTo>
                  <a:lnTo>
                    <a:pt x="253968" y="53536"/>
                  </a:lnTo>
                  <a:lnTo>
                    <a:pt x="254019" y="45563"/>
                  </a:lnTo>
                  <a:lnTo>
                    <a:pt x="211192" y="45563"/>
                  </a:lnTo>
                  <a:lnTo>
                    <a:pt x="211521" y="40500"/>
                  </a:lnTo>
                  <a:lnTo>
                    <a:pt x="213231" y="36450"/>
                  </a:lnTo>
                  <a:lnTo>
                    <a:pt x="219398" y="30375"/>
                  </a:lnTo>
                  <a:lnTo>
                    <a:pt x="223197" y="28856"/>
                  </a:lnTo>
                  <a:lnTo>
                    <a:pt x="246757" y="28856"/>
                  </a:lnTo>
                  <a:lnTo>
                    <a:pt x="241710" y="23414"/>
                  </a:lnTo>
                  <a:lnTo>
                    <a:pt x="235366" y="20756"/>
                  </a:lnTo>
                  <a:close/>
                </a:path>
                <a:path w="254634" h="81914">
                  <a:moveTo>
                    <a:pt x="243521" y="61384"/>
                  </a:moveTo>
                  <a:lnTo>
                    <a:pt x="242027" y="65559"/>
                  </a:lnTo>
                  <a:lnTo>
                    <a:pt x="240001" y="68597"/>
                  </a:lnTo>
                  <a:lnTo>
                    <a:pt x="234897" y="72395"/>
                  </a:lnTo>
                  <a:lnTo>
                    <a:pt x="231820" y="73280"/>
                  </a:lnTo>
                  <a:lnTo>
                    <a:pt x="248952" y="73280"/>
                  </a:lnTo>
                  <a:lnTo>
                    <a:pt x="249118" y="73154"/>
                  </a:lnTo>
                  <a:lnTo>
                    <a:pt x="252081" y="68597"/>
                  </a:lnTo>
                  <a:lnTo>
                    <a:pt x="253689" y="62649"/>
                  </a:lnTo>
                  <a:lnTo>
                    <a:pt x="243521" y="61384"/>
                  </a:lnTo>
                  <a:close/>
                </a:path>
                <a:path w="254634" h="81914">
                  <a:moveTo>
                    <a:pt x="246757" y="28856"/>
                  </a:moveTo>
                  <a:lnTo>
                    <a:pt x="232707" y="28856"/>
                  </a:lnTo>
                  <a:lnTo>
                    <a:pt x="236771" y="30755"/>
                  </a:lnTo>
                  <a:lnTo>
                    <a:pt x="239912" y="34552"/>
                  </a:lnTo>
                  <a:lnTo>
                    <a:pt x="241951" y="36956"/>
                  </a:lnTo>
                  <a:lnTo>
                    <a:pt x="243192" y="40627"/>
                  </a:lnTo>
                  <a:lnTo>
                    <a:pt x="243622" y="45563"/>
                  </a:lnTo>
                  <a:lnTo>
                    <a:pt x="254019" y="45563"/>
                  </a:lnTo>
                  <a:lnTo>
                    <a:pt x="254019" y="41386"/>
                  </a:lnTo>
                  <a:lnTo>
                    <a:pt x="251562" y="33919"/>
                  </a:lnTo>
                  <a:lnTo>
                    <a:pt x="246757" y="28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2399" y="4191267"/>
              <a:ext cx="107826" cy="37969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5060" y="4627052"/>
              <a:ext cx="171420" cy="83164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1416" y="2923099"/>
              <a:ext cx="107890" cy="37969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0518" y="2820203"/>
              <a:ext cx="178043" cy="82645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394440" y="3821068"/>
              <a:ext cx="296545" cy="148590"/>
            </a:xfrm>
            <a:custGeom>
              <a:avLst/>
              <a:gdLst/>
              <a:ahLst/>
              <a:cxnLst/>
              <a:rect l="l" t="t" r="r" b="b"/>
              <a:pathLst>
                <a:path w="296544" h="148589">
                  <a:moveTo>
                    <a:pt x="148285" y="0"/>
                  </a:moveTo>
                  <a:lnTo>
                    <a:pt x="296444" y="0"/>
                  </a:lnTo>
                </a:path>
                <a:path w="296544" h="148589">
                  <a:moveTo>
                    <a:pt x="148285" y="0"/>
                  </a:moveTo>
                  <a:lnTo>
                    <a:pt x="148285" y="148079"/>
                  </a:lnTo>
                </a:path>
                <a:path w="296544" h="148589">
                  <a:moveTo>
                    <a:pt x="296444" y="0"/>
                  </a:moveTo>
                  <a:lnTo>
                    <a:pt x="296444" y="148079"/>
                  </a:lnTo>
                </a:path>
                <a:path w="296544" h="148589">
                  <a:moveTo>
                    <a:pt x="0" y="74039"/>
                  </a:moveTo>
                  <a:lnTo>
                    <a:pt x="148285" y="74039"/>
                  </a:lnTo>
                </a:path>
                <a:path w="296544" h="148589">
                  <a:moveTo>
                    <a:pt x="148285" y="148079"/>
                  </a:moveTo>
                  <a:lnTo>
                    <a:pt x="296444" y="148079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737359" y="3838534"/>
              <a:ext cx="267335" cy="81280"/>
            </a:xfrm>
            <a:custGeom>
              <a:avLst/>
              <a:gdLst/>
              <a:ahLst/>
              <a:cxnLst/>
              <a:rect l="l" t="t" r="r" b="b"/>
              <a:pathLst>
                <a:path w="267335" h="81279">
                  <a:moveTo>
                    <a:pt x="15955" y="0"/>
                  </a:moveTo>
                  <a:lnTo>
                    <a:pt x="0" y="0"/>
                  </a:lnTo>
                  <a:lnTo>
                    <a:pt x="0" y="79988"/>
                  </a:lnTo>
                  <a:lnTo>
                    <a:pt x="10256" y="79988"/>
                  </a:lnTo>
                  <a:lnTo>
                    <a:pt x="10256" y="11897"/>
                  </a:lnTo>
                  <a:lnTo>
                    <a:pt x="19949" y="11897"/>
                  </a:lnTo>
                  <a:lnTo>
                    <a:pt x="15955" y="0"/>
                  </a:lnTo>
                  <a:close/>
                </a:path>
                <a:path w="267335" h="81279">
                  <a:moveTo>
                    <a:pt x="19949" y="11897"/>
                  </a:moveTo>
                  <a:lnTo>
                    <a:pt x="10256" y="11897"/>
                  </a:lnTo>
                  <a:lnTo>
                    <a:pt x="33430" y="79988"/>
                  </a:lnTo>
                  <a:lnTo>
                    <a:pt x="42927" y="79988"/>
                  </a:lnTo>
                  <a:lnTo>
                    <a:pt x="46935" y="68470"/>
                  </a:lnTo>
                  <a:lnTo>
                    <a:pt x="38748" y="68470"/>
                  </a:lnTo>
                  <a:lnTo>
                    <a:pt x="37989" y="65813"/>
                  </a:lnTo>
                  <a:lnTo>
                    <a:pt x="36596" y="61889"/>
                  </a:lnTo>
                  <a:lnTo>
                    <a:pt x="34950" y="56574"/>
                  </a:lnTo>
                  <a:lnTo>
                    <a:pt x="19949" y="11897"/>
                  </a:lnTo>
                  <a:close/>
                </a:path>
                <a:path w="267335" h="81279">
                  <a:moveTo>
                    <a:pt x="76358" y="13036"/>
                  </a:moveTo>
                  <a:lnTo>
                    <a:pt x="66227" y="13036"/>
                  </a:lnTo>
                  <a:lnTo>
                    <a:pt x="66227" y="79988"/>
                  </a:lnTo>
                  <a:lnTo>
                    <a:pt x="76358" y="79988"/>
                  </a:lnTo>
                  <a:lnTo>
                    <a:pt x="76358" y="13036"/>
                  </a:lnTo>
                  <a:close/>
                </a:path>
                <a:path w="267335" h="81279">
                  <a:moveTo>
                    <a:pt x="76358" y="0"/>
                  </a:moveTo>
                  <a:lnTo>
                    <a:pt x="62175" y="0"/>
                  </a:lnTo>
                  <a:lnTo>
                    <a:pt x="42927" y="55688"/>
                  </a:lnTo>
                  <a:lnTo>
                    <a:pt x="41028" y="61257"/>
                  </a:lnTo>
                  <a:lnTo>
                    <a:pt x="39558" y="65813"/>
                  </a:lnTo>
                  <a:lnTo>
                    <a:pt x="38748" y="68470"/>
                  </a:lnTo>
                  <a:lnTo>
                    <a:pt x="46935" y="68470"/>
                  </a:lnTo>
                  <a:lnTo>
                    <a:pt x="66227" y="13036"/>
                  </a:lnTo>
                  <a:lnTo>
                    <a:pt x="76358" y="13036"/>
                  </a:lnTo>
                  <a:lnTo>
                    <a:pt x="76358" y="0"/>
                  </a:lnTo>
                  <a:close/>
                </a:path>
                <a:path w="267335" h="81279">
                  <a:moveTo>
                    <a:pt x="126504" y="20756"/>
                  </a:moveTo>
                  <a:lnTo>
                    <a:pt x="110802" y="20756"/>
                  </a:lnTo>
                  <a:lnTo>
                    <a:pt x="104217" y="23414"/>
                  </a:lnTo>
                  <a:lnTo>
                    <a:pt x="99278" y="28856"/>
                  </a:lnTo>
                  <a:lnTo>
                    <a:pt x="94213" y="34173"/>
                  </a:lnTo>
                  <a:lnTo>
                    <a:pt x="91807" y="41386"/>
                  </a:lnTo>
                  <a:lnTo>
                    <a:pt x="91681" y="60877"/>
                  </a:lnTo>
                  <a:lnTo>
                    <a:pt x="94213" y="68218"/>
                  </a:lnTo>
                  <a:lnTo>
                    <a:pt x="99152" y="73407"/>
                  </a:lnTo>
                  <a:lnTo>
                    <a:pt x="104090" y="78723"/>
                  </a:lnTo>
                  <a:lnTo>
                    <a:pt x="110802" y="81254"/>
                  </a:lnTo>
                  <a:lnTo>
                    <a:pt x="126124" y="81254"/>
                  </a:lnTo>
                  <a:lnTo>
                    <a:pt x="131569" y="79608"/>
                  </a:lnTo>
                  <a:lnTo>
                    <a:pt x="135874" y="76318"/>
                  </a:lnTo>
                  <a:lnTo>
                    <a:pt x="140307" y="73154"/>
                  </a:lnTo>
                  <a:lnTo>
                    <a:pt x="114600" y="73154"/>
                  </a:lnTo>
                  <a:lnTo>
                    <a:pt x="110548" y="71508"/>
                  </a:lnTo>
                  <a:lnTo>
                    <a:pt x="104090" y="64800"/>
                  </a:lnTo>
                  <a:lnTo>
                    <a:pt x="102191" y="59865"/>
                  </a:lnTo>
                  <a:lnTo>
                    <a:pt x="101937" y="53536"/>
                  </a:lnTo>
                  <a:lnTo>
                    <a:pt x="145119" y="53536"/>
                  </a:lnTo>
                  <a:lnTo>
                    <a:pt x="145119" y="45436"/>
                  </a:lnTo>
                  <a:lnTo>
                    <a:pt x="102444" y="45436"/>
                  </a:lnTo>
                  <a:lnTo>
                    <a:pt x="102697" y="40374"/>
                  </a:lnTo>
                  <a:lnTo>
                    <a:pt x="104470" y="36324"/>
                  </a:lnTo>
                  <a:lnTo>
                    <a:pt x="110548" y="30248"/>
                  </a:lnTo>
                  <a:lnTo>
                    <a:pt x="114348" y="28856"/>
                  </a:lnTo>
                  <a:lnTo>
                    <a:pt x="138009" y="28856"/>
                  </a:lnTo>
                  <a:lnTo>
                    <a:pt x="132835" y="23414"/>
                  </a:lnTo>
                  <a:lnTo>
                    <a:pt x="126504" y="20756"/>
                  </a:lnTo>
                  <a:close/>
                </a:path>
                <a:path w="267335" h="81279">
                  <a:moveTo>
                    <a:pt x="134735" y="61257"/>
                  </a:moveTo>
                  <a:lnTo>
                    <a:pt x="133216" y="65434"/>
                  </a:lnTo>
                  <a:lnTo>
                    <a:pt x="131189" y="68470"/>
                  </a:lnTo>
                  <a:lnTo>
                    <a:pt x="126124" y="72268"/>
                  </a:lnTo>
                  <a:lnTo>
                    <a:pt x="122958" y="73154"/>
                  </a:lnTo>
                  <a:lnTo>
                    <a:pt x="140307" y="73154"/>
                  </a:lnTo>
                  <a:lnTo>
                    <a:pt x="143220" y="68470"/>
                  </a:lnTo>
                  <a:lnTo>
                    <a:pt x="144866" y="62523"/>
                  </a:lnTo>
                  <a:lnTo>
                    <a:pt x="134735" y="61257"/>
                  </a:lnTo>
                  <a:close/>
                </a:path>
                <a:path w="267335" h="81279">
                  <a:moveTo>
                    <a:pt x="138009" y="28856"/>
                  </a:moveTo>
                  <a:lnTo>
                    <a:pt x="123845" y="28856"/>
                  </a:lnTo>
                  <a:lnTo>
                    <a:pt x="127897" y="30628"/>
                  </a:lnTo>
                  <a:lnTo>
                    <a:pt x="131062" y="34425"/>
                  </a:lnTo>
                  <a:lnTo>
                    <a:pt x="133089" y="36956"/>
                  </a:lnTo>
                  <a:lnTo>
                    <a:pt x="134355" y="40500"/>
                  </a:lnTo>
                  <a:lnTo>
                    <a:pt x="134735" y="45436"/>
                  </a:lnTo>
                  <a:lnTo>
                    <a:pt x="145119" y="45436"/>
                  </a:lnTo>
                  <a:lnTo>
                    <a:pt x="145119" y="41386"/>
                  </a:lnTo>
                  <a:lnTo>
                    <a:pt x="142713" y="33919"/>
                  </a:lnTo>
                  <a:lnTo>
                    <a:pt x="138009" y="28856"/>
                  </a:lnTo>
                  <a:close/>
                </a:path>
                <a:path w="267335" h="81279">
                  <a:moveTo>
                    <a:pt x="203989" y="28856"/>
                  </a:moveTo>
                  <a:lnTo>
                    <a:pt x="187034" y="28856"/>
                  </a:lnTo>
                  <a:lnTo>
                    <a:pt x="190834" y="29996"/>
                  </a:lnTo>
                  <a:lnTo>
                    <a:pt x="193239" y="32147"/>
                  </a:lnTo>
                  <a:lnTo>
                    <a:pt x="195139" y="33793"/>
                  </a:lnTo>
                  <a:lnTo>
                    <a:pt x="196025" y="36577"/>
                  </a:lnTo>
                  <a:lnTo>
                    <a:pt x="196025" y="43158"/>
                  </a:lnTo>
                  <a:lnTo>
                    <a:pt x="192225" y="44550"/>
                  </a:lnTo>
                  <a:lnTo>
                    <a:pt x="186401" y="45689"/>
                  </a:lnTo>
                  <a:lnTo>
                    <a:pt x="178550" y="46575"/>
                  </a:lnTo>
                  <a:lnTo>
                    <a:pt x="174625" y="47081"/>
                  </a:lnTo>
                  <a:lnTo>
                    <a:pt x="171711" y="47588"/>
                  </a:lnTo>
                  <a:lnTo>
                    <a:pt x="169812" y="48094"/>
                  </a:lnTo>
                  <a:lnTo>
                    <a:pt x="167153" y="48727"/>
                  </a:lnTo>
                  <a:lnTo>
                    <a:pt x="164746" y="49866"/>
                  </a:lnTo>
                  <a:lnTo>
                    <a:pt x="162721" y="51258"/>
                  </a:lnTo>
                  <a:lnTo>
                    <a:pt x="160568" y="52650"/>
                  </a:lnTo>
                  <a:lnTo>
                    <a:pt x="158922" y="54549"/>
                  </a:lnTo>
                  <a:lnTo>
                    <a:pt x="157656" y="56954"/>
                  </a:lnTo>
                  <a:lnTo>
                    <a:pt x="156389" y="59232"/>
                  </a:lnTo>
                  <a:lnTo>
                    <a:pt x="155629" y="61889"/>
                  </a:lnTo>
                  <a:lnTo>
                    <a:pt x="155629" y="69484"/>
                  </a:lnTo>
                  <a:lnTo>
                    <a:pt x="157402" y="73534"/>
                  </a:lnTo>
                  <a:lnTo>
                    <a:pt x="160821" y="76570"/>
                  </a:lnTo>
                  <a:lnTo>
                    <a:pt x="164240" y="79735"/>
                  </a:lnTo>
                  <a:lnTo>
                    <a:pt x="169179" y="81254"/>
                  </a:lnTo>
                  <a:lnTo>
                    <a:pt x="179310" y="81254"/>
                  </a:lnTo>
                  <a:lnTo>
                    <a:pt x="182982" y="80620"/>
                  </a:lnTo>
                  <a:lnTo>
                    <a:pt x="186274" y="79355"/>
                  </a:lnTo>
                  <a:lnTo>
                    <a:pt x="189693" y="78089"/>
                  </a:lnTo>
                  <a:lnTo>
                    <a:pt x="193239" y="75938"/>
                  </a:lnTo>
                  <a:lnTo>
                    <a:pt x="195934" y="73534"/>
                  </a:lnTo>
                  <a:lnTo>
                    <a:pt x="173991" y="73534"/>
                  </a:lnTo>
                  <a:lnTo>
                    <a:pt x="171079" y="72647"/>
                  </a:lnTo>
                  <a:lnTo>
                    <a:pt x="167153" y="69230"/>
                  </a:lnTo>
                  <a:lnTo>
                    <a:pt x="166199" y="67205"/>
                  </a:lnTo>
                  <a:lnTo>
                    <a:pt x="166140" y="62649"/>
                  </a:lnTo>
                  <a:lnTo>
                    <a:pt x="166646" y="61130"/>
                  </a:lnTo>
                  <a:lnTo>
                    <a:pt x="168419" y="58346"/>
                  </a:lnTo>
                  <a:lnTo>
                    <a:pt x="169685" y="57334"/>
                  </a:lnTo>
                  <a:lnTo>
                    <a:pt x="171458" y="56574"/>
                  </a:lnTo>
                  <a:lnTo>
                    <a:pt x="173104" y="55815"/>
                  </a:lnTo>
                  <a:lnTo>
                    <a:pt x="175891" y="55181"/>
                  </a:lnTo>
                  <a:lnTo>
                    <a:pt x="179942" y="54549"/>
                  </a:lnTo>
                  <a:lnTo>
                    <a:pt x="187161" y="53536"/>
                  </a:lnTo>
                  <a:lnTo>
                    <a:pt x="192479" y="52397"/>
                  </a:lnTo>
                  <a:lnTo>
                    <a:pt x="196025" y="50878"/>
                  </a:lnTo>
                  <a:lnTo>
                    <a:pt x="205902" y="50878"/>
                  </a:lnTo>
                  <a:lnTo>
                    <a:pt x="205802" y="35817"/>
                  </a:lnTo>
                  <a:lnTo>
                    <a:pt x="205775" y="35185"/>
                  </a:lnTo>
                  <a:lnTo>
                    <a:pt x="205522" y="33539"/>
                  </a:lnTo>
                  <a:lnTo>
                    <a:pt x="204889" y="30881"/>
                  </a:lnTo>
                  <a:lnTo>
                    <a:pt x="203989" y="28856"/>
                  </a:lnTo>
                  <a:close/>
                </a:path>
                <a:path w="267335" h="81279">
                  <a:moveTo>
                    <a:pt x="206496" y="72774"/>
                  </a:moveTo>
                  <a:lnTo>
                    <a:pt x="196785" y="72774"/>
                  </a:lnTo>
                  <a:lnTo>
                    <a:pt x="197147" y="75432"/>
                  </a:lnTo>
                  <a:lnTo>
                    <a:pt x="197798" y="77964"/>
                  </a:lnTo>
                  <a:lnTo>
                    <a:pt x="198810" y="79988"/>
                  </a:lnTo>
                  <a:lnTo>
                    <a:pt x="209068" y="79988"/>
                  </a:lnTo>
                  <a:lnTo>
                    <a:pt x="207802" y="77710"/>
                  </a:lnTo>
                  <a:lnTo>
                    <a:pt x="207041" y="75432"/>
                  </a:lnTo>
                  <a:lnTo>
                    <a:pt x="206496" y="72774"/>
                  </a:lnTo>
                  <a:close/>
                </a:path>
                <a:path w="267335" h="81279">
                  <a:moveTo>
                    <a:pt x="205902" y="50878"/>
                  </a:moveTo>
                  <a:lnTo>
                    <a:pt x="196025" y="50878"/>
                  </a:lnTo>
                  <a:lnTo>
                    <a:pt x="195967" y="59232"/>
                  </a:lnTo>
                  <a:lnTo>
                    <a:pt x="195519" y="62143"/>
                  </a:lnTo>
                  <a:lnTo>
                    <a:pt x="194378" y="64295"/>
                  </a:lnTo>
                  <a:lnTo>
                    <a:pt x="193112" y="67205"/>
                  </a:lnTo>
                  <a:lnTo>
                    <a:pt x="190834" y="69484"/>
                  </a:lnTo>
                  <a:lnTo>
                    <a:pt x="185008" y="72774"/>
                  </a:lnTo>
                  <a:lnTo>
                    <a:pt x="181589" y="73534"/>
                  </a:lnTo>
                  <a:lnTo>
                    <a:pt x="195934" y="73534"/>
                  </a:lnTo>
                  <a:lnTo>
                    <a:pt x="196785" y="72774"/>
                  </a:lnTo>
                  <a:lnTo>
                    <a:pt x="206496" y="72774"/>
                  </a:lnTo>
                  <a:lnTo>
                    <a:pt x="206155" y="70623"/>
                  </a:lnTo>
                  <a:lnTo>
                    <a:pt x="206001" y="67078"/>
                  </a:lnTo>
                  <a:lnTo>
                    <a:pt x="205902" y="50878"/>
                  </a:lnTo>
                  <a:close/>
                </a:path>
                <a:path w="267335" h="81279">
                  <a:moveTo>
                    <a:pt x="188427" y="20756"/>
                  </a:moveTo>
                  <a:lnTo>
                    <a:pt x="178550" y="20756"/>
                  </a:lnTo>
                  <a:lnTo>
                    <a:pt x="174118" y="21389"/>
                  </a:lnTo>
                  <a:lnTo>
                    <a:pt x="157402" y="38602"/>
                  </a:lnTo>
                  <a:lnTo>
                    <a:pt x="167026" y="39867"/>
                  </a:lnTo>
                  <a:lnTo>
                    <a:pt x="168040" y="35817"/>
                  </a:lnTo>
                  <a:lnTo>
                    <a:pt x="169685" y="32906"/>
                  </a:lnTo>
                  <a:lnTo>
                    <a:pt x="171838" y="31261"/>
                  </a:lnTo>
                  <a:lnTo>
                    <a:pt x="174118" y="29616"/>
                  </a:lnTo>
                  <a:lnTo>
                    <a:pt x="177537" y="28856"/>
                  </a:lnTo>
                  <a:lnTo>
                    <a:pt x="203989" y="28856"/>
                  </a:lnTo>
                  <a:lnTo>
                    <a:pt x="203876" y="28604"/>
                  </a:lnTo>
                  <a:lnTo>
                    <a:pt x="202356" y="26831"/>
                  </a:lnTo>
                  <a:lnTo>
                    <a:pt x="200963" y="25059"/>
                  </a:lnTo>
                  <a:lnTo>
                    <a:pt x="198685" y="23667"/>
                  </a:lnTo>
                  <a:lnTo>
                    <a:pt x="195644" y="22528"/>
                  </a:lnTo>
                  <a:lnTo>
                    <a:pt x="192479" y="21263"/>
                  </a:lnTo>
                  <a:lnTo>
                    <a:pt x="188427" y="20756"/>
                  </a:lnTo>
                  <a:close/>
                </a:path>
                <a:path w="267335" h="81279">
                  <a:moveTo>
                    <a:pt x="228822" y="61130"/>
                  </a:moveTo>
                  <a:lnTo>
                    <a:pt x="219072" y="62649"/>
                  </a:lnTo>
                  <a:lnTo>
                    <a:pt x="220211" y="68850"/>
                  </a:lnTo>
                  <a:lnTo>
                    <a:pt x="222744" y="73407"/>
                  </a:lnTo>
                  <a:lnTo>
                    <a:pt x="230595" y="79735"/>
                  </a:lnTo>
                  <a:lnTo>
                    <a:pt x="236293" y="81254"/>
                  </a:lnTo>
                  <a:lnTo>
                    <a:pt x="248451" y="81254"/>
                  </a:lnTo>
                  <a:lnTo>
                    <a:pt x="252502" y="80495"/>
                  </a:lnTo>
                  <a:lnTo>
                    <a:pt x="256048" y="78849"/>
                  </a:lnTo>
                  <a:lnTo>
                    <a:pt x="259721" y="77330"/>
                  </a:lnTo>
                  <a:lnTo>
                    <a:pt x="262506" y="75053"/>
                  </a:lnTo>
                  <a:lnTo>
                    <a:pt x="263745" y="73154"/>
                  </a:lnTo>
                  <a:lnTo>
                    <a:pt x="239332" y="73154"/>
                  </a:lnTo>
                  <a:lnTo>
                    <a:pt x="235913" y="72141"/>
                  </a:lnTo>
                  <a:lnTo>
                    <a:pt x="233381" y="70116"/>
                  </a:lnTo>
                  <a:lnTo>
                    <a:pt x="230849" y="67965"/>
                  </a:lnTo>
                  <a:lnTo>
                    <a:pt x="229328" y="65054"/>
                  </a:lnTo>
                  <a:lnTo>
                    <a:pt x="228822" y="61130"/>
                  </a:lnTo>
                  <a:close/>
                </a:path>
                <a:path w="267335" h="81279">
                  <a:moveTo>
                    <a:pt x="246678" y="20756"/>
                  </a:moveTo>
                  <a:lnTo>
                    <a:pt x="239080" y="20756"/>
                  </a:lnTo>
                  <a:lnTo>
                    <a:pt x="236293" y="21136"/>
                  </a:lnTo>
                  <a:lnTo>
                    <a:pt x="230976" y="22655"/>
                  </a:lnTo>
                  <a:lnTo>
                    <a:pt x="228822" y="23667"/>
                  </a:lnTo>
                  <a:lnTo>
                    <a:pt x="227303" y="24806"/>
                  </a:lnTo>
                  <a:lnTo>
                    <a:pt x="225277" y="26198"/>
                  </a:lnTo>
                  <a:lnTo>
                    <a:pt x="223757" y="28097"/>
                  </a:lnTo>
                  <a:lnTo>
                    <a:pt x="222491" y="30248"/>
                  </a:lnTo>
                  <a:lnTo>
                    <a:pt x="221352" y="32400"/>
                  </a:lnTo>
                  <a:lnTo>
                    <a:pt x="220718" y="34805"/>
                  </a:lnTo>
                  <a:lnTo>
                    <a:pt x="220718" y="40247"/>
                  </a:lnTo>
                  <a:lnTo>
                    <a:pt x="244271" y="55435"/>
                  </a:lnTo>
                  <a:lnTo>
                    <a:pt x="249590" y="56827"/>
                  </a:lnTo>
                  <a:lnTo>
                    <a:pt x="252882" y="57839"/>
                  </a:lnTo>
                  <a:lnTo>
                    <a:pt x="254275" y="58726"/>
                  </a:lnTo>
                  <a:lnTo>
                    <a:pt x="256175" y="59990"/>
                  </a:lnTo>
                  <a:lnTo>
                    <a:pt x="257188" y="61763"/>
                  </a:lnTo>
                  <a:lnTo>
                    <a:pt x="257188" y="66446"/>
                  </a:lnTo>
                  <a:lnTo>
                    <a:pt x="256048" y="68597"/>
                  </a:lnTo>
                  <a:lnTo>
                    <a:pt x="253895" y="70496"/>
                  </a:lnTo>
                  <a:lnTo>
                    <a:pt x="251743" y="72268"/>
                  </a:lnTo>
                  <a:lnTo>
                    <a:pt x="248324" y="73154"/>
                  </a:lnTo>
                  <a:lnTo>
                    <a:pt x="263745" y="73154"/>
                  </a:lnTo>
                  <a:lnTo>
                    <a:pt x="264406" y="72141"/>
                  </a:lnTo>
                  <a:lnTo>
                    <a:pt x="266306" y="69357"/>
                  </a:lnTo>
                  <a:lnTo>
                    <a:pt x="267121" y="66446"/>
                  </a:lnTo>
                  <a:lnTo>
                    <a:pt x="239080" y="43538"/>
                  </a:lnTo>
                  <a:lnTo>
                    <a:pt x="236167" y="42652"/>
                  </a:lnTo>
                  <a:lnTo>
                    <a:pt x="233508" y="41639"/>
                  </a:lnTo>
                  <a:lnTo>
                    <a:pt x="232242" y="40754"/>
                  </a:lnTo>
                  <a:lnTo>
                    <a:pt x="231481" y="39740"/>
                  </a:lnTo>
                  <a:lnTo>
                    <a:pt x="230595" y="38728"/>
                  </a:lnTo>
                  <a:lnTo>
                    <a:pt x="230215" y="37589"/>
                  </a:lnTo>
                  <a:lnTo>
                    <a:pt x="230215" y="34298"/>
                  </a:lnTo>
                  <a:lnTo>
                    <a:pt x="231228" y="32527"/>
                  </a:lnTo>
                  <a:lnTo>
                    <a:pt x="235027" y="29489"/>
                  </a:lnTo>
                  <a:lnTo>
                    <a:pt x="238320" y="28856"/>
                  </a:lnTo>
                  <a:lnTo>
                    <a:pt x="262260" y="28856"/>
                  </a:lnTo>
                  <a:lnTo>
                    <a:pt x="260101" y="25819"/>
                  </a:lnTo>
                  <a:lnTo>
                    <a:pt x="257441" y="24047"/>
                  </a:lnTo>
                  <a:lnTo>
                    <a:pt x="254022" y="22655"/>
                  </a:lnTo>
                  <a:lnTo>
                    <a:pt x="250604" y="21389"/>
                  </a:lnTo>
                  <a:lnTo>
                    <a:pt x="246678" y="20756"/>
                  </a:lnTo>
                  <a:close/>
                </a:path>
                <a:path w="267335" h="81279">
                  <a:moveTo>
                    <a:pt x="262260" y="28856"/>
                  </a:moveTo>
                  <a:lnTo>
                    <a:pt x="246678" y="28856"/>
                  </a:lnTo>
                  <a:lnTo>
                    <a:pt x="249590" y="29616"/>
                  </a:lnTo>
                  <a:lnTo>
                    <a:pt x="253768" y="33033"/>
                  </a:lnTo>
                  <a:lnTo>
                    <a:pt x="255035" y="35311"/>
                  </a:lnTo>
                  <a:lnTo>
                    <a:pt x="255416" y="38348"/>
                  </a:lnTo>
                  <a:lnTo>
                    <a:pt x="265040" y="36956"/>
                  </a:lnTo>
                  <a:lnTo>
                    <a:pt x="264406" y="33286"/>
                  </a:lnTo>
                  <a:lnTo>
                    <a:pt x="263267" y="30248"/>
                  </a:lnTo>
                  <a:lnTo>
                    <a:pt x="262260" y="28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987202" y="4783585"/>
              <a:ext cx="296545" cy="237490"/>
            </a:xfrm>
            <a:custGeom>
              <a:avLst/>
              <a:gdLst/>
              <a:ahLst/>
              <a:cxnLst/>
              <a:rect l="l" t="t" r="r" b="b"/>
              <a:pathLst>
                <a:path w="296545" h="237489">
                  <a:moveTo>
                    <a:pt x="148158" y="0"/>
                  </a:moveTo>
                  <a:lnTo>
                    <a:pt x="148158" y="148079"/>
                  </a:lnTo>
                </a:path>
                <a:path w="296545" h="237489">
                  <a:moveTo>
                    <a:pt x="0" y="148079"/>
                  </a:moveTo>
                  <a:lnTo>
                    <a:pt x="296317" y="148079"/>
                  </a:lnTo>
                </a:path>
                <a:path w="296545" h="237489">
                  <a:moveTo>
                    <a:pt x="59136" y="192503"/>
                  </a:moveTo>
                  <a:lnTo>
                    <a:pt x="237054" y="192503"/>
                  </a:lnTo>
                </a:path>
                <a:path w="296545" h="237489">
                  <a:moveTo>
                    <a:pt x="118527" y="236927"/>
                  </a:moveTo>
                  <a:lnTo>
                    <a:pt x="177664" y="236927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047606" y="3539718"/>
              <a:ext cx="175895" cy="28575"/>
            </a:xfrm>
            <a:custGeom>
              <a:avLst/>
              <a:gdLst/>
              <a:ahLst/>
              <a:cxnLst/>
              <a:rect l="l" t="t" r="r" b="b"/>
              <a:pathLst>
                <a:path w="175894" h="28575">
                  <a:moveTo>
                    <a:pt x="175384" y="0"/>
                  </a:moveTo>
                  <a:lnTo>
                    <a:pt x="87755" y="0"/>
                  </a:lnTo>
                  <a:lnTo>
                    <a:pt x="0" y="0"/>
                  </a:lnTo>
                  <a:lnTo>
                    <a:pt x="0" y="28350"/>
                  </a:lnTo>
                  <a:lnTo>
                    <a:pt x="175384" y="28350"/>
                  </a:lnTo>
                  <a:lnTo>
                    <a:pt x="175384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047606" y="3539717"/>
              <a:ext cx="175895" cy="28575"/>
            </a:xfrm>
            <a:custGeom>
              <a:avLst/>
              <a:gdLst/>
              <a:ahLst/>
              <a:cxnLst/>
              <a:rect l="l" t="t" r="r" b="b"/>
              <a:pathLst>
                <a:path w="175894" h="28575">
                  <a:moveTo>
                    <a:pt x="87755" y="0"/>
                  </a:moveTo>
                  <a:lnTo>
                    <a:pt x="0" y="0"/>
                  </a:lnTo>
                  <a:lnTo>
                    <a:pt x="0" y="28350"/>
                  </a:lnTo>
                  <a:lnTo>
                    <a:pt x="175384" y="28350"/>
                  </a:lnTo>
                  <a:lnTo>
                    <a:pt x="175384" y="0"/>
                  </a:lnTo>
                  <a:lnTo>
                    <a:pt x="87755" y="0"/>
                  </a:lnTo>
                </a:path>
              </a:pathLst>
            </a:custGeom>
            <a:ln w="9492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047606" y="3628565"/>
              <a:ext cx="175895" cy="28575"/>
            </a:xfrm>
            <a:custGeom>
              <a:avLst/>
              <a:gdLst/>
              <a:ahLst/>
              <a:cxnLst/>
              <a:rect l="l" t="t" r="r" b="b"/>
              <a:pathLst>
                <a:path w="175894" h="28575">
                  <a:moveTo>
                    <a:pt x="175384" y="0"/>
                  </a:moveTo>
                  <a:lnTo>
                    <a:pt x="0" y="0"/>
                  </a:lnTo>
                  <a:lnTo>
                    <a:pt x="0" y="28350"/>
                  </a:lnTo>
                  <a:lnTo>
                    <a:pt x="87755" y="28350"/>
                  </a:lnTo>
                  <a:lnTo>
                    <a:pt x="175384" y="28350"/>
                  </a:lnTo>
                  <a:lnTo>
                    <a:pt x="175384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047606" y="3628565"/>
              <a:ext cx="175895" cy="28575"/>
            </a:xfrm>
            <a:custGeom>
              <a:avLst/>
              <a:gdLst/>
              <a:ahLst/>
              <a:cxnLst/>
              <a:rect l="l" t="t" r="r" b="b"/>
              <a:pathLst>
                <a:path w="175894" h="28575">
                  <a:moveTo>
                    <a:pt x="87755" y="28350"/>
                  </a:moveTo>
                  <a:lnTo>
                    <a:pt x="175384" y="28350"/>
                  </a:lnTo>
                  <a:lnTo>
                    <a:pt x="175384" y="0"/>
                  </a:lnTo>
                  <a:lnTo>
                    <a:pt x="0" y="0"/>
                  </a:lnTo>
                  <a:lnTo>
                    <a:pt x="0" y="28350"/>
                  </a:lnTo>
                  <a:lnTo>
                    <a:pt x="87755" y="28350"/>
                  </a:lnTo>
                </a:path>
              </a:pathLst>
            </a:custGeom>
            <a:ln w="9492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046339" y="3450870"/>
              <a:ext cx="178435" cy="296545"/>
            </a:xfrm>
            <a:custGeom>
              <a:avLst/>
              <a:gdLst/>
              <a:ahLst/>
              <a:cxnLst/>
              <a:rect l="l" t="t" r="r" b="b"/>
              <a:pathLst>
                <a:path w="178435" h="296545">
                  <a:moveTo>
                    <a:pt x="89021" y="88847"/>
                  </a:moveTo>
                  <a:lnTo>
                    <a:pt x="89021" y="0"/>
                  </a:lnTo>
                </a:path>
                <a:path w="178435" h="296545">
                  <a:moveTo>
                    <a:pt x="0" y="88847"/>
                  </a:moveTo>
                  <a:lnTo>
                    <a:pt x="177917" y="88847"/>
                  </a:lnTo>
                </a:path>
                <a:path w="178435" h="296545">
                  <a:moveTo>
                    <a:pt x="0" y="88847"/>
                  </a:moveTo>
                  <a:lnTo>
                    <a:pt x="0" y="118463"/>
                  </a:lnTo>
                </a:path>
                <a:path w="178435" h="296545">
                  <a:moveTo>
                    <a:pt x="177917" y="118463"/>
                  </a:moveTo>
                  <a:lnTo>
                    <a:pt x="177917" y="88847"/>
                  </a:lnTo>
                </a:path>
                <a:path w="178435" h="296545">
                  <a:moveTo>
                    <a:pt x="0" y="118463"/>
                  </a:moveTo>
                  <a:lnTo>
                    <a:pt x="177917" y="118463"/>
                  </a:lnTo>
                </a:path>
                <a:path w="178435" h="296545">
                  <a:moveTo>
                    <a:pt x="0" y="177695"/>
                  </a:moveTo>
                  <a:lnTo>
                    <a:pt x="177917" y="177695"/>
                  </a:lnTo>
                </a:path>
                <a:path w="178435" h="296545">
                  <a:moveTo>
                    <a:pt x="0" y="207311"/>
                  </a:moveTo>
                  <a:lnTo>
                    <a:pt x="0" y="177695"/>
                  </a:lnTo>
                </a:path>
                <a:path w="178435" h="296545">
                  <a:moveTo>
                    <a:pt x="177917" y="177695"/>
                  </a:moveTo>
                  <a:lnTo>
                    <a:pt x="177917" y="207311"/>
                  </a:lnTo>
                </a:path>
                <a:path w="178435" h="296545">
                  <a:moveTo>
                    <a:pt x="0" y="207311"/>
                  </a:moveTo>
                  <a:lnTo>
                    <a:pt x="177917" y="207311"/>
                  </a:lnTo>
                </a:path>
                <a:path w="178435" h="296545">
                  <a:moveTo>
                    <a:pt x="89021" y="207311"/>
                  </a:moveTo>
                  <a:lnTo>
                    <a:pt x="89021" y="296158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67944" y="3466816"/>
              <a:ext cx="161202" cy="82139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7058" y="3596419"/>
              <a:ext cx="210588" cy="81885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1832740" y="2919049"/>
              <a:ext cx="28575" cy="175260"/>
            </a:xfrm>
            <a:custGeom>
              <a:avLst/>
              <a:gdLst/>
              <a:ahLst/>
              <a:cxnLst/>
              <a:rect l="l" t="t" r="r" b="b"/>
              <a:pathLst>
                <a:path w="28575" h="175260">
                  <a:moveTo>
                    <a:pt x="28390" y="0"/>
                  </a:moveTo>
                  <a:lnTo>
                    <a:pt x="0" y="0"/>
                  </a:lnTo>
                  <a:lnTo>
                    <a:pt x="0" y="175164"/>
                  </a:lnTo>
                  <a:lnTo>
                    <a:pt x="28390" y="175164"/>
                  </a:lnTo>
                  <a:lnTo>
                    <a:pt x="28390" y="87583"/>
                  </a:lnTo>
                  <a:lnTo>
                    <a:pt x="28390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832740" y="2919049"/>
              <a:ext cx="28575" cy="175260"/>
            </a:xfrm>
            <a:custGeom>
              <a:avLst/>
              <a:gdLst/>
              <a:ahLst/>
              <a:cxnLst/>
              <a:rect l="l" t="t" r="r" b="b"/>
              <a:pathLst>
                <a:path w="28575" h="175260">
                  <a:moveTo>
                    <a:pt x="28390" y="87582"/>
                  </a:moveTo>
                  <a:lnTo>
                    <a:pt x="28390" y="0"/>
                  </a:lnTo>
                  <a:lnTo>
                    <a:pt x="0" y="0"/>
                  </a:lnTo>
                  <a:lnTo>
                    <a:pt x="0" y="175164"/>
                  </a:lnTo>
                  <a:lnTo>
                    <a:pt x="28390" y="175164"/>
                  </a:lnTo>
                  <a:lnTo>
                    <a:pt x="28390" y="87582"/>
                  </a:lnTo>
                </a:path>
              </a:pathLst>
            </a:custGeom>
            <a:ln w="94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743833" y="2919049"/>
              <a:ext cx="28575" cy="175260"/>
            </a:xfrm>
            <a:custGeom>
              <a:avLst/>
              <a:gdLst/>
              <a:ahLst/>
              <a:cxnLst/>
              <a:rect l="l" t="t" r="r" b="b"/>
              <a:pathLst>
                <a:path w="28575" h="175260">
                  <a:moveTo>
                    <a:pt x="28403" y="0"/>
                  </a:moveTo>
                  <a:lnTo>
                    <a:pt x="0" y="0"/>
                  </a:lnTo>
                  <a:lnTo>
                    <a:pt x="0" y="87583"/>
                  </a:lnTo>
                  <a:lnTo>
                    <a:pt x="0" y="175164"/>
                  </a:lnTo>
                  <a:lnTo>
                    <a:pt x="28403" y="175164"/>
                  </a:lnTo>
                  <a:lnTo>
                    <a:pt x="2840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743832" y="2919049"/>
              <a:ext cx="28575" cy="175260"/>
            </a:xfrm>
            <a:custGeom>
              <a:avLst/>
              <a:gdLst/>
              <a:ahLst/>
              <a:cxnLst/>
              <a:rect l="l" t="t" r="r" b="b"/>
              <a:pathLst>
                <a:path w="28575" h="175260">
                  <a:moveTo>
                    <a:pt x="0" y="87582"/>
                  </a:moveTo>
                  <a:lnTo>
                    <a:pt x="0" y="175164"/>
                  </a:lnTo>
                  <a:lnTo>
                    <a:pt x="28403" y="175164"/>
                  </a:lnTo>
                  <a:lnTo>
                    <a:pt x="28403" y="0"/>
                  </a:lnTo>
                  <a:lnTo>
                    <a:pt x="0" y="0"/>
                  </a:lnTo>
                  <a:lnTo>
                    <a:pt x="0" y="87582"/>
                  </a:lnTo>
                </a:path>
              </a:pathLst>
            </a:custGeom>
            <a:ln w="94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861131" y="3006631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 h="0">
                  <a:moveTo>
                    <a:pt x="0" y="0"/>
                  </a:moveTo>
                  <a:lnTo>
                    <a:pt x="88895" y="0"/>
                  </a:lnTo>
                </a:path>
              </a:pathLst>
            </a:custGeom>
            <a:ln w="1898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851634" y="2917784"/>
              <a:ext cx="19050" cy="177800"/>
            </a:xfrm>
            <a:custGeom>
              <a:avLst/>
              <a:gdLst/>
              <a:ahLst/>
              <a:cxnLst/>
              <a:rect l="l" t="t" r="r" b="b"/>
              <a:pathLst>
                <a:path w="19050" h="177800">
                  <a:moveTo>
                    <a:pt x="0" y="177695"/>
                  </a:moveTo>
                  <a:lnTo>
                    <a:pt x="18994" y="177695"/>
                  </a:lnTo>
                  <a:lnTo>
                    <a:pt x="18994" y="0"/>
                  </a:lnTo>
                  <a:lnTo>
                    <a:pt x="0" y="0"/>
                  </a:lnTo>
                  <a:lnTo>
                    <a:pt x="0" y="17769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831499" y="2917784"/>
              <a:ext cx="29845" cy="177800"/>
            </a:xfrm>
            <a:custGeom>
              <a:avLst/>
              <a:gdLst/>
              <a:ahLst/>
              <a:cxnLst/>
              <a:rect l="l" t="t" r="r" b="b"/>
              <a:pathLst>
                <a:path w="29844" h="177800">
                  <a:moveTo>
                    <a:pt x="29631" y="0"/>
                  </a:moveTo>
                  <a:lnTo>
                    <a:pt x="0" y="0"/>
                  </a:lnTo>
                </a:path>
                <a:path w="29844" h="177800">
                  <a:moveTo>
                    <a:pt x="0" y="177695"/>
                  </a:moveTo>
                  <a:lnTo>
                    <a:pt x="29631" y="177695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822002" y="2917784"/>
              <a:ext cx="19050" cy="177800"/>
            </a:xfrm>
            <a:custGeom>
              <a:avLst/>
              <a:gdLst/>
              <a:ahLst/>
              <a:cxnLst/>
              <a:rect l="l" t="t" r="r" b="b"/>
              <a:pathLst>
                <a:path w="19050" h="177800">
                  <a:moveTo>
                    <a:pt x="0" y="177695"/>
                  </a:moveTo>
                  <a:lnTo>
                    <a:pt x="18994" y="177695"/>
                  </a:lnTo>
                  <a:lnTo>
                    <a:pt x="18994" y="0"/>
                  </a:lnTo>
                  <a:lnTo>
                    <a:pt x="0" y="0"/>
                  </a:lnTo>
                  <a:lnTo>
                    <a:pt x="0" y="17769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653709" y="2917784"/>
              <a:ext cx="118745" cy="177800"/>
            </a:xfrm>
            <a:custGeom>
              <a:avLst/>
              <a:gdLst/>
              <a:ahLst/>
              <a:cxnLst/>
              <a:rect l="l" t="t" r="r" b="b"/>
              <a:pathLst>
                <a:path w="118744" h="177800">
                  <a:moveTo>
                    <a:pt x="118527" y="0"/>
                  </a:moveTo>
                  <a:lnTo>
                    <a:pt x="118527" y="177695"/>
                  </a:lnTo>
                </a:path>
                <a:path w="118744" h="177800">
                  <a:moveTo>
                    <a:pt x="88895" y="0"/>
                  </a:moveTo>
                  <a:lnTo>
                    <a:pt x="118527" y="0"/>
                  </a:lnTo>
                </a:path>
                <a:path w="118744" h="177800">
                  <a:moveTo>
                    <a:pt x="118527" y="177695"/>
                  </a:moveTo>
                  <a:lnTo>
                    <a:pt x="88895" y="177695"/>
                  </a:lnTo>
                </a:path>
                <a:path w="118744" h="177800">
                  <a:moveTo>
                    <a:pt x="88895" y="0"/>
                  </a:moveTo>
                  <a:lnTo>
                    <a:pt x="88895" y="177695"/>
                  </a:lnTo>
                </a:path>
                <a:path w="118744" h="177800">
                  <a:moveTo>
                    <a:pt x="88895" y="88847"/>
                  </a:moveTo>
                  <a:lnTo>
                    <a:pt x="0" y="88847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729624" y="316091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45600" y="0"/>
                  </a:moveTo>
                  <a:lnTo>
                    <a:pt x="30594" y="0"/>
                  </a:lnTo>
                  <a:lnTo>
                    <a:pt x="24149" y="1518"/>
                  </a:lnTo>
                  <a:lnTo>
                    <a:pt x="18298" y="4809"/>
                  </a:lnTo>
                  <a:lnTo>
                    <a:pt x="12448" y="7973"/>
                  </a:lnTo>
                  <a:lnTo>
                    <a:pt x="7927" y="12656"/>
                  </a:lnTo>
                  <a:lnTo>
                    <a:pt x="1596" y="25059"/>
                  </a:lnTo>
                  <a:lnTo>
                    <a:pt x="0" y="32273"/>
                  </a:lnTo>
                  <a:lnTo>
                    <a:pt x="0" y="48093"/>
                  </a:lnTo>
                  <a:lnTo>
                    <a:pt x="21882" y="80620"/>
                  </a:lnTo>
                  <a:lnTo>
                    <a:pt x="28872" y="82266"/>
                  </a:lnTo>
                  <a:lnTo>
                    <a:pt x="45764" y="82266"/>
                  </a:lnTo>
                  <a:lnTo>
                    <a:pt x="52779" y="79988"/>
                  </a:lnTo>
                  <a:lnTo>
                    <a:pt x="58529" y="75558"/>
                  </a:lnTo>
                  <a:lnTo>
                    <a:pt x="61397" y="73280"/>
                  </a:lnTo>
                  <a:lnTo>
                    <a:pt x="31734" y="73280"/>
                  </a:lnTo>
                  <a:lnTo>
                    <a:pt x="27226" y="72014"/>
                  </a:lnTo>
                  <a:lnTo>
                    <a:pt x="23060" y="69482"/>
                  </a:lnTo>
                  <a:lnTo>
                    <a:pt x="18881" y="67078"/>
                  </a:lnTo>
                  <a:lnTo>
                    <a:pt x="15816" y="63281"/>
                  </a:lnTo>
                  <a:lnTo>
                    <a:pt x="11865" y="53157"/>
                  </a:lnTo>
                  <a:lnTo>
                    <a:pt x="10877" y="47208"/>
                  </a:lnTo>
                  <a:lnTo>
                    <a:pt x="10877" y="35184"/>
                  </a:lnTo>
                  <a:lnTo>
                    <a:pt x="11714" y="30121"/>
                  </a:lnTo>
                  <a:lnTo>
                    <a:pt x="15044" y="20250"/>
                  </a:lnTo>
                  <a:lnTo>
                    <a:pt x="17931" y="16327"/>
                  </a:lnTo>
                  <a:lnTo>
                    <a:pt x="22047" y="13415"/>
                  </a:lnTo>
                  <a:lnTo>
                    <a:pt x="26162" y="10378"/>
                  </a:lnTo>
                  <a:lnTo>
                    <a:pt x="31278" y="8985"/>
                  </a:lnTo>
                  <a:lnTo>
                    <a:pt x="61647" y="8985"/>
                  </a:lnTo>
                  <a:lnTo>
                    <a:pt x="52299" y="2024"/>
                  </a:lnTo>
                  <a:lnTo>
                    <a:pt x="45600" y="0"/>
                  </a:lnTo>
                  <a:close/>
                </a:path>
                <a:path w="146685" h="82550">
                  <a:moveTo>
                    <a:pt x="59909" y="53030"/>
                  </a:moveTo>
                  <a:lnTo>
                    <a:pt x="58465" y="59738"/>
                  </a:lnTo>
                  <a:lnTo>
                    <a:pt x="55693" y="64800"/>
                  </a:lnTo>
                  <a:lnTo>
                    <a:pt x="47500" y="71634"/>
                  </a:lnTo>
                  <a:lnTo>
                    <a:pt x="42498" y="73280"/>
                  </a:lnTo>
                  <a:lnTo>
                    <a:pt x="61397" y="73280"/>
                  </a:lnTo>
                  <a:lnTo>
                    <a:pt x="64265" y="71001"/>
                  </a:lnTo>
                  <a:lnTo>
                    <a:pt x="68242" y="64293"/>
                  </a:lnTo>
                  <a:lnTo>
                    <a:pt x="70458" y="55688"/>
                  </a:lnTo>
                  <a:lnTo>
                    <a:pt x="59909" y="53030"/>
                  </a:lnTo>
                  <a:close/>
                </a:path>
                <a:path w="146685" h="82550">
                  <a:moveTo>
                    <a:pt x="61647" y="8985"/>
                  </a:moveTo>
                  <a:lnTo>
                    <a:pt x="42738" y="8985"/>
                  </a:lnTo>
                  <a:lnTo>
                    <a:pt x="47157" y="10251"/>
                  </a:lnTo>
                  <a:lnTo>
                    <a:pt x="54185" y="15567"/>
                  </a:lnTo>
                  <a:lnTo>
                    <a:pt x="56870" y="19743"/>
                  </a:lnTo>
                  <a:lnTo>
                    <a:pt x="58719" y="25565"/>
                  </a:lnTo>
                  <a:lnTo>
                    <a:pt x="69103" y="23160"/>
                  </a:lnTo>
                  <a:lnTo>
                    <a:pt x="66963" y="15820"/>
                  </a:lnTo>
                  <a:lnTo>
                    <a:pt x="63177" y="10124"/>
                  </a:lnTo>
                  <a:lnTo>
                    <a:pt x="61647" y="8985"/>
                  </a:lnTo>
                  <a:close/>
                </a:path>
                <a:path w="146685" h="82550">
                  <a:moveTo>
                    <a:pt x="121199" y="1264"/>
                  </a:moveTo>
                  <a:lnTo>
                    <a:pt x="85844" y="1264"/>
                  </a:lnTo>
                  <a:lnTo>
                    <a:pt x="85844" y="81000"/>
                  </a:lnTo>
                  <a:lnTo>
                    <a:pt x="96393" y="81000"/>
                  </a:lnTo>
                  <a:lnTo>
                    <a:pt x="96393" y="48600"/>
                  </a:lnTo>
                  <a:lnTo>
                    <a:pt x="128101" y="48600"/>
                  </a:lnTo>
                  <a:lnTo>
                    <a:pt x="135888" y="46194"/>
                  </a:lnTo>
                  <a:lnTo>
                    <a:pt x="142298" y="39234"/>
                  </a:lnTo>
                  <a:lnTo>
                    <a:pt x="96393" y="39234"/>
                  </a:lnTo>
                  <a:lnTo>
                    <a:pt x="96393" y="10758"/>
                  </a:lnTo>
                  <a:lnTo>
                    <a:pt x="142948" y="10758"/>
                  </a:lnTo>
                  <a:lnTo>
                    <a:pt x="142638" y="10124"/>
                  </a:lnTo>
                  <a:lnTo>
                    <a:pt x="140510" y="7593"/>
                  </a:lnTo>
                  <a:lnTo>
                    <a:pt x="137864" y="5821"/>
                  </a:lnTo>
                  <a:lnTo>
                    <a:pt x="135218" y="3923"/>
                  </a:lnTo>
                  <a:lnTo>
                    <a:pt x="131937" y="2658"/>
                  </a:lnTo>
                  <a:lnTo>
                    <a:pt x="128024" y="2024"/>
                  </a:lnTo>
                  <a:lnTo>
                    <a:pt x="125238" y="1518"/>
                  </a:lnTo>
                  <a:lnTo>
                    <a:pt x="121199" y="1264"/>
                  </a:lnTo>
                  <a:close/>
                </a:path>
                <a:path w="146685" h="82550">
                  <a:moveTo>
                    <a:pt x="142948" y="10758"/>
                  </a:moveTo>
                  <a:lnTo>
                    <a:pt x="121554" y="10758"/>
                  </a:lnTo>
                  <a:lnTo>
                    <a:pt x="124833" y="10883"/>
                  </a:lnTo>
                  <a:lnTo>
                    <a:pt x="129367" y="12150"/>
                  </a:lnTo>
                  <a:lnTo>
                    <a:pt x="131583" y="13794"/>
                  </a:lnTo>
                  <a:lnTo>
                    <a:pt x="133267" y="16073"/>
                  </a:lnTo>
                  <a:lnTo>
                    <a:pt x="134951" y="18478"/>
                  </a:lnTo>
                  <a:lnTo>
                    <a:pt x="135799" y="21389"/>
                  </a:lnTo>
                  <a:lnTo>
                    <a:pt x="135799" y="29236"/>
                  </a:lnTo>
                  <a:lnTo>
                    <a:pt x="134369" y="32779"/>
                  </a:lnTo>
                  <a:lnTo>
                    <a:pt x="131507" y="35311"/>
                  </a:lnTo>
                  <a:lnTo>
                    <a:pt x="128645" y="37969"/>
                  </a:lnTo>
                  <a:lnTo>
                    <a:pt x="123808" y="39234"/>
                  </a:lnTo>
                  <a:lnTo>
                    <a:pt x="142298" y="39234"/>
                  </a:lnTo>
                  <a:lnTo>
                    <a:pt x="144512" y="36829"/>
                  </a:lnTo>
                  <a:lnTo>
                    <a:pt x="146664" y="31134"/>
                  </a:lnTo>
                  <a:lnTo>
                    <a:pt x="146664" y="20377"/>
                  </a:lnTo>
                  <a:lnTo>
                    <a:pt x="145867" y="16832"/>
                  </a:lnTo>
                  <a:lnTo>
                    <a:pt x="144246" y="13415"/>
                  </a:lnTo>
                  <a:lnTo>
                    <a:pt x="142948" y="10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5307" y="2806661"/>
              <a:ext cx="211804" cy="80493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1684569" y="3363287"/>
              <a:ext cx="28575" cy="175260"/>
            </a:xfrm>
            <a:custGeom>
              <a:avLst/>
              <a:gdLst/>
              <a:ahLst/>
              <a:cxnLst/>
              <a:rect l="l" t="t" r="r" b="b"/>
              <a:pathLst>
                <a:path w="28575" h="175260">
                  <a:moveTo>
                    <a:pt x="28402" y="0"/>
                  </a:moveTo>
                  <a:lnTo>
                    <a:pt x="0" y="0"/>
                  </a:lnTo>
                  <a:lnTo>
                    <a:pt x="0" y="175164"/>
                  </a:lnTo>
                  <a:lnTo>
                    <a:pt x="28402" y="175164"/>
                  </a:lnTo>
                  <a:lnTo>
                    <a:pt x="28402" y="87583"/>
                  </a:lnTo>
                  <a:lnTo>
                    <a:pt x="28402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684569" y="3363288"/>
              <a:ext cx="28575" cy="175260"/>
            </a:xfrm>
            <a:custGeom>
              <a:avLst/>
              <a:gdLst/>
              <a:ahLst/>
              <a:cxnLst/>
              <a:rect l="l" t="t" r="r" b="b"/>
              <a:pathLst>
                <a:path w="28575" h="175260">
                  <a:moveTo>
                    <a:pt x="28403" y="87582"/>
                  </a:moveTo>
                  <a:lnTo>
                    <a:pt x="28403" y="0"/>
                  </a:lnTo>
                  <a:lnTo>
                    <a:pt x="0" y="0"/>
                  </a:lnTo>
                  <a:lnTo>
                    <a:pt x="0" y="175164"/>
                  </a:lnTo>
                  <a:lnTo>
                    <a:pt x="28403" y="175164"/>
                  </a:lnTo>
                  <a:lnTo>
                    <a:pt x="28403" y="87582"/>
                  </a:lnTo>
                </a:path>
              </a:pathLst>
            </a:custGeom>
            <a:ln w="94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595673" y="3363287"/>
              <a:ext cx="28575" cy="175260"/>
            </a:xfrm>
            <a:custGeom>
              <a:avLst/>
              <a:gdLst/>
              <a:ahLst/>
              <a:cxnLst/>
              <a:rect l="l" t="t" r="r" b="b"/>
              <a:pathLst>
                <a:path w="28575" h="175260">
                  <a:moveTo>
                    <a:pt x="28403" y="0"/>
                  </a:moveTo>
                  <a:lnTo>
                    <a:pt x="0" y="0"/>
                  </a:lnTo>
                  <a:lnTo>
                    <a:pt x="0" y="87583"/>
                  </a:lnTo>
                  <a:lnTo>
                    <a:pt x="0" y="175164"/>
                  </a:lnTo>
                  <a:lnTo>
                    <a:pt x="28403" y="175164"/>
                  </a:lnTo>
                  <a:lnTo>
                    <a:pt x="28403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595673" y="3363288"/>
              <a:ext cx="28575" cy="175260"/>
            </a:xfrm>
            <a:custGeom>
              <a:avLst/>
              <a:gdLst/>
              <a:ahLst/>
              <a:cxnLst/>
              <a:rect l="l" t="t" r="r" b="b"/>
              <a:pathLst>
                <a:path w="28575" h="175260">
                  <a:moveTo>
                    <a:pt x="0" y="87582"/>
                  </a:moveTo>
                  <a:lnTo>
                    <a:pt x="0" y="175164"/>
                  </a:lnTo>
                  <a:lnTo>
                    <a:pt x="28403" y="175164"/>
                  </a:lnTo>
                  <a:lnTo>
                    <a:pt x="28403" y="0"/>
                  </a:lnTo>
                  <a:lnTo>
                    <a:pt x="0" y="0"/>
                  </a:lnTo>
                  <a:lnTo>
                    <a:pt x="0" y="87582"/>
                  </a:lnTo>
                </a:path>
              </a:pathLst>
            </a:custGeom>
            <a:ln w="94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712972" y="3450870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 h="0">
                  <a:moveTo>
                    <a:pt x="0" y="0"/>
                  </a:moveTo>
                  <a:lnTo>
                    <a:pt x="88895" y="0"/>
                  </a:lnTo>
                </a:path>
              </a:pathLst>
            </a:custGeom>
            <a:ln w="1898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703475" y="3362022"/>
              <a:ext cx="19050" cy="177800"/>
            </a:xfrm>
            <a:custGeom>
              <a:avLst/>
              <a:gdLst/>
              <a:ahLst/>
              <a:cxnLst/>
              <a:rect l="l" t="t" r="r" b="b"/>
              <a:pathLst>
                <a:path w="19050" h="177800">
                  <a:moveTo>
                    <a:pt x="0" y="177695"/>
                  </a:moveTo>
                  <a:lnTo>
                    <a:pt x="18994" y="177695"/>
                  </a:lnTo>
                  <a:lnTo>
                    <a:pt x="18994" y="0"/>
                  </a:lnTo>
                  <a:lnTo>
                    <a:pt x="0" y="0"/>
                  </a:lnTo>
                  <a:lnTo>
                    <a:pt x="0" y="17769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683341" y="3362022"/>
              <a:ext cx="29845" cy="177800"/>
            </a:xfrm>
            <a:custGeom>
              <a:avLst/>
              <a:gdLst/>
              <a:ahLst/>
              <a:cxnLst/>
              <a:rect l="l" t="t" r="r" b="b"/>
              <a:pathLst>
                <a:path w="29844" h="177800">
                  <a:moveTo>
                    <a:pt x="29631" y="0"/>
                  </a:moveTo>
                  <a:lnTo>
                    <a:pt x="0" y="0"/>
                  </a:lnTo>
                </a:path>
                <a:path w="29844" h="177800">
                  <a:moveTo>
                    <a:pt x="0" y="177695"/>
                  </a:moveTo>
                  <a:lnTo>
                    <a:pt x="29631" y="177695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673843" y="3362022"/>
              <a:ext cx="19050" cy="177800"/>
            </a:xfrm>
            <a:custGeom>
              <a:avLst/>
              <a:gdLst/>
              <a:ahLst/>
              <a:cxnLst/>
              <a:rect l="l" t="t" r="r" b="b"/>
              <a:pathLst>
                <a:path w="19050" h="177800">
                  <a:moveTo>
                    <a:pt x="0" y="177695"/>
                  </a:moveTo>
                  <a:lnTo>
                    <a:pt x="18994" y="177695"/>
                  </a:lnTo>
                  <a:lnTo>
                    <a:pt x="18994" y="0"/>
                  </a:lnTo>
                  <a:lnTo>
                    <a:pt x="0" y="0"/>
                  </a:lnTo>
                  <a:lnTo>
                    <a:pt x="0" y="17769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505550" y="3362022"/>
              <a:ext cx="118745" cy="177800"/>
            </a:xfrm>
            <a:custGeom>
              <a:avLst/>
              <a:gdLst/>
              <a:ahLst/>
              <a:cxnLst/>
              <a:rect l="l" t="t" r="r" b="b"/>
              <a:pathLst>
                <a:path w="118744" h="177800">
                  <a:moveTo>
                    <a:pt x="118527" y="0"/>
                  </a:moveTo>
                  <a:lnTo>
                    <a:pt x="118527" y="177695"/>
                  </a:lnTo>
                </a:path>
                <a:path w="118744" h="177800">
                  <a:moveTo>
                    <a:pt x="88895" y="0"/>
                  </a:moveTo>
                  <a:lnTo>
                    <a:pt x="118527" y="0"/>
                  </a:lnTo>
                </a:path>
                <a:path w="118744" h="177800">
                  <a:moveTo>
                    <a:pt x="118527" y="177695"/>
                  </a:moveTo>
                  <a:lnTo>
                    <a:pt x="88895" y="177695"/>
                  </a:lnTo>
                </a:path>
                <a:path w="118744" h="177800">
                  <a:moveTo>
                    <a:pt x="88895" y="0"/>
                  </a:moveTo>
                  <a:lnTo>
                    <a:pt x="88895" y="177695"/>
                  </a:lnTo>
                </a:path>
                <a:path w="118744" h="177800">
                  <a:moveTo>
                    <a:pt x="88895" y="88847"/>
                  </a:moveTo>
                  <a:lnTo>
                    <a:pt x="0" y="88847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1466" y="3605151"/>
              <a:ext cx="145689" cy="82266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1563193" y="3250900"/>
              <a:ext cx="180340" cy="80645"/>
            </a:xfrm>
            <a:custGeom>
              <a:avLst/>
              <a:gdLst/>
              <a:ahLst/>
              <a:cxnLst/>
              <a:rect l="l" t="t" r="r" b="b"/>
              <a:pathLst>
                <a:path w="180339" h="80645">
                  <a:moveTo>
                    <a:pt x="48117" y="8100"/>
                  </a:moveTo>
                  <a:lnTo>
                    <a:pt x="32252" y="8100"/>
                  </a:lnTo>
                  <a:lnTo>
                    <a:pt x="35899" y="9491"/>
                  </a:lnTo>
                  <a:lnTo>
                    <a:pt x="41484" y="14806"/>
                  </a:lnTo>
                  <a:lnTo>
                    <a:pt x="42876" y="18097"/>
                  </a:lnTo>
                  <a:lnTo>
                    <a:pt x="42876" y="25692"/>
                  </a:lnTo>
                  <a:lnTo>
                    <a:pt x="14979" y="55434"/>
                  </a:lnTo>
                  <a:lnTo>
                    <a:pt x="10687" y="59484"/>
                  </a:lnTo>
                  <a:lnTo>
                    <a:pt x="7711" y="63027"/>
                  </a:lnTo>
                  <a:lnTo>
                    <a:pt x="4735" y="66445"/>
                  </a:lnTo>
                  <a:lnTo>
                    <a:pt x="2570" y="70115"/>
                  </a:lnTo>
                  <a:lnTo>
                    <a:pt x="1228" y="73660"/>
                  </a:lnTo>
                  <a:lnTo>
                    <a:pt x="379" y="75811"/>
                  </a:lnTo>
                  <a:lnTo>
                    <a:pt x="0" y="78089"/>
                  </a:lnTo>
                  <a:lnTo>
                    <a:pt x="74" y="80493"/>
                  </a:lnTo>
                  <a:lnTo>
                    <a:pt x="53108" y="80493"/>
                  </a:lnTo>
                  <a:lnTo>
                    <a:pt x="53108" y="71001"/>
                  </a:lnTo>
                  <a:lnTo>
                    <a:pt x="13764" y="71001"/>
                  </a:lnTo>
                  <a:lnTo>
                    <a:pt x="14853" y="69230"/>
                  </a:lnTo>
                  <a:lnTo>
                    <a:pt x="36380" y="49612"/>
                  </a:lnTo>
                  <a:lnTo>
                    <a:pt x="41446" y="44930"/>
                  </a:lnTo>
                  <a:lnTo>
                    <a:pt x="53007" y="15946"/>
                  </a:lnTo>
                  <a:lnTo>
                    <a:pt x="50753" y="10631"/>
                  </a:lnTo>
                  <a:lnTo>
                    <a:pt x="48117" y="8100"/>
                  </a:lnTo>
                  <a:close/>
                </a:path>
                <a:path w="180339" h="80645">
                  <a:moveTo>
                    <a:pt x="35684" y="0"/>
                  </a:moveTo>
                  <a:lnTo>
                    <a:pt x="20361" y="0"/>
                  </a:lnTo>
                  <a:lnTo>
                    <a:pt x="14283" y="1897"/>
                  </a:lnTo>
                  <a:lnTo>
                    <a:pt x="9762" y="5947"/>
                  </a:lnTo>
                  <a:lnTo>
                    <a:pt x="5242" y="9871"/>
                  </a:lnTo>
                  <a:lnTo>
                    <a:pt x="2633" y="15566"/>
                  </a:lnTo>
                  <a:lnTo>
                    <a:pt x="1936" y="23160"/>
                  </a:lnTo>
                  <a:lnTo>
                    <a:pt x="12067" y="24173"/>
                  </a:lnTo>
                  <a:lnTo>
                    <a:pt x="12092" y="19236"/>
                  </a:lnTo>
                  <a:lnTo>
                    <a:pt x="13536" y="15186"/>
                  </a:lnTo>
                  <a:lnTo>
                    <a:pt x="16385" y="12402"/>
                  </a:lnTo>
                  <a:lnTo>
                    <a:pt x="19235" y="9491"/>
                  </a:lnTo>
                  <a:lnTo>
                    <a:pt x="23021" y="8100"/>
                  </a:lnTo>
                  <a:lnTo>
                    <a:pt x="48117" y="8100"/>
                  </a:lnTo>
                  <a:lnTo>
                    <a:pt x="46271" y="6327"/>
                  </a:lnTo>
                  <a:lnTo>
                    <a:pt x="41788" y="2151"/>
                  </a:lnTo>
                  <a:lnTo>
                    <a:pt x="35684" y="0"/>
                  </a:lnTo>
                  <a:close/>
                </a:path>
                <a:path w="180339" h="80645">
                  <a:moveTo>
                    <a:pt x="112319" y="8100"/>
                  </a:moveTo>
                  <a:lnTo>
                    <a:pt x="96455" y="8100"/>
                  </a:lnTo>
                  <a:lnTo>
                    <a:pt x="100101" y="9491"/>
                  </a:lnTo>
                  <a:lnTo>
                    <a:pt x="105685" y="14806"/>
                  </a:lnTo>
                  <a:lnTo>
                    <a:pt x="107078" y="18097"/>
                  </a:lnTo>
                  <a:lnTo>
                    <a:pt x="107078" y="25692"/>
                  </a:lnTo>
                  <a:lnTo>
                    <a:pt x="79181" y="55434"/>
                  </a:lnTo>
                  <a:lnTo>
                    <a:pt x="74889" y="59484"/>
                  </a:lnTo>
                  <a:lnTo>
                    <a:pt x="71913" y="63027"/>
                  </a:lnTo>
                  <a:lnTo>
                    <a:pt x="68938" y="66445"/>
                  </a:lnTo>
                  <a:lnTo>
                    <a:pt x="66772" y="70115"/>
                  </a:lnTo>
                  <a:lnTo>
                    <a:pt x="65430" y="73660"/>
                  </a:lnTo>
                  <a:lnTo>
                    <a:pt x="64582" y="75811"/>
                  </a:lnTo>
                  <a:lnTo>
                    <a:pt x="64202" y="78089"/>
                  </a:lnTo>
                  <a:lnTo>
                    <a:pt x="64277" y="80493"/>
                  </a:lnTo>
                  <a:lnTo>
                    <a:pt x="117311" y="80493"/>
                  </a:lnTo>
                  <a:lnTo>
                    <a:pt x="117311" y="71001"/>
                  </a:lnTo>
                  <a:lnTo>
                    <a:pt x="77966" y="71001"/>
                  </a:lnTo>
                  <a:lnTo>
                    <a:pt x="79056" y="69230"/>
                  </a:lnTo>
                  <a:lnTo>
                    <a:pt x="100582" y="49612"/>
                  </a:lnTo>
                  <a:lnTo>
                    <a:pt x="105648" y="44930"/>
                  </a:lnTo>
                  <a:lnTo>
                    <a:pt x="117209" y="15946"/>
                  </a:lnTo>
                  <a:lnTo>
                    <a:pt x="114955" y="10631"/>
                  </a:lnTo>
                  <a:lnTo>
                    <a:pt x="112319" y="8100"/>
                  </a:lnTo>
                  <a:close/>
                </a:path>
                <a:path w="180339" h="80645">
                  <a:moveTo>
                    <a:pt x="99886" y="0"/>
                  </a:moveTo>
                  <a:lnTo>
                    <a:pt x="84564" y="0"/>
                  </a:lnTo>
                  <a:lnTo>
                    <a:pt x="78485" y="1897"/>
                  </a:lnTo>
                  <a:lnTo>
                    <a:pt x="73964" y="5947"/>
                  </a:lnTo>
                  <a:lnTo>
                    <a:pt x="69444" y="9871"/>
                  </a:lnTo>
                  <a:lnTo>
                    <a:pt x="66836" y="15566"/>
                  </a:lnTo>
                  <a:lnTo>
                    <a:pt x="66139" y="23160"/>
                  </a:lnTo>
                  <a:lnTo>
                    <a:pt x="76269" y="24173"/>
                  </a:lnTo>
                  <a:lnTo>
                    <a:pt x="76295" y="19236"/>
                  </a:lnTo>
                  <a:lnTo>
                    <a:pt x="77739" y="15186"/>
                  </a:lnTo>
                  <a:lnTo>
                    <a:pt x="80587" y="12402"/>
                  </a:lnTo>
                  <a:lnTo>
                    <a:pt x="83436" y="9491"/>
                  </a:lnTo>
                  <a:lnTo>
                    <a:pt x="87223" y="8100"/>
                  </a:lnTo>
                  <a:lnTo>
                    <a:pt x="112319" y="8100"/>
                  </a:lnTo>
                  <a:lnTo>
                    <a:pt x="110473" y="6327"/>
                  </a:lnTo>
                  <a:lnTo>
                    <a:pt x="105990" y="2151"/>
                  </a:lnTo>
                  <a:lnTo>
                    <a:pt x="99886" y="0"/>
                  </a:lnTo>
                  <a:close/>
                </a:path>
                <a:path w="180339" h="80645">
                  <a:moveTo>
                    <a:pt x="141345" y="22401"/>
                  </a:moveTo>
                  <a:lnTo>
                    <a:pt x="132481" y="22401"/>
                  </a:lnTo>
                  <a:lnTo>
                    <a:pt x="132481" y="80493"/>
                  </a:lnTo>
                  <a:lnTo>
                    <a:pt x="142333" y="80493"/>
                  </a:lnTo>
                  <a:lnTo>
                    <a:pt x="142409" y="41132"/>
                  </a:lnTo>
                  <a:lnTo>
                    <a:pt x="143852" y="36323"/>
                  </a:lnTo>
                  <a:lnTo>
                    <a:pt x="149943" y="31007"/>
                  </a:lnTo>
                  <a:lnTo>
                    <a:pt x="150931" y="30627"/>
                  </a:lnTo>
                  <a:lnTo>
                    <a:pt x="141345" y="30627"/>
                  </a:lnTo>
                  <a:lnTo>
                    <a:pt x="141345" y="22401"/>
                  </a:lnTo>
                  <a:close/>
                </a:path>
                <a:path w="180339" h="80645">
                  <a:moveTo>
                    <a:pt x="177288" y="29615"/>
                  </a:moveTo>
                  <a:lnTo>
                    <a:pt x="160390" y="29615"/>
                  </a:lnTo>
                  <a:lnTo>
                    <a:pt x="162683" y="30247"/>
                  </a:lnTo>
                  <a:lnTo>
                    <a:pt x="164632" y="31386"/>
                  </a:lnTo>
                  <a:lnTo>
                    <a:pt x="166583" y="32652"/>
                  </a:lnTo>
                  <a:lnTo>
                    <a:pt x="167938" y="34171"/>
                  </a:lnTo>
                  <a:lnTo>
                    <a:pt x="168761" y="36323"/>
                  </a:lnTo>
                  <a:lnTo>
                    <a:pt x="169470" y="38094"/>
                  </a:lnTo>
                  <a:lnTo>
                    <a:pt x="169747" y="40246"/>
                  </a:lnTo>
                  <a:lnTo>
                    <a:pt x="169862" y="80493"/>
                  </a:lnTo>
                  <a:lnTo>
                    <a:pt x="179715" y="80493"/>
                  </a:lnTo>
                  <a:lnTo>
                    <a:pt x="179715" y="40246"/>
                  </a:lnTo>
                  <a:lnTo>
                    <a:pt x="179524" y="37082"/>
                  </a:lnTo>
                  <a:lnTo>
                    <a:pt x="179157" y="35184"/>
                  </a:lnTo>
                  <a:lnTo>
                    <a:pt x="178575" y="32400"/>
                  </a:lnTo>
                  <a:lnTo>
                    <a:pt x="177562" y="29994"/>
                  </a:lnTo>
                  <a:lnTo>
                    <a:pt x="177288" y="29615"/>
                  </a:lnTo>
                  <a:close/>
                </a:path>
                <a:path w="180339" h="80645">
                  <a:moveTo>
                    <a:pt x="163341" y="21135"/>
                  </a:moveTo>
                  <a:lnTo>
                    <a:pt x="151780" y="21135"/>
                  </a:lnTo>
                  <a:lnTo>
                    <a:pt x="145613" y="24300"/>
                  </a:lnTo>
                  <a:lnTo>
                    <a:pt x="141345" y="30627"/>
                  </a:lnTo>
                  <a:lnTo>
                    <a:pt x="150931" y="30627"/>
                  </a:lnTo>
                  <a:lnTo>
                    <a:pt x="153565" y="29615"/>
                  </a:lnTo>
                  <a:lnTo>
                    <a:pt x="177288" y="29615"/>
                  </a:lnTo>
                  <a:lnTo>
                    <a:pt x="174637" y="25944"/>
                  </a:lnTo>
                  <a:lnTo>
                    <a:pt x="172434" y="24300"/>
                  </a:lnTo>
                  <a:lnTo>
                    <a:pt x="166570" y="21767"/>
                  </a:lnTo>
                  <a:lnTo>
                    <a:pt x="163341" y="21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349992" y="3450870"/>
              <a:ext cx="89535" cy="444500"/>
            </a:xfrm>
            <a:custGeom>
              <a:avLst/>
              <a:gdLst/>
              <a:ahLst/>
              <a:cxnLst/>
              <a:rect l="l" t="t" r="r" b="b"/>
              <a:pathLst>
                <a:path w="89535" h="444500">
                  <a:moveTo>
                    <a:pt x="44447" y="110996"/>
                  </a:moveTo>
                  <a:lnTo>
                    <a:pt x="44447" y="0"/>
                  </a:lnTo>
                </a:path>
                <a:path w="89535" h="444500">
                  <a:moveTo>
                    <a:pt x="0" y="110996"/>
                  </a:moveTo>
                  <a:lnTo>
                    <a:pt x="89021" y="110996"/>
                  </a:lnTo>
                </a:path>
                <a:path w="89535" h="444500">
                  <a:moveTo>
                    <a:pt x="0" y="333242"/>
                  </a:moveTo>
                  <a:lnTo>
                    <a:pt x="0" y="110996"/>
                  </a:lnTo>
                </a:path>
                <a:path w="89535" h="444500">
                  <a:moveTo>
                    <a:pt x="89021" y="110996"/>
                  </a:moveTo>
                  <a:lnTo>
                    <a:pt x="89021" y="333242"/>
                  </a:lnTo>
                </a:path>
                <a:path w="89535" h="444500">
                  <a:moveTo>
                    <a:pt x="89021" y="333242"/>
                  </a:moveTo>
                  <a:lnTo>
                    <a:pt x="0" y="333242"/>
                  </a:lnTo>
                </a:path>
                <a:path w="89535" h="444500">
                  <a:moveTo>
                    <a:pt x="44447" y="333242"/>
                  </a:moveTo>
                  <a:lnTo>
                    <a:pt x="44447" y="444238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5995" y="3468210"/>
              <a:ext cx="145373" cy="79608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89414" y="3596419"/>
              <a:ext cx="172091" cy="82012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3090914" y="4339346"/>
              <a:ext cx="88900" cy="444500"/>
            </a:xfrm>
            <a:custGeom>
              <a:avLst/>
              <a:gdLst/>
              <a:ahLst/>
              <a:cxnLst/>
              <a:rect l="l" t="t" r="r" b="b"/>
              <a:pathLst>
                <a:path w="88900" h="444500">
                  <a:moveTo>
                    <a:pt x="44447" y="111059"/>
                  </a:moveTo>
                  <a:lnTo>
                    <a:pt x="44447" y="0"/>
                  </a:lnTo>
                </a:path>
                <a:path w="88900" h="444500">
                  <a:moveTo>
                    <a:pt x="0" y="111059"/>
                  </a:moveTo>
                  <a:lnTo>
                    <a:pt x="88895" y="111059"/>
                  </a:lnTo>
                </a:path>
                <a:path w="88900" h="444500">
                  <a:moveTo>
                    <a:pt x="0" y="333178"/>
                  </a:moveTo>
                  <a:lnTo>
                    <a:pt x="0" y="111059"/>
                  </a:lnTo>
                </a:path>
                <a:path w="88900" h="444500">
                  <a:moveTo>
                    <a:pt x="88895" y="111059"/>
                  </a:moveTo>
                  <a:lnTo>
                    <a:pt x="88895" y="333178"/>
                  </a:lnTo>
                </a:path>
                <a:path w="88900" h="444500">
                  <a:moveTo>
                    <a:pt x="88895" y="333178"/>
                  </a:moveTo>
                  <a:lnTo>
                    <a:pt x="0" y="333178"/>
                  </a:lnTo>
                </a:path>
                <a:path w="88900" h="444500">
                  <a:moveTo>
                    <a:pt x="44447" y="333178"/>
                  </a:moveTo>
                  <a:lnTo>
                    <a:pt x="44447" y="444238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26789" y="4356774"/>
              <a:ext cx="132330" cy="79849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30209" y="4484908"/>
              <a:ext cx="172091" cy="82012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3090914" y="3747029"/>
              <a:ext cx="88900" cy="444500"/>
            </a:xfrm>
            <a:custGeom>
              <a:avLst/>
              <a:gdLst/>
              <a:ahLst/>
              <a:cxnLst/>
              <a:rect l="l" t="t" r="r" b="b"/>
              <a:pathLst>
                <a:path w="88900" h="444500">
                  <a:moveTo>
                    <a:pt x="44447" y="111122"/>
                  </a:moveTo>
                  <a:lnTo>
                    <a:pt x="44447" y="0"/>
                  </a:lnTo>
                </a:path>
                <a:path w="88900" h="444500">
                  <a:moveTo>
                    <a:pt x="0" y="111122"/>
                  </a:moveTo>
                  <a:lnTo>
                    <a:pt x="88895" y="111122"/>
                  </a:lnTo>
                </a:path>
                <a:path w="88900" h="444500">
                  <a:moveTo>
                    <a:pt x="0" y="333178"/>
                  </a:moveTo>
                  <a:lnTo>
                    <a:pt x="0" y="111122"/>
                  </a:lnTo>
                </a:path>
                <a:path w="88900" h="444500">
                  <a:moveTo>
                    <a:pt x="88895" y="111122"/>
                  </a:moveTo>
                  <a:lnTo>
                    <a:pt x="88895" y="333178"/>
                  </a:lnTo>
                </a:path>
                <a:path w="88900" h="444500">
                  <a:moveTo>
                    <a:pt x="88895" y="333178"/>
                  </a:moveTo>
                  <a:lnTo>
                    <a:pt x="0" y="333178"/>
                  </a:lnTo>
                </a:path>
                <a:path w="88900" h="444500">
                  <a:moveTo>
                    <a:pt x="44447" y="333178"/>
                  </a:moveTo>
                  <a:lnTo>
                    <a:pt x="44447" y="444238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214370" y="3776649"/>
              <a:ext cx="208279" cy="209550"/>
            </a:xfrm>
            <a:custGeom>
              <a:avLst/>
              <a:gdLst/>
              <a:ahLst/>
              <a:cxnLst/>
              <a:rect l="l" t="t" r="r" b="b"/>
              <a:pathLst>
                <a:path w="208279" h="209550">
                  <a:moveTo>
                    <a:pt x="33185" y="128333"/>
                  </a:moveTo>
                  <a:lnTo>
                    <a:pt x="26720" y="128333"/>
                  </a:lnTo>
                  <a:lnTo>
                    <a:pt x="25082" y="131749"/>
                  </a:lnTo>
                  <a:lnTo>
                    <a:pt x="22161" y="135293"/>
                  </a:lnTo>
                  <a:lnTo>
                    <a:pt x="17983" y="138963"/>
                  </a:lnTo>
                  <a:lnTo>
                    <a:pt x="13804" y="142760"/>
                  </a:lnTo>
                  <a:lnTo>
                    <a:pt x="8991" y="145808"/>
                  </a:lnTo>
                  <a:lnTo>
                    <a:pt x="3556" y="148463"/>
                  </a:lnTo>
                  <a:lnTo>
                    <a:pt x="3556" y="157949"/>
                  </a:lnTo>
                  <a:lnTo>
                    <a:pt x="23304" y="146050"/>
                  </a:lnTo>
                  <a:lnTo>
                    <a:pt x="23304" y="208953"/>
                  </a:lnTo>
                  <a:lnTo>
                    <a:pt x="33185" y="208953"/>
                  </a:lnTo>
                  <a:lnTo>
                    <a:pt x="33185" y="146050"/>
                  </a:lnTo>
                  <a:lnTo>
                    <a:pt x="33185" y="128333"/>
                  </a:lnTo>
                  <a:close/>
                </a:path>
                <a:path w="208279" h="209550">
                  <a:moveTo>
                    <a:pt x="70027" y="79489"/>
                  </a:moveTo>
                  <a:lnTo>
                    <a:pt x="56222" y="57835"/>
                  </a:lnTo>
                  <a:lnTo>
                    <a:pt x="53441" y="53670"/>
                  </a:lnTo>
                  <a:lnTo>
                    <a:pt x="50533" y="50114"/>
                  </a:lnTo>
                  <a:lnTo>
                    <a:pt x="47485" y="47332"/>
                  </a:lnTo>
                  <a:lnTo>
                    <a:pt x="46101" y="45948"/>
                  </a:lnTo>
                  <a:lnTo>
                    <a:pt x="43942" y="44678"/>
                  </a:lnTo>
                  <a:lnTo>
                    <a:pt x="42926" y="44170"/>
                  </a:lnTo>
                  <a:lnTo>
                    <a:pt x="41160" y="43281"/>
                  </a:lnTo>
                  <a:lnTo>
                    <a:pt x="63576" y="27343"/>
                  </a:lnTo>
                  <a:lnTo>
                    <a:pt x="63576" y="17335"/>
                  </a:lnTo>
                  <a:lnTo>
                    <a:pt x="52679" y="2679"/>
                  </a:lnTo>
                  <a:lnTo>
                    <a:pt x="52679" y="17970"/>
                  </a:lnTo>
                  <a:lnTo>
                    <a:pt x="52679" y="24295"/>
                  </a:lnTo>
                  <a:lnTo>
                    <a:pt x="37998" y="35064"/>
                  </a:lnTo>
                  <a:lnTo>
                    <a:pt x="10515" y="35064"/>
                  </a:lnTo>
                  <a:lnTo>
                    <a:pt x="10515" y="8864"/>
                  </a:lnTo>
                  <a:lnTo>
                    <a:pt x="41541" y="8864"/>
                  </a:lnTo>
                  <a:lnTo>
                    <a:pt x="45847" y="9994"/>
                  </a:lnTo>
                  <a:lnTo>
                    <a:pt x="48628" y="12407"/>
                  </a:lnTo>
                  <a:lnTo>
                    <a:pt x="51295" y="14808"/>
                  </a:lnTo>
                  <a:lnTo>
                    <a:pt x="52679" y="17970"/>
                  </a:lnTo>
                  <a:lnTo>
                    <a:pt x="52679" y="2679"/>
                  </a:lnTo>
                  <a:lnTo>
                    <a:pt x="51422" y="2146"/>
                  </a:lnTo>
                  <a:lnTo>
                    <a:pt x="47739" y="762"/>
                  </a:lnTo>
                  <a:lnTo>
                    <a:pt x="42303" y="0"/>
                  </a:lnTo>
                  <a:lnTo>
                    <a:pt x="0" y="0"/>
                  </a:lnTo>
                  <a:lnTo>
                    <a:pt x="0" y="79489"/>
                  </a:lnTo>
                  <a:lnTo>
                    <a:pt x="10515" y="79489"/>
                  </a:lnTo>
                  <a:lnTo>
                    <a:pt x="10515" y="44170"/>
                  </a:lnTo>
                  <a:lnTo>
                    <a:pt x="25463" y="44170"/>
                  </a:lnTo>
                  <a:lnTo>
                    <a:pt x="56857" y="79489"/>
                  </a:lnTo>
                  <a:lnTo>
                    <a:pt x="70027" y="79489"/>
                  </a:lnTo>
                  <a:close/>
                </a:path>
                <a:path w="208279" h="209550">
                  <a:moveTo>
                    <a:pt x="77000" y="197688"/>
                  </a:moveTo>
                  <a:lnTo>
                    <a:pt x="65849" y="197688"/>
                  </a:lnTo>
                  <a:lnTo>
                    <a:pt x="65849" y="208953"/>
                  </a:lnTo>
                  <a:lnTo>
                    <a:pt x="77000" y="208953"/>
                  </a:lnTo>
                  <a:lnTo>
                    <a:pt x="77000" y="197688"/>
                  </a:lnTo>
                  <a:close/>
                </a:path>
                <a:path w="208279" h="209550">
                  <a:moveTo>
                    <a:pt x="129552" y="128333"/>
                  </a:moveTo>
                  <a:lnTo>
                    <a:pt x="123215" y="128333"/>
                  </a:lnTo>
                  <a:lnTo>
                    <a:pt x="121450" y="131749"/>
                  </a:lnTo>
                  <a:lnTo>
                    <a:pt x="118529" y="135293"/>
                  </a:lnTo>
                  <a:lnTo>
                    <a:pt x="114350" y="138963"/>
                  </a:lnTo>
                  <a:lnTo>
                    <a:pt x="110299" y="142760"/>
                  </a:lnTo>
                  <a:lnTo>
                    <a:pt x="105486" y="145808"/>
                  </a:lnTo>
                  <a:lnTo>
                    <a:pt x="99910" y="148463"/>
                  </a:lnTo>
                  <a:lnTo>
                    <a:pt x="99910" y="157949"/>
                  </a:lnTo>
                  <a:lnTo>
                    <a:pt x="102958" y="156819"/>
                  </a:lnTo>
                  <a:lnTo>
                    <a:pt x="106502" y="155168"/>
                  </a:lnTo>
                  <a:lnTo>
                    <a:pt x="110299" y="152895"/>
                  </a:lnTo>
                  <a:lnTo>
                    <a:pt x="114223" y="150609"/>
                  </a:lnTo>
                  <a:lnTo>
                    <a:pt x="117259" y="148336"/>
                  </a:lnTo>
                  <a:lnTo>
                    <a:pt x="119672" y="146050"/>
                  </a:lnTo>
                  <a:lnTo>
                    <a:pt x="119672" y="208953"/>
                  </a:lnTo>
                  <a:lnTo>
                    <a:pt x="129552" y="208953"/>
                  </a:lnTo>
                  <a:lnTo>
                    <a:pt x="129552" y="146050"/>
                  </a:lnTo>
                  <a:lnTo>
                    <a:pt x="129552" y="128333"/>
                  </a:lnTo>
                  <a:close/>
                </a:path>
                <a:path w="208279" h="209550">
                  <a:moveTo>
                    <a:pt x="157911" y="0"/>
                  </a:moveTo>
                  <a:lnTo>
                    <a:pt x="143725" y="0"/>
                  </a:lnTo>
                  <a:lnTo>
                    <a:pt x="122834" y="60883"/>
                  </a:lnTo>
                  <a:lnTo>
                    <a:pt x="121361" y="65430"/>
                  </a:lnTo>
                  <a:lnTo>
                    <a:pt x="120561" y="68097"/>
                  </a:lnTo>
                  <a:lnTo>
                    <a:pt x="119595" y="65176"/>
                  </a:lnTo>
                  <a:lnTo>
                    <a:pt x="116763" y="56324"/>
                  </a:lnTo>
                  <a:lnTo>
                    <a:pt x="101879" y="11899"/>
                  </a:lnTo>
                  <a:lnTo>
                    <a:pt x="97891" y="0"/>
                  </a:lnTo>
                  <a:lnTo>
                    <a:pt x="82067" y="0"/>
                  </a:lnTo>
                  <a:lnTo>
                    <a:pt x="82067" y="79489"/>
                  </a:lnTo>
                  <a:lnTo>
                    <a:pt x="92189" y="79489"/>
                  </a:lnTo>
                  <a:lnTo>
                    <a:pt x="92189" y="11899"/>
                  </a:lnTo>
                  <a:lnTo>
                    <a:pt x="115239" y="79489"/>
                  </a:lnTo>
                  <a:lnTo>
                    <a:pt x="124739" y="79489"/>
                  </a:lnTo>
                  <a:lnTo>
                    <a:pt x="128689" y="68097"/>
                  </a:lnTo>
                  <a:lnTo>
                    <a:pt x="147777" y="13042"/>
                  </a:lnTo>
                  <a:lnTo>
                    <a:pt x="147777" y="79489"/>
                  </a:lnTo>
                  <a:lnTo>
                    <a:pt x="157911" y="79489"/>
                  </a:lnTo>
                  <a:lnTo>
                    <a:pt x="157911" y="13042"/>
                  </a:lnTo>
                  <a:lnTo>
                    <a:pt x="157911" y="0"/>
                  </a:lnTo>
                  <a:close/>
                </a:path>
                <a:path w="208279" h="209550">
                  <a:moveTo>
                    <a:pt x="207683" y="208953"/>
                  </a:moveTo>
                  <a:lnTo>
                    <a:pt x="187807" y="179209"/>
                  </a:lnTo>
                  <a:lnTo>
                    <a:pt x="184594" y="174409"/>
                  </a:lnTo>
                  <a:lnTo>
                    <a:pt x="183235" y="172377"/>
                  </a:lnTo>
                  <a:lnTo>
                    <a:pt x="205397" y="150736"/>
                  </a:lnTo>
                  <a:lnTo>
                    <a:pt x="192735" y="150736"/>
                  </a:lnTo>
                  <a:lnTo>
                    <a:pt x="169316" y="174409"/>
                  </a:lnTo>
                  <a:lnTo>
                    <a:pt x="169316" y="128587"/>
                  </a:lnTo>
                  <a:lnTo>
                    <a:pt x="159435" y="128587"/>
                  </a:lnTo>
                  <a:lnTo>
                    <a:pt x="159435" y="208953"/>
                  </a:lnTo>
                  <a:lnTo>
                    <a:pt x="169316" y="208953"/>
                  </a:lnTo>
                  <a:lnTo>
                    <a:pt x="169316" y="185928"/>
                  </a:lnTo>
                  <a:lnTo>
                    <a:pt x="176276" y="179209"/>
                  </a:lnTo>
                  <a:lnTo>
                    <a:pt x="195529" y="208953"/>
                  </a:lnTo>
                  <a:lnTo>
                    <a:pt x="207683" y="208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801868" y="3406446"/>
              <a:ext cx="444500" cy="88900"/>
            </a:xfrm>
            <a:custGeom>
              <a:avLst/>
              <a:gdLst/>
              <a:ahLst/>
              <a:cxnLst/>
              <a:rect l="l" t="t" r="r" b="b"/>
              <a:pathLst>
                <a:path w="444500" h="88900">
                  <a:moveTo>
                    <a:pt x="333357" y="44423"/>
                  </a:moveTo>
                  <a:lnTo>
                    <a:pt x="444413" y="44423"/>
                  </a:lnTo>
                </a:path>
                <a:path w="444500" h="88900">
                  <a:moveTo>
                    <a:pt x="333357" y="0"/>
                  </a:moveTo>
                  <a:lnTo>
                    <a:pt x="333357" y="88847"/>
                  </a:lnTo>
                </a:path>
                <a:path w="444500" h="88900">
                  <a:moveTo>
                    <a:pt x="111119" y="0"/>
                  </a:moveTo>
                  <a:lnTo>
                    <a:pt x="333357" y="0"/>
                  </a:lnTo>
                </a:path>
                <a:path w="444500" h="88900">
                  <a:moveTo>
                    <a:pt x="333357" y="88847"/>
                  </a:moveTo>
                  <a:lnTo>
                    <a:pt x="111119" y="88847"/>
                  </a:lnTo>
                </a:path>
                <a:path w="444500" h="88900">
                  <a:moveTo>
                    <a:pt x="111119" y="88847"/>
                  </a:moveTo>
                  <a:lnTo>
                    <a:pt x="111119" y="0"/>
                  </a:lnTo>
                </a:path>
                <a:path w="444500" h="88900">
                  <a:moveTo>
                    <a:pt x="111119" y="44423"/>
                  </a:moveTo>
                  <a:lnTo>
                    <a:pt x="0" y="44423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918106" y="3295713"/>
              <a:ext cx="215265" cy="347345"/>
            </a:xfrm>
            <a:custGeom>
              <a:avLst/>
              <a:gdLst/>
              <a:ahLst/>
              <a:cxnLst/>
              <a:rect l="l" t="t" r="r" b="b"/>
              <a:pathLst>
                <a:path w="215264" h="347345">
                  <a:moveTo>
                    <a:pt x="55587" y="52019"/>
                  </a:moveTo>
                  <a:lnTo>
                    <a:pt x="44729" y="52019"/>
                  </a:lnTo>
                  <a:lnTo>
                    <a:pt x="44729" y="15811"/>
                  </a:lnTo>
                  <a:lnTo>
                    <a:pt x="44729" y="0"/>
                  </a:lnTo>
                  <a:lnTo>
                    <a:pt x="36677" y="0"/>
                  </a:lnTo>
                  <a:lnTo>
                    <a:pt x="34861" y="2578"/>
                  </a:lnTo>
                  <a:lnTo>
                    <a:pt x="34861" y="15811"/>
                  </a:lnTo>
                  <a:lnTo>
                    <a:pt x="34861" y="52019"/>
                  </a:lnTo>
                  <a:lnTo>
                    <a:pt x="9702" y="52019"/>
                  </a:lnTo>
                  <a:lnTo>
                    <a:pt x="34861" y="15811"/>
                  </a:lnTo>
                  <a:lnTo>
                    <a:pt x="34861" y="2578"/>
                  </a:lnTo>
                  <a:lnTo>
                    <a:pt x="0" y="52019"/>
                  </a:lnTo>
                  <a:lnTo>
                    <a:pt x="0" y="60998"/>
                  </a:lnTo>
                  <a:lnTo>
                    <a:pt x="34861" y="60998"/>
                  </a:lnTo>
                  <a:lnTo>
                    <a:pt x="34861" y="80238"/>
                  </a:lnTo>
                  <a:lnTo>
                    <a:pt x="44729" y="80238"/>
                  </a:lnTo>
                  <a:lnTo>
                    <a:pt x="44729" y="60998"/>
                  </a:lnTo>
                  <a:lnTo>
                    <a:pt x="55587" y="60998"/>
                  </a:lnTo>
                  <a:lnTo>
                    <a:pt x="55587" y="52019"/>
                  </a:lnTo>
                  <a:close/>
                </a:path>
                <a:path w="215264" h="347345">
                  <a:moveTo>
                    <a:pt x="84315" y="69100"/>
                  </a:moveTo>
                  <a:lnTo>
                    <a:pt x="73075" y="69100"/>
                  </a:lnTo>
                  <a:lnTo>
                    <a:pt x="73075" y="80238"/>
                  </a:lnTo>
                  <a:lnTo>
                    <a:pt x="84315" y="80238"/>
                  </a:lnTo>
                  <a:lnTo>
                    <a:pt x="84315" y="69100"/>
                  </a:lnTo>
                  <a:close/>
                </a:path>
                <a:path w="215264" h="347345">
                  <a:moveTo>
                    <a:pt x="107200" y="346024"/>
                  </a:moveTo>
                  <a:lnTo>
                    <a:pt x="93332" y="324256"/>
                  </a:lnTo>
                  <a:lnTo>
                    <a:pt x="90589" y="320078"/>
                  </a:lnTo>
                  <a:lnTo>
                    <a:pt x="87655" y="316534"/>
                  </a:lnTo>
                  <a:lnTo>
                    <a:pt x="84582" y="313740"/>
                  </a:lnTo>
                  <a:lnTo>
                    <a:pt x="83134" y="312356"/>
                  </a:lnTo>
                  <a:lnTo>
                    <a:pt x="81013" y="311086"/>
                  </a:lnTo>
                  <a:lnTo>
                    <a:pt x="79997" y="310578"/>
                  </a:lnTo>
                  <a:lnTo>
                    <a:pt x="78219" y="309702"/>
                  </a:lnTo>
                  <a:lnTo>
                    <a:pt x="85877" y="308686"/>
                  </a:lnTo>
                  <a:lnTo>
                    <a:pt x="91516" y="306273"/>
                  </a:lnTo>
                  <a:lnTo>
                    <a:pt x="95999" y="301472"/>
                  </a:lnTo>
                  <a:lnTo>
                    <a:pt x="98844" y="298437"/>
                  </a:lnTo>
                  <a:lnTo>
                    <a:pt x="100672" y="293751"/>
                  </a:lnTo>
                  <a:lnTo>
                    <a:pt x="100672" y="283629"/>
                  </a:lnTo>
                  <a:lnTo>
                    <a:pt x="99568" y="279704"/>
                  </a:lnTo>
                  <a:lnTo>
                    <a:pt x="97358" y="276034"/>
                  </a:lnTo>
                  <a:lnTo>
                    <a:pt x="96799" y="275145"/>
                  </a:lnTo>
                  <a:lnTo>
                    <a:pt x="95148" y="272491"/>
                  </a:lnTo>
                  <a:lnTo>
                    <a:pt x="92189" y="269951"/>
                  </a:lnTo>
                  <a:lnTo>
                    <a:pt x="89801" y="268986"/>
                  </a:lnTo>
                  <a:lnTo>
                    <a:pt x="89801" y="284251"/>
                  </a:lnTo>
                  <a:lnTo>
                    <a:pt x="89801" y="290588"/>
                  </a:lnTo>
                  <a:lnTo>
                    <a:pt x="89090" y="292989"/>
                  </a:lnTo>
                  <a:lnTo>
                    <a:pt x="87680" y="295148"/>
                  </a:lnTo>
                  <a:lnTo>
                    <a:pt x="86271" y="297421"/>
                  </a:lnTo>
                  <a:lnTo>
                    <a:pt x="84201" y="298932"/>
                  </a:lnTo>
                  <a:lnTo>
                    <a:pt x="78765" y="300964"/>
                  </a:lnTo>
                  <a:lnTo>
                    <a:pt x="74993" y="301472"/>
                  </a:lnTo>
                  <a:lnTo>
                    <a:pt x="47498" y="301472"/>
                  </a:lnTo>
                  <a:lnTo>
                    <a:pt x="47498" y="275145"/>
                  </a:lnTo>
                  <a:lnTo>
                    <a:pt x="78638" y="275145"/>
                  </a:lnTo>
                  <a:lnTo>
                    <a:pt x="82956" y="276288"/>
                  </a:lnTo>
                  <a:lnTo>
                    <a:pt x="85699" y="278815"/>
                  </a:lnTo>
                  <a:lnTo>
                    <a:pt x="88430" y="281216"/>
                  </a:lnTo>
                  <a:lnTo>
                    <a:pt x="89801" y="284251"/>
                  </a:lnTo>
                  <a:lnTo>
                    <a:pt x="89801" y="268986"/>
                  </a:lnTo>
                  <a:lnTo>
                    <a:pt x="88493" y="268439"/>
                  </a:lnTo>
                  <a:lnTo>
                    <a:pt x="84797" y="267042"/>
                  </a:lnTo>
                  <a:lnTo>
                    <a:pt x="79400" y="266280"/>
                  </a:lnTo>
                  <a:lnTo>
                    <a:pt x="36969" y="266280"/>
                  </a:lnTo>
                  <a:lnTo>
                    <a:pt x="36969" y="346024"/>
                  </a:lnTo>
                  <a:lnTo>
                    <a:pt x="47498" y="346024"/>
                  </a:lnTo>
                  <a:lnTo>
                    <a:pt x="47498" y="310578"/>
                  </a:lnTo>
                  <a:lnTo>
                    <a:pt x="62458" y="310578"/>
                  </a:lnTo>
                  <a:lnTo>
                    <a:pt x="93941" y="346024"/>
                  </a:lnTo>
                  <a:lnTo>
                    <a:pt x="107200" y="346024"/>
                  </a:lnTo>
                  <a:close/>
                </a:path>
                <a:path w="215264" h="347345">
                  <a:moveTo>
                    <a:pt x="152323" y="1003"/>
                  </a:moveTo>
                  <a:lnTo>
                    <a:pt x="100317" y="1003"/>
                  </a:lnTo>
                  <a:lnTo>
                    <a:pt x="100317" y="10502"/>
                  </a:lnTo>
                  <a:lnTo>
                    <a:pt x="139674" y="10502"/>
                  </a:lnTo>
                  <a:lnTo>
                    <a:pt x="134658" y="16192"/>
                  </a:lnTo>
                  <a:lnTo>
                    <a:pt x="117259" y="50711"/>
                  </a:lnTo>
                  <a:lnTo>
                    <a:pt x="111556" y="80238"/>
                  </a:lnTo>
                  <a:lnTo>
                    <a:pt x="121691" y="80238"/>
                  </a:lnTo>
                  <a:lnTo>
                    <a:pt x="122237" y="72263"/>
                  </a:lnTo>
                  <a:lnTo>
                    <a:pt x="123507" y="64922"/>
                  </a:lnTo>
                  <a:lnTo>
                    <a:pt x="140893" y="23964"/>
                  </a:lnTo>
                  <a:lnTo>
                    <a:pt x="152323" y="8724"/>
                  </a:lnTo>
                  <a:lnTo>
                    <a:pt x="152323" y="1003"/>
                  </a:lnTo>
                  <a:close/>
                </a:path>
                <a:path w="215264" h="347345">
                  <a:moveTo>
                    <a:pt x="179438" y="319189"/>
                  </a:moveTo>
                  <a:lnTo>
                    <a:pt x="139636" y="297040"/>
                  </a:lnTo>
                  <a:lnTo>
                    <a:pt x="134353" y="295148"/>
                  </a:lnTo>
                  <a:lnTo>
                    <a:pt x="132308" y="293243"/>
                  </a:lnTo>
                  <a:lnTo>
                    <a:pt x="130238" y="291477"/>
                  </a:lnTo>
                  <a:lnTo>
                    <a:pt x="129222" y="289064"/>
                  </a:lnTo>
                  <a:lnTo>
                    <a:pt x="129222" y="282867"/>
                  </a:lnTo>
                  <a:lnTo>
                    <a:pt x="130670" y="280085"/>
                  </a:lnTo>
                  <a:lnTo>
                    <a:pt x="133591" y="277799"/>
                  </a:lnTo>
                  <a:lnTo>
                    <a:pt x="136512" y="275399"/>
                  </a:lnTo>
                  <a:lnTo>
                    <a:pt x="141160" y="274256"/>
                  </a:lnTo>
                  <a:lnTo>
                    <a:pt x="153657" y="274256"/>
                  </a:lnTo>
                  <a:lnTo>
                    <a:pt x="166941" y="289572"/>
                  </a:lnTo>
                  <a:lnTo>
                    <a:pt x="177050" y="288810"/>
                  </a:lnTo>
                  <a:lnTo>
                    <a:pt x="152996" y="265023"/>
                  </a:lnTo>
                  <a:lnTo>
                    <a:pt x="141732" y="265023"/>
                  </a:lnTo>
                  <a:lnTo>
                    <a:pt x="119049" y="282867"/>
                  </a:lnTo>
                  <a:lnTo>
                    <a:pt x="119049" y="290588"/>
                  </a:lnTo>
                  <a:lnTo>
                    <a:pt x="119989" y="293878"/>
                  </a:lnTo>
                  <a:lnTo>
                    <a:pt x="121843" y="296786"/>
                  </a:lnTo>
                  <a:lnTo>
                    <a:pt x="123710" y="299821"/>
                  </a:lnTo>
                  <a:lnTo>
                    <a:pt x="153060" y="310959"/>
                  </a:lnTo>
                  <a:lnTo>
                    <a:pt x="157784" y="312229"/>
                  </a:lnTo>
                  <a:lnTo>
                    <a:pt x="159931" y="313118"/>
                  </a:lnTo>
                  <a:lnTo>
                    <a:pt x="163258" y="314375"/>
                  </a:lnTo>
                  <a:lnTo>
                    <a:pt x="165646" y="315899"/>
                  </a:lnTo>
                  <a:lnTo>
                    <a:pt x="168554" y="319697"/>
                  </a:lnTo>
                  <a:lnTo>
                    <a:pt x="169278" y="321843"/>
                  </a:lnTo>
                  <a:lnTo>
                    <a:pt x="169278" y="326783"/>
                  </a:lnTo>
                  <a:lnTo>
                    <a:pt x="153517" y="337921"/>
                  </a:lnTo>
                  <a:lnTo>
                    <a:pt x="144957" y="337921"/>
                  </a:lnTo>
                  <a:lnTo>
                    <a:pt x="125945" y="319570"/>
                  </a:lnTo>
                  <a:lnTo>
                    <a:pt x="116001" y="320332"/>
                  </a:lnTo>
                  <a:lnTo>
                    <a:pt x="131851" y="344119"/>
                  </a:lnTo>
                  <a:lnTo>
                    <a:pt x="136728" y="346278"/>
                  </a:lnTo>
                  <a:lnTo>
                    <a:pt x="142773" y="347281"/>
                  </a:lnTo>
                  <a:lnTo>
                    <a:pt x="155676" y="347281"/>
                  </a:lnTo>
                  <a:lnTo>
                    <a:pt x="174205" y="337921"/>
                  </a:lnTo>
                  <a:lnTo>
                    <a:pt x="176288" y="334759"/>
                  </a:lnTo>
                  <a:lnTo>
                    <a:pt x="178219" y="331724"/>
                  </a:lnTo>
                  <a:lnTo>
                    <a:pt x="179438" y="327672"/>
                  </a:lnTo>
                  <a:lnTo>
                    <a:pt x="179438" y="319189"/>
                  </a:lnTo>
                  <a:close/>
                </a:path>
                <a:path w="215264" h="347345">
                  <a:moveTo>
                    <a:pt x="214985" y="80238"/>
                  </a:moveTo>
                  <a:lnTo>
                    <a:pt x="195059" y="50495"/>
                  </a:lnTo>
                  <a:lnTo>
                    <a:pt x="191922" y="45808"/>
                  </a:lnTo>
                  <a:lnTo>
                    <a:pt x="190487" y="43662"/>
                  </a:lnTo>
                  <a:lnTo>
                    <a:pt x="212750" y="22148"/>
                  </a:lnTo>
                  <a:lnTo>
                    <a:pt x="199961" y="22148"/>
                  </a:lnTo>
                  <a:lnTo>
                    <a:pt x="176618" y="45808"/>
                  </a:lnTo>
                  <a:lnTo>
                    <a:pt x="176618" y="0"/>
                  </a:lnTo>
                  <a:lnTo>
                    <a:pt x="166751" y="0"/>
                  </a:lnTo>
                  <a:lnTo>
                    <a:pt x="166751" y="80238"/>
                  </a:lnTo>
                  <a:lnTo>
                    <a:pt x="176618" y="80238"/>
                  </a:lnTo>
                  <a:lnTo>
                    <a:pt x="176618" y="57200"/>
                  </a:lnTo>
                  <a:lnTo>
                    <a:pt x="183578" y="50495"/>
                  </a:lnTo>
                  <a:lnTo>
                    <a:pt x="202819" y="80238"/>
                  </a:lnTo>
                  <a:lnTo>
                    <a:pt x="214985" y="80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357391" y="3747029"/>
              <a:ext cx="741045" cy="592455"/>
            </a:xfrm>
            <a:custGeom>
              <a:avLst/>
              <a:gdLst/>
              <a:ahLst/>
              <a:cxnLst/>
              <a:rect l="l" t="t" r="r" b="b"/>
              <a:pathLst>
                <a:path w="741044" h="592454">
                  <a:moveTo>
                    <a:pt x="592635" y="592317"/>
                  </a:moveTo>
                  <a:lnTo>
                    <a:pt x="148158" y="296158"/>
                  </a:lnTo>
                </a:path>
                <a:path w="741044" h="592454">
                  <a:moveTo>
                    <a:pt x="592635" y="592317"/>
                  </a:moveTo>
                  <a:lnTo>
                    <a:pt x="592635" y="0"/>
                  </a:lnTo>
                </a:path>
                <a:path w="741044" h="592454">
                  <a:moveTo>
                    <a:pt x="518556" y="481258"/>
                  </a:moveTo>
                  <a:lnTo>
                    <a:pt x="518556" y="407218"/>
                  </a:lnTo>
                </a:path>
                <a:path w="741044" h="592454">
                  <a:moveTo>
                    <a:pt x="740794" y="444238"/>
                  </a:moveTo>
                  <a:lnTo>
                    <a:pt x="592635" y="444238"/>
                  </a:lnTo>
                </a:path>
                <a:path w="741044" h="592454">
                  <a:moveTo>
                    <a:pt x="555596" y="444238"/>
                  </a:moveTo>
                  <a:lnTo>
                    <a:pt x="481516" y="444238"/>
                  </a:lnTo>
                </a:path>
                <a:path w="741044" h="592454">
                  <a:moveTo>
                    <a:pt x="148158" y="296158"/>
                  </a:moveTo>
                  <a:lnTo>
                    <a:pt x="592635" y="0"/>
                  </a:lnTo>
                </a:path>
                <a:path w="741044" h="592454">
                  <a:moveTo>
                    <a:pt x="0" y="296158"/>
                  </a:moveTo>
                  <a:lnTo>
                    <a:pt x="148158" y="296158"/>
                  </a:lnTo>
                </a:path>
                <a:path w="741044" h="592454">
                  <a:moveTo>
                    <a:pt x="740794" y="148079"/>
                  </a:moveTo>
                  <a:lnTo>
                    <a:pt x="592635" y="148079"/>
                  </a:lnTo>
                </a:path>
                <a:path w="741044" h="592454">
                  <a:moveTo>
                    <a:pt x="555596" y="148079"/>
                  </a:moveTo>
                  <a:lnTo>
                    <a:pt x="481516" y="148079"/>
                  </a:lnTo>
                </a:path>
              </a:pathLst>
            </a:custGeom>
            <a:ln w="1898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046683" y="4521098"/>
              <a:ext cx="1874520" cy="429259"/>
            </a:xfrm>
            <a:custGeom>
              <a:avLst/>
              <a:gdLst/>
              <a:ahLst/>
              <a:cxnLst/>
              <a:rect l="l" t="t" r="r" b="b"/>
              <a:pathLst>
                <a:path w="1874520" h="429260">
                  <a:moveTo>
                    <a:pt x="73190" y="325615"/>
                  </a:moveTo>
                  <a:lnTo>
                    <a:pt x="62395" y="325615"/>
                  </a:lnTo>
                  <a:lnTo>
                    <a:pt x="39039" y="388366"/>
                  </a:lnTo>
                  <a:lnTo>
                    <a:pt x="37693" y="392430"/>
                  </a:lnTo>
                  <a:lnTo>
                    <a:pt x="36474" y="396798"/>
                  </a:lnTo>
                  <a:lnTo>
                    <a:pt x="35229" y="392430"/>
                  </a:lnTo>
                  <a:lnTo>
                    <a:pt x="33832" y="388073"/>
                  </a:lnTo>
                  <a:lnTo>
                    <a:pt x="11468" y="325615"/>
                  </a:lnTo>
                  <a:lnTo>
                    <a:pt x="0" y="325615"/>
                  </a:lnTo>
                  <a:lnTo>
                    <a:pt x="31013" y="405587"/>
                  </a:lnTo>
                  <a:lnTo>
                    <a:pt x="41859" y="405587"/>
                  </a:lnTo>
                  <a:lnTo>
                    <a:pt x="45300" y="396798"/>
                  </a:lnTo>
                  <a:lnTo>
                    <a:pt x="73190" y="325615"/>
                  </a:lnTo>
                  <a:close/>
                </a:path>
                <a:path w="1874520" h="429260">
                  <a:moveTo>
                    <a:pt x="134480" y="396138"/>
                  </a:moveTo>
                  <a:lnTo>
                    <a:pt x="95072" y="396138"/>
                  </a:lnTo>
                  <a:lnTo>
                    <a:pt x="95072" y="325615"/>
                  </a:lnTo>
                  <a:lnTo>
                    <a:pt x="84493" y="325615"/>
                  </a:lnTo>
                  <a:lnTo>
                    <a:pt x="84493" y="405587"/>
                  </a:lnTo>
                  <a:lnTo>
                    <a:pt x="134480" y="405587"/>
                  </a:lnTo>
                  <a:lnTo>
                    <a:pt x="134480" y="396138"/>
                  </a:lnTo>
                  <a:close/>
                </a:path>
                <a:path w="1874520" h="429260">
                  <a:moveTo>
                    <a:pt x="198335" y="366585"/>
                  </a:moveTo>
                  <a:lnTo>
                    <a:pt x="195808" y="359384"/>
                  </a:lnTo>
                  <a:lnTo>
                    <a:pt x="191033" y="354469"/>
                  </a:lnTo>
                  <a:lnTo>
                    <a:pt x="188239" y="351586"/>
                  </a:lnTo>
                  <a:lnTo>
                    <a:pt x="188239" y="369087"/>
                  </a:lnTo>
                  <a:lnTo>
                    <a:pt x="188214" y="384035"/>
                  </a:lnTo>
                  <a:lnTo>
                    <a:pt x="186626" y="389547"/>
                  </a:lnTo>
                  <a:lnTo>
                    <a:pt x="180149" y="396963"/>
                  </a:lnTo>
                  <a:lnTo>
                    <a:pt x="176098" y="398818"/>
                  </a:lnTo>
                  <a:lnTo>
                    <a:pt x="166306" y="398818"/>
                  </a:lnTo>
                  <a:lnTo>
                    <a:pt x="162229" y="396963"/>
                  </a:lnTo>
                  <a:lnTo>
                    <a:pt x="155752" y="389585"/>
                  </a:lnTo>
                  <a:lnTo>
                    <a:pt x="154139" y="384035"/>
                  </a:lnTo>
                  <a:lnTo>
                    <a:pt x="154165" y="369087"/>
                  </a:lnTo>
                  <a:lnTo>
                    <a:pt x="188239" y="369087"/>
                  </a:lnTo>
                  <a:lnTo>
                    <a:pt x="188239" y="351586"/>
                  </a:lnTo>
                  <a:lnTo>
                    <a:pt x="185686" y="348945"/>
                  </a:lnTo>
                  <a:lnTo>
                    <a:pt x="179184" y="346341"/>
                  </a:lnTo>
                  <a:lnTo>
                    <a:pt x="164045" y="346341"/>
                  </a:lnTo>
                  <a:lnTo>
                    <a:pt x="144030" y="376618"/>
                  </a:lnTo>
                  <a:lnTo>
                    <a:pt x="144030" y="386397"/>
                  </a:lnTo>
                  <a:lnTo>
                    <a:pt x="146532" y="393890"/>
                  </a:lnTo>
                  <a:lnTo>
                    <a:pt x="156540" y="404291"/>
                  </a:lnTo>
                  <a:lnTo>
                    <a:pt x="163106" y="406895"/>
                  </a:lnTo>
                  <a:lnTo>
                    <a:pt x="176276" y="406895"/>
                  </a:lnTo>
                  <a:lnTo>
                    <a:pt x="198221" y="383895"/>
                  </a:lnTo>
                  <a:lnTo>
                    <a:pt x="198335" y="366585"/>
                  </a:lnTo>
                  <a:close/>
                </a:path>
                <a:path w="1874520" h="429260">
                  <a:moveTo>
                    <a:pt x="284187" y="347649"/>
                  </a:moveTo>
                  <a:lnTo>
                    <a:pt x="274637" y="347649"/>
                  </a:lnTo>
                  <a:lnTo>
                    <a:pt x="261378" y="392315"/>
                  </a:lnTo>
                  <a:lnTo>
                    <a:pt x="258457" y="381152"/>
                  </a:lnTo>
                  <a:lnTo>
                    <a:pt x="253250" y="361010"/>
                  </a:lnTo>
                  <a:lnTo>
                    <a:pt x="249809" y="347649"/>
                  </a:lnTo>
                  <a:lnTo>
                    <a:pt x="239712" y="347649"/>
                  </a:lnTo>
                  <a:lnTo>
                    <a:pt x="230479" y="381571"/>
                  </a:lnTo>
                  <a:lnTo>
                    <a:pt x="227482" y="393522"/>
                  </a:lnTo>
                  <a:lnTo>
                    <a:pt x="214820" y="347649"/>
                  </a:lnTo>
                  <a:lnTo>
                    <a:pt x="204673" y="347649"/>
                  </a:lnTo>
                  <a:lnTo>
                    <a:pt x="222415" y="405587"/>
                  </a:lnTo>
                  <a:lnTo>
                    <a:pt x="232676" y="405587"/>
                  </a:lnTo>
                  <a:lnTo>
                    <a:pt x="235839" y="393522"/>
                  </a:lnTo>
                  <a:lnTo>
                    <a:pt x="244398" y="361010"/>
                  </a:lnTo>
                  <a:lnTo>
                    <a:pt x="246634" y="370890"/>
                  </a:lnTo>
                  <a:lnTo>
                    <a:pt x="255866" y="405587"/>
                  </a:lnTo>
                  <a:lnTo>
                    <a:pt x="266077" y="405587"/>
                  </a:lnTo>
                  <a:lnTo>
                    <a:pt x="270217" y="392315"/>
                  </a:lnTo>
                  <a:lnTo>
                    <a:pt x="284187" y="347649"/>
                  </a:lnTo>
                  <a:close/>
                </a:path>
                <a:path w="1874520" h="429260">
                  <a:moveTo>
                    <a:pt x="346519" y="373672"/>
                  </a:moveTo>
                  <a:lnTo>
                    <a:pt x="293687" y="373672"/>
                  </a:lnTo>
                  <a:lnTo>
                    <a:pt x="293687" y="382828"/>
                  </a:lnTo>
                  <a:lnTo>
                    <a:pt x="346519" y="382828"/>
                  </a:lnTo>
                  <a:lnTo>
                    <a:pt x="346519" y="373672"/>
                  </a:lnTo>
                  <a:close/>
                </a:path>
                <a:path w="1874520" h="429260">
                  <a:moveTo>
                    <a:pt x="346519" y="349389"/>
                  </a:moveTo>
                  <a:lnTo>
                    <a:pt x="293687" y="349389"/>
                  </a:lnTo>
                  <a:lnTo>
                    <a:pt x="293687" y="358559"/>
                  </a:lnTo>
                  <a:lnTo>
                    <a:pt x="346519" y="358559"/>
                  </a:lnTo>
                  <a:lnTo>
                    <a:pt x="346519" y="349389"/>
                  </a:lnTo>
                  <a:close/>
                </a:path>
                <a:path w="1874520" h="429260">
                  <a:moveTo>
                    <a:pt x="411530" y="375526"/>
                  </a:moveTo>
                  <a:lnTo>
                    <a:pt x="403504" y="333413"/>
                  </a:lnTo>
                  <a:lnTo>
                    <a:pt x="402653" y="332092"/>
                  </a:lnTo>
                  <a:lnTo>
                    <a:pt x="401421" y="330962"/>
                  </a:lnTo>
                  <a:lnTo>
                    <a:pt x="401421" y="366153"/>
                  </a:lnTo>
                  <a:lnTo>
                    <a:pt x="401129" y="375145"/>
                  </a:lnTo>
                  <a:lnTo>
                    <a:pt x="389953" y="398881"/>
                  </a:lnTo>
                  <a:lnTo>
                    <a:pt x="380923" y="398881"/>
                  </a:lnTo>
                  <a:lnTo>
                    <a:pt x="369443" y="366153"/>
                  </a:lnTo>
                  <a:lnTo>
                    <a:pt x="369722" y="358216"/>
                  </a:lnTo>
                  <a:lnTo>
                    <a:pt x="380822" y="333413"/>
                  </a:lnTo>
                  <a:lnTo>
                    <a:pt x="389915" y="333413"/>
                  </a:lnTo>
                  <a:lnTo>
                    <a:pt x="401421" y="366153"/>
                  </a:lnTo>
                  <a:lnTo>
                    <a:pt x="401421" y="330962"/>
                  </a:lnTo>
                  <a:lnTo>
                    <a:pt x="399961" y="329615"/>
                  </a:lnTo>
                  <a:lnTo>
                    <a:pt x="393496" y="326148"/>
                  </a:lnTo>
                  <a:lnTo>
                    <a:pt x="389724" y="325285"/>
                  </a:lnTo>
                  <a:lnTo>
                    <a:pt x="379615" y="325285"/>
                  </a:lnTo>
                  <a:lnTo>
                    <a:pt x="359346" y="356692"/>
                  </a:lnTo>
                  <a:lnTo>
                    <a:pt x="359346" y="366153"/>
                  </a:lnTo>
                  <a:lnTo>
                    <a:pt x="371665" y="404177"/>
                  </a:lnTo>
                  <a:lnTo>
                    <a:pt x="377710" y="406946"/>
                  </a:lnTo>
                  <a:lnTo>
                    <a:pt x="391287" y="406946"/>
                  </a:lnTo>
                  <a:lnTo>
                    <a:pt x="410552" y="383095"/>
                  </a:lnTo>
                  <a:lnTo>
                    <a:pt x="411530" y="375526"/>
                  </a:lnTo>
                  <a:close/>
                </a:path>
                <a:path w="1874520" h="429260">
                  <a:moveTo>
                    <a:pt x="524395" y="325615"/>
                  </a:moveTo>
                  <a:lnTo>
                    <a:pt x="513575" y="325615"/>
                  </a:lnTo>
                  <a:lnTo>
                    <a:pt x="490232" y="388366"/>
                  </a:lnTo>
                  <a:lnTo>
                    <a:pt x="488810" y="392722"/>
                  </a:lnTo>
                  <a:lnTo>
                    <a:pt x="487654" y="396798"/>
                  </a:lnTo>
                  <a:lnTo>
                    <a:pt x="486435" y="392430"/>
                  </a:lnTo>
                  <a:lnTo>
                    <a:pt x="485025" y="388073"/>
                  </a:lnTo>
                  <a:lnTo>
                    <a:pt x="462661" y="325615"/>
                  </a:lnTo>
                  <a:lnTo>
                    <a:pt x="451205" y="325615"/>
                  </a:lnTo>
                  <a:lnTo>
                    <a:pt x="482193" y="405587"/>
                  </a:lnTo>
                  <a:lnTo>
                    <a:pt x="493064" y="405587"/>
                  </a:lnTo>
                  <a:lnTo>
                    <a:pt x="496506" y="396798"/>
                  </a:lnTo>
                  <a:lnTo>
                    <a:pt x="524395" y="325615"/>
                  </a:lnTo>
                  <a:close/>
                </a:path>
                <a:path w="1874520" h="429260">
                  <a:moveTo>
                    <a:pt x="599224" y="325615"/>
                  </a:moveTo>
                  <a:lnTo>
                    <a:pt x="588619" y="325615"/>
                  </a:lnTo>
                  <a:lnTo>
                    <a:pt x="588619" y="358457"/>
                  </a:lnTo>
                  <a:lnTo>
                    <a:pt x="547039" y="358457"/>
                  </a:lnTo>
                  <a:lnTo>
                    <a:pt x="547039" y="325615"/>
                  </a:lnTo>
                  <a:lnTo>
                    <a:pt x="536448" y="325615"/>
                  </a:lnTo>
                  <a:lnTo>
                    <a:pt x="536448" y="405587"/>
                  </a:lnTo>
                  <a:lnTo>
                    <a:pt x="547039" y="405587"/>
                  </a:lnTo>
                  <a:lnTo>
                    <a:pt x="547039" y="367880"/>
                  </a:lnTo>
                  <a:lnTo>
                    <a:pt x="588619" y="367880"/>
                  </a:lnTo>
                  <a:lnTo>
                    <a:pt x="588619" y="405587"/>
                  </a:lnTo>
                  <a:lnTo>
                    <a:pt x="599224" y="405587"/>
                  </a:lnTo>
                  <a:lnTo>
                    <a:pt x="599224" y="367880"/>
                  </a:lnTo>
                  <a:lnTo>
                    <a:pt x="599224" y="358457"/>
                  </a:lnTo>
                  <a:lnTo>
                    <a:pt x="599224" y="325615"/>
                  </a:lnTo>
                  <a:close/>
                </a:path>
                <a:path w="1874520" h="429260">
                  <a:moveTo>
                    <a:pt x="627862" y="347649"/>
                  </a:moveTo>
                  <a:lnTo>
                    <a:pt x="618045" y="347649"/>
                  </a:lnTo>
                  <a:lnTo>
                    <a:pt x="618045" y="405587"/>
                  </a:lnTo>
                  <a:lnTo>
                    <a:pt x="627862" y="405587"/>
                  </a:lnTo>
                  <a:lnTo>
                    <a:pt x="627862" y="347649"/>
                  </a:lnTo>
                  <a:close/>
                </a:path>
                <a:path w="1874520" h="429260">
                  <a:moveTo>
                    <a:pt x="627862" y="325615"/>
                  </a:moveTo>
                  <a:lnTo>
                    <a:pt x="618045" y="325615"/>
                  </a:lnTo>
                  <a:lnTo>
                    <a:pt x="618045" y="336905"/>
                  </a:lnTo>
                  <a:lnTo>
                    <a:pt x="627862" y="336905"/>
                  </a:lnTo>
                  <a:lnTo>
                    <a:pt x="627862" y="325615"/>
                  </a:lnTo>
                  <a:close/>
                </a:path>
                <a:path w="1874520" h="429260">
                  <a:moveTo>
                    <a:pt x="690905" y="347649"/>
                  </a:moveTo>
                  <a:lnTo>
                    <a:pt x="681850" y="347649"/>
                  </a:lnTo>
                  <a:lnTo>
                    <a:pt x="681850" y="354634"/>
                  </a:lnTo>
                  <a:lnTo>
                    <a:pt x="681736" y="354507"/>
                  </a:lnTo>
                  <a:lnTo>
                    <a:pt x="681736" y="383324"/>
                  </a:lnTo>
                  <a:lnTo>
                    <a:pt x="680212" y="388759"/>
                  </a:lnTo>
                  <a:lnTo>
                    <a:pt x="674103" y="395719"/>
                  </a:lnTo>
                  <a:lnTo>
                    <a:pt x="670306" y="397446"/>
                  </a:lnTo>
                  <a:lnTo>
                    <a:pt x="661250" y="397446"/>
                  </a:lnTo>
                  <a:lnTo>
                    <a:pt x="657466" y="395719"/>
                  </a:lnTo>
                  <a:lnTo>
                    <a:pt x="651433" y="388721"/>
                  </a:lnTo>
                  <a:lnTo>
                    <a:pt x="649960" y="383324"/>
                  </a:lnTo>
                  <a:lnTo>
                    <a:pt x="649922" y="368604"/>
                  </a:lnTo>
                  <a:lnTo>
                    <a:pt x="651446" y="363334"/>
                  </a:lnTo>
                  <a:lnTo>
                    <a:pt x="657555" y="356235"/>
                  </a:lnTo>
                  <a:lnTo>
                    <a:pt x="661263" y="354469"/>
                  </a:lnTo>
                  <a:lnTo>
                    <a:pt x="670064" y="354469"/>
                  </a:lnTo>
                  <a:lnTo>
                    <a:pt x="681736" y="383324"/>
                  </a:lnTo>
                  <a:lnTo>
                    <a:pt x="681736" y="354507"/>
                  </a:lnTo>
                  <a:lnTo>
                    <a:pt x="677405" y="349097"/>
                  </a:lnTo>
                  <a:lnTo>
                    <a:pt x="671766" y="346341"/>
                  </a:lnTo>
                  <a:lnTo>
                    <a:pt x="659803" y="346341"/>
                  </a:lnTo>
                  <a:lnTo>
                    <a:pt x="639813" y="370751"/>
                  </a:lnTo>
                  <a:lnTo>
                    <a:pt x="639813" y="384327"/>
                  </a:lnTo>
                  <a:lnTo>
                    <a:pt x="642010" y="391223"/>
                  </a:lnTo>
                  <a:lnTo>
                    <a:pt x="650735" y="402717"/>
                  </a:lnTo>
                  <a:lnTo>
                    <a:pt x="656894" y="405587"/>
                  </a:lnTo>
                  <a:lnTo>
                    <a:pt x="671271" y="405587"/>
                  </a:lnTo>
                  <a:lnTo>
                    <a:pt x="676630" y="403059"/>
                  </a:lnTo>
                  <a:lnTo>
                    <a:pt x="680923" y="398005"/>
                  </a:lnTo>
                  <a:lnTo>
                    <a:pt x="680885" y="405587"/>
                  </a:lnTo>
                  <a:lnTo>
                    <a:pt x="669201" y="420966"/>
                  </a:lnTo>
                  <a:lnTo>
                    <a:pt x="660438" y="420966"/>
                  </a:lnTo>
                  <a:lnTo>
                    <a:pt x="657098" y="420052"/>
                  </a:lnTo>
                  <a:lnTo>
                    <a:pt x="652843" y="416890"/>
                  </a:lnTo>
                  <a:lnTo>
                    <a:pt x="651738" y="414743"/>
                  </a:lnTo>
                  <a:lnTo>
                    <a:pt x="651344" y="411797"/>
                  </a:lnTo>
                  <a:lnTo>
                    <a:pt x="641781" y="410387"/>
                  </a:lnTo>
                  <a:lnTo>
                    <a:pt x="641756" y="416890"/>
                  </a:lnTo>
                  <a:lnTo>
                    <a:pt x="643686" y="421322"/>
                  </a:lnTo>
                  <a:lnTo>
                    <a:pt x="652221" y="427532"/>
                  </a:lnTo>
                  <a:lnTo>
                    <a:pt x="657796" y="429082"/>
                  </a:lnTo>
                  <a:lnTo>
                    <a:pt x="670521" y="429082"/>
                  </a:lnTo>
                  <a:lnTo>
                    <a:pt x="675424" y="428002"/>
                  </a:lnTo>
                  <a:lnTo>
                    <a:pt x="683399" y="423633"/>
                  </a:lnTo>
                  <a:lnTo>
                    <a:pt x="686015" y="420966"/>
                  </a:lnTo>
                  <a:lnTo>
                    <a:pt x="686320" y="420662"/>
                  </a:lnTo>
                  <a:lnTo>
                    <a:pt x="689991" y="413143"/>
                  </a:lnTo>
                  <a:lnTo>
                    <a:pt x="690905" y="406755"/>
                  </a:lnTo>
                  <a:lnTo>
                    <a:pt x="690905" y="398005"/>
                  </a:lnTo>
                  <a:lnTo>
                    <a:pt x="690905" y="397446"/>
                  </a:lnTo>
                  <a:lnTo>
                    <a:pt x="690905" y="354634"/>
                  </a:lnTo>
                  <a:lnTo>
                    <a:pt x="690905" y="347649"/>
                  </a:lnTo>
                  <a:close/>
                </a:path>
                <a:path w="1874520" h="429260">
                  <a:moveTo>
                    <a:pt x="754811" y="363194"/>
                  </a:moveTo>
                  <a:lnTo>
                    <a:pt x="754126" y="358876"/>
                  </a:lnTo>
                  <a:lnTo>
                    <a:pt x="752271" y="354799"/>
                  </a:lnTo>
                  <a:lnTo>
                    <a:pt x="752043" y="354304"/>
                  </a:lnTo>
                  <a:lnTo>
                    <a:pt x="751408" y="352907"/>
                  </a:lnTo>
                  <a:lnTo>
                    <a:pt x="749134" y="350570"/>
                  </a:lnTo>
                  <a:lnTo>
                    <a:pt x="742810" y="347192"/>
                  </a:lnTo>
                  <a:lnTo>
                    <a:pt x="739089" y="346341"/>
                  </a:lnTo>
                  <a:lnTo>
                    <a:pt x="727798" y="346341"/>
                  </a:lnTo>
                  <a:lnTo>
                    <a:pt x="722020" y="348996"/>
                  </a:lnTo>
                  <a:lnTo>
                    <a:pt x="717435" y="354304"/>
                  </a:lnTo>
                  <a:lnTo>
                    <a:pt x="717435" y="325615"/>
                  </a:lnTo>
                  <a:lnTo>
                    <a:pt x="707605" y="325615"/>
                  </a:lnTo>
                  <a:lnTo>
                    <a:pt x="707605" y="405587"/>
                  </a:lnTo>
                  <a:lnTo>
                    <a:pt x="717435" y="405587"/>
                  </a:lnTo>
                  <a:lnTo>
                    <a:pt x="717435" y="369341"/>
                  </a:lnTo>
                  <a:lnTo>
                    <a:pt x="717969" y="365785"/>
                  </a:lnTo>
                  <a:lnTo>
                    <a:pt x="720153" y="360616"/>
                  </a:lnTo>
                  <a:lnTo>
                    <a:pt x="721995" y="358571"/>
                  </a:lnTo>
                  <a:lnTo>
                    <a:pt x="727113" y="355549"/>
                  </a:lnTo>
                  <a:lnTo>
                    <a:pt x="729856" y="354799"/>
                  </a:lnTo>
                  <a:lnTo>
                    <a:pt x="736650" y="354799"/>
                  </a:lnTo>
                  <a:lnTo>
                    <a:pt x="739660" y="355904"/>
                  </a:lnTo>
                  <a:lnTo>
                    <a:pt x="743927" y="360387"/>
                  </a:lnTo>
                  <a:lnTo>
                    <a:pt x="744982" y="363956"/>
                  </a:lnTo>
                  <a:lnTo>
                    <a:pt x="744982" y="405587"/>
                  </a:lnTo>
                  <a:lnTo>
                    <a:pt x="754811" y="405587"/>
                  </a:lnTo>
                  <a:lnTo>
                    <a:pt x="754811" y="363194"/>
                  </a:lnTo>
                  <a:close/>
                </a:path>
                <a:path w="1874520" h="429260">
                  <a:moveTo>
                    <a:pt x="757631" y="80594"/>
                  </a:moveTo>
                  <a:lnTo>
                    <a:pt x="747649" y="56197"/>
                  </a:lnTo>
                  <a:lnTo>
                    <a:pt x="744080" y="47498"/>
                  </a:lnTo>
                  <a:lnTo>
                    <a:pt x="732777" y="19888"/>
                  </a:lnTo>
                  <a:lnTo>
                    <a:pt x="732777" y="47498"/>
                  </a:lnTo>
                  <a:lnTo>
                    <a:pt x="705434" y="47498"/>
                  </a:lnTo>
                  <a:lnTo>
                    <a:pt x="714286" y="23863"/>
                  </a:lnTo>
                  <a:lnTo>
                    <a:pt x="716165" y="18770"/>
                  </a:lnTo>
                  <a:lnTo>
                    <a:pt x="717613" y="13639"/>
                  </a:lnTo>
                  <a:lnTo>
                    <a:pt x="718629" y="8470"/>
                  </a:lnTo>
                  <a:lnTo>
                    <a:pt x="719886" y="12827"/>
                  </a:lnTo>
                  <a:lnTo>
                    <a:pt x="721791" y="18402"/>
                  </a:lnTo>
                  <a:lnTo>
                    <a:pt x="732777" y="47498"/>
                  </a:lnTo>
                  <a:lnTo>
                    <a:pt x="732777" y="19888"/>
                  </a:lnTo>
                  <a:lnTo>
                    <a:pt x="728103" y="8470"/>
                  </a:lnTo>
                  <a:lnTo>
                    <a:pt x="724636" y="0"/>
                  </a:lnTo>
                  <a:lnTo>
                    <a:pt x="713143" y="0"/>
                  </a:lnTo>
                  <a:lnTo>
                    <a:pt x="682167" y="80594"/>
                  </a:lnTo>
                  <a:lnTo>
                    <a:pt x="693496" y="80594"/>
                  </a:lnTo>
                  <a:lnTo>
                    <a:pt x="702360" y="56197"/>
                  </a:lnTo>
                  <a:lnTo>
                    <a:pt x="736066" y="56197"/>
                  </a:lnTo>
                  <a:lnTo>
                    <a:pt x="745477" y="80594"/>
                  </a:lnTo>
                  <a:lnTo>
                    <a:pt x="757631" y="80594"/>
                  </a:lnTo>
                  <a:close/>
                </a:path>
                <a:path w="1874520" h="429260">
                  <a:moveTo>
                    <a:pt x="823302" y="373672"/>
                  </a:moveTo>
                  <a:lnTo>
                    <a:pt x="770470" y="373672"/>
                  </a:lnTo>
                  <a:lnTo>
                    <a:pt x="770470" y="382828"/>
                  </a:lnTo>
                  <a:lnTo>
                    <a:pt x="823302" y="382828"/>
                  </a:lnTo>
                  <a:lnTo>
                    <a:pt x="823302" y="373672"/>
                  </a:lnTo>
                  <a:close/>
                </a:path>
                <a:path w="1874520" h="429260">
                  <a:moveTo>
                    <a:pt x="823302" y="349389"/>
                  </a:moveTo>
                  <a:lnTo>
                    <a:pt x="770470" y="349389"/>
                  </a:lnTo>
                  <a:lnTo>
                    <a:pt x="770470" y="358559"/>
                  </a:lnTo>
                  <a:lnTo>
                    <a:pt x="823302" y="358559"/>
                  </a:lnTo>
                  <a:lnTo>
                    <a:pt x="823302" y="349389"/>
                  </a:lnTo>
                  <a:close/>
                </a:path>
                <a:path w="1874520" h="429260">
                  <a:moveTo>
                    <a:pt x="846302" y="80594"/>
                  </a:moveTo>
                  <a:lnTo>
                    <a:pt x="846201" y="33528"/>
                  </a:lnTo>
                  <a:lnTo>
                    <a:pt x="844918" y="29476"/>
                  </a:lnTo>
                  <a:lnTo>
                    <a:pt x="844740" y="28905"/>
                  </a:lnTo>
                  <a:lnTo>
                    <a:pt x="838517" y="22504"/>
                  </a:lnTo>
                  <a:lnTo>
                    <a:pt x="834059" y="20891"/>
                  </a:lnTo>
                  <a:lnTo>
                    <a:pt x="820851" y="20891"/>
                  </a:lnTo>
                  <a:lnTo>
                    <a:pt x="814832" y="24295"/>
                  </a:lnTo>
                  <a:lnTo>
                    <a:pt x="810209" y="31127"/>
                  </a:lnTo>
                  <a:lnTo>
                    <a:pt x="809637" y="29476"/>
                  </a:lnTo>
                  <a:lnTo>
                    <a:pt x="809091" y="27889"/>
                  </a:lnTo>
                  <a:lnTo>
                    <a:pt x="807135" y="25387"/>
                  </a:lnTo>
                  <a:lnTo>
                    <a:pt x="801585" y="21793"/>
                  </a:lnTo>
                  <a:lnTo>
                    <a:pt x="798042" y="20891"/>
                  </a:lnTo>
                  <a:lnTo>
                    <a:pt x="789825" y="20891"/>
                  </a:lnTo>
                  <a:lnTo>
                    <a:pt x="786371" y="21767"/>
                  </a:lnTo>
                  <a:lnTo>
                    <a:pt x="780275" y="25247"/>
                  </a:lnTo>
                  <a:lnTo>
                    <a:pt x="777849" y="27546"/>
                  </a:lnTo>
                  <a:lnTo>
                    <a:pt x="776008" y="30403"/>
                  </a:lnTo>
                  <a:lnTo>
                    <a:pt x="776008" y="22212"/>
                  </a:lnTo>
                  <a:lnTo>
                    <a:pt x="767143" y="22212"/>
                  </a:lnTo>
                  <a:lnTo>
                    <a:pt x="767143" y="80594"/>
                  </a:lnTo>
                  <a:lnTo>
                    <a:pt x="777049" y="80594"/>
                  </a:lnTo>
                  <a:lnTo>
                    <a:pt x="777049" y="44996"/>
                  </a:lnTo>
                  <a:lnTo>
                    <a:pt x="777582" y="40919"/>
                  </a:lnTo>
                  <a:lnTo>
                    <a:pt x="788733" y="29476"/>
                  </a:lnTo>
                  <a:lnTo>
                    <a:pt x="795185" y="29476"/>
                  </a:lnTo>
                  <a:lnTo>
                    <a:pt x="797826" y="30568"/>
                  </a:lnTo>
                  <a:lnTo>
                    <a:pt x="801052" y="34963"/>
                  </a:lnTo>
                  <a:lnTo>
                    <a:pt x="801852" y="38265"/>
                  </a:lnTo>
                  <a:lnTo>
                    <a:pt x="801852" y="80594"/>
                  </a:lnTo>
                  <a:lnTo>
                    <a:pt x="811758" y="80594"/>
                  </a:lnTo>
                  <a:lnTo>
                    <a:pt x="811758" y="40665"/>
                  </a:lnTo>
                  <a:lnTo>
                    <a:pt x="813117" y="36296"/>
                  </a:lnTo>
                  <a:lnTo>
                    <a:pt x="818261" y="31127"/>
                  </a:lnTo>
                  <a:lnTo>
                    <a:pt x="818540" y="30835"/>
                  </a:lnTo>
                  <a:lnTo>
                    <a:pt x="821956" y="29476"/>
                  </a:lnTo>
                  <a:lnTo>
                    <a:pt x="828332" y="29476"/>
                  </a:lnTo>
                  <a:lnTo>
                    <a:pt x="836447" y="39852"/>
                  </a:lnTo>
                  <a:lnTo>
                    <a:pt x="836447" y="80594"/>
                  </a:lnTo>
                  <a:lnTo>
                    <a:pt x="846302" y="80594"/>
                  </a:lnTo>
                  <a:close/>
                </a:path>
                <a:path w="1874520" h="429260">
                  <a:moveTo>
                    <a:pt x="889177" y="370865"/>
                  </a:moveTo>
                  <a:lnTo>
                    <a:pt x="871283" y="352552"/>
                  </a:lnTo>
                  <a:lnTo>
                    <a:pt x="859015" y="352552"/>
                  </a:lnTo>
                  <a:lnTo>
                    <a:pt x="853973" y="354241"/>
                  </a:lnTo>
                  <a:lnTo>
                    <a:pt x="849172" y="357581"/>
                  </a:lnTo>
                  <a:lnTo>
                    <a:pt x="853490" y="336092"/>
                  </a:lnTo>
                  <a:lnTo>
                    <a:pt x="885418" y="336092"/>
                  </a:lnTo>
                  <a:lnTo>
                    <a:pt x="885418" y="326694"/>
                  </a:lnTo>
                  <a:lnTo>
                    <a:pt x="845629" y="326694"/>
                  </a:lnTo>
                  <a:lnTo>
                    <a:pt x="837882" y="367779"/>
                  </a:lnTo>
                  <a:lnTo>
                    <a:pt x="847102" y="368985"/>
                  </a:lnTo>
                  <a:lnTo>
                    <a:pt x="848563" y="366687"/>
                  </a:lnTo>
                  <a:lnTo>
                    <a:pt x="850557" y="364820"/>
                  </a:lnTo>
                  <a:lnTo>
                    <a:pt x="855662" y="361950"/>
                  </a:lnTo>
                  <a:lnTo>
                    <a:pt x="858507" y="361238"/>
                  </a:lnTo>
                  <a:lnTo>
                    <a:pt x="866762" y="361238"/>
                  </a:lnTo>
                  <a:lnTo>
                    <a:pt x="870889" y="362851"/>
                  </a:lnTo>
                  <a:lnTo>
                    <a:pt x="877189" y="369328"/>
                  </a:lnTo>
                  <a:lnTo>
                    <a:pt x="878763" y="373748"/>
                  </a:lnTo>
                  <a:lnTo>
                    <a:pt x="878763" y="385229"/>
                  </a:lnTo>
                  <a:lnTo>
                    <a:pt x="877125" y="389966"/>
                  </a:lnTo>
                  <a:lnTo>
                    <a:pt x="870572" y="397090"/>
                  </a:lnTo>
                  <a:lnTo>
                    <a:pt x="866571" y="398881"/>
                  </a:lnTo>
                  <a:lnTo>
                    <a:pt x="857910" y="398881"/>
                  </a:lnTo>
                  <a:lnTo>
                    <a:pt x="854557" y="397611"/>
                  </a:lnTo>
                  <a:lnTo>
                    <a:pt x="848982" y="392544"/>
                  </a:lnTo>
                  <a:lnTo>
                    <a:pt x="847217" y="388772"/>
                  </a:lnTo>
                  <a:lnTo>
                    <a:pt x="846455" y="383768"/>
                  </a:lnTo>
                  <a:lnTo>
                    <a:pt x="836129" y="384644"/>
                  </a:lnTo>
                  <a:lnTo>
                    <a:pt x="836790" y="391363"/>
                  </a:lnTo>
                  <a:lnTo>
                    <a:pt x="839419" y="396760"/>
                  </a:lnTo>
                  <a:lnTo>
                    <a:pt x="848626" y="404914"/>
                  </a:lnTo>
                  <a:lnTo>
                    <a:pt x="854557" y="406946"/>
                  </a:lnTo>
                  <a:lnTo>
                    <a:pt x="870712" y="406946"/>
                  </a:lnTo>
                  <a:lnTo>
                    <a:pt x="877722" y="403707"/>
                  </a:lnTo>
                  <a:lnTo>
                    <a:pt x="881545" y="398881"/>
                  </a:lnTo>
                  <a:lnTo>
                    <a:pt x="887082" y="391972"/>
                  </a:lnTo>
                  <a:lnTo>
                    <a:pt x="889177" y="385699"/>
                  </a:lnTo>
                  <a:lnTo>
                    <a:pt x="889177" y="370865"/>
                  </a:lnTo>
                  <a:close/>
                </a:path>
                <a:path w="1874520" h="429260">
                  <a:moveTo>
                    <a:pt x="914501" y="45402"/>
                  </a:moveTo>
                  <a:lnTo>
                    <a:pt x="904392" y="25717"/>
                  </a:lnTo>
                  <a:lnTo>
                    <a:pt x="904392" y="43472"/>
                  </a:lnTo>
                  <a:lnTo>
                    <a:pt x="904392" y="58712"/>
                  </a:lnTo>
                  <a:lnTo>
                    <a:pt x="902817" y="64477"/>
                  </a:lnTo>
                  <a:lnTo>
                    <a:pt x="896556" y="71920"/>
                  </a:lnTo>
                  <a:lnTo>
                    <a:pt x="892771" y="73774"/>
                  </a:lnTo>
                  <a:lnTo>
                    <a:pt x="884047" y="73774"/>
                  </a:lnTo>
                  <a:lnTo>
                    <a:pt x="880364" y="71983"/>
                  </a:lnTo>
                  <a:lnTo>
                    <a:pt x="874280" y="64795"/>
                  </a:lnTo>
                  <a:lnTo>
                    <a:pt x="872756" y="59245"/>
                  </a:lnTo>
                  <a:lnTo>
                    <a:pt x="872756" y="44221"/>
                  </a:lnTo>
                  <a:lnTo>
                    <a:pt x="874382" y="38506"/>
                  </a:lnTo>
                  <a:lnTo>
                    <a:pt x="880872" y="30619"/>
                  </a:lnTo>
                  <a:lnTo>
                    <a:pt x="882408" y="29806"/>
                  </a:lnTo>
                  <a:lnTo>
                    <a:pt x="884605" y="28638"/>
                  </a:lnTo>
                  <a:lnTo>
                    <a:pt x="893064" y="28638"/>
                  </a:lnTo>
                  <a:lnTo>
                    <a:pt x="896734" y="30505"/>
                  </a:lnTo>
                  <a:lnTo>
                    <a:pt x="902855" y="37909"/>
                  </a:lnTo>
                  <a:lnTo>
                    <a:pt x="904392" y="43472"/>
                  </a:lnTo>
                  <a:lnTo>
                    <a:pt x="904392" y="25717"/>
                  </a:lnTo>
                  <a:lnTo>
                    <a:pt x="899147" y="22174"/>
                  </a:lnTo>
                  <a:lnTo>
                    <a:pt x="894740" y="20891"/>
                  </a:lnTo>
                  <a:lnTo>
                    <a:pt x="885939" y="20891"/>
                  </a:lnTo>
                  <a:lnTo>
                    <a:pt x="882700" y="21640"/>
                  </a:lnTo>
                  <a:lnTo>
                    <a:pt x="877341" y="24599"/>
                  </a:lnTo>
                  <a:lnTo>
                    <a:pt x="874941" y="26835"/>
                  </a:lnTo>
                  <a:lnTo>
                    <a:pt x="872820" y="29806"/>
                  </a:lnTo>
                  <a:lnTo>
                    <a:pt x="872820" y="22212"/>
                  </a:lnTo>
                  <a:lnTo>
                    <a:pt x="863790" y="22212"/>
                  </a:lnTo>
                  <a:lnTo>
                    <a:pt x="863790" y="102971"/>
                  </a:lnTo>
                  <a:lnTo>
                    <a:pt x="873696" y="102971"/>
                  </a:lnTo>
                  <a:lnTo>
                    <a:pt x="873696" y="74549"/>
                  </a:lnTo>
                  <a:lnTo>
                    <a:pt x="875372" y="76669"/>
                  </a:lnTo>
                  <a:lnTo>
                    <a:pt x="877531" y="78435"/>
                  </a:lnTo>
                  <a:lnTo>
                    <a:pt x="882777" y="81216"/>
                  </a:lnTo>
                  <a:lnTo>
                    <a:pt x="885736" y="81915"/>
                  </a:lnTo>
                  <a:lnTo>
                    <a:pt x="893546" y="81915"/>
                  </a:lnTo>
                  <a:lnTo>
                    <a:pt x="914501" y="56946"/>
                  </a:lnTo>
                  <a:lnTo>
                    <a:pt x="914501" y="45402"/>
                  </a:lnTo>
                  <a:close/>
                </a:path>
                <a:path w="1874520" h="429260">
                  <a:moveTo>
                    <a:pt x="937996" y="0"/>
                  </a:moveTo>
                  <a:lnTo>
                    <a:pt x="928090" y="0"/>
                  </a:lnTo>
                  <a:lnTo>
                    <a:pt x="928090" y="80594"/>
                  </a:lnTo>
                  <a:lnTo>
                    <a:pt x="937996" y="80594"/>
                  </a:lnTo>
                  <a:lnTo>
                    <a:pt x="937996" y="0"/>
                  </a:lnTo>
                  <a:close/>
                </a:path>
                <a:path w="1874520" h="429260">
                  <a:moveTo>
                    <a:pt x="964069" y="22212"/>
                  </a:moveTo>
                  <a:lnTo>
                    <a:pt x="954163" y="22212"/>
                  </a:lnTo>
                  <a:lnTo>
                    <a:pt x="954163" y="80594"/>
                  </a:lnTo>
                  <a:lnTo>
                    <a:pt x="964069" y="80594"/>
                  </a:lnTo>
                  <a:lnTo>
                    <a:pt x="964069" y="22212"/>
                  </a:lnTo>
                  <a:close/>
                </a:path>
                <a:path w="1874520" h="429260">
                  <a:moveTo>
                    <a:pt x="964069" y="0"/>
                  </a:moveTo>
                  <a:lnTo>
                    <a:pt x="954163" y="0"/>
                  </a:lnTo>
                  <a:lnTo>
                    <a:pt x="954163" y="11379"/>
                  </a:lnTo>
                  <a:lnTo>
                    <a:pt x="964069" y="11379"/>
                  </a:lnTo>
                  <a:lnTo>
                    <a:pt x="964069" y="0"/>
                  </a:lnTo>
                  <a:close/>
                </a:path>
                <a:path w="1874520" h="429260">
                  <a:moveTo>
                    <a:pt x="1007452" y="364782"/>
                  </a:moveTo>
                  <a:lnTo>
                    <a:pt x="973569" y="364832"/>
                  </a:lnTo>
                  <a:lnTo>
                    <a:pt x="973569" y="374205"/>
                  </a:lnTo>
                  <a:lnTo>
                    <a:pt x="997089" y="374205"/>
                  </a:lnTo>
                  <a:lnTo>
                    <a:pt x="997089" y="389102"/>
                  </a:lnTo>
                  <a:lnTo>
                    <a:pt x="994829" y="391109"/>
                  </a:lnTo>
                  <a:lnTo>
                    <a:pt x="991527" y="392988"/>
                  </a:lnTo>
                  <a:lnTo>
                    <a:pt x="982789" y="396506"/>
                  </a:lnTo>
                  <a:lnTo>
                    <a:pt x="978319" y="397395"/>
                  </a:lnTo>
                  <a:lnTo>
                    <a:pt x="968451" y="397395"/>
                  </a:lnTo>
                  <a:lnTo>
                    <a:pt x="944372" y="372452"/>
                  </a:lnTo>
                  <a:lnTo>
                    <a:pt x="944372" y="359537"/>
                  </a:lnTo>
                  <a:lnTo>
                    <a:pt x="968717" y="333298"/>
                  </a:lnTo>
                  <a:lnTo>
                    <a:pt x="977607" y="333298"/>
                  </a:lnTo>
                  <a:lnTo>
                    <a:pt x="996708" y="350596"/>
                  </a:lnTo>
                  <a:lnTo>
                    <a:pt x="1006246" y="347980"/>
                  </a:lnTo>
                  <a:lnTo>
                    <a:pt x="979297" y="324256"/>
                  </a:lnTo>
                  <a:lnTo>
                    <a:pt x="965542" y="324256"/>
                  </a:lnTo>
                  <a:lnTo>
                    <a:pt x="935075" y="350939"/>
                  </a:lnTo>
                  <a:lnTo>
                    <a:pt x="933450" y="358203"/>
                  </a:lnTo>
                  <a:lnTo>
                    <a:pt x="933538" y="374205"/>
                  </a:lnTo>
                  <a:lnTo>
                    <a:pt x="959319" y="405269"/>
                  </a:lnTo>
                  <a:lnTo>
                    <a:pt x="966470" y="406946"/>
                  </a:lnTo>
                  <a:lnTo>
                    <a:pt x="980147" y="406946"/>
                  </a:lnTo>
                  <a:lnTo>
                    <a:pt x="985824" y="405904"/>
                  </a:lnTo>
                  <a:lnTo>
                    <a:pt x="996886" y="401713"/>
                  </a:lnTo>
                  <a:lnTo>
                    <a:pt x="1002245" y="398602"/>
                  </a:lnTo>
                  <a:lnTo>
                    <a:pt x="1003757" y="397395"/>
                  </a:lnTo>
                  <a:lnTo>
                    <a:pt x="1007452" y="394449"/>
                  </a:lnTo>
                  <a:lnTo>
                    <a:pt x="1007452" y="364782"/>
                  </a:lnTo>
                  <a:close/>
                </a:path>
                <a:path w="1874520" h="429260">
                  <a:moveTo>
                    <a:pt x="1074483" y="405587"/>
                  </a:moveTo>
                  <a:lnTo>
                    <a:pt x="1073238" y="403352"/>
                  </a:lnTo>
                  <a:lnTo>
                    <a:pt x="1072413" y="401040"/>
                  </a:lnTo>
                  <a:lnTo>
                    <a:pt x="1071968" y="398437"/>
                  </a:lnTo>
                  <a:lnTo>
                    <a:pt x="1071575" y="396201"/>
                  </a:lnTo>
                  <a:lnTo>
                    <a:pt x="1071448" y="392645"/>
                  </a:lnTo>
                  <a:lnTo>
                    <a:pt x="1071359" y="376504"/>
                  </a:lnTo>
                  <a:lnTo>
                    <a:pt x="1071283" y="362254"/>
                  </a:lnTo>
                  <a:lnTo>
                    <a:pt x="1071206" y="360832"/>
                  </a:lnTo>
                  <a:lnTo>
                    <a:pt x="1070876" y="359156"/>
                  </a:lnTo>
                  <a:lnTo>
                    <a:pt x="1070292" y="356463"/>
                  </a:lnTo>
                  <a:lnTo>
                    <a:pt x="1069378" y="354469"/>
                  </a:lnTo>
                  <a:lnTo>
                    <a:pt x="1069276" y="354241"/>
                  </a:lnTo>
                  <a:lnTo>
                    <a:pt x="1066368" y="350723"/>
                  </a:lnTo>
                  <a:lnTo>
                    <a:pt x="1064082" y="349250"/>
                  </a:lnTo>
                  <a:lnTo>
                    <a:pt x="1057910" y="346925"/>
                  </a:lnTo>
                  <a:lnTo>
                    <a:pt x="1053884" y="346341"/>
                  </a:lnTo>
                  <a:lnTo>
                    <a:pt x="1043952" y="346341"/>
                  </a:lnTo>
                  <a:lnTo>
                    <a:pt x="1022794" y="364172"/>
                  </a:lnTo>
                  <a:lnTo>
                    <a:pt x="1032395" y="365493"/>
                  </a:lnTo>
                  <a:lnTo>
                    <a:pt x="1033449" y="361378"/>
                  </a:lnTo>
                  <a:lnTo>
                    <a:pt x="1035088" y="358521"/>
                  </a:lnTo>
                  <a:lnTo>
                    <a:pt x="1039482" y="355282"/>
                  </a:lnTo>
                  <a:lnTo>
                    <a:pt x="1042898" y="354469"/>
                  </a:lnTo>
                  <a:lnTo>
                    <a:pt x="1052461" y="354469"/>
                  </a:lnTo>
                  <a:lnTo>
                    <a:pt x="1056195" y="355574"/>
                  </a:lnTo>
                  <a:lnTo>
                    <a:pt x="1060564" y="359422"/>
                  </a:lnTo>
                  <a:lnTo>
                    <a:pt x="1061491" y="362254"/>
                  </a:lnTo>
                  <a:lnTo>
                    <a:pt x="1061440" y="368820"/>
                  </a:lnTo>
                  <a:lnTo>
                    <a:pt x="1061440" y="376504"/>
                  </a:lnTo>
                  <a:lnTo>
                    <a:pt x="1047038" y="399199"/>
                  </a:lnTo>
                  <a:lnTo>
                    <a:pt x="1039444" y="399199"/>
                  </a:lnTo>
                  <a:lnTo>
                    <a:pt x="1036535" y="398322"/>
                  </a:lnTo>
                  <a:lnTo>
                    <a:pt x="1032560" y="394843"/>
                  </a:lnTo>
                  <a:lnTo>
                    <a:pt x="1031646" y="392798"/>
                  </a:lnTo>
                  <a:lnTo>
                    <a:pt x="1031582" y="388327"/>
                  </a:lnTo>
                  <a:lnTo>
                    <a:pt x="1032040" y="386765"/>
                  </a:lnTo>
                  <a:lnTo>
                    <a:pt x="1052525" y="379196"/>
                  </a:lnTo>
                  <a:lnTo>
                    <a:pt x="1057871" y="377952"/>
                  </a:lnTo>
                  <a:lnTo>
                    <a:pt x="1061440" y="376504"/>
                  </a:lnTo>
                  <a:lnTo>
                    <a:pt x="1061440" y="368820"/>
                  </a:lnTo>
                  <a:lnTo>
                    <a:pt x="1057694" y="370128"/>
                  </a:lnTo>
                  <a:lnTo>
                    <a:pt x="1051852" y="371246"/>
                  </a:lnTo>
                  <a:lnTo>
                    <a:pt x="1021105" y="387477"/>
                  </a:lnTo>
                  <a:lnTo>
                    <a:pt x="1021105" y="395147"/>
                  </a:lnTo>
                  <a:lnTo>
                    <a:pt x="1022819" y="399122"/>
                  </a:lnTo>
                  <a:lnTo>
                    <a:pt x="1029652" y="405333"/>
                  </a:lnTo>
                  <a:lnTo>
                    <a:pt x="1034542" y="406895"/>
                  </a:lnTo>
                  <a:lnTo>
                    <a:pt x="1044778" y="406895"/>
                  </a:lnTo>
                  <a:lnTo>
                    <a:pt x="1048385" y="406260"/>
                  </a:lnTo>
                  <a:lnTo>
                    <a:pt x="1055103" y="403707"/>
                  </a:lnTo>
                  <a:lnTo>
                    <a:pt x="1058608" y="401523"/>
                  </a:lnTo>
                  <a:lnTo>
                    <a:pt x="1061351" y="399199"/>
                  </a:lnTo>
                  <a:lnTo>
                    <a:pt x="1062253" y="398437"/>
                  </a:lnTo>
                  <a:lnTo>
                    <a:pt x="1062520" y="401040"/>
                  </a:lnTo>
                  <a:lnTo>
                    <a:pt x="1062634" y="401523"/>
                  </a:lnTo>
                  <a:lnTo>
                    <a:pt x="1063193" y="403542"/>
                  </a:lnTo>
                  <a:lnTo>
                    <a:pt x="1064209" y="405587"/>
                  </a:lnTo>
                  <a:lnTo>
                    <a:pt x="1074483" y="405587"/>
                  </a:lnTo>
                  <a:close/>
                </a:path>
                <a:path w="1874520" h="429260">
                  <a:moveTo>
                    <a:pt x="1098321" y="347649"/>
                  </a:moveTo>
                  <a:lnTo>
                    <a:pt x="1088504" y="347649"/>
                  </a:lnTo>
                  <a:lnTo>
                    <a:pt x="1088504" y="405587"/>
                  </a:lnTo>
                  <a:lnTo>
                    <a:pt x="1098321" y="405587"/>
                  </a:lnTo>
                  <a:lnTo>
                    <a:pt x="1098321" y="347649"/>
                  </a:lnTo>
                  <a:close/>
                </a:path>
                <a:path w="1874520" h="429260">
                  <a:moveTo>
                    <a:pt x="1098321" y="325615"/>
                  </a:moveTo>
                  <a:lnTo>
                    <a:pt x="1088504" y="325615"/>
                  </a:lnTo>
                  <a:lnTo>
                    <a:pt x="1088504" y="336905"/>
                  </a:lnTo>
                  <a:lnTo>
                    <a:pt x="1098321" y="336905"/>
                  </a:lnTo>
                  <a:lnTo>
                    <a:pt x="1098321" y="325615"/>
                  </a:lnTo>
                  <a:close/>
                </a:path>
                <a:path w="1874520" h="429260">
                  <a:moveTo>
                    <a:pt x="1161097" y="405587"/>
                  </a:moveTo>
                  <a:lnTo>
                    <a:pt x="1160970" y="362242"/>
                  </a:lnTo>
                  <a:lnTo>
                    <a:pt x="1144828" y="346341"/>
                  </a:lnTo>
                  <a:lnTo>
                    <a:pt x="1133284" y="346341"/>
                  </a:lnTo>
                  <a:lnTo>
                    <a:pt x="1127150" y="349516"/>
                  </a:lnTo>
                  <a:lnTo>
                    <a:pt x="1122895" y="355879"/>
                  </a:lnTo>
                  <a:lnTo>
                    <a:pt x="1122895" y="347649"/>
                  </a:lnTo>
                  <a:lnTo>
                    <a:pt x="1114044" y="347649"/>
                  </a:lnTo>
                  <a:lnTo>
                    <a:pt x="1114044" y="405587"/>
                  </a:lnTo>
                  <a:lnTo>
                    <a:pt x="1123861" y="405587"/>
                  </a:lnTo>
                  <a:lnTo>
                    <a:pt x="1123924" y="366344"/>
                  </a:lnTo>
                  <a:lnTo>
                    <a:pt x="1125385" y="361492"/>
                  </a:lnTo>
                  <a:lnTo>
                    <a:pt x="1131468" y="356171"/>
                  </a:lnTo>
                  <a:lnTo>
                    <a:pt x="1132255" y="355879"/>
                  </a:lnTo>
                  <a:lnTo>
                    <a:pt x="1135075" y="354850"/>
                  </a:lnTo>
                  <a:lnTo>
                    <a:pt x="1141882" y="354850"/>
                  </a:lnTo>
                  <a:lnTo>
                    <a:pt x="1151318" y="405587"/>
                  </a:lnTo>
                  <a:lnTo>
                    <a:pt x="1161097" y="405587"/>
                  </a:lnTo>
                  <a:close/>
                </a:path>
                <a:path w="1874520" h="429260">
                  <a:moveTo>
                    <a:pt x="1229728" y="373672"/>
                  </a:moveTo>
                  <a:lnTo>
                    <a:pt x="1176921" y="373672"/>
                  </a:lnTo>
                  <a:lnTo>
                    <a:pt x="1176921" y="382828"/>
                  </a:lnTo>
                  <a:lnTo>
                    <a:pt x="1229728" y="382828"/>
                  </a:lnTo>
                  <a:lnTo>
                    <a:pt x="1229728" y="373672"/>
                  </a:lnTo>
                  <a:close/>
                </a:path>
                <a:path w="1874520" h="429260">
                  <a:moveTo>
                    <a:pt x="1229728" y="349389"/>
                  </a:moveTo>
                  <a:lnTo>
                    <a:pt x="1176921" y="349389"/>
                  </a:lnTo>
                  <a:lnTo>
                    <a:pt x="1176921" y="358559"/>
                  </a:lnTo>
                  <a:lnTo>
                    <a:pt x="1229728" y="358559"/>
                  </a:lnTo>
                  <a:lnTo>
                    <a:pt x="1229728" y="349389"/>
                  </a:lnTo>
                  <a:close/>
                </a:path>
                <a:path w="1874520" h="429260">
                  <a:moveTo>
                    <a:pt x="1291145" y="349516"/>
                  </a:moveTo>
                  <a:lnTo>
                    <a:pt x="1272032" y="325285"/>
                  </a:lnTo>
                  <a:lnTo>
                    <a:pt x="1261389" y="325285"/>
                  </a:lnTo>
                  <a:lnTo>
                    <a:pt x="1243660" y="346011"/>
                  </a:lnTo>
                  <a:lnTo>
                    <a:pt x="1253413" y="347764"/>
                  </a:lnTo>
                  <a:lnTo>
                    <a:pt x="1254175" y="342963"/>
                  </a:lnTo>
                  <a:lnTo>
                    <a:pt x="1255814" y="339356"/>
                  </a:lnTo>
                  <a:lnTo>
                    <a:pt x="1260881" y="334556"/>
                  </a:lnTo>
                  <a:lnTo>
                    <a:pt x="1264043" y="333349"/>
                  </a:lnTo>
                  <a:lnTo>
                    <a:pt x="1271778" y="333349"/>
                  </a:lnTo>
                  <a:lnTo>
                    <a:pt x="1274953" y="334556"/>
                  </a:lnTo>
                  <a:lnTo>
                    <a:pt x="1279753" y="339267"/>
                  </a:lnTo>
                  <a:lnTo>
                    <a:pt x="1281010" y="342252"/>
                  </a:lnTo>
                  <a:lnTo>
                    <a:pt x="1281010" y="350393"/>
                  </a:lnTo>
                  <a:lnTo>
                    <a:pt x="1279372" y="353758"/>
                  </a:lnTo>
                  <a:lnTo>
                    <a:pt x="1275956" y="355942"/>
                  </a:lnTo>
                  <a:lnTo>
                    <a:pt x="1272654" y="358127"/>
                  </a:lnTo>
                  <a:lnTo>
                    <a:pt x="1269212" y="359105"/>
                  </a:lnTo>
                  <a:lnTo>
                    <a:pt x="1285506" y="359105"/>
                  </a:lnTo>
                  <a:lnTo>
                    <a:pt x="1286459" y="358343"/>
                  </a:lnTo>
                  <a:lnTo>
                    <a:pt x="1288364" y="355498"/>
                  </a:lnTo>
                  <a:lnTo>
                    <a:pt x="1290129" y="352666"/>
                  </a:lnTo>
                  <a:lnTo>
                    <a:pt x="1291145" y="349516"/>
                  </a:lnTo>
                  <a:close/>
                </a:path>
                <a:path w="1874520" h="429260">
                  <a:moveTo>
                    <a:pt x="1295069" y="376796"/>
                  </a:moveTo>
                  <a:lnTo>
                    <a:pt x="1280134" y="362280"/>
                  </a:lnTo>
                  <a:lnTo>
                    <a:pt x="1283677" y="360591"/>
                  </a:lnTo>
                  <a:lnTo>
                    <a:pt x="1285379" y="359206"/>
                  </a:lnTo>
                  <a:lnTo>
                    <a:pt x="1268857" y="359206"/>
                  </a:lnTo>
                  <a:lnTo>
                    <a:pt x="1264297" y="359206"/>
                  </a:lnTo>
                  <a:lnTo>
                    <a:pt x="1263027" y="359206"/>
                  </a:lnTo>
                  <a:lnTo>
                    <a:pt x="1262024" y="367728"/>
                  </a:lnTo>
                  <a:lnTo>
                    <a:pt x="1264805" y="366991"/>
                  </a:lnTo>
                  <a:lnTo>
                    <a:pt x="1267091" y="366623"/>
                  </a:lnTo>
                  <a:lnTo>
                    <a:pt x="1273543" y="366623"/>
                  </a:lnTo>
                  <a:lnTo>
                    <a:pt x="1277213" y="368096"/>
                  </a:lnTo>
                  <a:lnTo>
                    <a:pt x="1280134" y="371017"/>
                  </a:lnTo>
                  <a:lnTo>
                    <a:pt x="1283169" y="373951"/>
                  </a:lnTo>
                  <a:lnTo>
                    <a:pt x="1284566" y="377659"/>
                  </a:lnTo>
                  <a:lnTo>
                    <a:pt x="1284566" y="386905"/>
                  </a:lnTo>
                  <a:lnTo>
                    <a:pt x="1283042" y="390867"/>
                  </a:lnTo>
                  <a:lnTo>
                    <a:pt x="1279880" y="394068"/>
                  </a:lnTo>
                  <a:lnTo>
                    <a:pt x="1276578" y="397268"/>
                  </a:lnTo>
                  <a:lnTo>
                    <a:pt x="1272781" y="398881"/>
                  </a:lnTo>
                  <a:lnTo>
                    <a:pt x="1264170" y="398881"/>
                  </a:lnTo>
                  <a:lnTo>
                    <a:pt x="1260881" y="397649"/>
                  </a:lnTo>
                  <a:lnTo>
                    <a:pt x="1255560" y="392734"/>
                  </a:lnTo>
                  <a:lnTo>
                    <a:pt x="1253540" y="388721"/>
                  </a:lnTo>
                  <a:lnTo>
                    <a:pt x="1252397" y="383159"/>
                  </a:lnTo>
                  <a:lnTo>
                    <a:pt x="1242644" y="384479"/>
                  </a:lnTo>
                  <a:lnTo>
                    <a:pt x="1243279" y="391134"/>
                  </a:lnTo>
                  <a:lnTo>
                    <a:pt x="1245946" y="396544"/>
                  </a:lnTo>
                  <a:lnTo>
                    <a:pt x="1250619" y="400723"/>
                  </a:lnTo>
                  <a:lnTo>
                    <a:pt x="1255179" y="404914"/>
                  </a:lnTo>
                  <a:lnTo>
                    <a:pt x="1261008" y="406996"/>
                  </a:lnTo>
                  <a:lnTo>
                    <a:pt x="1275829" y="406996"/>
                  </a:lnTo>
                  <a:lnTo>
                    <a:pt x="1282280" y="404571"/>
                  </a:lnTo>
                  <a:lnTo>
                    <a:pt x="1287348" y="399707"/>
                  </a:lnTo>
                  <a:lnTo>
                    <a:pt x="1288237" y="398881"/>
                  </a:lnTo>
                  <a:lnTo>
                    <a:pt x="1292542" y="394868"/>
                  </a:lnTo>
                  <a:lnTo>
                    <a:pt x="1295069" y="388937"/>
                  </a:lnTo>
                  <a:lnTo>
                    <a:pt x="1295069" y="376796"/>
                  </a:lnTo>
                  <a:close/>
                </a:path>
                <a:path w="1874520" h="429260">
                  <a:moveTo>
                    <a:pt x="1358773" y="375526"/>
                  </a:moveTo>
                  <a:lnTo>
                    <a:pt x="1352029" y="335318"/>
                  </a:lnTo>
                  <a:lnTo>
                    <a:pt x="1348638" y="330923"/>
                  </a:lnTo>
                  <a:lnTo>
                    <a:pt x="1348638" y="366153"/>
                  </a:lnTo>
                  <a:lnTo>
                    <a:pt x="1348346" y="375145"/>
                  </a:lnTo>
                  <a:lnTo>
                    <a:pt x="1337246" y="398881"/>
                  </a:lnTo>
                  <a:lnTo>
                    <a:pt x="1328127" y="398881"/>
                  </a:lnTo>
                  <a:lnTo>
                    <a:pt x="1316723" y="366153"/>
                  </a:lnTo>
                  <a:lnTo>
                    <a:pt x="1317002" y="358216"/>
                  </a:lnTo>
                  <a:lnTo>
                    <a:pt x="1328127" y="333413"/>
                  </a:lnTo>
                  <a:lnTo>
                    <a:pt x="1337119" y="333413"/>
                  </a:lnTo>
                  <a:lnTo>
                    <a:pt x="1348638" y="366153"/>
                  </a:lnTo>
                  <a:lnTo>
                    <a:pt x="1348638" y="330923"/>
                  </a:lnTo>
                  <a:lnTo>
                    <a:pt x="1347241" y="329615"/>
                  </a:lnTo>
                  <a:lnTo>
                    <a:pt x="1343952" y="327875"/>
                  </a:lnTo>
                  <a:lnTo>
                    <a:pt x="1340789" y="326148"/>
                  </a:lnTo>
                  <a:lnTo>
                    <a:pt x="1336992" y="325285"/>
                  </a:lnTo>
                  <a:lnTo>
                    <a:pt x="1326857" y="325285"/>
                  </a:lnTo>
                  <a:lnTo>
                    <a:pt x="1322044" y="326847"/>
                  </a:lnTo>
                  <a:lnTo>
                    <a:pt x="1318247" y="329971"/>
                  </a:lnTo>
                  <a:lnTo>
                    <a:pt x="1314323" y="333108"/>
                  </a:lnTo>
                  <a:lnTo>
                    <a:pt x="1311414" y="337540"/>
                  </a:lnTo>
                  <a:lnTo>
                    <a:pt x="1307604" y="349072"/>
                  </a:lnTo>
                  <a:lnTo>
                    <a:pt x="1306601" y="356692"/>
                  </a:lnTo>
                  <a:lnTo>
                    <a:pt x="1306601" y="366153"/>
                  </a:lnTo>
                  <a:lnTo>
                    <a:pt x="1318882" y="404177"/>
                  </a:lnTo>
                  <a:lnTo>
                    <a:pt x="1324952" y="406946"/>
                  </a:lnTo>
                  <a:lnTo>
                    <a:pt x="1338503" y="406946"/>
                  </a:lnTo>
                  <a:lnTo>
                    <a:pt x="1357757" y="383095"/>
                  </a:lnTo>
                  <a:lnTo>
                    <a:pt x="1358773" y="375526"/>
                  </a:lnTo>
                  <a:close/>
                </a:path>
                <a:path w="1874520" h="429260">
                  <a:moveTo>
                    <a:pt x="1421447" y="405587"/>
                  </a:moveTo>
                  <a:lnTo>
                    <a:pt x="1401572" y="375958"/>
                  </a:lnTo>
                  <a:lnTo>
                    <a:pt x="1398397" y="371208"/>
                  </a:lnTo>
                  <a:lnTo>
                    <a:pt x="1397012" y="369150"/>
                  </a:lnTo>
                  <a:lnTo>
                    <a:pt x="1419174" y="347649"/>
                  </a:lnTo>
                  <a:lnTo>
                    <a:pt x="1406512" y="347649"/>
                  </a:lnTo>
                  <a:lnTo>
                    <a:pt x="1383207" y="371208"/>
                  </a:lnTo>
                  <a:lnTo>
                    <a:pt x="1383207" y="325615"/>
                  </a:lnTo>
                  <a:lnTo>
                    <a:pt x="1373454" y="325615"/>
                  </a:lnTo>
                  <a:lnTo>
                    <a:pt x="1373454" y="405587"/>
                  </a:lnTo>
                  <a:lnTo>
                    <a:pt x="1383207" y="405587"/>
                  </a:lnTo>
                  <a:lnTo>
                    <a:pt x="1383207" y="382612"/>
                  </a:lnTo>
                  <a:lnTo>
                    <a:pt x="1390167" y="375958"/>
                  </a:lnTo>
                  <a:lnTo>
                    <a:pt x="1409293" y="405587"/>
                  </a:lnTo>
                  <a:lnTo>
                    <a:pt x="1421447" y="405587"/>
                  </a:lnTo>
                  <a:close/>
                </a:path>
                <a:path w="1874520" h="429260">
                  <a:moveTo>
                    <a:pt x="1525295" y="344779"/>
                  </a:moveTo>
                  <a:lnTo>
                    <a:pt x="1524406" y="341134"/>
                  </a:lnTo>
                  <a:lnTo>
                    <a:pt x="1522755" y="337832"/>
                  </a:lnTo>
                  <a:lnTo>
                    <a:pt x="1521485" y="335051"/>
                  </a:lnTo>
                  <a:lnTo>
                    <a:pt x="1521231" y="334518"/>
                  </a:lnTo>
                  <a:lnTo>
                    <a:pt x="1519085" y="331952"/>
                  </a:lnTo>
                  <a:lnTo>
                    <a:pt x="1514271" y="328637"/>
                  </a:lnTo>
                  <a:lnTo>
                    <a:pt x="1514271" y="345719"/>
                  </a:lnTo>
                  <a:lnTo>
                    <a:pt x="1514271" y="353682"/>
                  </a:lnTo>
                  <a:lnTo>
                    <a:pt x="1512874" y="357263"/>
                  </a:lnTo>
                  <a:lnTo>
                    <a:pt x="1509966" y="359816"/>
                  </a:lnTo>
                  <a:lnTo>
                    <a:pt x="1507185" y="362369"/>
                  </a:lnTo>
                  <a:lnTo>
                    <a:pt x="1502244" y="363626"/>
                  </a:lnTo>
                  <a:lnTo>
                    <a:pt x="1474762" y="363626"/>
                  </a:lnTo>
                  <a:lnTo>
                    <a:pt x="1474762" y="335051"/>
                  </a:lnTo>
                  <a:lnTo>
                    <a:pt x="1499958" y="335051"/>
                  </a:lnTo>
                  <a:lnTo>
                    <a:pt x="1511744" y="340487"/>
                  </a:lnTo>
                  <a:lnTo>
                    <a:pt x="1513509" y="342861"/>
                  </a:lnTo>
                  <a:lnTo>
                    <a:pt x="1514271" y="345719"/>
                  </a:lnTo>
                  <a:lnTo>
                    <a:pt x="1514271" y="328637"/>
                  </a:lnTo>
                  <a:lnTo>
                    <a:pt x="1513763" y="328282"/>
                  </a:lnTo>
                  <a:lnTo>
                    <a:pt x="1510474" y="327025"/>
                  </a:lnTo>
                  <a:lnTo>
                    <a:pt x="1506550" y="326377"/>
                  </a:lnTo>
                  <a:lnTo>
                    <a:pt x="1503756" y="325869"/>
                  </a:lnTo>
                  <a:lnTo>
                    <a:pt x="1499704" y="325615"/>
                  </a:lnTo>
                  <a:lnTo>
                    <a:pt x="1464132" y="325615"/>
                  </a:lnTo>
                  <a:lnTo>
                    <a:pt x="1464132" y="405587"/>
                  </a:lnTo>
                  <a:lnTo>
                    <a:pt x="1474762" y="405587"/>
                  </a:lnTo>
                  <a:lnTo>
                    <a:pt x="1474762" y="373075"/>
                  </a:lnTo>
                  <a:lnTo>
                    <a:pt x="1506550" y="373075"/>
                  </a:lnTo>
                  <a:lnTo>
                    <a:pt x="1514398" y="370713"/>
                  </a:lnTo>
                  <a:lnTo>
                    <a:pt x="1520875" y="363626"/>
                  </a:lnTo>
                  <a:lnTo>
                    <a:pt x="1523009" y="361302"/>
                  </a:lnTo>
                  <a:lnTo>
                    <a:pt x="1525295" y="355536"/>
                  </a:lnTo>
                  <a:lnTo>
                    <a:pt x="1525295" y="344779"/>
                  </a:lnTo>
                  <a:close/>
                </a:path>
                <a:path w="1874520" h="429260">
                  <a:moveTo>
                    <a:pt x="1590382" y="366585"/>
                  </a:moveTo>
                  <a:lnTo>
                    <a:pt x="1587842" y="359384"/>
                  </a:lnTo>
                  <a:lnTo>
                    <a:pt x="1583067" y="354469"/>
                  </a:lnTo>
                  <a:lnTo>
                    <a:pt x="1580235" y="351561"/>
                  </a:lnTo>
                  <a:lnTo>
                    <a:pt x="1580235" y="369087"/>
                  </a:lnTo>
                  <a:lnTo>
                    <a:pt x="1580210" y="384035"/>
                  </a:lnTo>
                  <a:lnTo>
                    <a:pt x="1578597" y="389547"/>
                  </a:lnTo>
                  <a:lnTo>
                    <a:pt x="1575320" y="393382"/>
                  </a:lnTo>
                  <a:lnTo>
                    <a:pt x="1572145" y="396963"/>
                  </a:lnTo>
                  <a:lnTo>
                    <a:pt x="1568094" y="398818"/>
                  </a:lnTo>
                  <a:lnTo>
                    <a:pt x="1558340" y="398818"/>
                  </a:lnTo>
                  <a:lnTo>
                    <a:pt x="1554289" y="396963"/>
                  </a:lnTo>
                  <a:lnTo>
                    <a:pt x="1547698" y="389585"/>
                  </a:lnTo>
                  <a:lnTo>
                    <a:pt x="1546186" y="384035"/>
                  </a:lnTo>
                  <a:lnTo>
                    <a:pt x="1546212" y="369087"/>
                  </a:lnTo>
                  <a:lnTo>
                    <a:pt x="1547698" y="363651"/>
                  </a:lnTo>
                  <a:lnTo>
                    <a:pt x="1554289" y="356298"/>
                  </a:lnTo>
                  <a:lnTo>
                    <a:pt x="1558340" y="354469"/>
                  </a:lnTo>
                  <a:lnTo>
                    <a:pt x="1568094" y="354469"/>
                  </a:lnTo>
                  <a:lnTo>
                    <a:pt x="1572145" y="356311"/>
                  </a:lnTo>
                  <a:lnTo>
                    <a:pt x="1575308" y="360006"/>
                  </a:lnTo>
                  <a:lnTo>
                    <a:pt x="1578597" y="363689"/>
                  </a:lnTo>
                  <a:lnTo>
                    <a:pt x="1580235" y="369087"/>
                  </a:lnTo>
                  <a:lnTo>
                    <a:pt x="1580235" y="351561"/>
                  </a:lnTo>
                  <a:lnTo>
                    <a:pt x="1577708" y="348945"/>
                  </a:lnTo>
                  <a:lnTo>
                    <a:pt x="1571129" y="346341"/>
                  </a:lnTo>
                  <a:lnTo>
                    <a:pt x="1556054" y="346341"/>
                  </a:lnTo>
                  <a:lnTo>
                    <a:pt x="1536052" y="376618"/>
                  </a:lnTo>
                  <a:lnTo>
                    <a:pt x="1536052" y="386397"/>
                  </a:lnTo>
                  <a:lnTo>
                    <a:pt x="1538579" y="393890"/>
                  </a:lnTo>
                  <a:lnTo>
                    <a:pt x="1543519" y="399097"/>
                  </a:lnTo>
                  <a:lnTo>
                    <a:pt x="1548587" y="404291"/>
                  </a:lnTo>
                  <a:lnTo>
                    <a:pt x="1555051" y="406895"/>
                  </a:lnTo>
                  <a:lnTo>
                    <a:pt x="1568221" y="406895"/>
                  </a:lnTo>
                  <a:lnTo>
                    <a:pt x="1587030" y="393255"/>
                  </a:lnTo>
                  <a:lnTo>
                    <a:pt x="1589239" y="389115"/>
                  </a:lnTo>
                  <a:lnTo>
                    <a:pt x="1590255" y="383895"/>
                  </a:lnTo>
                  <a:lnTo>
                    <a:pt x="1590382" y="366585"/>
                  </a:lnTo>
                  <a:close/>
                </a:path>
                <a:path w="1874520" h="429260">
                  <a:moveTo>
                    <a:pt x="1613293" y="325615"/>
                  </a:moveTo>
                  <a:lnTo>
                    <a:pt x="1603552" y="325615"/>
                  </a:lnTo>
                  <a:lnTo>
                    <a:pt x="1603552" y="405587"/>
                  </a:lnTo>
                  <a:lnTo>
                    <a:pt x="1613293" y="405587"/>
                  </a:lnTo>
                  <a:lnTo>
                    <a:pt x="1613293" y="325615"/>
                  </a:lnTo>
                  <a:close/>
                </a:path>
                <a:path w="1874520" h="429260">
                  <a:moveTo>
                    <a:pt x="1679524" y="366941"/>
                  </a:moveTo>
                  <a:lnTo>
                    <a:pt x="1676996" y="359524"/>
                  </a:lnTo>
                  <a:lnTo>
                    <a:pt x="1672209" y="354418"/>
                  </a:lnTo>
                  <a:lnTo>
                    <a:pt x="1669148" y="351066"/>
                  </a:lnTo>
                  <a:lnTo>
                    <a:pt x="1669148" y="371043"/>
                  </a:lnTo>
                  <a:lnTo>
                    <a:pt x="1636725" y="371043"/>
                  </a:lnTo>
                  <a:lnTo>
                    <a:pt x="1665338" y="360083"/>
                  </a:lnTo>
                  <a:lnTo>
                    <a:pt x="1667370" y="362534"/>
                  </a:lnTo>
                  <a:lnTo>
                    <a:pt x="1668640" y="366179"/>
                  </a:lnTo>
                  <a:lnTo>
                    <a:pt x="1669148" y="371043"/>
                  </a:lnTo>
                  <a:lnTo>
                    <a:pt x="1669148" y="351066"/>
                  </a:lnTo>
                  <a:lnTo>
                    <a:pt x="1667243" y="348970"/>
                  </a:lnTo>
                  <a:lnTo>
                    <a:pt x="1660906" y="346341"/>
                  </a:lnTo>
                  <a:lnTo>
                    <a:pt x="1645081" y="346341"/>
                  </a:lnTo>
                  <a:lnTo>
                    <a:pt x="1638630" y="349034"/>
                  </a:lnTo>
                  <a:lnTo>
                    <a:pt x="1628495" y="359791"/>
                  </a:lnTo>
                  <a:lnTo>
                    <a:pt x="1626082" y="367360"/>
                  </a:lnTo>
                  <a:lnTo>
                    <a:pt x="1626082" y="386524"/>
                  </a:lnTo>
                  <a:lnTo>
                    <a:pt x="1628495" y="393839"/>
                  </a:lnTo>
                  <a:lnTo>
                    <a:pt x="1633435" y="399072"/>
                  </a:lnTo>
                  <a:lnTo>
                    <a:pt x="1638503" y="404279"/>
                  </a:lnTo>
                  <a:lnTo>
                    <a:pt x="1645208" y="406895"/>
                  </a:lnTo>
                  <a:lnTo>
                    <a:pt x="1660410" y="406895"/>
                  </a:lnTo>
                  <a:lnTo>
                    <a:pt x="1679143" y="388188"/>
                  </a:lnTo>
                  <a:lnTo>
                    <a:pt x="1669021" y="386930"/>
                  </a:lnTo>
                  <a:lnTo>
                    <a:pt x="1667497" y="391071"/>
                  </a:lnTo>
                  <a:lnTo>
                    <a:pt x="1665452" y="394106"/>
                  </a:lnTo>
                  <a:lnTo>
                    <a:pt x="1660410" y="397878"/>
                  </a:lnTo>
                  <a:lnTo>
                    <a:pt x="1657362" y="398818"/>
                  </a:lnTo>
                  <a:lnTo>
                    <a:pt x="1648879" y="398818"/>
                  </a:lnTo>
                  <a:lnTo>
                    <a:pt x="1636217" y="379120"/>
                  </a:lnTo>
                  <a:lnTo>
                    <a:pt x="1679397" y="379120"/>
                  </a:lnTo>
                  <a:lnTo>
                    <a:pt x="1679524" y="371043"/>
                  </a:lnTo>
                  <a:lnTo>
                    <a:pt x="1679524" y="366941"/>
                  </a:lnTo>
                  <a:close/>
                </a:path>
                <a:path w="1874520" h="429260">
                  <a:moveTo>
                    <a:pt x="1744992" y="373672"/>
                  </a:moveTo>
                  <a:lnTo>
                    <a:pt x="1692186" y="373672"/>
                  </a:lnTo>
                  <a:lnTo>
                    <a:pt x="1692186" y="382828"/>
                  </a:lnTo>
                  <a:lnTo>
                    <a:pt x="1744992" y="382828"/>
                  </a:lnTo>
                  <a:lnTo>
                    <a:pt x="1744992" y="373672"/>
                  </a:lnTo>
                  <a:close/>
                </a:path>
                <a:path w="1874520" h="429260">
                  <a:moveTo>
                    <a:pt x="1744992" y="349389"/>
                  </a:moveTo>
                  <a:lnTo>
                    <a:pt x="1692186" y="349389"/>
                  </a:lnTo>
                  <a:lnTo>
                    <a:pt x="1692186" y="358559"/>
                  </a:lnTo>
                  <a:lnTo>
                    <a:pt x="1744992" y="358559"/>
                  </a:lnTo>
                  <a:lnTo>
                    <a:pt x="1744992" y="349389"/>
                  </a:lnTo>
                  <a:close/>
                </a:path>
                <a:path w="1874520" h="429260">
                  <a:moveTo>
                    <a:pt x="1806409" y="349516"/>
                  </a:moveTo>
                  <a:lnTo>
                    <a:pt x="1787283" y="325285"/>
                  </a:lnTo>
                  <a:lnTo>
                    <a:pt x="1776653" y="325285"/>
                  </a:lnTo>
                  <a:lnTo>
                    <a:pt x="1758924" y="346011"/>
                  </a:lnTo>
                  <a:lnTo>
                    <a:pt x="1768678" y="347764"/>
                  </a:lnTo>
                  <a:lnTo>
                    <a:pt x="1769440" y="342963"/>
                  </a:lnTo>
                  <a:lnTo>
                    <a:pt x="1771078" y="339356"/>
                  </a:lnTo>
                  <a:lnTo>
                    <a:pt x="1776145" y="334556"/>
                  </a:lnTo>
                  <a:lnTo>
                    <a:pt x="1779308" y="333349"/>
                  </a:lnTo>
                  <a:lnTo>
                    <a:pt x="1787042" y="333349"/>
                  </a:lnTo>
                  <a:lnTo>
                    <a:pt x="1790217" y="334556"/>
                  </a:lnTo>
                  <a:lnTo>
                    <a:pt x="1795018" y="339267"/>
                  </a:lnTo>
                  <a:lnTo>
                    <a:pt x="1796275" y="342252"/>
                  </a:lnTo>
                  <a:lnTo>
                    <a:pt x="1796275" y="350393"/>
                  </a:lnTo>
                  <a:lnTo>
                    <a:pt x="1794637" y="353758"/>
                  </a:lnTo>
                  <a:lnTo>
                    <a:pt x="1791220" y="355942"/>
                  </a:lnTo>
                  <a:lnTo>
                    <a:pt x="1787918" y="358127"/>
                  </a:lnTo>
                  <a:lnTo>
                    <a:pt x="1784477" y="359105"/>
                  </a:lnTo>
                  <a:lnTo>
                    <a:pt x="1800771" y="359105"/>
                  </a:lnTo>
                  <a:lnTo>
                    <a:pt x="1801723" y="358343"/>
                  </a:lnTo>
                  <a:lnTo>
                    <a:pt x="1803628" y="355498"/>
                  </a:lnTo>
                  <a:lnTo>
                    <a:pt x="1805393" y="352666"/>
                  </a:lnTo>
                  <a:lnTo>
                    <a:pt x="1806409" y="349516"/>
                  </a:lnTo>
                  <a:close/>
                </a:path>
                <a:path w="1874520" h="429260">
                  <a:moveTo>
                    <a:pt x="1810334" y="376796"/>
                  </a:moveTo>
                  <a:lnTo>
                    <a:pt x="1795399" y="362280"/>
                  </a:lnTo>
                  <a:lnTo>
                    <a:pt x="1798942" y="360591"/>
                  </a:lnTo>
                  <a:lnTo>
                    <a:pt x="1800644" y="359206"/>
                  </a:lnTo>
                  <a:lnTo>
                    <a:pt x="1784121" y="359206"/>
                  </a:lnTo>
                  <a:lnTo>
                    <a:pt x="1779562" y="359206"/>
                  </a:lnTo>
                  <a:lnTo>
                    <a:pt x="1778406" y="359206"/>
                  </a:lnTo>
                  <a:lnTo>
                    <a:pt x="1777288" y="367728"/>
                  </a:lnTo>
                  <a:lnTo>
                    <a:pt x="1780070" y="366991"/>
                  </a:lnTo>
                  <a:lnTo>
                    <a:pt x="1782356" y="366623"/>
                  </a:lnTo>
                  <a:lnTo>
                    <a:pt x="1788807" y="366623"/>
                  </a:lnTo>
                  <a:lnTo>
                    <a:pt x="1792478" y="368096"/>
                  </a:lnTo>
                  <a:lnTo>
                    <a:pt x="1795399" y="371017"/>
                  </a:lnTo>
                  <a:lnTo>
                    <a:pt x="1798434" y="373951"/>
                  </a:lnTo>
                  <a:lnTo>
                    <a:pt x="1799831" y="377659"/>
                  </a:lnTo>
                  <a:lnTo>
                    <a:pt x="1799831" y="386905"/>
                  </a:lnTo>
                  <a:lnTo>
                    <a:pt x="1798307" y="390867"/>
                  </a:lnTo>
                  <a:lnTo>
                    <a:pt x="1795145" y="394068"/>
                  </a:lnTo>
                  <a:lnTo>
                    <a:pt x="1791843" y="397268"/>
                  </a:lnTo>
                  <a:lnTo>
                    <a:pt x="1788045" y="398881"/>
                  </a:lnTo>
                  <a:lnTo>
                    <a:pt x="1779435" y="398881"/>
                  </a:lnTo>
                  <a:lnTo>
                    <a:pt x="1776145" y="397649"/>
                  </a:lnTo>
                  <a:lnTo>
                    <a:pt x="1770824" y="392734"/>
                  </a:lnTo>
                  <a:lnTo>
                    <a:pt x="1768805" y="388721"/>
                  </a:lnTo>
                  <a:lnTo>
                    <a:pt x="1767662" y="383159"/>
                  </a:lnTo>
                  <a:lnTo>
                    <a:pt x="1757908" y="384479"/>
                  </a:lnTo>
                  <a:lnTo>
                    <a:pt x="1758543" y="391134"/>
                  </a:lnTo>
                  <a:lnTo>
                    <a:pt x="1761197" y="396544"/>
                  </a:lnTo>
                  <a:lnTo>
                    <a:pt x="1765884" y="400723"/>
                  </a:lnTo>
                  <a:lnTo>
                    <a:pt x="1770443" y="404914"/>
                  </a:lnTo>
                  <a:lnTo>
                    <a:pt x="1776272" y="406996"/>
                  </a:lnTo>
                  <a:lnTo>
                    <a:pt x="1791093" y="406996"/>
                  </a:lnTo>
                  <a:lnTo>
                    <a:pt x="1797545" y="404571"/>
                  </a:lnTo>
                  <a:lnTo>
                    <a:pt x="1802612" y="399707"/>
                  </a:lnTo>
                  <a:lnTo>
                    <a:pt x="1803501" y="398881"/>
                  </a:lnTo>
                  <a:lnTo>
                    <a:pt x="1807806" y="394868"/>
                  </a:lnTo>
                  <a:lnTo>
                    <a:pt x="1810334" y="388937"/>
                  </a:lnTo>
                  <a:lnTo>
                    <a:pt x="1810334" y="376796"/>
                  </a:lnTo>
                  <a:close/>
                </a:path>
                <a:path w="1874520" h="429260">
                  <a:moveTo>
                    <a:pt x="1874037" y="375526"/>
                  </a:moveTo>
                  <a:lnTo>
                    <a:pt x="1867293" y="335318"/>
                  </a:lnTo>
                  <a:lnTo>
                    <a:pt x="1863902" y="330923"/>
                  </a:lnTo>
                  <a:lnTo>
                    <a:pt x="1863902" y="366153"/>
                  </a:lnTo>
                  <a:lnTo>
                    <a:pt x="1863610" y="375145"/>
                  </a:lnTo>
                  <a:lnTo>
                    <a:pt x="1852510" y="398881"/>
                  </a:lnTo>
                  <a:lnTo>
                    <a:pt x="1843392" y="398881"/>
                  </a:lnTo>
                  <a:lnTo>
                    <a:pt x="1831987" y="366153"/>
                  </a:lnTo>
                  <a:lnTo>
                    <a:pt x="1832267" y="358216"/>
                  </a:lnTo>
                  <a:lnTo>
                    <a:pt x="1843392" y="333413"/>
                  </a:lnTo>
                  <a:lnTo>
                    <a:pt x="1852383" y="333413"/>
                  </a:lnTo>
                  <a:lnTo>
                    <a:pt x="1863902" y="366153"/>
                  </a:lnTo>
                  <a:lnTo>
                    <a:pt x="1863902" y="330923"/>
                  </a:lnTo>
                  <a:lnTo>
                    <a:pt x="1862505" y="329615"/>
                  </a:lnTo>
                  <a:lnTo>
                    <a:pt x="1859216" y="327875"/>
                  </a:lnTo>
                  <a:lnTo>
                    <a:pt x="1856054" y="326148"/>
                  </a:lnTo>
                  <a:lnTo>
                    <a:pt x="1852256" y="325285"/>
                  </a:lnTo>
                  <a:lnTo>
                    <a:pt x="1842122" y="325285"/>
                  </a:lnTo>
                  <a:lnTo>
                    <a:pt x="1837309" y="326847"/>
                  </a:lnTo>
                  <a:lnTo>
                    <a:pt x="1833511" y="329971"/>
                  </a:lnTo>
                  <a:lnTo>
                    <a:pt x="1829587" y="333108"/>
                  </a:lnTo>
                  <a:lnTo>
                    <a:pt x="1826666" y="337540"/>
                  </a:lnTo>
                  <a:lnTo>
                    <a:pt x="1822869" y="349072"/>
                  </a:lnTo>
                  <a:lnTo>
                    <a:pt x="1821865" y="356692"/>
                  </a:lnTo>
                  <a:lnTo>
                    <a:pt x="1821865" y="366153"/>
                  </a:lnTo>
                  <a:lnTo>
                    <a:pt x="1834146" y="404177"/>
                  </a:lnTo>
                  <a:lnTo>
                    <a:pt x="1840217" y="406946"/>
                  </a:lnTo>
                  <a:lnTo>
                    <a:pt x="1853768" y="406946"/>
                  </a:lnTo>
                  <a:lnTo>
                    <a:pt x="1873021" y="383095"/>
                  </a:lnTo>
                  <a:lnTo>
                    <a:pt x="1874037" y="3755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37793" y="4648908"/>
              <a:ext cx="130417" cy="81532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1950027" y="3006631"/>
              <a:ext cx="444500" cy="1184910"/>
            </a:xfrm>
            <a:custGeom>
              <a:avLst/>
              <a:gdLst/>
              <a:ahLst/>
              <a:cxnLst/>
              <a:rect l="l" t="t" r="r" b="b"/>
              <a:pathLst>
                <a:path w="444500" h="1184910">
                  <a:moveTo>
                    <a:pt x="444413" y="888476"/>
                  </a:moveTo>
                  <a:lnTo>
                    <a:pt x="444413" y="1184635"/>
                  </a:lnTo>
                </a:path>
                <a:path w="444500" h="1184910">
                  <a:moveTo>
                    <a:pt x="0" y="0"/>
                  </a:moveTo>
                  <a:lnTo>
                    <a:pt x="296254" y="0"/>
                  </a:lnTo>
                </a:path>
                <a:path w="444500" h="1184910">
                  <a:moveTo>
                    <a:pt x="296254" y="0"/>
                  </a:moveTo>
                  <a:lnTo>
                    <a:pt x="296254" y="444238"/>
                  </a:lnTo>
                </a:path>
                <a:path w="444500" h="1184910">
                  <a:moveTo>
                    <a:pt x="148158" y="888476"/>
                  </a:moveTo>
                  <a:lnTo>
                    <a:pt x="296254" y="888476"/>
                  </a:lnTo>
                </a:path>
                <a:path w="444500" h="1184910">
                  <a:moveTo>
                    <a:pt x="296254" y="888476"/>
                  </a:moveTo>
                  <a:lnTo>
                    <a:pt x="444413" y="888476"/>
                  </a:lnTo>
                </a:path>
              </a:pathLst>
            </a:custGeom>
            <a:ln w="1898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111554" y="416753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86" y="0"/>
                  </a:moveTo>
                  <a:lnTo>
                    <a:pt x="0" y="0"/>
                  </a:lnTo>
                  <a:lnTo>
                    <a:pt x="0" y="47461"/>
                  </a:lnTo>
                  <a:lnTo>
                    <a:pt x="47486" y="47461"/>
                  </a:lnTo>
                  <a:lnTo>
                    <a:pt x="47486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357391" y="3006631"/>
              <a:ext cx="1778000" cy="1184910"/>
            </a:xfrm>
            <a:custGeom>
              <a:avLst/>
              <a:gdLst/>
              <a:ahLst/>
              <a:cxnLst/>
              <a:rect l="l" t="t" r="r" b="b"/>
              <a:pathLst>
                <a:path w="1778000" h="1184910">
                  <a:moveTo>
                    <a:pt x="1037049" y="1184635"/>
                  </a:moveTo>
                  <a:lnTo>
                    <a:pt x="1777970" y="1184635"/>
                  </a:lnTo>
                </a:path>
                <a:path w="1778000" h="1184910">
                  <a:moveTo>
                    <a:pt x="0" y="444238"/>
                  </a:moveTo>
                  <a:lnTo>
                    <a:pt x="148158" y="444238"/>
                  </a:lnTo>
                </a:path>
                <a:path w="1778000" h="1184910">
                  <a:moveTo>
                    <a:pt x="0" y="0"/>
                  </a:moveTo>
                  <a:lnTo>
                    <a:pt x="296317" y="0"/>
                  </a:lnTo>
                </a:path>
                <a:path w="1778000" h="1184910">
                  <a:moveTo>
                    <a:pt x="0" y="444238"/>
                  </a:moveTo>
                  <a:lnTo>
                    <a:pt x="0" y="1036556"/>
                  </a:lnTo>
                </a:path>
                <a:path w="1778000" h="1184910">
                  <a:moveTo>
                    <a:pt x="0" y="0"/>
                  </a:moveTo>
                  <a:lnTo>
                    <a:pt x="0" y="444238"/>
                  </a:lnTo>
                </a:path>
                <a:path w="1778000" h="1184910">
                  <a:moveTo>
                    <a:pt x="1037049" y="296158"/>
                  </a:moveTo>
                  <a:lnTo>
                    <a:pt x="1037049" y="444238"/>
                  </a:lnTo>
                </a:path>
              </a:pathLst>
            </a:custGeom>
            <a:ln w="1898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95610" y="2391416"/>
              <a:ext cx="173136" cy="122123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8744977" y="3884469"/>
              <a:ext cx="480059" cy="121920"/>
            </a:xfrm>
            <a:custGeom>
              <a:avLst/>
              <a:gdLst/>
              <a:ahLst/>
              <a:cxnLst/>
              <a:rect l="l" t="t" r="r" b="b"/>
              <a:pathLst>
                <a:path w="480059" h="121920">
                  <a:moveTo>
                    <a:pt x="63766" y="0"/>
                  </a:moveTo>
                  <a:lnTo>
                    <a:pt x="0" y="0"/>
                  </a:lnTo>
                  <a:lnTo>
                    <a:pt x="0" y="119835"/>
                  </a:lnTo>
                  <a:lnTo>
                    <a:pt x="15877" y="119835"/>
                  </a:lnTo>
                  <a:lnTo>
                    <a:pt x="15877" y="66716"/>
                  </a:lnTo>
                  <a:lnTo>
                    <a:pt x="64997" y="66716"/>
                  </a:lnTo>
                  <a:lnTo>
                    <a:pt x="62115" y="65318"/>
                  </a:lnTo>
                  <a:lnTo>
                    <a:pt x="70139" y="63770"/>
                  </a:lnTo>
                  <a:lnTo>
                    <a:pt x="77056" y="61411"/>
                  </a:lnTo>
                  <a:lnTo>
                    <a:pt x="82854" y="58242"/>
                  </a:lnTo>
                  <a:lnTo>
                    <a:pt x="87520" y="54263"/>
                  </a:lnTo>
                  <a:lnTo>
                    <a:pt x="88827" y="52865"/>
                  </a:lnTo>
                  <a:lnTo>
                    <a:pt x="15877" y="52865"/>
                  </a:lnTo>
                  <a:lnTo>
                    <a:pt x="15877" y="13343"/>
                  </a:lnTo>
                  <a:lnTo>
                    <a:pt x="90036" y="13343"/>
                  </a:lnTo>
                  <a:lnTo>
                    <a:pt x="87520" y="9277"/>
                  </a:lnTo>
                  <a:lnTo>
                    <a:pt x="83074" y="5464"/>
                  </a:lnTo>
                  <a:lnTo>
                    <a:pt x="71895" y="1144"/>
                  </a:lnTo>
                  <a:lnTo>
                    <a:pt x="63766" y="0"/>
                  </a:lnTo>
                  <a:close/>
                </a:path>
                <a:path w="480059" h="121920">
                  <a:moveTo>
                    <a:pt x="64997" y="66716"/>
                  </a:moveTo>
                  <a:lnTo>
                    <a:pt x="38361" y="66716"/>
                  </a:lnTo>
                  <a:lnTo>
                    <a:pt x="41282" y="66843"/>
                  </a:lnTo>
                  <a:lnTo>
                    <a:pt x="43060" y="67224"/>
                  </a:lnTo>
                  <a:lnTo>
                    <a:pt x="45601" y="67861"/>
                  </a:lnTo>
                  <a:lnTo>
                    <a:pt x="48014" y="68877"/>
                  </a:lnTo>
                  <a:lnTo>
                    <a:pt x="50302" y="70402"/>
                  </a:lnTo>
                  <a:lnTo>
                    <a:pt x="52715" y="71927"/>
                  </a:lnTo>
                  <a:lnTo>
                    <a:pt x="85614" y="119835"/>
                  </a:lnTo>
                  <a:lnTo>
                    <a:pt x="105558" y="119835"/>
                  </a:lnTo>
                  <a:lnTo>
                    <a:pt x="84725" y="87303"/>
                  </a:lnTo>
                  <a:lnTo>
                    <a:pt x="80661" y="80822"/>
                  </a:lnTo>
                  <a:lnTo>
                    <a:pt x="76215" y="75611"/>
                  </a:lnTo>
                  <a:lnTo>
                    <a:pt x="71641" y="71291"/>
                  </a:lnTo>
                  <a:lnTo>
                    <a:pt x="69482" y="69385"/>
                  </a:lnTo>
                  <a:lnTo>
                    <a:pt x="66306" y="67351"/>
                  </a:lnTo>
                  <a:lnTo>
                    <a:pt x="64997" y="66716"/>
                  </a:lnTo>
                  <a:close/>
                </a:path>
                <a:path w="480059" h="121920">
                  <a:moveTo>
                    <a:pt x="90036" y="13343"/>
                  </a:moveTo>
                  <a:lnTo>
                    <a:pt x="62623" y="13343"/>
                  </a:lnTo>
                  <a:lnTo>
                    <a:pt x="69228" y="15123"/>
                  </a:lnTo>
                  <a:lnTo>
                    <a:pt x="73292" y="18808"/>
                  </a:lnTo>
                  <a:lnTo>
                    <a:pt x="77358" y="22365"/>
                  </a:lnTo>
                  <a:lnTo>
                    <a:pt x="79517" y="27068"/>
                  </a:lnTo>
                  <a:lnTo>
                    <a:pt x="79517" y="36598"/>
                  </a:lnTo>
                  <a:lnTo>
                    <a:pt x="78374" y="40157"/>
                  </a:lnTo>
                  <a:lnTo>
                    <a:pt x="76215" y="43461"/>
                  </a:lnTo>
                  <a:lnTo>
                    <a:pt x="74181" y="46765"/>
                  </a:lnTo>
                  <a:lnTo>
                    <a:pt x="71006" y="49179"/>
                  </a:lnTo>
                  <a:lnTo>
                    <a:pt x="62877" y="52230"/>
                  </a:lnTo>
                  <a:lnTo>
                    <a:pt x="57161" y="52865"/>
                  </a:lnTo>
                  <a:lnTo>
                    <a:pt x="88827" y="52865"/>
                  </a:lnTo>
                  <a:lnTo>
                    <a:pt x="92981" y="48417"/>
                  </a:lnTo>
                  <a:lnTo>
                    <a:pt x="95777" y="41174"/>
                  </a:lnTo>
                  <a:lnTo>
                    <a:pt x="95777" y="26178"/>
                  </a:lnTo>
                  <a:lnTo>
                    <a:pt x="94126" y="20078"/>
                  </a:lnTo>
                  <a:lnTo>
                    <a:pt x="90036" y="13343"/>
                  </a:lnTo>
                  <a:close/>
                </a:path>
                <a:path w="480059" h="121920">
                  <a:moveTo>
                    <a:pt x="139473" y="0"/>
                  </a:moveTo>
                  <a:lnTo>
                    <a:pt x="123595" y="0"/>
                  </a:lnTo>
                  <a:lnTo>
                    <a:pt x="123595" y="119835"/>
                  </a:lnTo>
                  <a:lnTo>
                    <a:pt x="198413" y="119835"/>
                  </a:lnTo>
                  <a:lnTo>
                    <a:pt x="198413" y="105730"/>
                  </a:lnTo>
                  <a:lnTo>
                    <a:pt x="139473" y="105730"/>
                  </a:lnTo>
                  <a:lnTo>
                    <a:pt x="139473" y="0"/>
                  </a:lnTo>
                  <a:close/>
                </a:path>
                <a:path w="480059" h="121920">
                  <a:moveTo>
                    <a:pt x="253415" y="31135"/>
                  </a:moveTo>
                  <a:lnTo>
                    <a:pt x="216102" y="55502"/>
                  </a:lnTo>
                  <a:lnTo>
                    <a:pt x="212768" y="76502"/>
                  </a:lnTo>
                  <a:lnTo>
                    <a:pt x="213460" y="86821"/>
                  </a:lnTo>
                  <a:lnTo>
                    <a:pt x="236918" y="118930"/>
                  </a:lnTo>
                  <a:lnTo>
                    <a:pt x="253415" y="121869"/>
                  </a:lnTo>
                  <a:lnTo>
                    <a:pt x="260911" y="121869"/>
                  </a:lnTo>
                  <a:lnTo>
                    <a:pt x="267897" y="120089"/>
                  </a:lnTo>
                  <a:lnTo>
                    <a:pt x="274375" y="116531"/>
                  </a:lnTo>
                  <a:lnTo>
                    <a:pt x="280727" y="112974"/>
                  </a:lnTo>
                  <a:lnTo>
                    <a:pt x="284029" y="109669"/>
                  </a:lnTo>
                  <a:lnTo>
                    <a:pt x="246048" y="109669"/>
                  </a:lnTo>
                  <a:lnTo>
                    <a:pt x="239951" y="107001"/>
                  </a:lnTo>
                  <a:lnTo>
                    <a:pt x="227883" y="76502"/>
                  </a:lnTo>
                  <a:lnTo>
                    <a:pt x="228336" y="68660"/>
                  </a:lnTo>
                  <a:lnTo>
                    <a:pt x="246048" y="43334"/>
                  </a:lnTo>
                  <a:lnTo>
                    <a:pt x="283025" y="43334"/>
                  </a:lnTo>
                  <a:lnTo>
                    <a:pt x="282632" y="42825"/>
                  </a:lnTo>
                  <a:lnTo>
                    <a:pt x="276531" y="37729"/>
                  </a:lnTo>
                  <a:lnTo>
                    <a:pt x="269643" y="34073"/>
                  </a:lnTo>
                  <a:lnTo>
                    <a:pt x="261946" y="31871"/>
                  </a:lnTo>
                  <a:lnTo>
                    <a:pt x="253415" y="31135"/>
                  </a:lnTo>
                  <a:close/>
                </a:path>
                <a:path w="480059" h="121920">
                  <a:moveTo>
                    <a:pt x="283025" y="43334"/>
                  </a:moveTo>
                  <a:lnTo>
                    <a:pt x="260656" y="43334"/>
                  </a:lnTo>
                  <a:lnTo>
                    <a:pt x="266753" y="46003"/>
                  </a:lnTo>
                  <a:lnTo>
                    <a:pt x="271580" y="51595"/>
                  </a:lnTo>
                  <a:lnTo>
                    <a:pt x="278917" y="76502"/>
                  </a:lnTo>
                  <a:lnTo>
                    <a:pt x="278522" y="83165"/>
                  </a:lnTo>
                  <a:lnTo>
                    <a:pt x="260656" y="109669"/>
                  </a:lnTo>
                  <a:lnTo>
                    <a:pt x="284029" y="109669"/>
                  </a:lnTo>
                  <a:lnTo>
                    <a:pt x="293937" y="75230"/>
                  </a:lnTo>
                  <a:lnTo>
                    <a:pt x="293242" y="65486"/>
                  </a:lnTo>
                  <a:lnTo>
                    <a:pt x="291142" y="56836"/>
                  </a:lnTo>
                  <a:lnTo>
                    <a:pt x="287613" y="49283"/>
                  </a:lnTo>
                  <a:lnTo>
                    <a:pt x="283025" y="43334"/>
                  </a:lnTo>
                  <a:close/>
                </a:path>
                <a:path w="480059" h="121920">
                  <a:moveTo>
                    <a:pt x="381380" y="43334"/>
                  </a:moveTo>
                  <a:lnTo>
                    <a:pt x="355926" y="43334"/>
                  </a:lnTo>
                  <a:lnTo>
                    <a:pt x="361515" y="44985"/>
                  </a:lnTo>
                  <a:lnTo>
                    <a:pt x="368120" y="50704"/>
                  </a:lnTo>
                  <a:lnTo>
                    <a:pt x="369517" y="54898"/>
                  </a:lnTo>
                  <a:lnTo>
                    <a:pt x="369390" y="64810"/>
                  </a:lnTo>
                  <a:lnTo>
                    <a:pt x="364605" y="66194"/>
                  </a:lnTo>
                  <a:lnTo>
                    <a:pt x="358641" y="67495"/>
                  </a:lnTo>
                  <a:lnTo>
                    <a:pt x="351510" y="68724"/>
                  </a:lnTo>
                  <a:lnTo>
                    <a:pt x="343223" y="69894"/>
                  </a:lnTo>
                  <a:lnTo>
                    <a:pt x="337380" y="70529"/>
                  </a:lnTo>
                  <a:lnTo>
                    <a:pt x="333061" y="71291"/>
                  </a:lnTo>
                  <a:lnTo>
                    <a:pt x="311975" y="85270"/>
                  </a:lnTo>
                  <a:lnTo>
                    <a:pt x="309942" y="88828"/>
                  </a:lnTo>
                  <a:lnTo>
                    <a:pt x="309053" y="92768"/>
                  </a:lnTo>
                  <a:lnTo>
                    <a:pt x="309053" y="104204"/>
                  </a:lnTo>
                  <a:lnTo>
                    <a:pt x="311594" y="110177"/>
                  </a:lnTo>
                  <a:lnTo>
                    <a:pt x="316674" y="114880"/>
                  </a:lnTo>
                  <a:lnTo>
                    <a:pt x="321882" y="119454"/>
                  </a:lnTo>
                  <a:lnTo>
                    <a:pt x="329123" y="121869"/>
                  </a:lnTo>
                  <a:lnTo>
                    <a:pt x="344493" y="121869"/>
                  </a:lnTo>
                  <a:lnTo>
                    <a:pt x="349829" y="120853"/>
                  </a:lnTo>
                  <a:lnTo>
                    <a:pt x="359990" y="117040"/>
                  </a:lnTo>
                  <a:lnTo>
                    <a:pt x="365198" y="113736"/>
                  </a:lnTo>
                  <a:lnTo>
                    <a:pt x="369296" y="110304"/>
                  </a:lnTo>
                  <a:lnTo>
                    <a:pt x="336491" y="110304"/>
                  </a:lnTo>
                  <a:lnTo>
                    <a:pt x="332172" y="109034"/>
                  </a:lnTo>
                  <a:lnTo>
                    <a:pt x="326202" y="103823"/>
                  </a:lnTo>
                  <a:lnTo>
                    <a:pt x="324795" y="100774"/>
                  </a:lnTo>
                  <a:lnTo>
                    <a:pt x="324678" y="94038"/>
                  </a:lnTo>
                  <a:lnTo>
                    <a:pt x="325440" y="91624"/>
                  </a:lnTo>
                  <a:lnTo>
                    <a:pt x="356053" y="80314"/>
                  </a:lnTo>
                  <a:lnTo>
                    <a:pt x="364055" y="78535"/>
                  </a:lnTo>
                  <a:lnTo>
                    <a:pt x="369390" y="76248"/>
                  </a:lnTo>
                  <a:lnTo>
                    <a:pt x="384252" y="76248"/>
                  </a:lnTo>
                  <a:lnTo>
                    <a:pt x="384252" y="57312"/>
                  </a:lnTo>
                  <a:lnTo>
                    <a:pt x="383998" y="52865"/>
                  </a:lnTo>
                  <a:lnTo>
                    <a:pt x="383490" y="50323"/>
                  </a:lnTo>
                  <a:lnTo>
                    <a:pt x="382728" y="46257"/>
                  </a:lnTo>
                  <a:lnTo>
                    <a:pt x="381380" y="43334"/>
                  </a:lnTo>
                  <a:close/>
                </a:path>
                <a:path w="480059" h="121920">
                  <a:moveTo>
                    <a:pt x="385239" y="109161"/>
                  </a:moveTo>
                  <a:lnTo>
                    <a:pt x="370660" y="109161"/>
                  </a:lnTo>
                  <a:lnTo>
                    <a:pt x="371041" y="113228"/>
                  </a:lnTo>
                  <a:lnTo>
                    <a:pt x="372057" y="116786"/>
                  </a:lnTo>
                  <a:lnTo>
                    <a:pt x="373583" y="119835"/>
                  </a:lnTo>
                  <a:lnTo>
                    <a:pt x="388952" y="119835"/>
                  </a:lnTo>
                  <a:lnTo>
                    <a:pt x="387047" y="116531"/>
                  </a:lnTo>
                  <a:lnTo>
                    <a:pt x="385904" y="113101"/>
                  </a:lnTo>
                  <a:lnTo>
                    <a:pt x="385269" y="109415"/>
                  </a:lnTo>
                  <a:lnTo>
                    <a:pt x="385239" y="109161"/>
                  </a:lnTo>
                  <a:close/>
                </a:path>
                <a:path w="480059" h="121920">
                  <a:moveTo>
                    <a:pt x="384252" y="76248"/>
                  </a:moveTo>
                  <a:lnTo>
                    <a:pt x="369390" y="76248"/>
                  </a:lnTo>
                  <a:lnTo>
                    <a:pt x="369290" y="88828"/>
                  </a:lnTo>
                  <a:lnTo>
                    <a:pt x="368628" y="93022"/>
                  </a:lnTo>
                  <a:lnTo>
                    <a:pt x="366977" y="96453"/>
                  </a:lnTo>
                  <a:lnTo>
                    <a:pt x="364944" y="100774"/>
                  </a:lnTo>
                  <a:lnTo>
                    <a:pt x="361769" y="104077"/>
                  </a:lnTo>
                  <a:lnTo>
                    <a:pt x="357323" y="106620"/>
                  </a:lnTo>
                  <a:lnTo>
                    <a:pt x="352877" y="109034"/>
                  </a:lnTo>
                  <a:lnTo>
                    <a:pt x="347924" y="110304"/>
                  </a:lnTo>
                  <a:lnTo>
                    <a:pt x="369296" y="110304"/>
                  </a:lnTo>
                  <a:lnTo>
                    <a:pt x="370660" y="109161"/>
                  </a:lnTo>
                  <a:lnTo>
                    <a:pt x="385239" y="109161"/>
                  </a:lnTo>
                  <a:lnTo>
                    <a:pt x="384842" y="105793"/>
                  </a:lnTo>
                  <a:lnTo>
                    <a:pt x="384522" y="100265"/>
                  </a:lnTo>
                  <a:lnTo>
                    <a:pt x="384419" y="96453"/>
                  </a:lnTo>
                  <a:lnTo>
                    <a:pt x="384297" y="89590"/>
                  </a:lnTo>
                  <a:lnTo>
                    <a:pt x="384252" y="76248"/>
                  </a:lnTo>
                  <a:close/>
                </a:path>
                <a:path w="480059" h="121920">
                  <a:moveTo>
                    <a:pt x="358085" y="31135"/>
                  </a:moveTo>
                  <a:lnTo>
                    <a:pt x="343223" y="31135"/>
                  </a:lnTo>
                  <a:lnTo>
                    <a:pt x="336618" y="32151"/>
                  </a:lnTo>
                  <a:lnTo>
                    <a:pt x="325313" y="36217"/>
                  </a:lnTo>
                  <a:lnTo>
                    <a:pt x="320993" y="39141"/>
                  </a:lnTo>
                  <a:lnTo>
                    <a:pt x="318072" y="42952"/>
                  </a:lnTo>
                  <a:lnTo>
                    <a:pt x="315023" y="46638"/>
                  </a:lnTo>
                  <a:lnTo>
                    <a:pt x="312864" y="51722"/>
                  </a:lnTo>
                  <a:lnTo>
                    <a:pt x="311594" y="57821"/>
                  </a:lnTo>
                  <a:lnTo>
                    <a:pt x="325948" y="59728"/>
                  </a:lnTo>
                  <a:lnTo>
                    <a:pt x="327472" y="53628"/>
                  </a:lnTo>
                  <a:lnTo>
                    <a:pt x="330013" y="49307"/>
                  </a:lnTo>
                  <a:lnTo>
                    <a:pt x="333315" y="46892"/>
                  </a:lnTo>
                  <a:lnTo>
                    <a:pt x="336491" y="44477"/>
                  </a:lnTo>
                  <a:lnTo>
                    <a:pt x="341699" y="43334"/>
                  </a:lnTo>
                  <a:lnTo>
                    <a:pt x="381380" y="43334"/>
                  </a:lnTo>
                  <a:lnTo>
                    <a:pt x="381204" y="42952"/>
                  </a:lnTo>
                  <a:lnTo>
                    <a:pt x="378918" y="40284"/>
                  </a:lnTo>
                  <a:lnTo>
                    <a:pt x="376758" y="37616"/>
                  </a:lnTo>
                  <a:lnTo>
                    <a:pt x="373329" y="35455"/>
                  </a:lnTo>
                  <a:lnTo>
                    <a:pt x="368755" y="33676"/>
                  </a:lnTo>
                  <a:lnTo>
                    <a:pt x="364182" y="32024"/>
                  </a:lnTo>
                  <a:lnTo>
                    <a:pt x="358085" y="31135"/>
                  </a:lnTo>
                  <a:close/>
                </a:path>
                <a:path w="480059" h="121920">
                  <a:moveTo>
                    <a:pt x="446495" y="31135"/>
                  </a:moveTo>
                  <a:lnTo>
                    <a:pt x="434046" y="31135"/>
                  </a:lnTo>
                  <a:lnTo>
                    <a:pt x="427695" y="33041"/>
                  </a:lnTo>
                  <a:lnTo>
                    <a:pt x="421852" y="36725"/>
                  </a:lnTo>
                  <a:lnTo>
                    <a:pt x="416135" y="40538"/>
                  </a:lnTo>
                  <a:lnTo>
                    <a:pt x="411817" y="45876"/>
                  </a:lnTo>
                  <a:lnTo>
                    <a:pt x="408895" y="52992"/>
                  </a:lnTo>
                  <a:lnTo>
                    <a:pt x="405974" y="59982"/>
                  </a:lnTo>
                  <a:lnTo>
                    <a:pt x="404577" y="67861"/>
                  </a:lnTo>
                  <a:lnTo>
                    <a:pt x="404577" y="85397"/>
                  </a:lnTo>
                  <a:lnTo>
                    <a:pt x="428584" y="119962"/>
                  </a:lnTo>
                  <a:lnTo>
                    <a:pt x="434936" y="121869"/>
                  </a:lnTo>
                  <a:lnTo>
                    <a:pt x="441923" y="121869"/>
                  </a:lnTo>
                  <a:lnTo>
                    <a:pt x="449429" y="121059"/>
                  </a:lnTo>
                  <a:lnTo>
                    <a:pt x="455959" y="118628"/>
                  </a:lnTo>
                  <a:lnTo>
                    <a:pt x="461536" y="114578"/>
                  </a:lnTo>
                  <a:lnTo>
                    <a:pt x="465560" y="109669"/>
                  </a:lnTo>
                  <a:lnTo>
                    <a:pt x="436841" y="109669"/>
                  </a:lnTo>
                  <a:lnTo>
                    <a:pt x="431379" y="107001"/>
                  </a:lnTo>
                  <a:lnTo>
                    <a:pt x="419693" y="76502"/>
                  </a:lnTo>
                  <a:lnTo>
                    <a:pt x="420097" y="68496"/>
                  </a:lnTo>
                  <a:lnTo>
                    <a:pt x="436079" y="43334"/>
                  </a:lnTo>
                  <a:lnTo>
                    <a:pt x="479776" y="43334"/>
                  </a:lnTo>
                  <a:lnTo>
                    <a:pt x="479776" y="43079"/>
                  </a:lnTo>
                  <a:lnTo>
                    <a:pt x="465167" y="43079"/>
                  </a:lnTo>
                  <a:lnTo>
                    <a:pt x="462627" y="39522"/>
                  </a:lnTo>
                  <a:lnTo>
                    <a:pt x="459324" y="36598"/>
                  </a:lnTo>
                  <a:lnTo>
                    <a:pt x="455133" y="34438"/>
                  </a:lnTo>
                  <a:lnTo>
                    <a:pt x="451068" y="32151"/>
                  </a:lnTo>
                  <a:lnTo>
                    <a:pt x="446495" y="31135"/>
                  </a:lnTo>
                  <a:close/>
                </a:path>
                <a:path w="480059" h="121920">
                  <a:moveTo>
                    <a:pt x="479776" y="108907"/>
                  </a:moveTo>
                  <a:lnTo>
                    <a:pt x="466185" y="108907"/>
                  </a:lnTo>
                  <a:lnTo>
                    <a:pt x="466185" y="119835"/>
                  </a:lnTo>
                  <a:lnTo>
                    <a:pt x="479776" y="119835"/>
                  </a:lnTo>
                  <a:lnTo>
                    <a:pt x="479776" y="108907"/>
                  </a:lnTo>
                  <a:close/>
                </a:path>
                <a:path w="480059" h="121920">
                  <a:moveTo>
                    <a:pt x="479776" y="43334"/>
                  </a:moveTo>
                  <a:lnTo>
                    <a:pt x="449290" y="43334"/>
                  </a:lnTo>
                  <a:lnTo>
                    <a:pt x="455006" y="46003"/>
                  </a:lnTo>
                  <a:lnTo>
                    <a:pt x="459578" y="51595"/>
                  </a:lnTo>
                  <a:lnTo>
                    <a:pt x="466439" y="88574"/>
                  </a:lnTo>
                  <a:lnTo>
                    <a:pt x="464151" y="96580"/>
                  </a:lnTo>
                  <a:lnTo>
                    <a:pt x="455133" y="107128"/>
                  </a:lnTo>
                  <a:lnTo>
                    <a:pt x="449671" y="109669"/>
                  </a:lnTo>
                  <a:lnTo>
                    <a:pt x="465560" y="109669"/>
                  </a:lnTo>
                  <a:lnTo>
                    <a:pt x="466185" y="108907"/>
                  </a:lnTo>
                  <a:lnTo>
                    <a:pt x="479776" y="108907"/>
                  </a:lnTo>
                  <a:lnTo>
                    <a:pt x="479776" y="43334"/>
                  </a:lnTo>
                  <a:close/>
                </a:path>
                <a:path w="480059" h="121920">
                  <a:moveTo>
                    <a:pt x="479776" y="0"/>
                  </a:moveTo>
                  <a:lnTo>
                    <a:pt x="465167" y="0"/>
                  </a:lnTo>
                  <a:lnTo>
                    <a:pt x="465167" y="43079"/>
                  </a:lnTo>
                  <a:lnTo>
                    <a:pt x="479776" y="43079"/>
                  </a:lnTo>
                  <a:lnTo>
                    <a:pt x="479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38880" y="4078264"/>
              <a:ext cx="79517" cy="120472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8895008" y="3438930"/>
              <a:ext cx="266700" cy="123825"/>
            </a:xfrm>
            <a:custGeom>
              <a:avLst/>
              <a:gdLst/>
              <a:ahLst/>
              <a:cxnLst/>
              <a:rect l="l" t="t" r="r" b="b"/>
              <a:pathLst>
                <a:path w="266700" h="123825">
                  <a:moveTo>
                    <a:pt x="57147" y="0"/>
                  </a:moveTo>
                  <a:lnTo>
                    <a:pt x="15990" y="16901"/>
                  </a:lnTo>
                  <a:lnTo>
                    <a:pt x="85" y="62014"/>
                  </a:lnTo>
                  <a:lnTo>
                    <a:pt x="0" y="63666"/>
                  </a:lnTo>
                  <a:lnTo>
                    <a:pt x="414" y="71205"/>
                  </a:lnTo>
                  <a:lnTo>
                    <a:pt x="20778" y="111056"/>
                  </a:lnTo>
                  <a:lnTo>
                    <a:pt x="57147" y="123647"/>
                  </a:lnTo>
                  <a:lnTo>
                    <a:pt x="64763" y="123192"/>
                  </a:lnTo>
                  <a:lnTo>
                    <a:pt x="94683" y="110177"/>
                  </a:lnTo>
                  <a:lnTo>
                    <a:pt x="57020" y="110177"/>
                  </a:lnTo>
                  <a:lnTo>
                    <a:pt x="48628" y="109391"/>
                  </a:lnTo>
                  <a:lnTo>
                    <a:pt x="19245" y="83030"/>
                  </a:lnTo>
                  <a:lnTo>
                    <a:pt x="16371" y="63666"/>
                  </a:lnTo>
                  <a:lnTo>
                    <a:pt x="17113" y="51180"/>
                  </a:lnTo>
                  <a:lnTo>
                    <a:pt x="41666" y="16519"/>
                  </a:lnTo>
                  <a:lnTo>
                    <a:pt x="57274" y="13596"/>
                  </a:lnTo>
                  <a:lnTo>
                    <a:pt x="94629" y="13596"/>
                  </a:lnTo>
                  <a:lnTo>
                    <a:pt x="93262" y="12316"/>
                  </a:lnTo>
                  <a:lnTo>
                    <a:pt x="86998" y="8006"/>
                  </a:lnTo>
                  <a:lnTo>
                    <a:pt x="80137" y="4503"/>
                  </a:lnTo>
                  <a:lnTo>
                    <a:pt x="72882" y="2001"/>
                  </a:lnTo>
                  <a:lnTo>
                    <a:pt x="65223" y="500"/>
                  </a:lnTo>
                  <a:lnTo>
                    <a:pt x="57147" y="0"/>
                  </a:lnTo>
                  <a:close/>
                </a:path>
                <a:path w="266700" h="123825">
                  <a:moveTo>
                    <a:pt x="94629" y="13596"/>
                  </a:moveTo>
                  <a:lnTo>
                    <a:pt x="65149" y="13596"/>
                  </a:lnTo>
                  <a:lnTo>
                    <a:pt x="72262" y="15629"/>
                  </a:lnTo>
                  <a:lnTo>
                    <a:pt x="78614" y="19696"/>
                  </a:lnTo>
                  <a:lnTo>
                    <a:pt x="97612" y="54913"/>
                  </a:lnTo>
                  <a:lnTo>
                    <a:pt x="97922" y="62014"/>
                  </a:lnTo>
                  <a:lnTo>
                    <a:pt x="97205" y="72881"/>
                  </a:lnTo>
                  <a:lnTo>
                    <a:pt x="73259" y="107048"/>
                  </a:lnTo>
                  <a:lnTo>
                    <a:pt x="57020" y="110177"/>
                  </a:lnTo>
                  <a:lnTo>
                    <a:pt x="94683" y="110177"/>
                  </a:lnTo>
                  <a:lnTo>
                    <a:pt x="113729" y="70903"/>
                  </a:lnTo>
                  <a:lnTo>
                    <a:pt x="114181" y="62014"/>
                  </a:lnTo>
                  <a:lnTo>
                    <a:pt x="113751" y="53293"/>
                  </a:lnTo>
                  <a:lnTo>
                    <a:pt x="98716" y="17425"/>
                  </a:lnTo>
                  <a:lnTo>
                    <a:pt x="94629" y="13596"/>
                  </a:lnTo>
                  <a:close/>
                </a:path>
                <a:path w="266700" h="123825">
                  <a:moveTo>
                    <a:pt x="151019" y="35073"/>
                  </a:moveTo>
                  <a:lnTo>
                    <a:pt x="136284" y="35073"/>
                  </a:lnTo>
                  <a:lnTo>
                    <a:pt x="136341" y="95944"/>
                  </a:lnTo>
                  <a:lnTo>
                    <a:pt x="136538" y="99503"/>
                  </a:lnTo>
                  <a:lnTo>
                    <a:pt x="137173" y="102425"/>
                  </a:lnTo>
                  <a:lnTo>
                    <a:pt x="138062" y="106746"/>
                  </a:lnTo>
                  <a:lnTo>
                    <a:pt x="139586" y="110304"/>
                  </a:lnTo>
                  <a:lnTo>
                    <a:pt x="141745" y="113226"/>
                  </a:lnTo>
                  <a:lnTo>
                    <a:pt x="143906" y="116277"/>
                  </a:lnTo>
                  <a:lnTo>
                    <a:pt x="147081" y="118691"/>
                  </a:lnTo>
                  <a:lnTo>
                    <a:pt x="151527" y="120597"/>
                  </a:lnTo>
                  <a:lnTo>
                    <a:pt x="155973" y="122631"/>
                  </a:lnTo>
                  <a:lnTo>
                    <a:pt x="160801" y="123647"/>
                  </a:lnTo>
                  <a:lnTo>
                    <a:pt x="165881" y="123647"/>
                  </a:lnTo>
                  <a:lnTo>
                    <a:pt x="174098" y="122720"/>
                  </a:lnTo>
                  <a:lnTo>
                    <a:pt x="181410" y="119946"/>
                  </a:lnTo>
                  <a:lnTo>
                    <a:pt x="187817" y="115337"/>
                  </a:lnTo>
                  <a:lnTo>
                    <a:pt x="191580" y="110939"/>
                  </a:lnTo>
                  <a:lnTo>
                    <a:pt x="164357" y="110939"/>
                  </a:lnTo>
                  <a:lnTo>
                    <a:pt x="160674" y="109923"/>
                  </a:lnTo>
                  <a:lnTo>
                    <a:pt x="157751" y="107636"/>
                  </a:lnTo>
                  <a:lnTo>
                    <a:pt x="154703" y="105476"/>
                  </a:lnTo>
                  <a:lnTo>
                    <a:pt x="152797" y="102425"/>
                  </a:lnTo>
                  <a:lnTo>
                    <a:pt x="151273" y="95944"/>
                  </a:lnTo>
                  <a:lnTo>
                    <a:pt x="151019" y="90733"/>
                  </a:lnTo>
                  <a:lnTo>
                    <a:pt x="151019" y="35073"/>
                  </a:lnTo>
                  <a:close/>
                </a:path>
                <a:path w="266700" h="123825">
                  <a:moveTo>
                    <a:pt x="206402" y="108906"/>
                  </a:moveTo>
                  <a:lnTo>
                    <a:pt x="193319" y="108906"/>
                  </a:lnTo>
                  <a:lnTo>
                    <a:pt x="193319" y="121613"/>
                  </a:lnTo>
                  <a:lnTo>
                    <a:pt x="206402" y="121613"/>
                  </a:lnTo>
                  <a:lnTo>
                    <a:pt x="206402" y="108906"/>
                  </a:lnTo>
                  <a:close/>
                </a:path>
                <a:path w="266700" h="123825">
                  <a:moveTo>
                    <a:pt x="206402" y="35073"/>
                  </a:moveTo>
                  <a:lnTo>
                    <a:pt x="191795" y="35073"/>
                  </a:lnTo>
                  <a:lnTo>
                    <a:pt x="191795" y="88827"/>
                  </a:lnTo>
                  <a:lnTo>
                    <a:pt x="190905" y="94546"/>
                  </a:lnTo>
                  <a:lnTo>
                    <a:pt x="173249" y="110939"/>
                  </a:lnTo>
                  <a:lnTo>
                    <a:pt x="191580" y="110939"/>
                  </a:lnTo>
                  <a:lnTo>
                    <a:pt x="193319" y="108906"/>
                  </a:lnTo>
                  <a:lnTo>
                    <a:pt x="206402" y="108906"/>
                  </a:lnTo>
                  <a:lnTo>
                    <a:pt x="206402" y="35073"/>
                  </a:lnTo>
                  <a:close/>
                </a:path>
                <a:path w="266700" h="123825">
                  <a:moveTo>
                    <a:pt x="249464" y="46511"/>
                  </a:moveTo>
                  <a:lnTo>
                    <a:pt x="234856" y="46511"/>
                  </a:lnTo>
                  <a:lnTo>
                    <a:pt x="234870" y="105220"/>
                  </a:lnTo>
                  <a:lnTo>
                    <a:pt x="242859" y="120216"/>
                  </a:lnTo>
                  <a:lnTo>
                    <a:pt x="245780" y="121996"/>
                  </a:lnTo>
                  <a:lnTo>
                    <a:pt x="249845" y="122758"/>
                  </a:lnTo>
                  <a:lnTo>
                    <a:pt x="258483" y="122758"/>
                  </a:lnTo>
                  <a:lnTo>
                    <a:pt x="262167" y="122377"/>
                  </a:lnTo>
                  <a:lnTo>
                    <a:pt x="266359" y="121486"/>
                  </a:lnTo>
                  <a:lnTo>
                    <a:pt x="264284" y="109033"/>
                  </a:lnTo>
                  <a:lnTo>
                    <a:pt x="255562" y="109033"/>
                  </a:lnTo>
                  <a:lnTo>
                    <a:pt x="253911" y="108779"/>
                  </a:lnTo>
                  <a:lnTo>
                    <a:pt x="252766" y="108017"/>
                  </a:lnTo>
                  <a:lnTo>
                    <a:pt x="251623" y="107381"/>
                  </a:lnTo>
                  <a:lnTo>
                    <a:pt x="250734" y="106365"/>
                  </a:lnTo>
                  <a:lnTo>
                    <a:pt x="250176" y="105093"/>
                  </a:lnTo>
                  <a:lnTo>
                    <a:pt x="249718" y="103950"/>
                  </a:lnTo>
                  <a:lnTo>
                    <a:pt x="249464" y="101281"/>
                  </a:lnTo>
                  <a:lnTo>
                    <a:pt x="249464" y="46511"/>
                  </a:lnTo>
                  <a:close/>
                </a:path>
                <a:path w="266700" h="123825">
                  <a:moveTo>
                    <a:pt x="264199" y="108525"/>
                  </a:moveTo>
                  <a:lnTo>
                    <a:pt x="261532" y="108906"/>
                  </a:lnTo>
                  <a:lnTo>
                    <a:pt x="259372" y="109033"/>
                  </a:lnTo>
                  <a:lnTo>
                    <a:pt x="264284" y="109033"/>
                  </a:lnTo>
                  <a:lnTo>
                    <a:pt x="264199" y="108525"/>
                  </a:lnTo>
                  <a:close/>
                </a:path>
                <a:path w="266700" h="123825">
                  <a:moveTo>
                    <a:pt x="264199" y="35073"/>
                  </a:moveTo>
                  <a:lnTo>
                    <a:pt x="224059" y="35073"/>
                  </a:lnTo>
                  <a:lnTo>
                    <a:pt x="224059" y="46511"/>
                  </a:lnTo>
                  <a:lnTo>
                    <a:pt x="264199" y="46511"/>
                  </a:lnTo>
                  <a:lnTo>
                    <a:pt x="264199" y="35073"/>
                  </a:lnTo>
                  <a:close/>
                </a:path>
                <a:path w="266700" h="123825">
                  <a:moveTo>
                    <a:pt x="249464" y="4828"/>
                  </a:moveTo>
                  <a:lnTo>
                    <a:pt x="234856" y="13596"/>
                  </a:lnTo>
                  <a:lnTo>
                    <a:pt x="234856" y="35073"/>
                  </a:lnTo>
                  <a:lnTo>
                    <a:pt x="249464" y="35073"/>
                  </a:lnTo>
                  <a:lnTo>
                    <a:pt x="249464" y="4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34666" y="2438011"/>
              <a:ext cx="4144717" cy="2615981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7434665" y="2438011"/>
              <a:ext cx="4145279" cy="2616200"/>
            </a:xfrm>
            <a:custGeom>
              <a:avLst/>
              <a:gdLst/>
              <a:ahLst/>
              <a:cxnLst/>
              <a:rect l="l" t="t" r="r" b="b"/>
              <a:pathLst>
                <a:path w="4145279" h="2616200">
                  <a:moveTo>
                    <a:pt x="3708710" y="0"/>
                  </a:moveTo>
                  <a:lnTo>
                    <a:pt x="3756217" y="2558"/>
                  </a:lnTo>
                  <a:lnTo>
                    <a:pt x="3802243" y="10056"/>
                  </a:lnTo>
                  <a:lnTo>
                    <a:pt x="3846522" y="22227"/>
                  </a:lnTo>
                  <a:lnTo>
                    <a:pt x="3888786" y="38807"/>
                  </a:lnTo>
                  <a:lnTo>
                    <a:pt x="3928771" y="59527"/>
                  </a:lnTo>
                  <a:lnTo>
                    <a:pt x="3966210" y="84124"/>
                  </a:lnTo>
                  <a:lnTo>
                    <a:pt x="4000837" y="112329"/>
                  </a:lnTo>
                  <a:lnTo>
                    <a:pt x="4032387" y="143879"/>
                  </a:lnTo>
                  <a:lnTo>
                    <a:pt x="4060593" y="178506"/>
                  </a:lnTo>
                  <a:lnTo>
                    <a:pt x="4085189" y="215945"/>
                  </a:lnTo>
                  <a:lnTo>
                    <a:pt x="4105910" y="255930"/>
                  </a:lnTo>
                  <a:lnTo>
                    <a:pt x="4122489" y="298194"/>
                  </a:lnTo>
                  <a:lnTo>
                    <a:pt x="4134660" y="342473"/>
                  </a:lnTo>
                  <a:lnTo>
                    <a:pt x="4142158" y="388499"/>
                  </a:lnTo>
                  <a:lnTo>
                    <a:pt x="4144717" y="436006"/>
                  </a:lnTo>
                  <a:lnTo>
                    <a:pt x="4144717" y="1089991"/>
                  </a:lnTo>
                  <a:lnTo>
                    <a:pt x="4144717" y="2179975"/>
                  </a:lnTo>
                  <a:lnTo>
                    <a:pt x="4142158" y="2227482"/>
                  </a:lnTo>
                  <a:lnTo>
                    <a:pt x="4134660" y="2273508"/>
                  </a:lnTo>
                  <a:lnTo>
                    <a:pt x="4122489" y="2317786"/>
                  </a:lnTo>
                  <a:lnTo>
                    <a:pt x="4105910" y="2360051"/>
                  </a:lnTo>
                  <a:lnTo>
                    <a:pt x="4085189" y="2400036"/>
                  </a:lnTo>
                  <a:lnTo>
                    <a:pt x="4060593" y="2437475"/>
                  </a:lnTo>
                  <a:lnTo>
                    <a:pt x="4032387" y="2472102"/>
                  </a:lnTo>
                  <a:lnTo>
                    <a:pt x="4000837" y="2503652"/>
                  </a:lnTo>
                  <a:lnTo>
                    <a:pt x="3966210" y="2531857"/>
                  </a:lnTo>
                  <a:lnTo>
                    <a:pt x="3928771" y="2556454"/>
                  </a:lnTo>
                  <a:lnTo>
                    <a:pt x="3888786" y="2577175"/>
                  </a:lnTo>
                  <a:lnTo>
                    <a:pt x="3846522" y="2593754"/>
                  </a:lnTo>
                  <a:lnTo>
                    <a:pt x="3802243" y="2605925"/>
                  </a:lnTo>
                  <a:lnTo>
                    <a:pt x="3756217" y="2613423"/>
                  </a:lnTo>
                  <a:lnTo>
                    <a:pt x="3708710" y="2615982"/>
                  </a:lnTo>
                  <a:lnTo>
                    <a:pt x="2162969" y="2615982"/>
                  </a:lnTo>
                  <a:lnTo>
                    <a:pt x="1313649" y="2615982"/>
                  </a:lnTo>
                  <a:lnTo>
                    <a:pt x="1183442" y="2615982"/>
                  </a:lnTo>
                  <a:lnTo>
                    <a:pt x="1135934" y="2613423"/>
                  </a:lnTo>
                  <a:lnTo>
                    <a:pt x="1089908" y="2605925"/>
                  </a:lnTo>
                  <a:lnTo>
                    <a:pt x="1045630" y="2593754"/>
                  </a:lnTo>
                  <a:lnTo>
                    <a:pt x="1003365" y="2577175"/>
                  </a:lnTo>
                  <a:lnTo>
                    <a:pt x="963380" y="2556454"/>
                  </a:lnTo>
                  <a:lnTo>
                    <a:pt x="925941" y="2531857"/>
                  </a:lnTo>
                  <a:lnTo>
                    <a:pt x="891314" y="2503652"/>
                  </a:lnTo>
                  <a:lnTo>
                    <a:pt x="859765" y="2472102"/>
                  </a:lnTo>
                  <a:lnTo>
                    <a:pt x="831559" y="2437475"/>
                  </a:lnTo>
                  <a:lnTo>
                    <a:pt x="806962" y="2400036"/>
                  </a:lnTo>
                  <a:lnTo>
                    <a:pt x="786242" y="2360051"/>
                  </a:lnTo>
                  <a:lnTo>
                    <a:pt x="769662" y="2317786"/>
                  </a:lnTo>
                  <a:lnTo>
                    <a:pt x="757491" y="2273508"/>
                  </a:lnTo>
                  <a:lnTo>
                    <a:pt x="749993" y="2227482"/>
                  </a:lnTo>
                  <a:lnTo>
                    <a:pt x="747435" y="2179975"/>
                  </a:lnTo>
                  <a:lnTo>
                    <a:pt x="747435" y="1089991"/>
                  </a:lnTo>
                  <a:lnTo>
                    <a:pt x="0" y="781471"/>
                  </a:lnTo>
                  <a:lnTo>
                    <a:pt x="747435" y="435995"/>
                  </a:lnTo>
                  <a:lnTo>
                    <a:pt x="749993" y="388499"/>
                  </a:lnTo>
                  <a:lnTo>
                    <a:pt x="757491" y="342473"/>
                  </a:lnTo>
                  <a:lnTo>
                    <a:pt x="769662" y="298194"/>
                  </a:lnTo>
                  <a:lnTo>
                    <a:pt x="786242" y="255930"/>
                  </a:lnTo>
                  <a:lnTo>
                    <a:pt x="806962" y="215945"/>
                  </a:lnTo>
                  <a:lnTo>
                    <a:pt x="831559" y="178506"/>
                  </a:lnTo>
                  <a:lnTo>
                    <a:pt x="859765" y="143879"/>
                  </a:lnTo>
                  <a:lnTo>
                    <a:pt x="891314" y="112329"/>
                  </a:lnTo>
                  <a:lnTo>
                    <a:pt x="925941" y="84124"/>
                  </a:lnTo>
                  <a:lnTo>
                    <a:pt x="963380" y="59527"/>
                  </a:lnTo>
                  <a:lnTo>
                    <a:pt x="1003365" y="38807"/>
                  </a:lnTo>
                  <a:lnTo>
                    <a:pt x="1045630" y="22227"/>
                  </a:lnTo>
                  <a:lnTo>
                    <a:pt x="1089908" y="10056"/>
                  </a:lnTo>
                  <a:lnTo>
                    <a:pt x="1135934" y="2558"/>
                  </a:lnTo>
                  <a:lnTo>
                    <a:pt x="1183442" y="0"/>
                  </a:lnTo>
                  <a:lnTo>
                    <a:pt x="1313649" y="0"/>
                  </a:lnTo>
                  <a:lnTo>
                    <a:pt x="2162969" y="0"/>
                  </a:lnTo>
                  <a:lnTo>
                    <a:pt x="3708710" y="0"/>
                  </a:lnTo>
                  <a:close/>
                </a:path>
              </a:pathLst>
            </a:custGeom>
            <a:ln w="254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98572" y="2655204"/>
              <a:ext cx="3136083" cy="2246679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8740959" y="3278926"/>
              <a:ext cx="2076450" cy="1331595"/>
            </a:xfrm>
            <a:custGeom>
              <a:avLst/>
              <a:gdLst/>
              <a:ahLst/>
              <a:cxnLst/>
              <a:rect l="l" t="t" r="r" b="b"/>
              <a:pathLst>
                <a:path w="2076450" h="1331595">
                  <a:moveTo>
                    <a:pt x="2076070" y="591796"/>
                  </a:moveTo>
                  <a:lnTo>
                    <a:pt x="2076070" y="1331463"/>
                  </a:lnTo>
                </a:path>
                <a:path w="2076450" h="1331595">
                  <a:moveTo>
                    <a:pt x="0" y="739730"/>
                  </a:moveTo>
                  <a:lnTo>
                    <a:pt x="0" y="887663"/>
                  </a:lnTo>
                </a:path>
                <a:path w="2076450" h="1331595">
                  <a:moveTo>
                    <a:pt x="0" y="1331463"/>
                  </a:moveTo>
                  <a:lnTo>
                    <a:pt x="741431" y="1331463"/>
                  </a:lnTo>
                </a:path>
                <a:path w="2076450" h="1331595">
                  <a:moveTo>
                    <a:pt x="2076070" y="0"/>
                  </a:moveTo>
                  <a:lnTo>
                    <a:pt x="2076070" y="295993"/>
                  </a:lnTo>
                </a:path>
                <a:path w="2076450" h="1331595">
                  <a:moveTo>
                    <a:pt x="1927784" y="0"/>
                  </a:moveTo>
                  <a:lnTo>
                    <a:pt x="2076070" y="0"/>
                  </a:lnTo>
                </a:path>
                <a:path w="2076450" h="1331595">
                  <a:moveTo>
                    <a:pt x="741431" y="1331463"/>
                  </a:moveTo>
                  <a:lnTo>
                    <a:pt x="2076070" y="1331463"/>
                  </a:lnTo>
                </a:path>
              </a:pathLst>
            </a:custGeom>
            <a:ln w="18988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740959" y="2983059"/>
              <a:ext cx="1334770" cy="1035685"/>
            </a:xfrm>
            <a:custGeom>
              <a:avLst/>
              <a:gdLst/>
              <a:ahLst/>
              <a:cxnLst/>
              <a:rect l="l" t="t" r="r" b="b"/>
              <a:pathLst>
                <a:path w="1334770" h="1035685">
                  <a:moveTo>
                    <a:pt x="148286" y="0"/>
                  </a:moveTo>
                  <a:lnTo>
                    <a:pt x="1186353" y="0"/>
                  </a:lnTo>
                </a:path>
                <a:path w="1334770" h="1035685">
                  <a:moveTo>
                    <a:pt x="148286" y="0"/>
                  </a:moveTo>
                  <a:lnTo>
                    <a:pt x="148286" y="887663"/>
                  </a:lnTo>
                </a:path>
                <a:path w="1334770" h="1035685">
                  <a:moveTo>
                    <a:pt x="1186353" y="0"/>
                  </a:moveTo>
                  <a:lnTo>
                    <a:pt x="1186353" y="887663"/>
                  </a:lnTo>
                </a:path>
                <a:path w="1334770" h="1035685">
                  <a:moveTo>
                    <a:pt x="593144" y="295866"/>
                  </a:moveTo>
                  <a:lnTo>
                    <a:pt x="296572" y="148059"/>
                  </a:lnTo>
                </a:path>
                <a:path w="1334770" h="1035685">
                  <a:moveTo>
                    <a:pt x="407787" y="295866"/>
                  </a:moveTo>
                  <a:lnTo>
                    <a:pt x="444858" y="221900"/>
                  </a:lnTo>
                </a:path>
                <a:path w="1334770" h="1035685">
                  <a:moveTo>
                    <a:pt x="444858" y="221900"/>
                  </a:moveTo>
                  <a:lnTo>
                    <a:pt x="407787" y="295866"/>
                  </a:lnTo>
                </a:path>
                <a:path w="1334770" h="1035685">
                  <a:moveTo>
                    <a:pt x="444858" y="221900"/>
                  </a:moveTo>
                  <a:lnTo>
                    <a:pt x="481930" y="295866"/>
                  </a:lnTo>
                </a:path>
                <a:path w="1334770" h="1035685">
                  <a:moveTo>
                    <a:pt x="444858" y="221900"/>
                  </a:moveTo>
                  <a:lnTo>
                    <a:pt x="444858" y="1035597"/>
                  </a:lnTo>
                </a:path>
                <a:path w="1334770" h="1035685">
                  <a:moveTo>
                    <a:pt x="0" y="295866"/>
                  </a:moveTo>
                  <a:lnTo>
                    <a:pt x="296572" y="295866"/>
                  </a:lnTo>
                </a:path>
                <a:path w="1334770" h="1035685">
                  <a:moveTo>
                    <a:pt x="593144" y="295866"/>
                  </a:moveTo>
                  <a:lnTo>
                    <a:pt x="1334639" y="295866"/>
                  </a:lnTo>
                </a:path>
                <a:path w="1334770" h="1035685">
                  <a:moveTo>
                    <a:pt x="741431" y="295866"/>
                  </a:moveTo>
                  <a:lnTo>
                    <a:pt x="741431" y="443800"/>
                  </a:lnTo>
                </a:path>
                <a:path w="1334770" h="1035685">
                  <a:moveTo>
                    <a:pt x="593144" y="443800"/>
                  </a:moveTo>
                  <a:lnTo>
                    <a:pt x="889653" y="443800"/>
                  </a:lnTo>
                </a:path>
                <a:path w="1334770" h="1035685">
                  <a:moveTo>
                    <a:pt x="593144" y="443800"/>
                  </a:moveTo>
                  <a:lnTo>
                    <a:pt x="741431" y="591860"/>
                  </a:lnTo>
                </a:path>
                <a:path w="1334770" h="1035685">
                  <a:moveTo>
                    <a:pt x="741431" y="591860"/>
                  </a:moveTo>
                  <a:lnTo>
                    <a:pt x="889653" y="443800"/>
                  </a:lnTo>
                </a:path>
                <a:path w="1334770" h="1035685">
                  <a:moveTo>
                    <a:pt x="593144" y="591860"/>
                  </a:moveTo>
                  <a:lnTo>
                    <a:pt x="889653" y="591860"/>
                  </a:lnTo>
                </a:path>
                <a:path w="1334770" h="1035685">
                  <a:moveTo>
                    <a:pt x="593144" y="739793"/>
                  </a:moveTo>
                  <a:lnTo>
                    <a:pt x="741431" y="591860"/>
                  </a:lnTo>
                </a:path>
                <a:path w="1334770" h="1035685">
                  <a:moveTo>
                    <a:pt x="741431" y="591860"/>
                  </a:moveTo>
                  <a:lnTo>
                    <a:pt x="889653" y="739793"/>
                  </a:lnTo>
                </a:path>
                <a:path w="1334770" h="1035685">
                  <a:moveTo>
                    <a:pt x="593144" y="739793"/>
                  </a:moveTo>
                  <a:lnTo>
                    <a:pt x="889653" y="739793"/>
                  </a:lnTo>
                </a:path>
                <a:path w="1334770" h="1035685">
                  <a:moveTo>
                    <a:pt x="741431" y="1035597"/>
                  </a:moveTo>
                  <a:lnTo>
                    <a:pt x="741431" y="739793"/>
                  </a:lnTo>
                </a:path>
                <a:path w="1334770" h="1035685">
                  <a:moveTo>
                    <a:pt x="1186353" y="739793"/>
                  </a:moveTo>
                  <a:lnTo>
                    <a:pt x="1334639" y="739793"/>
                  </a:lnTo>
                </a:path>
                <a:path w="1334770" h="1035685">
                  <a:moveTo>
                    <a:pt x="148286" y="887663"/>
                  </a:moveTo>
                  <a:lnTo>
                    <a:pt x="1186353" y="887663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536546" y="2730436"/>
              <a:ext cx="2456180" cy="362585"/>
            </a:xfrm>
            <a:custGeom>
              <a:avLst/>
              <a:gdLst/>
              <a:ahLst/>
              <a:cxnLst/>
              <a:rect l="l" t="t" r="r" b="b"/>
              <a:pathLst>
                <a:path w="2456179" h="362585">
                  <a:moveTo>
                    <a:pt x="49999" y="71818"/>
                  </a:moveTo>
                  <a:lnTo>
                    <a:pt x="10579" y="71818"/>
                  </a:lnTo>
                  <a:lnTo>
                    <a:pt x="10579" y="1397"/>
                  </a:lnTo>
                  <a:lnTo>
                    <a:pt x="0" y="1397"/>
                  </a:lnTo>
                  <a:lnTo>
                    <a:pt x="0" y="81178"/>
                  </a:lnTo>
                  <a:lnTo>
                    <a:pt x="49999" y="81178"/>
                  </a:lnTo>
                  <a:lnTo>
                    <a:pt x="49999" y="71818"/>
                  </a:lnTo>
                  <a:close/>
                </a:path>
                <a:path w="2456179" h="362585">
                  <a:moveTo>
                    <a:pt x="107416" y="60820"/>
                  </a:moveTo>
                  <a:lnTo>
                    <a:pt x="106641" y="58039"/>
                  </a:lnTo>
                  <a:lnTo>
                    <a:pt x="105067" y="55892"/>
                  </a:lnTo>
                  <a:lnTo>
                    <a:pt x="103505" y="53619"/>
                  </a:lnTo>
                  <a:lnTo>
                    <a:pt x="101358" y="51841"/>
                  </a:lnTo>
                  <a:lnTo>
                    <a:pt x="98602" y="50711"/>
                  </a:lnTo>
                  <a:lnTo>
                    <a:pt x="95859" y="49441"/>
                  </a:lnTo>
                  <a:lnTo>
                    <a:pt x="91008" y="48056"/>
                  </a:lnTo>
                  <a:lnTo>
                    <a:pt x="79248" y="44894"/>
                  </a:lnTo>
                  <a:lnTo>
                    <a:pt x="76365" y="44005"/>
                  </a:lnTo>
                  <a:lnTo>
                    <a:pt x="73660" y="42989"/>
                  </a:lnTo>
                  <a:lnTo>
                    <a:pt x="72402" y="42113"/>
                  </a:lnTo>
                  <a:lnTo>
                    <a:pt x="71615" y="40970"/>
                  </a:lnTo>
                  <a:lnTo>
                    <a:pt x="70815" y="39954"/>
                  </a:lnTo>
                  <a:lnTo>
                    <a:pt x="70408" y="38823"/>
                  </a:lnTo>
                  <a:lnTo>
                    <a:pt x="70408" y="35534"/>
                  </a:lnTo>
                  <a:lnTo>
                    <a:pt x="71386" y="33883"/>
                  </a:lnTo>
                  <a:lnTo>
                    <a:pt x="75234" y="30861"/>
                  </a:lnTo>
                  <a:lnTo>
                    <a:pt x="78447" y="30099"/>
                  </a:lnTo>
                  <a:lnTo>
                    <a:pt x="86779" y="30099"/>
                  </a:lnTo>
                  <a:lnTo>
                    <a:pt x="89750" y="30988"/>
                  </a:lnTo>
                  <a:lnTo>
                    <a:pt x="93929" y="34264"/>
                  </a:lnTo>
                  <a:lnTo>
                    <a:pt x="95199" y="36677"/>
                  </a:lnTo>
                  <a:lnTo>
                    <a:pt x="95631" y="39585"/>
                  </a:lnTo>
                  <a:lnTo>
                    <a:pt x="105232" y="38315"/>
                  </a:lnTo>
                  <a:lnTo>
                    <a:pt x="86804" y="22136"/>
                  </a:lnTo>
                  <a:lnTo>
                    <a:pt x="79235" y="22136"/>
                  </a:lnTo>
                  <a:lnTo>
                    <a:pt x="62687" y="31610"/>
                  </a:lnTo>
                  <a:lnTo>
                    <a:pt x="61506" y="33769"/>
                  </a:lnTo>
                  <a:lnTo>
                    <a:pt x="60909" y="36169"/>
                  </a:lnTo>
                  <a:lnTo>
                    <a:pt x="60909" y="41605"/>
                  </a:lnTo>
                  <a:lnTo>
                    <a:pt x="69405" y="51968"/>
                  </a:lnTo>
                  <a:lnTo>
                    <a:pt x="72174" y="53365"/>
                  </a:lnTo>
                  <a:lnTo>
                    <a:pt x="77177" y="54876"/>
                  </a:lnTo>
                  <a:lnTo>
                    <a:pt x="84378" y="56654"/>
                  </a:lnTo>
                  <a:lnTo>
                    <a:pt x="89738" y="58039"/>
                  </a:lnTo>
                  <a:lnTo>
                    <a:pt x="93078" y="59182"/>
                  </a:lnTo>
                  <a:lnTo>
                    <a:pt x="96367" y="61328"/>
                  </a:lnTo>
                  <a:lnTo>
                    <a:pt x="97320" y="63093"/>
                  </a:lnTo>
                  <a:lnTo>
                    <a:pt x="97320" y="67779"/>
                  </a:lnTo>
                  <a:lnTo>
                    <a:pt x="96240" y="69926"/>
                  </a:lnTo>
                  <a:lnTo>
                    <a:pt x="94043" y="71691"/>
                  </a:lnTo>
                  <a:lnTo>
                    <a:pt x="91859" y="73596"/>
                  </a:lnTo>
                  <a:lnTo>
                    <a:pt x="88519" y="74472"/>
                  </a:lnTo>
                  <a:lnTo>
                    <a:pt x="79527" y="74472"/>
                  </a:lnTo>
                  <a:lnTo>
                    <a:pt x="76047" y="73469"/>
                  </a:lnTo>
                  <a:lnTo>
                    <a:pt x="73545" y="71310"/>
                  </a:lnTo>
                  <a:lnTo>
                    <a:pt x="71056" y="69291"/>
                  </a:lnTo>
                  <a:lnTo>
                    <a:pt x="69545" y="66255"/>
                  </a:lnTo>
                  <a:lnTo>
                    <a:pt x="68986" y="62471"/>
                  </a:lnTo>
                  <a:lnTo>
                    <a:pt x="59283" y="63982"/>
                  </a:lnTo>
                  <a:lnTo>
                    <a:pt x="76530" y="82562"/>
                  </a:lnTo>
                  <a:lnTo>
                    <a:pt x="88607" y="82562"/>
                  </a:lnTo>
                  <a:lnTo>
                    <a:pt x="103886" y="74472"/>
                  </a:lnTo>
                  <a:lnTo>
                    <a:pt x="106464" y="70561"/>
                  </a:lnTo>
                  <a:lnTo>
                    <a:pt x="107327" y="67779"/>
                  </a:lnTo>
                  <a:lnTo>
                    <a:pt x="107416" y="60820"/>
                  </a:lnTo>
                  <a:close/>
                </a:path>
                <a:path w="2456179" h="362585">
                  <a:moveTo>
                    <a:pt x="193281" y="23393"/>
                  </a:moveTo>
                  <a:lnTo>
                    <a:pt x="183718" y="23393"/>
                  </a:lnTo>
                  <a:lnTo>
                    <a:pt x="173634" y="57277"/>
                  </a:lnTo>
                  <a:lnTo>
                    <a:pt x="170472" y="68033"/>
                  </a:lnTo>
                  <a:lnTo>
                    <a:pt x="167525" y="56769"/>
                  </a:lnTo>
                  <a:lnTo>
                    <a:pt x="162331" y="36677"/>
                  </a:lnTo>
                  <a:lnTo>
                    <a:pt x="158889" y="23393"/>
                  </a:lnTo>
                  <a:lnTo>
                    <a:pt x="148793" y="23393"/>
                  </a:lnTo>
                  <a:lnTo>
                    <a:pt x="139573" y="57277"/>
                  </a:lnTo>
                  <a:lnTo>
                    <a:pt x="136563" y="69164"/>
                  </a:lnTo>
                  <a:lnTo>
                    <a:pt x="123901" y="23393"/>
                  </a:lnTo>
                  <a:lnTo>
                    <a:pt x="113753" y="23393"/>
                  </a:lnTo>
                  <a:lnTo>
                    <a:pt x="131495" y="81178"/>
                  </a:lnTo>
                  <a:lnTo>
                    <a:pt x="141744" y="81178"/>
                  </a:lnTo>
                  <a:lnTo>
                    <a:pt x="144919" y="69164"/>
                  </a:lnTo>
                  <a:lnTo>
                    <a:pt x="153479" y="36677"/>
                  </a:lnTo>
                  <a:lnTo>
                    <a:pt x="155727" y="46532"/>
                  </a:lnTo>
                  <a:lnTo>
                    <a:pt x="164947" y="81178"/>
                  </a:lnTo>
                  <a:lnTo>
                    <a:pt x="175158" y="81178"/>
                  </a:lnTo>
                  <a:lnTo>
                    <a:pt x="179285" y="68033"/>
                  </a:lnTo>
                  <a:lnTo>
                    <a:pt x="193281" y="23393"/>
                  </a:lnTo>
                  <a:close/>
                </a:path>
                <a:path w="2456179" h="362585">
                  <a:moveTo>
                    <a:pt x="255612" y="49314"/>
                  </a:moveTo>
                  <a:lnTo>
                    <a:pt x="202768" y="49314"/>
                  </a:lnTo>
                  <a:lnTo>
                    <a:pt x="202768" y="58547"/>
                  </a:lnTo>
                  <a:lnTo>
                    <a:pt x="255612" y="58547"/>
                  </a:lnTo>
                  <a:lnTo>
                    <a:pt x="255612" y="49314"/>
                  </a:lnTo>
                  <a:close/>
                </a:path>
                <a:path w="2456179" h="362585">
                  <a:moveTo>
                    <a:pt x="255612" y="25171"/>
                  </a:moveTo>
                  <a:lnTo>
                    <a:pt x="202768" y="25171"/>
                  </a:lnTo>
                  <a:lnTo>
                    <a:pt x="202768" y="34264"/>
                  </a:lnTo>
                  <a:lnTo>
                    <a:pt x="255612" y="34264"/>
                  </a:lnTo>
                  <a:lnTo>
                    <a:pt x="255612" y="25171"/>
                  </a:lnTo>
                  <a:close/>
                </a:path>
                <a:path w="2456179" h="362585">
                  <a:moveTo>
                    <a:pt x="298513" y="0"/>
                  </a:moveTo>
                  <a:lnTo>
                    <a:pt x="292328" y="0"/>
                  </a:lnTo>
                  <a:lnTo>
                    <a:pt x="290068" y="254"/>
                  </a:lnTo>
                  <a:lnTo>
                    <a:pt x="280365" y="7594"/>
                  </a:lnTo>
                  <a:lnTo>
                    <a:pt x="279476" y="9359"/>
                  </a:lnTo>
                  <a:lnTo>
                    <a:pt x="278168" y="32880"/>
                  </a:lnTo>
                  <a:lnTo>
                    <a:pt x="277863" y="37172"/>
                  </a:lnTo>
                  <a:lnTo>
                    <a:pt x="266915" y="47929"/>
                  </a:lnTo>
                  <a:lnTo>
                    <a:pt x="266915" y="56769"/>
                  </a:lnTo>
                  <a:lnTo>
                    <a:pt x="269722" y="56769"/>
                  </a:lnTo>
                  <a:lnTo>
                    <a:pt x="271995" y="57531"/>
                  </a:lnTo>
                  <a:lnTo>
                    <a:pt x="273761" y="59055"/>
                  </a:lnTo>
                  <a:lnTo>
                    <a:pt x="275526" y="60439"/>
                  </a:lnTo>
                  <a:lnTo>
                    <a:pt x="276694" y="62471"/>
                  </a:lnTo>
                  <a:lnTo>
                    <a:pt x="277863" y="67525"/>
                  </a:lnTo>
                  <a:lnTo>
                    <a:pt x="278168" y="71945"/>
                  </a:lnTo>
                  <a:lnTo>
                    <a:pt x="278244" y="85102"/>
                  </a:lnTo>
                  <a:lnTo>
                    <a:pt x="278485" y="89776"/>
                  </a:lnTo>
                  <a:lnTo>
                    <a:pt x="287718" y="103809"/>
                  </a:lnTo>
                  <a:lnTo>
                    <a:pt x="289306" y="104444"/>
                  </a:lnTo>
                  <a:lnTo>
                    <a:pt x="291896" y="104698"/>
                  </a:lnTo>
                  <a:lnTo>
                    <a:pt x="298513" y="104698"/>
                  </a:lnTo>
                  <a:lnTo>
                    <a:pt x="298513" y="96100"/>
                  </a:lnTo>
                  <a:lnTo>
                    <a:pt x="293370" y="96100"/>
                  </a:lnTo>
                  <a:lnTo>
                    <a:pt x="291045" y="95592"/>
                  </a:lnTo>
                  <a:lnTo>
                    <a:pt x="287439" y="69037"/>
                  </a:lnTo>
                  <a:lnTo>
                    <a:pt x="286537" y="63474"/>
                  </a:lnTo>
                  <a:lnTo>
                    <a:pt x="284734" y="59931"/>
                  </a:lnTo>
                  <a:lnTo>
                    <a:pt x="282930" y="56527"/>
                  </a:lnTo>
                  <a:lnTo>
                    <a:pt x="280035" y="53987"/>
                  </a:lnTo>
                  <a:lnTo>
                    <a:pt x="276034" y="52349"/>
                  </a:lnTo>
                  <a:lnTo>
                    <a:pt x="279412" y="50711"/>
                  </a:lnTo>
                  <a:lnTo>
                    <a:pt x="287439" y="15049"/>
                  </a:lnTo>
                  <a:lnTo>
                    <a:pt x="288061" y="12014"/>
                  </a:lnTo>
                  <a:lnTo>
                    <a:pt x="290525" y="9232"/>
                  </a:lnTo>
                  <a:lnTo>
                    <a:pt x="293039" y="8597"/>
                  </a:lnTo>
                  <a:lnTo>
                    <a:pt x="298513" y="8597"/>
                  </a:lnTo>
                  <a:lnTo>
                    <a:pt x="298513" y="0"/>
                  </a:lnTo>
                  <a:close/>
                </a:path>
                <a:path w="2456179" h="362585">
                  <a:moveTo>
                    <a:pt x="360476" y="71818"/>
                  </a:moveTo>
                  <a:lnTo>
                    <a:pt x="321056" y="71818"/>
                  </a:lnTo>
                  <a:lnTo>
                    <a:pt x="321056" y="1397"/>
                  </a:lnTo>
                  <a:lnTo>
                    <a:pt x="310476" y="1397"/>
                  </a:lnTo>
                  <a:lnTo>
                    <a:pt x="310476" y="81178"/>
                  </a:lnTo>
                  <a:lnTo>
                    <a:pt x="360476" y="81178"/>
                  </a:lnTo>
                  <a:lnTo>
                    <a:pt x="360476" y="71818"/>
                  </a:lnTo>
                  <a:close/>
                </a:path>
                <a:path w="2456179" h="362585">
                  <a:moveTo>
                    <a:pt x="417893" y="60820"/>
                  </a:moveTo>
                  <a:lnTo>
                    <a:pt x="417106" y="58039"/>
                  </a:lnTo>
                  <a:lnTo>
                    <a:pt x="415544" y="55892"/>
                  </a:lnTo>
                  <a:lnTo>
                    <a:pt x="413981" y="53619"/>
                  </a:lnTo>
                  <a:lnTo>
                    <a:pt x="411822" y="51841"/>
                  </a:lnTo>
                  <a:lnTo>
                    <a:pt x="409079" y="50711"/>
                  </a:lnTo>
                  <a:lnTo>
                    <a:pt x="406336" y="49441"/>
                  </a:lnTo>
                  <a:lnTo>
                    <a:pt x="401472" y="48056"/>
                  </a:lnTo>
                  <a:lnTo>
                    <a:pt x="389724" y="44894"/>
                  </a:lnTo>
                  <a:lnTo>
                    <a:pt x="386842" y="44005"/>
                  </a:lnTo>
                  <a:lnTo>
                    <a:pt x="384136" y="42989"/>
                  </a:lnTo>
                  <a:lnTo>
                    <a:pt x="382879" y="42113"/>
                  </a:lnTo>
                  <a:lnTo>
                    <a:pt x="382079" y="40970"/>
                  </a:lnTo>
                  <a:lnTo>
                    <a:pt x="381292" y="39954"/>
                  </a:lnTo>
                  <a:lnTo>
                    <a:pt x="380885" y="38823"/>
                  </a:lnTo>
                  <a:lnTo>
                    <a:pt x="380885" y="35534"/>
                  </a:lnTo>
                  <a:lnTo>
                    <a:pt x="381838" y="33883"/>
                  </a:lnTo>
                  <a:lnTo>
                    <a:pt x="385711" y="30861"/>
                  </a:lnTo>
                  <a:lnTo>
                    <a:pt x="388924" y="30099"/>
                  </a:lnTo>
                  <a:lnTo>
                    <a:pt x="397256" y="30099"/>
                  </a:lnTo>
                  <a:lnTo>
                    <a:pt x="400227" y="30988"/>
                  </a:lnTo>
                  <a:lnTo>
                    <a:pt x="404406" y="34264"/>
                  </a:lnTo>
                  <a:lnTo>
                    <a:pt x="405676" y="36677"/>
                  </a:lnTo>
                  <a:lnTo>
                    <a:pt x="406107" y="39585"/>
                  </a:lnTo>
                  <a:lnTo>
                    <a:pt x="415709" y="38315"/>
                  </a:lnTo>
                  <a:lnTo>
                    <a:pt x="397281" y="22136"/>
                  </a:lnTo>
                  <a:lnTo>
                    <a:pt x="389712" y="22136"/>
                  </a:lnTo>
                  <a:lnTo>
                    <a:pt x="373164" y="31610"/>
                  </a:lnTo>
                  <a:lnTo>
                    <a:pt x="371983" y="33769"/>
                  </a:lnTo>
                  <a:lnTo>
                    <a:pt x="371386" y="36169"/>
                  </a:lnTo>
                  <a:lnTo>
                    <a:pt x="371386" y="41605"/>
                  </a:lnTo>
                  <a:lnTo>
                    <a:pt x="379882" y="51968"/>
                  </a:lnTo>
                  <a:lnTo>
                    <a:pt x="382651" y="53365"/>
                  </a:lnTo>
                  <a:lnTo>
                    <a:pt x="387654" y="54876"/>
                  </a:lnTo>
                  <a:lnTo>
                    <a:pt x="394855" y="56654"/>
                  </a:lnTo>
                  <a:lnTo>
                    <a:pt x="400215" y="58039"/>
                  </a:lnTo>
                  <a:lnTo>
                    <a:pt x="403555" y="59182"/>
                  </a:lnTo>
                  <a:lnTo>
                    <a:pt x="406819" y="61328"/>
                  </a:lnTo>
                  <a:lnTo>
                    <a:pt x="407784" y="63093"/>
                  </a:lnTo>
                  <a:lnTo>
                    <a:pt x="407784" y="67779"/>
                  </a:lnTo>
                  <a:lnTo>
                    <a:pt x="406692" y="69926"/>
                  </a:lnTo>
                  <a:lnTo>
                    <a:pt x="404520" y="71691"/>
                  </a:lnTo>
                  <a:lnTo>
                    <a:pt x="402336" y="73596"/>
                  </a:lnTo>
                  <a:lnTo>
                    <a:pt x="398995" y="74472"/>
                  </a:lnTo>
                  <a:lnTo>
                    <a:pt x="389991" y="74472"/>
                  </a:lnTo>
                  <a:lnTo>
                    <a:pt x="386524" y="73469"/>
                  </a:lnTo>
                  <a:lnTo>
                    <a:pt x="384022" y="71310"/>
                  </a:lnTo>
                  <a:lnTo>
                    <a:pt x="381533" y="69291"/>
                  </a:lnTo>
                  <a:lnTo>
                    <a:pt x="380009" y="66255"/>
                  </a:lnTo>
                  <a:lnTo>
                    <a:pt x="379463" y="62471"/>
                  </a:lnTo>
                  <a:lnTo>
                    <a:pt x="369747" y="63982"/>
                  </a:lnTo>
                  <a:lnTo>
                    <a:pt x="387007" y="82562"/>
                  </a:lnTo>
                  <a:lnTo>
                    <a:pt x="399084" y="82562"/>
                  </a:lnTo>
                  <a:lnTo>
                    <a:pt x="417804" y="67779"/>
                  </a:lnTo>
                  <a:lnTo>
                    <a:pt x="417893" y="60820"/>
                  </a:lnTo>
                  <a:close/>
                </a:path>
                <a:path w="2456179" h="362585">
                  <a:moveTo>
                    <a:pt x="503758" y="23393"/>
                  </a:moveTo>
                  <a:lnTo>
                    <a:pt x="494195" y="23393"/>
                  </a:lnTo>
                  <a:lnTo>
                    <a:pt x="484111" y="57277"/>
                  </a:lnTo>
                  <a:lnTo>
                    <a:pt x="480949" y="68033"/>
                  </a:lnTo>
                  <a:lnTo>
                    <a:pt x="472795" y="36677"/>
                  </a:lnTo>
                  <a:lnTo>
                    <a:pt x="469353" y="23393"/>
                  </a:lnTo>
                  <a:lnTo>
                    <a:pt x="459270" y="23393"/>
                  </a:lnTo>
                  <a:lnTo>
                    <a:pt x="450037" y="57277"/>
                  </a:lnTo>
                  <a:lnTo>
                    <a:pt x="447040" y="69164"/>
                  </a:lnTo>
                  <a:lnTo>
                    <a:pt x="434378" y="23393"/>
                  </a:lnTo>
                  <a:lnTo>
                    <a:pt x="424230" y="23393"/>
                  </a:lnTo>
                  <a:lnTo>
                    <a:pt x="441972" y="81178"/>
                  </a:lnTo>
                  <a:lnTo>
                    <a:pt x="452221" y="81178"/>
                  </a:lnTo>
                  <a:lnTo>
                    <a:pt x="455396" y="69164"/>
                  </a:lnTo>
                  <a:lnTo>
                    <a:pt x="463956" y="36677"/>
                  </a:lnTo>
                  <a:lnTo>
                    <a:pt x="466204" y="46532"/>
                  </a:lnTo>
                  <a:lnTo>
                    <a:pt x="475424" y="81178"/>
                  </a:lnTo>
                  <a:lnTo>
                    <a:pt x="485635" y="81178"/>
                  </a:lnTo>
                  <a:lnTo>
                    <a:pt x="489750" y="68033"/>
                  </a:lnTo>
                  <a:lnTo>
                    <a:pt x="503758" y="23393"/>
                  </a:lnTo>
                  <a:close/>
                </a:path>
                <a:path w="2456179" h="362585">
                  <a:moveTo>
                    <a:pt x="541197" y="47929"/>
                  </a:moveTo>
                  <a:lnTo>
                    <a:pt x="529869" y="19596"/>
                  </a:lnTo>
                  <a:lnTo>
                    <a:pt x="529615" y="14922"/>
                  </a:lnTo>
                  <a:lnTo>
                    <a:pt x="520395" y="889"/>
                  </a:lnTo>
                  <a:lnTo>
                    <a:pt x="518795" y="254"/>
                  </a:lnTo>
                  <a:lnTo>
                    <a:pt x="516216" y="0"/>
                  </a:lnTo>
                  <a:lnTo>
                    <a:pt x="509600" y="0"/>
                  </a:lnTo>
                  <a:lnTo>
                    <a:pt x="509600" y="8597"/>
                  </a:lnTo>
                  <a:lnTo>
                    <a:pt x="514743" y="8597"/>
                  </a:lnTo>
                  <a:lnTo>
                    <a:pt x="517067" y="9105"/>
                  </a:lnTo>
                  <a:lnTo>
                    <a:pt x="518236" y="9994"/>
                  </a:lnTo>
                  <a:lnTo>
                    <a:pt x="519430" y="10998"/>
                  </a:lnTo>
                  <a:lnTo>
                    <a:pt x="520141" y="12649"/>
                  </a:lnTo>
                  <a:lnTo>
                    <a:pt x="520395" y="15049"/>
                  </a:lnTo>
                  <a:lnTo>
                    <a:pt x="520585" y="16446"/>
                  </a:lnTo>
                  <a:lnTo>
                    <a:pt x="532079" y="52349"/>
                  </a:lnTo>
                  <a:lnTo>
                    <a:pt x="528878" y="53746"/>
                  </a:lnTo>
                  <a:lnTo>
                    <a:pt x="526402" y="55511"/>
                  </a:lnTo>
                  <a:lnTo>
                    <a:pt x="524649" y="58039"/>
                  </a:lnTo>
                  <a:lnTo>
                    <a:pt x="522909" y="60439"/>
                  </a:lnTo>
                  <a:lnTo>
                    <a:pt x="521754" y="63601"/>
                  </a:lnTo>
                  <a:lnTo>
                    <a:pt x="520839" y="70053"/>
                  </a:lnTo>
                  <a:lnTo>
                    <a:pt x="520674" y="75869"/>
                  </a:lnTo>
                  <a:lnTo>
                    <a:pt x="520649" y="89776"/>
                  </a:lnTo>
                  <a:lnTo>
                    <a:pt x="520052" y="92684"/>
                  </a:lnTo>
                  <a:lnTo>
                    <a:pt x="517588" y="95465"/>
                  </a:lnTo>
                  <a:lnTo>
                    <a:pt x="515073" y="96100"/>
                  </a:lnTo>
                  <a:lnTo>
                    <a:pt x="509600" y="96100"/>
                  </a:lnTo>
                  <a:lnTo>
                    <a:pt x="509600" y="104698"/>
                  </a:lnTo>
                  <a:lnTo>
                    <a:pt x="515785" y="104698"/>
                  </a:lnTo>
                  <a:lnTo>
                    <a:pt x="518045" y="104444"/>
                  </a:lnTo>
                  <a:lnTo>
                    <a:pt x="519417" y="104063"/>
                  </a:lnTo>
                  <a:lnTo>
                    <a:pt x="521462" y="103555"/>
                  </a:lnTo>
                  <a:lnTo>
                    <a:pt x="523138" y="102666"/>
                  </a:lnTo>
                  <a:lnTo>
                    <a:pt x="525741" y="100393"/>
                  </a:lnTo>
                  <a:lnTo>
                    <a:pt x="526846" y="99009"/>
                  </a:lnTo>
                  <a:lnTo>
                    <a:pt x="527748" y="97104"/>
                  </a:lnTo>
                  <a:lnTo>
                    <a:pt x="528637" y="95338"/>
                  </a:lnTo>
                  <a:lnTo>
                    <a:pt x="529945" y="71691"/>
                  </a:lnTo>
                  <a:lnTo>
                    <a:pt x="530250" y="67398"/>
                  </a:lnTo>
                  <a:lnTo>
                    <a:pt x="530821" y="64998"/>
                  </a:lnTo>
                  <a:lnTo>
                    <a:pt x="531406" y="62471"/>
                  </a:lnTo>
                  <a:lnTo>
                    <a:pt x="532574" y="60439"/>
                  </a:lnTo>
                  <a:lnTo>
                    <a:pt x="534352" y="59055"/>
                  </a:lnTo>
                  <a:lnTo>
                    <a:pt x="536117" y="57531"/>
                  </a:lnTo>
                  <a:lnTo>
                    <a:pt x="538391" y="56769"/>
                  </a:lnTo>
                  <a:lnTo>
                    <a:pt x="541197" y="56769"/>
                  </a:lnTo>
                  <a:lnTo>
                    <a:pt x="541197" y="47929"/>
                  </a:lnTo>
                  <a:close/>
                </a:path>
                <a:path w="2456179" h="362585">
                  <a:moveTo>
                    <a:pt x="640651" y="1397"/>
                  </a:moveTo>
                  <a:lnTo>
                    <a:pt x="586663" y="1397"/>
                  </a:lnTo>
                  <a:lnTo>
                    <a:pt x="586663" y="81178"/>
                  </a:lnTo>
                  <a:lnTo>
                    <a:pt x="597255" y="81178"/>
                  </a:lnTo>
                  <a:lnTo>
                    <a:pt x="597255" y="44894"/>
                  </a:lnTo>
                  <a:lnTo>
                    <a:pt x="634809" y="44894"/>
                  </a:lnTo>
                  <a:lnTo>
                    <a:pt x="634809" y="35534"/>
                  </a:lnTo>
                  <a:lnTo>
                    <a:pt x="597255" y="35534"/>
                  </a:lnTo>
                  <a:lnTo>
                    <a:pt x="597255" y="10756"/>
                  </a:lnTo>
                  <a:lnTo>
                    <a:pt x="640651" y="10756"/>
                  </a:lnTo>
                  <a:lnTo>
                    <a:pt x="640651" y="1397"/>
                  </a:lnTo>
                  <a:close/>
                </a:path>
                <a:path w="2456179" h="362585">
                  <a:moveTo>
                    <a:pt x="699427" y="60820"/>
                  </a:moveTo>
                  <a:lnTo>
                    <a:pt x="698652" y="58039"/>
                  </a:lnTo>
                  <a:lnTo>
                    <a:pt x="697090" y="55892"/>
                  </a:lnTo>
                  <a:lnTo>
                    <a:pt x="695528" y="53619"/>
                  </a:lnTo>
                  <a:lnTo>
                    <a:pt x="693369" y="51841"/>
                  </a:lnTo>
                  <a:lnTo>
                    <a:pt x="690626" y="50711"/>
                  </a:lnTo>
                  <a:lnTo>
                    <a:pt x="687870" y="49441"/>
                  </a:lnTo>
                  <a:lnTo>
                    <a:pt x="683031" y="48056"/>
                  </a:lnTo>
                  <a:lnTo>
                    <a:pt x="671271" y="44894"/>
                  </a:lnTo>
                  <a:lnTo>
                    <a:pt x="668375" y="44005"/>
                  </a:lnTo>
                  <a:lnTo>
                    <a:pt x="665683" y="42989"/>
                  </a:lnTo>
                  <a:lnTo>
                    <a:pt x="664425" y="42113"/>
                  </a:lnTo>
                  <a:lnTo>
                    <a:pt x="663625" y="40970"/>
                  </a:lnTo>
                  <a:lnTo>
                    <a:pt x="662825" y="39954"/>
                  </a:lnTo>
                  <a:lnTo>
                    <a:pt x="662419" y="38823"/>
                  </a:lnTo>
                  <a:lnTo>
                    <a:pt x="662419" y="35534"/>
                  </a:lnTo>
                  <a:lnTo>
                    <a:pt x="663397" y="33883"/>
                  </a:lnTo>
                  <a:lnTo>
                    <a:pt x="667245" y="30861"/>
                  </a:lnTo>
                  <a:lnTo>
                    <a:pt x="670471" y="30099"/>
                  </a:lnTo>
                  <a:lnTo>
                    <a:pt x="678815" y="30099"/>
                  </a:lnTo>
                  <a:lnTo>
                    <a:pt x="681761" y="30988"/>
                  </a:lnTo>
                  <a:lnTo>
                    <a:pt x="685939" y="34264"/>
                  </a:lnTo>
                  <a:lnTo>
                    <a:pt x="687209" y="36677"/>
                  </a:lnTo>
                  <a:lnTo>
                    <a:pt x="687641" y="39585"/>
                  </a:lnTo>
                  <a:lnTo>
                    <a:pt x="697255" y="38315"/>
                  </a:lnTo>
                  <a:lnTo>
                    <a:pt x="696633" y="34518"/>
                  </a:lnTo>
                  <a:lnTo>
                    <a:pt x="695502" y="31610"/>
                  </a:lnTo>
                  <a:lnTo>
                    <a:pt x="694410" y="30099"/>
                  </a:lnTo>
                  <a:lnTo>
                    <a:pt x="692226" y="27063"/>
                  </a:lnTo>
                  <a:lnTo>
                    <a:pt x="689698" y="25298"/>
                  </a:lnTo>
                  <a:lnTo>
                    <a:pt x="682815" y="22758"/>
                  </a:lnTo>
                  <a:lnTo>
                    <a:pt x="678827" y="22136"/>
                  </a:lnTo>
                  <a:lnTo>
                    <a:pt x="671258" y="22136"/>
                  </a:lnTo>
                  <a:lnTo>
                    <a:pt x="654697" y="31610"/>
                  </a:lnTo>
                  <a:lnTo>
                    <a:pt x="653529" y="33769"/>
                  </a:lnTo>
                  <a:lnTo>
                    <a:pt x="652932" y="36169"/>
                  </a:lnTo>
                  <a:lnTo>
                    <a:pt x="652932" y="41605"/>
                  </a:lnTo>
                  <a:lnTo>
                    <a:pt x="661416" y="51968"/>
                  </a:lnTo>
                  <a:lnTo>
                    <a:pt x="664197" y="53365"/>
                  </a:lnTo>
                  <a:lnTo>
                    <a:pt x="669201" y="54876"/>
                  </a:lnTo>
                  <a:lnTo>
                    <a:pt x="676402" y="56654"/>
                  </a:lnTo>
                  <a:lnTo>
                    <a:pt x="681748" y="58039"/>
                  </a:lnTo>
                  <a:lnTo>
                    <a:pt x="685101" y="59182"/>
                  </a:lnTo>
                  <a:lnTo>
                    <a:pt x="688378" y="61328"/>
                  </a:lnTo>
                  <a:lnTo>
                    <a:pt x="689343" y="63093"/>
                  </a:lnTo>
                  <a:lnTo>
                    <a:pt x="689343" y="67779"/>
                  </a:lnTo>
                  <a:lnTo>
                    <a:pt x="688251" y="69926"/>
                  </a:lnTo>
                  <a:lnTo>
                    <a:pt x="686054" y="71691"/>
                  </a:lnTo>
                  <a:lnTo>
                    <a:pt x="683882" y="73596"/>
                  </a:lnTo>
                  <a:lnTo>
                    <a:pt x="680529" y="74472"/>
                  </a:lnTo>
                  <a:lnTo>
                    <a:pt x="671550" y="74472"/>
                  </a:lnTo>
                  <a:lnTo>
                    <a:pt x="668058" y="73469"/>
                  </a:lnTo>
                  <a:lnTo>
                    <a:pt x="665568" y="71310"/>
                  </a:lnTo>
                  <a:lnTo>
                    <a:pt x="663067" y="69291"/>
                  </a:lnTo>
                  <a:lnTo>
                    <a:pt x="661555" y="66255"/>
                  </a:lnTo>
                  <a:lnTo>
                    <a:pt x="661009" y="62471"/>
                  </a:lnTo>
                  <a:lnTo>
                    <a:pt x="651294" y="63982"/>
                  </a:lnTo>
                  <a:lnTo>
                    <a:pt x="668540" y="82562"/>
                  </a:lnTo>
                  <a:lnTo>
                    <a:pt x="680618" y="82562"/>
                  </a:lnTo>
                  <a:lnTo>
                    <a:pt x="695909" y="74472"/>
                  </a:lnTo>
                  <a:lnTo>
                    <a:pt x="698474" y="70561"/>
                  </a:lnTo>
                  <a:lnTo>
                    <a:pt x="699350" y="67779"/>
                  </a:lnTo>
                  <a:lnTo>
                    <a:pt x="699427" y="60820"/>
                  </a:lnTo>
                  <a:close/>
                </a:path>
                <a:path w="2456179" h="362585">
                  <a:moveTo>
                    <a:pt x="785291" y="23393"/>
                  </a:moveTo>
                  <a:lnTo>
                    <a:pt x="775741" y="23393"/>
                  </a:lnTo>
                  <a:lnTo>
                    <a:pt x="765810" y="56769"/>
                  </a:lnTo>
                  <a:lnTo>
                    <a:pt x="762482" y="68033"/>
                  </a:lnTo>
                  <a:lnTo>
                    <a:pt x="754354" y="36677"/>
                  </a:lnTo>
                  <a:lnTo>
                    <a:pt x="750912" y="23393"/>
                  </a:lnTo>
                  <a:lnTo>
                    <a:pt x="740816" y="23393"/>
                  </a:lnTo>
                  <a:lnTo>
                    <a:pt x="731583" y="57277"/>
                  </a:lnTo>
                  <a:lnTo>
                    <a:pt x="728586" y="69164"/>
                  </a:lnTo>
                  <a:lnTo>
                    <a:pt x="715924" y="23393"/>
                  </a:lnTo>
                  <a:lnTo>
                    <a:pt x="705764" y="23393"/>
                  </a:lnTo>
                  <a:lnTo>
                    <a:pt x="723506" y="81178"/>
                  </a:lnTo>
                  <a:lnTo>
                    <a:pt x="733767" y="81178"/>
                  </a:lnTo>
                  <a:lnTo>
                    <a:pt x="736930" y="69164"/>
                  </a:lnTo>
                  <a:lnTo>
                    <a:pt x="745502" y="36677"/>
                  </a:lnTo>
                  <a:lnTo>
                    <a:pt x="747737" y="46532"/>
                  </a:lnTo>
                  <a:lnTo>
                    <a:pt x="756970" y="81178"/>
                  </a:lnTo>
                  <a:lnTo>
                    <a:pt x="767168" y="81178"/>
                  </a:lnTo>
                  <a:lnTo>
                    <a:pt x="771296" y="68033"/>
                  </a:lnTo>
                  <a:lnTo>
                    <a:pt x="785291" y="23393"/>
                  </a:lnTo>
                  <a:close/>
                </a:path>
                <a:path w="2456179" h="362585">
                  <a:moveTo>
                    <a:pt x="847623" y="49314"/>
                  </a:moveTo>
                  <a:lnTo>
                    <a:pt x="794791" y="49314"/>
                  </a:lnTo>
                  <a:lnTo>
                    <a:pt x="794791" y="58547"/>
                  </a:lnTo>
                  <a:lnTo>
                    <a:pt x="847623" y="58547"/>
                  </a:lnTo>
                  <a:lnTo>
                    <a:pt x="847623" y="49314"/>
                  </a:lnTo>
                  <a:close/>
                </a:path>
                <a:path w="2456179" h="362585">
                  <a:moveTo>
                    <a:pt x="847623" y="25171"/>
                  </a:moveTo>
                  <a:lnTo>
                    <a:pt x="794791" y="25171"/>
                  </a:lnTo>
                  <a:lnTo>
                    <a:pt x="794791" y="34264"/>
                  </a:lnTo>
                  <a:lnTo>
                    <a:pt x="847623" y="34264"/>
                  </a:lnTo>
                  <a:lnTo>
                    <a:pt x="847623" y="25171"/>
                  </a:lnTo>
                  <a:close/>
                </a:path>
                <a:path w="2456179" h="362585">
                  <a:moveTo>
                    <a:pt x="897458" y="1016"/>
                  </a:moveTo>
                  <a:lnTo>
                    <a:pt x="891133" y="1016"/>
                  </a:lnTo>
                  <a:lnTo>
                    <a:pt x="889431" y="4559"/>
                  </a:lnTo>
                  <a:lnTo>
                    <a:pt x="886510" y="8102"/>
                  </a:lnTo>
                  <a:lnTo>
                    <a:pt x="878281" y="15430"/>
                  </a:lnTo>
                  <a:lnTo>
                    <a:pt x="873480" y="18465"/>
                  </a:lnTo>
                  <a:lnTo>
                    <a:pt x="867994" y="21120"/>
                  </a:lnTo>
                  <a:lnTo>
                    <a:pt x="867994" y="30607"/>
                  </a:lnTo>
                  <a:lnTo>
                    <a:pt x="887641" y="18719"/>
                  </a:lnTo>
                  <a:lnTo>
                    <a:pt x="887641" y="81178"/>
                  </a:lnTo>
                  <a:lnTo>
                    <a:pt x="897458" y="81178"/>
                  </a:lnTo>
                  <a:lnTo>
                    <a:pt x="897458" y="18719"/>
                  </a:lnTo>
                  <a:lnTo>
                    <a:pt x="897458" y="1016"/>
                  </a:lnTo>
                  <a:close/>
                </a:path>
                <a:path w="2456179" h="362585">
                  <a:moveTo>
                    <a:pt x="943254" y="300672"/>
                  </a:moveTo>
                  <a:lnTo>
                    <a:pt x="942428" y="297014"/>
                  </a:lnTo>
                  <a:lnTo>
                    <a:pt x="939406" y="290944"/>
                  </a:lnTo>
                  <a:lnTo>
                    <a:pt x="939165" y="290436"/>
                  </a:lnTo>
                  <a:lnTo>
                    <a:pt x="937006" y="287782"/>
                  </a:lnTo>
                  <a:lnTo>
                    <a:pt x="934326" y="285877"/>
                  </a:lnTo>
                  <a:lnTo>
                    <a:pt x="932243" y="284505"/>
                  </a:lnTo>
                  <a:lnTo>
                    <a:pt x="932243" y="301688"/>
                  </a:lnTo>
                  <a:lnTo>
                    <a:pt x="932243" y="309651"/>
                  </a:lnTo>
                  <a:lnTo>
                    <a:pt x="930783" y="313321"/>
                  </a:lnTo>
                  <a:lnTo>
                    <a:pt x="924991" y="318376"/>
                  </a:lnTo>
                  <a:lnTo>
                    <a:pt x="920089" y="319646"/>
                  </a:lnTo>
                  <a:lnTo>
                    <a:pt x="892314" y="319646"/>
                  </a:lnTo>
                  <a:lnTo>
                    <a:pt x="892314" y="290944"/>
                  </a:lnTo>
                  <a:lnTo>
                    <a:pt x="917803" y="290944"/>
                  </a:lnTo>
                  <a:lnTo>
                    <a:pt x="932243" y="301688"/>
                  </a:lnTo>
                  <a:lnTo>
                    <a:pt x="932243" y="284505"/>
                  </a:lnTo>
                  <a:lnTo>
                    <a:pt x="931646" y="284111"/>
                  </a:lnTo>
                  <a:lnTo>
                    <a:pt x="928319" y="282841"/>
                  </a:lnTo>
                  <a:lnTo>
                    <a:pt x="924356" y="282219"/>
                  </a:lnTo>
                  <a:lnTo>
                    <a:pt x="921524" y="281711"/>
                  </a:lnTo>
                  <a:lnTo>
                    <a:pt x="917435" y="281457"/>
                  </a:lnTo>
                  <a:lnTo>
                    <a:pt x="881634" y="281457"/>
                  </a:lnTo>
                  <a:lnTo>
                    <a:pt x="881634" y="362000"/>
                  </a:lnTo>
                  <a:lnTo>
                    <a:pt x="892314" y="362000"/>
                  </a:lnTo>
                  <a:lnTo>
                    <a:pt x="892314" y="329247"/>
                  </a:lnTo>
                  <a:lnTo>
                    <a:pt x="924433" y="329247"/>
                  </a:lnTo>
                  <a:lnTo>
                    <a:pt x="932332" y="326847"/>
                  </a:lnTo>
                  <a:lnTo>
                    <a:pt x="936701" y="322046"/>
                  </a:lnTo>
                  <a:lnTo>
                    <a:pt x="938936" y="319646"/>
                  </a:lnTo>
                  <a:lnTo>
                    <a:pt x="941057" y="317360"/>
                  </a:lnTo>
                  <a:lnTo>
                    <a:pt x="943254" y="311543"/>
                  </a:lnTo>
                  <a:lnTo>
                    <a:pt x="943254" y="300672"/>
                  </a:lnTo>
                  <a:close/>
                </a:path>
                <a:path w="2456179" h="362585">
                  <a:moveTo>
                    <a:pt x="976668" y="51206"/>
                  </a:moveTo>
                  <a:lnTo>
                    <a:pt x="969899" y="11125"/>
                  </a:lnTo>
                  <a:lnTo>
                    <a:pt x="968603" y="9105"/>
                  </a:lnTo>
                  <a:lnTo>
                    <a:pt x="967790" y="7848"/>
                  </a:lnTo>
                  <a:lnTo>
                    <a:pt x="966571" y="6705"/>
                  </a:lnTo>
                  <a:lnTo>
                    <a:pt x="966571" y="41859"/>
                  </a:lnTo>
                  <a:lnTo>
                    <a:pt x="966279" y="50812"/>
                  </a:lnTo>
                  <a:lnTo>
                    <a:pt x="955090" y="74472"/>
                  </a:lnTo>
                  <a:lnTo>
                    <a:pt x="946061" y="74472"/>
                  </a:lnTo>
                  <a:lnTo>
                    <a:pt x="934580" y="41859"/>
                  </a:lnTo>
                  <a:lnTo>
                    <a:pt x="934859" y="33883"/>
                  </a:lnTo>
                  <a:lnTo>
                    <a:pt x="945946" y="9105"/>
                  </a:lnTo>
                  <a:lnTo>
                    <a:pt x="955052" y="9105"/>
                  </a:lnTo>
                  <a:lnTo>
                    <a:pt x="966571" y="41859"/>
                  </a:lnTo>
                  <a:lnTo>
                    <a:pt x="966571" y="6705"/>
                  </a:lnTo>
                  <a:lnTo>
                    <a:pt x="965111" y="5308"/>
                  </a:lnTo>
                  <a:lnTo>
                    <a:pt x="961872" y="3670"/>
                  </a:lnTo>
                  <a:lnTo>
                    <a:pt x="958634" y="1905"/>
                  </a:lnTo>
                  <a:lnTo>
                    <a:pt x="954874" y="1016"/>
                  </a:lnTo>
                  <a:lnTo>
                    <a:pt x="944753" y="1016"/>
                  </a:lnTo>
                  <a:lnTo>
                    <a:pt x="927341" y="19316"/>
                  </a:lnTo>
                  <a:lnTo>
                    <a:pt x="925461" y="24790"/>
                  </a:lnTo>
                  <a:lnTo>
                    <a:pt x="924483" y="32372"/>
                  </a:lnTo>
                  <a:lnTo>
                    <a:pt x="924483" y="41859"/>
                  </a:lnTo>
                  <a:lnTo>
                    <a:pt x="936802" y="79781"/>
                  </a:lnTo>
                  <a:lnTo>
                    <a:pt x="942860" y="82562"/>
                  </a:lnTo>
                  <a:lnTo>
                    <a:pt x="956437" y="82562"/>
                  </a:lnTo>
                  <a:lnTo>
                    <a:pt x="973772" y="64490"/>
                  </a:lnTo>
                  <a:lnTo>
                    <a:pt x="975702" y="58801"/>
                  </a:lnTo>
                  <a:lnTo>
                    <a:pt x="976668" y="51206"/>
                  </a:lnTo>
                  <a:close/>
                </a:path>
                <a:path w="2456179" h="362585">
                  <a:moveTo>
                    <a:pt x="1040701" y="51206"/>
                  </a:moveTo>
                  <a:lnTo>
                    <a:pt x="1033983" y="11125"/>
                  </a:lnTo>
                  <a:lnTo>
                    <a:pt x="1030566" y="6654"/>
                  </a:lnTo>
                  <a:lnTo>
                    <a:pt x="1030566" y="41859"/>
                  </a:lnTo>
                  <a:lnTo>
                    <a:pt x="1030274" y="50812"/>
                  </a:lnTo>
                  <a:lnTo>
                    <a:pt x="1019124" y="74472"/>
                  </a:lnTo>
                  <a:lnTo>
                    <a:pt x="1010094" y="74472"/>
                  </a:lnTo>
                  <a:lnTo>
                    <a:pt x="998613" y="41859"/>
                  </a:lnTo>
                  <a:lnTo>
                    <a:pt x="998893" y="33883"/>
                  </a:lnTo>
                  <a:lnTo>
                    <a:pt x="1009980" y="9105"/>
                  </a:lnTo>
                  <a:lnTo>
                    <a:pt x="1019086" y="9105"/>
                  </a:lnTo>
                  <a:lnTo>
                    <a:pt x="1030566" y="41859"/>
                  </a:lnTo>
                  <a:lnTo>
                    <a:pt x="1030566" y="6654"/>
                  </a:lnTo>
                  <a:lnTo>
                    <a:pt x="1029144" y="5308"/>
                  </a:lnTo>
                  <a:lnTo>
                    <a:pt x="1025906" y="3670"/>
                  </a:lnTo>
                  <a:lnTo>
                    <a:pt x="1022667" y="1905"/>
                  </a:lnTo>
                  <a:lnTo>
                    <a:pt x="1018895" y="1016"/>
                  </a:lnTo>
                  <a:lnTo>
                    <a:pt x="1008773" y="1016"/>
                  </a:lnTo>
                  <a:lnTo>
                    <a:pt x="991349" y="19316"/>
                  </a:lnTo>
                  <a:lnTo>
                    <a:pt x="989482" y="24790"/>
                  </a:lnTo>
                  <a:lnTo>
                    <a:pt x="988517" y="32372"/>
                  </a:lnTo>
                  <a:lnTo>
                    <a:pt x="988517" y="41859"/>
                  </a:lnTo>
                  <a:lnTo>
                    <a:pt x="1000836" y="79781"/>
                  </a:lnTo>
                  <a:lnTo>
                    <a:pt x="1006894" y="82562"/>
                  </a:lnTo>
                  <a:lnTo>
                    <a:pt x="1020457" y="82562"/>
                  </a:lnTo>
                  <a:lnTo>
                    <a:pt x="1037793" y="64490"/>
                  </a:lnTo>
                  <a:lnTo>
                    <a:pt x="1039685" y="58801"/>
                  </a:lnTo>
                  <a:lnTo>
                    <a:pt x="1040701" y="51206"/>
                  </a:lnTo>
                  <a:close/>
                </a:path>
                <a:path w="2456179" h="362585">
                  <a:moveTo>
                    <a:pt x="1055535" y="281457"/>
                  </a:moveTo>
                  <a:lnTo>
                    <a:pt x="1044892" y="281457"/>
                  </a:lnTo>
                  <a:lnTo>
                    <a:pt x="1032217" y="333171"/>
                  </a:lnTo>
                  <a:lnTo>
                    <a:pt x="1030566" y="339750"/>
                  </a:lnTo>
                  <a:lnTo>
                    <a:pt x="1029182" y="345567"/>
                  </a:lnTo>
                  <a:lnTo>
                    <a:pt x="1028153" y="350621"/>
                  </a:lnTo>
                  <a:lnTo>
                    <a:pt x="1027049" y="343865"/>
                  </a:lnTo>
                  <a:lnTo>
                    <a:pt x="1013053" y="291071"/>
                  </a:lnTo>
                  <a:lnTo>
                    <a:pt x="1010323" y="281457"/>
                  </a:lnTo>
                  <a:lnTo>
                    <a:pt x="997432" y="281457"/>
                  </a:lnTo>
                  <a:lnTo>
                    <a:pt x="981710" y="337096"/>
                  </a:lnTo>
                  <a:lnTo>
                    <a:pt x="980490" y="342023"/>
                  </a:lnTo>
                  <a:lnTo>
                    <a:pt x="978433" y="350621"/>
                  </a:lnTo>
                  <a:lnTo>
                    <a:pt x="977480" y="345186"/>
                  </a:lnTo>
                  <a:lnTo>
                    <a:pt x="976350" y="339750"/>
                  </a:lnTo>
                  <a:lnTo>
                    <a:pt x="975029" y="334187"/>
                  </a:lnTo>
                  <a:lnTo>
                    <a:pt x="962748" y="281457"/>
                  </a:lnTo>
                  <a:lnTo>
                    <a:pt x="951788" y="281457"/>
                  </a:lnTo>
                  <a:lnTo>
                    <a:pt x="973201" y="362000"/>
                  </a:lnTo>
                  <a:lnTo>
                    <a:pt x="984097" y="362000"/>
                  </a:lnTo>
                  <a:lnTo>
                    <a:pt x="987272" y="350621"/>
                  </a:lnTo>
                  <a:lnTo>
                    <a:pt x="1001242" y="300545"/>
                  </a:lnTo>
                  <a:lnTo>
                    <a:pt x="1001966" y="298018"/>
                  </a:lnTo>
                  <a:lnTo>
                    <a:pt x="1002753" y="294855"/>
                  </a:lnTo>
                  <a:lnTo>
                    <a:pt x="1003604" y="291071"/>
                  </a:lnTo>
                  <a:lnTo>
                    <a:pt x="1003858" y="292328"/>
                  </a:lnTo>
                  <a:lnTo>
                    <a:pt x="1004697" y="295490"/>
                  </a:lnTo>
                  <a:lnTo>
                    <a:pt x="1006132" y="300545"/>
                  </a:lnTo>
                  <a:lnTo>
                    <a:pt x="1023150" y="362000"/>
                  </a:lnTo>
                  <a:lnTo>
                    <a:pt x="1033475" y="362000"/>
                  </a:lnTo>
                  <a:lnTo>
                    <a:pt x="1036599" y="350621"/>
                  </a:lnTo>
                  <a:lnTo>
                    <a:pt x="1055535" y="281457"/>
                  </a:lnTo>
                  <a:close/>
                </a:path>
                <a:path w="2456179" h="362585">
                  <a:moveTo>
                    <a:pt x="1103312" y="81178"/>
                  </a:moveTo>
                  <a:lnTo>
                    <a:pt x="1083475" y="51587"/>
                  </a:lnTo>
                  <a:lnTo>
                    <a:pt x="1080338" y="46913"/>
                  </a:lnTo>
                  <a:lnTo>
                    <a:pt x="1078979" y="44894"/>
                  </a:lnTo>
                  <a:lnTo>
                    <a:pt x="1101153" y="23393"/>
                  </a:lnTo>
                  <a:lnTo>
                    <a:pt x="1088364" y="23393"/>
                  </a:lnTo>
                  <a:lnTo>
                    <a:pt x="1065161" y="46913"/>
                  </a:lnTo>
                  <a:lnTo>
                    <a:pt x="1065161" y="1397"/>
                  </a:lnTo>
                  <a:lnTo>
                    <a:pt x="1055281" y="1397"/>
                  </a:lnTo>
                  <a:lnTo>
                    <a:pt x="1055281" y="81178"/>
                  </a:lnTo>
                  <a:lnTo>
                    <a:pt x="1065161" y="81178"/>
                  </a:lnTo>
                  <a:lnTo>
                    <a:pt x="1065161" y="58293"/>
                  </a:lnTo>
                  <a:lnTo>
                    <a:pt x="1072134" y="51587"/>
                  </a:lnTo>
                  <a:lnTo>
                    <a:pt x="1091272" y="81178"/>
                  </a:lnTo>
                  <a:lnTo>
                    <a:pt x="1103312" y="81178"/>
                  </a:lnTo>
                  <a:close/>
                </a:path>
                <a:path w="2456179" h="362585">
                  <a:moveTo>
                    <a:pt x="1145387" y="281457"/>
                  </a:moveTo>
                  <a:lnTo>
                    <a:pt x="1131074" y="281457"/>
                  </a:lnTo>
                  <a:lnTo>
                    <a:pt x="1111808" y="337464"/>
                  </a:lnTo>
                  <a:lnTo>
                    <a:pt x="1109776" y="343154"/>
                  </a:lnTo>
                  <a:lnTo>
                    <a:pt x="1108303" y="347713"/>
                  </a:lnTo>
                  <a:lnTo>
                    <a:pt x="1107490" y="350367"/>
                  </a:lnTo>
                  <a:lnTo>
                    <a:pt x="1106525" y="347459"/>
                  </a:lnTo>
                  <a:lnTo>
                    <a:pt x="1105344" y="343789"/>
                  </a:lnTo>
                  <a:lnTo>
                    <a:pt x="1088415" y="293344"/>
                  </a:lnTo>
                  <a:lnTo>
                    <a:pt x="1084427" y="281457"/>
                  </a:lnTo>
                  <a:lnTo>
                    <a:pt x="1068463" y="281457"/>
                  </a:lnTo>
                  <a:lnTo>
                    <a:pt x="1068463" y="362000"/>
                  </a:lnTo>
                  <a:lnTo>
                    <a:pt x="1078725" y="362000"/>
                  </a:lnTo>
                  <a:lnTo>
                    <a:pt x="1078725" y="293344"/>
                  </a:lnTo>
                  <a:lnTo>
                    <a:pt x="1102042" y="362000"/>
                  </a:lnTo>
                  <a:lnTo>
                    <a:pt x="1111681" y="362000"/>
                  </a:lnTo>
                  <a:lnTo>
                    <a:pt x="1115720" y="350367"/>
                  </a:lnTo>
                  <a:lnTo>
                    <a:pt x="1135126" y="294474"/>
                  </a:lnTo>
                  <a:lnTo>
                    <a:pt x="1135126" y="362000"/>
                  </a:lnTo>
                  <a:lnTo>
                    <a:pt x="1145387" y="362000"/>
                  </a:lnTo>
                  <a:lnTo>
                    <a:pt x="1145387" y="294474"/>
                  </a:lnTo>
                  <a:lnTo>
                    <a:pt x="1145387" y="281457"/>
                  </a:lnTo>
                  <a:close/>
                </a:path>
                <a:path w="2456179" h="362585">
                  <a:moveTo>
                    <a:pt x="1177201" y="1397"/>
                  </a:moveTo>
                  <a:lnTo>
                    <a:pt x="1166685" y="1397"/>
                  </a:lnTo>
                  <a:lnTo>
                    <a:pt x="1166685" y="34137"/>
                  </a:lnTo>
                  <a:lnTo>
                    <a:pt x="1124991" y="34137"/>
                  </a:lnTo>
                  <a:lnTo>
                    <a:pt x="1124991" y="1397"/>
                  </a:lnTo>
                  <a:lnTo>
                    <a:pt x="1114463" y="1397"/>
                  </a:lnTo>
                  <a:lnTo>
                    <a:pt x="1114463" y="81178"/>
                  </a:lnTo>
                  <a:lnTo>
                    <a:pt x="1124991" y="81178"/>
                  </a:lnTo>
                  <a:lnTo>
                    <a:pt x="1124991" y="43624"/>
                  </a:lnTo>
                  <a:lnTo>
                    <a:pt x="1166685" y="43624"/>
                  </a:lnTo>
                  <a:lnTo>
                    <a:pt x="1166685" y="81178"/>
                  </a:lnTo>
                  <a:lnTo>
                    <a:pt x="1177201" y="81178"/>
                  </a:lnTo>
                  <a:lnTo>
                    <a:pt x="1177201" y="43624"/>
                  </a:lnTo>
                  <a:lnTo>
                    <a:pt x="1177201" y="34137"/>
                  </a:lnTo>
                  <a:lnTo>
                    <a:pt x="1177201" y="1397"/>
                  </a:lnTo>
                  <a:close/>
                </a:path>
                <a:path w="2456179" h="362585">
                  <a:moveTo>
                    <a:pt x="1190764" y="327863"/>
                  </a:moveTo>
                  <a:lnTo>
                    <a:pt x="1160348" y="327863"/>
                  </a:lnTo>
                  <a:lnTo>
                    <a:pt x="1160348" y="337718"/>
                  </a:lnTo>
                  <a:lnTo>
                    <a:pt x="1190764" y="337718"/>
                  </a:lnTo>
                  <a:lnTo>
                    <a:pt x="1190764" y="327863"/>
                  </a:lnTo>
                  <a:close/>
                </a:path>
                <a:path w="2456179" h="362585">
                  <a:moveTo>
                    <a:pt x="1242098" y="72707"/>
                  </a:moveTo>
                  <a:lnTo>
                    <a:pt x="1211427" y="72707"/>
                  </a:lnTo>
                  <a:lnTo>
                    <a:pt x="1202931" y="73215"/>
                  </a:lnTo>
                  <a:lnTo>
                    <a:pt x="1209014" y="66509"/>
                  </a:lnTo>
                  <a:lnTo>
                    <a:pt x="1239342" y="30988"/>
                  </a:lnTo>
                  <a:lnTo>
                    <a:pt x="1240320" y="29845"/>
                  </a:lnTo>
                  <a:lnTo>
                    <a:pt x="1240320" y="23393"/>
                  </a:lnTo>
                  <a:lnTo>
                    <a:pt x="1193050" y="23393"/>
                  </a:lnTo>
                  <a:lnTo>
                    <a:pt x="1193050" y="31356"/>
                  </a:lnTo>
                  <a:lnTo>
                    <a:pt x="1219784" y="31356"/>
                  </a:lnTo>
                  <a:lnTo>
                    <a:pt x="1223467" y="31229"/>
                  </a:lnTo>
                  <a:lnTo>
                    <a:pt x="1227645" y="30988"/>
                  </a:lnTo>
                  <a:lnTo>
                    <a:pt x="1190764" y="73215"/>
                  </a:lnTo>
                  <a:lnTo>
                    <a:pt x="1190764" y="81178"/>
                  </a:lnTo>
                  <a:lnTo>
                    <a:pt x="1242098" y="81178"/>
                  </a:lnTo>
                  <a:lnTo>
                    <a:pt x="1242098" y="73215"/>
                  </a:lnTo>
                  <a:lnTo>
                    <a:pt x="1242098" y="72707"/>
                  </a:lnTo>
                  <a:close/>
                </a:path>
                <a:path w="2456179" h="362585">
                  <a:moveTo>
                    <a:pt x="1269720" y="281457"/>
                  </a:moveTo>
                  <a:lnTo>
                    <a:pt x="1258824" y="281457"/>
                  </a:lnTo>
                  <a:lnTo>
                    <a:pt x="1235379" y="344297"/>
                  </a:lnTo>
                  <a:lnTo>
                    <a:pt x="1233906" y="348970"/>
                  </a:lnTo>
                  <a:lnTo>
                    <a:pt x="1232712" y="353148"/>
                  </a:lnTo>
                  <a:lnTo>
                    <a:pt x="1231493" y="348716"/>
                  </a:lnTo>
                  <a:lnTo>
                    <a:pt x="1230096" y="344297"/>
                  </a:lnTo>
                  <a:lnTo>
                    <a:pt x="1228534" y="339877"/>
                  </a:lnTo>
                  <a:lnTo>
                    <a:pt x="1207490" y="281457"/>
                  </a:lnTo>
                  <a:lnTo>
                    <a:pt x="1195959" y="281457"/>
                  </a:lnTo>
                  <a:lnTo>
                    <a:pt x="1227264" y="362000"/>
                  </a:lnTo>
                  <a:lnTo>
                    <a:pt x="1238161" y="362000"/>
                  </a:lnTo>
                  <a:lnTo>
                    <a:pt x="1241628" y="353148"/>
                  </a:lnTo>
                  <a:lnTo>
                    <a:pt x="1269720" y="281457"/>
                  </a:lnTo>
                  <a:close/>
                </a:path>
                <a:path w="2456179" h="362585">
                  <a:moveTo>
                    <a:pt x="1352994" y="33769"/>
                  </a:moveTo>
                  <a:lnTo>
                    <a:pt x="1351978" y="27444"/>
                  </a:lnTo>
                  <a:lnTo>
                    <a:pt x="1349819" y="21882"/>
                  </a:lnTo>
                  <a:lnTo>
                    <a:pt x="1347800" y="16319"/>
                  </a:lnTo>
                  <a:lnTo>
                    <a:pt x="1344625" y="11760"/>
                  </a:lnTo>
                  <a:lnTo>
                    <a:pt x="1343393" y="10756"/>
                  </a:lnTo>
                  <a:lnTo>
                    <a:pt x="1342097" y="9690"/>
                  </a:lnTo>
                  <a:lnTo>
                    <a:pt x="1342097" y="32372"/>
                  </a:lnTo>
                  <a:lnTo>
                    <a:pt x="1342059" y="46913"/>
                  </a:lnTo>
                  <a:lnTo>
                    <a:pt x="1341335" y="51841"/>
                  </a:lnTo>
                  <a:lnTo>
                    <a:pt x="1339938" y="56019"/>
                  </a:lnTo>
                  <a:lnTo>
                    <a:pt x="1338541" y="60312"/>
                  </a:lnTo>
                  <a:lnTo>
                    <a:pt x="1336636" y="63728"/>
                  </a:lnTo>
                  <a:lnTo>
                    <a:pt x="1334109" y="66128"/>
                  </a:lnTo>
                  <a:lnTo>
                    <a:pt x="1332331" y="67906"/>
                  </a:lnTo>
                  <a:lnTo>
                    <a:pt x="1329931" y="69291"/>
                  </a:lnTo>
                  <a:lnTo>
                    <a:pt x="1323848" y="71310"/>
                  </a:lnTo>
                  <a:lnTo>
                    <a:pt x="1319784" y="71818"/>
                  </a:lnTo>
                  <a:lnTo>
                    <a:pt x="1297355" y="71818"/>
                  </a:lnTo>
                  <a:lnTo>
                    <a:pt x="1297355" y="10756"/>
                  </a:lnTo>
                  <a:lnTo>
                    <a:pt x="1320546" y="10756"/>
                  </a:lnTo>
                  <a:lnTo>
                    <a:pt x="1337906" y="21501"/>
                  </a:lnTo>
                  <a:lnTo>
                    <a:pt x="1340700" y="25920"/>
                  </a:lnTo>
                  <a:lnTo>
                    <a:pt x="1342097" y="32372"/>
                  </a:lnTo>
                  <a:lnTo>
                    <a:pt x="1342097" y="9690"/>
                  </a:lnTo>
                  <a:lnTo>
                    <a:pt x="1340319" y="8216"/>
                  </a:lnTo>
                  <a:lnTo>
                    <a:pt x="1337144" y="5435"/>
                  </a:lnTo>
                  <a:lnTo>
                    <a:pt x="1333220" y="3543"/>
                  </a:lnTo>
                  <a:lnTo>
                    <a:pt x="1325359" y="1778"/>
                  </a:lnTo>
                  <a:lnTo>
                    <a:pt x="1320546" y="1397"/>
                  </a:lnTo>
                  <a:lnTo>
                    <a:pt x="1286840" y="1397"/>
                  </a:lnTo>
                  <a:lnTo>
                    <a:pt x="1286840" y="81178"/>
                  </a:lnTo>
                  <a:lnTo>
                    <a:pt x="1320546" y="81178"/>
                  </a:lnTo>
                  <a:lnTo>
                    <a:pt x="1324851" y="80797"/>
                  </a:lnTo>
                  <a:lnTo>
                    <a:pt x="1328534" y="79781"/>
                  </a:lnTo>
                  <a:lnTo>
                    <a:pt x="1332331" y="78905"/>
                  </a:lnTo>
                  <a:lnTo>
                    <a:pt x="1335506" y="77635"/>
                  </a:lnTo>
                  <a:lnTo>
                    <a:pt x="1338033" y="75869"/>
                  </a:lnTo>
                  <a:lnTo>
                    <a:pt x="1340700" y="74091"/>
                  </a:lnTo>
                  <a:lnTo>
                    <a:pt x="1342974" y="71818"/>
                  </a:lnTo>
                  <a:lnTo>
                    <a:pt x="1343101" y="71691"/>
                  </a:lnTo>
                  <a:lnTo>
                    <a:pt x="1345387" y="68656"/>
                  </a:lnTo>
                  <a:lnTo>
                    <a:pt x="1347546" y="65493"/>
                  </a:lnTo>
                  <a:lnTo>
                    <a:pt x="1349438" y="61709"/>
                  </a:lnTo>
                  <a:lnTo>
                    <a:pt x="1352232" y="52349"/>
                  </a:lnTo>
                  <a:lnTo>
                    <a:pt x="1352994" y="46913"/>
                  </a:lnTo>
                  <a:lnTo>
                    <a:pt x="1352994" y="33769"/>
                  </a:lnTo>
                  <a:close/>
                </a:path>
                <a:path w="2456179" h="362585">
                  <a:moveTo>
                    <a:pt x="1358315" y="281457"/>
                  </a:moveTo>
                  <a:lnTo>
                    <a:pt x="1343990" y="281457"/>
                  </a:lnTo>
                  <a:lnTo>
                    <a:pt x="1324597" y="337464"/>
                  </a:lnTo>
                  <a:lnTo>
                    <a:pt x="1322705" y="343154"/>
                  </a:lnTo>
                  <a:lnTo>
                    <a:pt x="1321219" y="347713"/>
                  </a:lnTo>
                  <a:lnTo>
                    <a:pt x="1320292" y="350367"/>
                  </a:lnTo>
                  <a:lnTo>
                    <a:pt x="1319453" y="347459"/>
                  </a:lnTo>
                  <a:lnTo>
                    <a:pt x="1318260" y="343789"/>
                  </a:lnTo>
                  <a:lnTo>
                    <a:pt x="1301343" y="293344"/>
                  </a:lnTo>
                  <a:lnTo>
                    <a:pt x="1297355" y="281457"/>
                  </a:lnTo>
                  <a:lnTo>
                    <a:pt x="1281252" y="281457"/>
                  </a:lnTo>
                  <a:lnTo>
                    <a:pt x="1281252" y="362000"/>
                  </a:lnTo>
                  <a:lnTo>
                    <a:pt x="1291653" y="362000"/>
                  </a:lnTo>
                  <a:lnTo>
                    <a:pt x="1291653" y="293344"/>
                  </a:lnTo>
                  <a:lnTo>
                    <a:pt x="1314970" y="362000"/>
                  </a:lnTo>
                  <a:lnTo>
                    <a:pt x="1324597" y="362000"/>
                  </a:lnTo>
                  <a:lnTo>
                    <a:pt x="1328635" y="350367"/>
                  </a:lnTo>
                  <a:lnTo>
                    <a:pt x="1348054" y="294474"/>
                  </a:lnTo>
                  <a:lnTo>
                    <a:pt x="1348054" y="362000"/>
                  </a:lnTo>
                  <a:lnTo>
                    <a:pt x="1358315" y="362000"/>
                  </a:lnTo>
                  <a:lnTo>
                    <a:pt x="1358315" y="294474"/>
                  </a:lnTo>
                  <a:lnTo>
                    <a:pt x="1358315" y="281457"/>
                  </a:lnTo>
                  <a:close/>
                </a:path>
                <a:path w="2456179" h="362585">
                  <a:moveTo>
                    <a:pt x="1446022" y="1397"/>
                  </a:moveTo>
                  <a:lnTo>
                    <a:pt x="1431696" y="1397"/>
                  </a:lnTo>
                  <a:lnTo>
                    <a:pt x="1412557" y="56896"/>
                  </a:lnTo>
                  <a:lnTo>
                    <a:pt x="1409153" y="67144"/>
                  </a:lnTo>
                  <a:lnTo>
                    <a:pt x="1408379" y="69672"/>
                  </a:lnTo>
                  <a:lnTo>
                    <a:pt x="1407363" y="66763"/>
                  </a:lnTo>
                  <a:lnTo>
                    <a:pt x="1406220" y="63220"/>
                  </a:lnTo>
                  <a:lnTo>
                    <a:pt x="1389532" y="13284"/>
                  </a:lnTo>
                  <a:lnTo>
                    <a:pt x="1385570" y="1397"/>
                  </a:lnTo>
                  <a:lnTo>
                    <a:pt x="1369593" y="1397"/>
                  </a:lnTo>
                  <a:lnTo>
                    <a:pt x="1369593" y="81178"/>
                  </a:lnTo>
                  <a:lnTo>
                    <a:pt x="1379855" y="81178"/>
                  </a:lnTo>
                  <a:lnTo>
                    <a:pt x="1379855" y="13284"/>
                  </a:lnTo>
                  <a:lnTo>
                    <a:pt x="1402930" y="81178"/>
                  </a:lnTo>
                  <a:lnTo>
                    <a:pt x="1412557" y="81178"/>
                  </a:lnTo>
                  <a:lnTo>
                    <a:pt x="1416558" y="69672"/>
                  </a:lnTo>
                  <a:lnTo>
                    <a:pt x="1435747" y="14414"/>
                  </a:lnTo>
                  <a:lnTo>
                    <a:pt x="1435747" y="81178"/>
                  </a:lnTo>
                  <a:lnTo>
                    <a:pt x="1446022" y="81178"/>
                  </a:lnTo>
                  <a:lnTo>
                    <a:pt x="1446022" y="14414"/>
                  </a:lnTo>
                  <a:lnTo>
                    <a:pt x="1446022" y="1397"/>
                  </a:lnTo>
                  <a:close/>
                </a:path>
                <a:path w="2456179" h="362585">
                  <a:moveTo>
                    <a:pt x="1514589" y="81178"/>
                  </a:moveTo>
                  <a:lnTo>
                    <a:pt x="1513446" y="79032"/>
                  </a:lnTo>
                  <a:lnTo>
                    <a:pt x="1512557" y="76631"/>
                  </a:lnTo>
                  <a:lnTo>
                    <a:pt x="1512163" y="74091"/>
                  </a:lnTo>
                  <a:lnTo>
                    <a:pt x="1511858" y="72199"/>
                  </a:lnTo>
                  <a:lnTo>
                    <a:pt x="1511731" y="70434"/>
                  </a:lnTo>
                  <a:lnTo>
                    <a:pt x="1511642" y="68275"/>
                  </a:lnTo>
                  <a:lnTo>
                    <a:pt x="1511541" y="52222"/>
                  </a:lnTo>
                  <a:lnTo>
                    <a:pt x="1511414" y="36550"/>
                  </a:lnTo>
                  <a:lnTo>
                    <a:pt x="1510398" y="32118"/>
                  </a:lnTo>
                  <a:lnTo>
                    <a:pt x="1509509" y="30226"/>
                  </a:lnTo>
                  <a:lnTo>
                    <a:pt x="1509395" y="29972"/>
                  </a:lnTo>
                  <a:lnTo>
                    <a:pt x="1507998" y="28194"/>
                  </a:lnTo>
                  <a:lnTo>
                    <a:pt x="1506474" y="26428"/>
                  </a:lnTo>
                  <a:lnTo>
                    <a:pt x="1504315" y="24917"/>
                  </a:lnTo>
                  <a:lnTo>
                    <a:pt x="1501152" y="23774"/>
                  </a:lnTo>
                  <a:lnTo>
                    <a:pt x="1498104" y="22631"/>
                  </a:lnTo>
                  <a:lnTo>
                    <a:pt x="1494053" y="22136"/>
                  </a:lnTo>
                  <a:lnTo>
                    <a:pt x="1484172" y="22136"/>
                  </a:lnTo>
                  <a:lnTo>
                    <a:pt x="1479727" y="22758"/>
                  </a:lnTo>
                  <a:lnTo>
                    <a:pt x="1475930" y="24155"/>
                  </a:lnTo>
                  <a:lnTo>
                    <a:pt x="1472133" y="25412"/>
                  </a:lnTo>
                  <a:lnTo>
                    <a:pt x="1469212" y="27444"/>
                  </a:lnTo>
                  <a:lnTo>
                    <a:pt x="1467307" y="29972"/>
                  </a:lnTo>
                  <a:lnTo>
                    <a:pt x="1465287" y="32499"/>
                  </a:lnTo>
                  <a:lnTo>
                    <a:pt x="1463890" y="35788"/>
                  </a:lnTo>
                  <a:lnTo>
                    <a:pt x="1463001" y="39827"/>
                  </a:lnTo>
                  <a:lnTo>
                    <a:pt x="1472514" y="41224"/>
                  </a:lnTo>
                  <a:lnTo>
                    <a:pt x="1473644" y="37045"/>
                  </a:lnTo>
                  <a:lnTo>
                    <a:pt x="1475295" y="34264"/>
                  </a:lnTo>
                  <a:lnTo>
                    <a:pt x="1479600" y="30988"/>
                  </a:lnTo>
                  <a:lnTo>
                    <a:pt x="1483029" y="30226"/>
                  </a:lnTo>
                  <a:lnTo>
                    <a:pt x="1492656" y="30226"/>
                  </a:lnTo>
                  <a:lnTo>
                    <a:pt x="1496339" y="31229"/>
                  </a:lnTo>
                  <a:lnTo>
                    <a:pt x="1498866" y="33515"/>
                  </a:lnTo>
                  <a:lnTo>
                    <a:pt x="1500771" y="35153"/>
                  </a:lnTo>
                  <a:lnTo>
                    <a:pt x="1501660" y="37934"/>
                  </a:lnTo>
                  <a:lnTo>
                    <a:pt x="1501660" y="44513"/>
                  </a:lnTo>
                  <a:lnTo>
                    <a:pt x="1501660" y="52222"/>
                  </a:lnTo>
                  <a:lnTo>
                    <a:pt x="1487208" y="74853"/>
                  </a:lnTo>
                  <a:lnTo>
                    <a:pt x="1479600" y="74853"/>
                  </a:lnTo>
                  <a:lnTo>
                    <a:pt x="1471752" y="63982"/>
                  </a:lnTo>
                  <a:lnTo>
                    <a:pt x="1472260" y="62471"/>
                  </a:lnTo>
                  <a:lnTo>
                    <a:pt x="1492656" y="54876"/>
                  </a:lnTo>
                  <a:lnTo>
                    <a:pt x="1497977" y="53619"/>
                  </a:lnTo>
                  <a:lnTo>
                    <a:pt x="1501660" y="52222"/>
                  </a:lnTo>
                  <a:lnTo>
                    <a:pt x="1501660" y="44513"/>
                  </a:lnTo>
                  <a:lnTo>
                    <a:pt x="1497850" y="45770"/>
                  </a:lnTo>
                  <a:lnTo>
                    <a:pt x="1492021" y="46913"/>
                  </a:lnTo>
                  <a:lnTo>
                    <a:pt x="1484045" y="47929"/>
                  </a:lnTo>
                  <a:lnTo>
                    <a:pt x="1480235" y="48298"/>
                  </a:lnTo>
                  <a:lnTo>
                    <a:pt x="1477327" y="48806"/>
                  </a:lnTo>
                  <a:lnTo>
                    <a:pt x="1475295" y="49314"/>
                  </a:lnTo>
                  <a:lnTo>
                    <a:pt x="1472768" y="50076"/>
                  </a:lnTo>
                  <a:lnTo>
                    <a:pt x="1470355" y="51079"/>
                  </a:lnTo>
                  <a:lnTo>
                    <a:pt x="1468323" y="52603"/>
                  </a:lnTo>
                  <a:lnTo>
                    <a:pt x="1466176" y="53987"/>
                  </a:lnTo>
                  <a:lnTo>
                    <a:pt x="1464525" y="55892"/>
                  </a:lnTo>
                  <a:lnTo>
                    <a:pt x="1463255" y="58166"/>
                  </a:lnTo>
                  <a:lnTo>
                    <a:pt x="1461858" y="60566"/>
                  </a:lnTo>
                  <a:lnTo>
                    <a:pt x="1461223" y="63093"/>
                  </a:lnTo>
                  <a:lnTo>
                    <a:pt x="1461223" y="70815"/>
                  </a:lnTo>
                  <a:lnTo>
                    <a:pt x="1463001" y="74726"/>
                  </a:lnTo>
                  <a:lnTo>
                    <a:pt x="1466430" y="77889"/>
                  </a:lnTo>
                  <a:lnTo>
                    <a:pt x="1469847" y="80924"/>
                  </a:lnTo>
                  <a:lnTo>
                    <a:pt x="1474660" y="82562"/>
                  </a:lnTo>
                  <a:lnTo>
                    <a:pt x="1484934" y="82562"/>
                  </a:lnTo>
                  <a:lnTo>
                    <a:pt x="1488605" y="81940"/>
                  </a:lnTo>
                  <a:lnTo>
                    <a:pt x="1491894" y="80543"/>
                  </a:lnTo>
                  <a:lnTo>
                    <a:pt x="1495323" y="79286"/>
                  </a:lnTo>
                  <a:lnTo>
                    <a:pt x="1498739" y="77127"/>
                  </a:lnTo>
                  <a:lnTo>
                    <a:pt x="1501495" y="74853"/>
                  </a:lnTo>
                  <a:lnTo>
                    <a:pt x="1502422" y="74091"/>
                  </a:lnTo>
                  <a:lnTo>
                    <a:pt x="1504442" y="81178"/>
                  </a:lnTo>
                  <a:lnTo>
                    <a:pt x="1514589" y="81178"/>
                  </a:lnTo>
                  <a:close/>
                </a:path>
                <a:path w="2456179" h="362585">
                  <a:moveTo>
                    <a:pt x="1576311" y="81178"/>
                  </a:moveTo>
                  <a:lnTo>
                    <a:pt x="1560283" y="58420"/>
                  </a:lnTo>
                  <a:lnTo>
                    <a:pt x="1554759" y="50584"/>
                  </a:lnTo>
                  <a:lnTo>
                    <a:pt x="1560068" y="43370"/>
                  </a:lnTo>
                  <a:lnTo>
                    <a:pt x="1574787" y="23393"/>
                  </a:lnTo>
                  <a:lnTo>
                    <a:pt x="1563001" y="23393"/>
                  </a:lnTo>
                  <a:lnTo>
                    <a:pt x="1553248" y="37045"/>
                  </a:lnTo>
                  <a:lnTo>
                    <a:pt x="1551978" y="38950"/>
                  </a:lnTo>
                  <a:lnTo>
                    <a:pt x="1550454" y="40970"/>
                  </a:lnTo>
                  <a:lnTo>
                    <a:pt x="1548930" y="43370"/>
                  </a:lnTo>
                  <a:lnTo>
                    <a:pt x="1547787" y="41732"/>
                  </a:lnTo>
                  <a:lnTo>
                    <a:pt x="1546529" y="39458"/>
                  </a:lnTo>
                  <a:lnTo>
                    <a:pt x="1544878" y="36918"/>
                  </a:lnTo>
                  <a:lnTo>
                    <a:pt x="1535874" y="23393"/>
                  </a:lnTo>
                  <a:lnTo>
                    <a:pt x="1523707" y="23393"/>
                  </a:lnTo>
                  <a:lnTo>
                    <a:pt x="1543227" y="51079"/>
                  </a:lnTo>
                  <a:lnTo>
                    <a:pt x="1522069" y="81178"/>
                  </a:lnTo>
                  <a:lnTo>
                    <a:pt x="1533982" y="81178"/>
                  </a:lnTo>
                  <a:lnTo>
                    <a:pt x="1549184" y="58420"/>
                  </a:lnTo>
                  <a:lnTo>
                    <a:pt x="1564271" y="81178"/>
                  </a:lnTo>
                  <a:lnTo>
                    <a:pt x="1576311" y="81178"/>
                  </a:lnTo>
                  <a:close/>
                </a:path>
                <a:path w="2456179" h="362585">
                  <a:moveTo>
                    <a:pt x="1637906" y="49314"/>
                  </a:moveTo>
                  <a:lnTo>
                    <a:pt x="1585048" y="49314"/>
                  </a:lnTo>
                  <a:lnTo>
                    <a:pt x="1585048" y="58547"/>
                  </a:lnTo>
                  <a:lnTo>
                    <a:pt x="1637906" y="58547"/>
                  </a:lnTo>
                  <a:lnTo>
                    <a:pt x="1637906" y="49314"/>
                  </a:lnTo>
                  <a:close/>
                </a:path>
                <a:path w="2456179" h="362585">
                  <a:moveTo>
                    <a:pt x="1637906" y="25171"/>
                  </a:moveTo>
                  <a:lnTo>
                    <a:pt x="1585048" y="25171"/>
                  </a:lnTo>
                  <a:lnTo>
                    <a:pt x="1585048" y="34264"/>
                  </a:lnTo>
                  <a:lnTo>
                    <a:pt x="1637906" y="34264"/>
                  </a:lnTo>
                  <a:lnTo>
                    <a:pt x="1637906" y="25171"/>
                  </a:lnTo>
                  <a:close/>
                </a:path>
                <a:path w="2456179" h="362585">
                  <a:moveTo>
                    <a:pt x="1702917" y="51206"/>
                  </a:moveTo>
                  <a:lnTo>
                    <a:pt x="1696072" y="11125"/>
                  </a:lnTo>
                  <a:lnTo>
                    <a:pt x="1694827" y="9105"/>
                  </a:lnTo>
                  <a:lnTo>
                    <a:pt x="1694053" y="7848"/>
                  </a:lnTo>
                  <a:lnTo>
                    <a:pt x="1692783" y="6642"/>
                  </a:lnTo>
                  <a:lnTo>
                    <a:pt x="1692783" y="41859"/>
                  </a:lnTo>
                  <a:lnTo>
                    <a:pt x="1692503" y="50812"/>
                  </a:lnTo>
                  <a:lnTo>
                    <a:pt x="1681378" y="74472"/>
                  </a:lnTo>
                  <a:lnTo>
                    <a:pt x="1672247" y="74472"/>
                  </a:lnTo>
                  <a:lnTo>
                    <a:pt x="1660842" y="41859"/>
                  </a:lnTo>
                  <a:lnTo>
                    <a:pt x="1661121" y="33883"/>
                  </a:lnTo>
                  <a:lnTo>
                    <a:pt x="1672247" y="9105"/>
                  </a:lnTo>
                  <a:lnTo>
                    <a:pt x="1681251" y="9105"/>
                  </a:lnTo>
                  <a:lnTo>
                    <a:pt x="1692783" y="41859"/>
                  </a:lnTo>
                  <a:lnTo>
                    <a:pt x="1692783" y="6642"/>
                  </a:lnTo>
                  <a:lnTo>
                    <a:pt x="1691386" y="5308"/>
                  </a:lnTo>
                  <a:lnTo>
                    <a:pt x="1688096" y="3670"/>
                  </a:lnTo>
                  <a:lnTo>
                    <a:pt x="1684921" y="1905"/>
                  </a:lnTo>
                  <a:lnTo>
                    <a:pt x="1681124" y="1016"/>
                  </a:lnTo>
                  <a:lnTo>
                    <a:pt x="1670989" y="1016"/>
                  </a:lnTo>
                  <a:lnTo>
                    <a:pt x="1650707" y="32372"/>
                  </a:lnTo>
                  <a:lnTo>
                    <a:pt x="1650707" y="41859"/>
                  </a:lnTo>
                  <a:lnTo>
                    <a:pt x="1663001" y="79781"/>
                  </a:lnTo>
                  <a:lnTo>
                    <a:pt x="1669084" y="82562"/>
                  </a:lnTo>
                  <a:lnTo>
                    <a:pt x="1682648" y="82562"/>
                  </a:lnTo>
                  <a:lnTo>
                    <a:pt x="1687588" y="81051"/>
                  </a:lnTo>
                  <a:lnTo>
                    <a:pt x="1695196" y="74726"/>
                  </a:lnTo>
                  <a:lnTo>
                    <a:pt x="1695361" y="74472"/>
                  </a:lnTo>
                  <a:lnTo>
                    <a:pt x="1698104" y="70307"/>
                  </a:lnTo>
                  <a:lnTo>
                    <a:pt x="1700009" y="64490"/>
                  </a:lnTo>
                  <a:lnTo>
                    <a:pt x="1701914" y="58801"/>
                  </a:lnTo>
                  <a:lnTo>
                    <a:pt x="1702917" y="51206"/>
                  </a:lnTo>
                  <a:close/>
                </a:path>
                <a:path w="2456179" h="362585">
                  <a:moveTo>
                    <a:pt x="1731441" y="70053"/>
                  </a:moveTo>
                  <a:lnTo>
                    <a:pt x="1720291" y="70053"/>
                  </a:lnTo>
                  <a:lnTo>
                    <a:pt x="1720291" y="81178"/>
                  </a:lnTo>
                  <a:lnTo>
                    <a:pt x="1731441" y="81178"/>
                  </a:lnTo>
                  <a:lnTo>
                    <a:pt x="1731441" y="70053"/>
                  </a:lnTo>
                  <a:close/>
                </a:path>
                <a:path w="2456179" h="362585">
                  <a:moveTo>
                    <a:pt x="1799374" y="29845"/>
                  </a:moveTo>
                  <a:lnTo>
                    <a:pt x="1798231" y="22390"/>
                  </a:lnTo>
                  <a:lnTo>
                    <a:pt x="1795945" y="17195"/>
                  </a:lnTo>
                  <a:lnTo>
                    <a:pt x="1793798" y="12014"/>
                  </a:lnTo>
                  <a:lnTo>
                    <a:pt x="1791347" y="9105"/>
                  </a:lnTo>
                  <a:lnTo>
                    <a:pt x="1790496" y="8102"/>
                  </a:lnTo>
                  <a:lnTo>
                    <a:pt x="1788477" y="6743"/>
                  </a:lnTo>
                  <a:lnTo>
                    <a:pt x="1788477" y="21882"/>
                  </a:lnTo>
                  <a:lnTo>
                    <a:pt x="1788388" y="33388"/>
                  </a:lnTo>
                  <a:lnTo>
                    <a:pt x="1786953" y="37553"/>
                  </a:lnTo>
                  <a:lnTo>
                    <a:pt x="1781124" y="43878"/>
                  </a:lnTo>
                  <a:lnTo>
                    <a:pt x="1777314" y="45516"/>
                  </a:lnTo>
                  <a:lnTo>
                    <a:pt x="1768322" y="45516"/>
                  </a:lnTo>
                  <a:lnTo>
                    <a:pt x="1764512" y="43878"/>
                  </a:lnTo>
                  <a:lnTo>
                    <a:pt x="1758429" y="37553"/>
                  </a:lnTo>
                  <a:lnTo>
                    <a:pt x="1756791" y="33388"/>
                  </a:lnTo>
                  <a:lnTo>
                    <a:pt x="1756879" y="22390"/>
                  </a:lnTo>
                  <a:lnTo>
                    <a:pt x="1758429" y="18084"/>
                  </a:lnTo>
                  <a:lnTo>
                    <a:pt x="1761731" y="14541"/>
                  </a:lnTo>
                  <a:lnTo>
                    <a:pt x="1764893" y="10998"/>
                  </a:lnTo>
                  <a:lnTo>
                    <a:pt x="1768703" y="9105"/>
                  </a:lnTo>
                  <a:lnTo>
                    <a:pt x="1777314" y="9105"/>
                  </a:lnTo>
                  <a:lnTo>
                    <a:pt x="1780997" y="10883"/>
                  </a:lnTo>
                  <a:lnTo>
                    <a:pt x="1783905" y="14160"/>
                  </a:lnTo>
                  <a:lnTo>
                    <a:pt x="1786953" y="17449"/>
                  </a:lnTo>
                  <a:lnTo>
                    <a:pt x="1777060" y="1016"/>
                  </a:lnTo>
                  <a:lnTo>
                    <a:pt x="1764639" y="1016"/>
                  </a:lnTo>
                  <a:lnTo>
                    <a:pt x="1758683" y="3543"/>
                  </a:lnTo>
                  <a:lnTo>
                    <a:pt x="1753870" y="8470"/>
                  </a:lnTo>
                  <a:lnTo>
                    <a:pt x="1749183" y="13411"/>
                  </a:lnTo>
                  <a:lnTo>
                    <a:pt x="1746770" y="19850"/>
                  </a:lnTo>
                  <a:lnTo>
                    <a:pt x="1746770" y="35788"/>
                  </a:lnTo>
                  <a:lnTo>
                    <a:pt x="1749056" y="42113"/>
                  </a:lnTo>
                  <a:lnTo>
                    <a:pt x="1758175" y="51714"/>
                  </a:lnTo>
                  <a:lnTo>
                    <a:pt x="1763763" y="54114"/>
                  </a:lnTo>
                  <a:lnTo>
                    <a:pt x="1774405" y="54114"/>
                  </a:lnTo>
                  <a:lnTo>
                    <a:pt x="1789480" y="43624"/>
                  </a:lnTo>
                  <a:lnTo>
                    <a:pt x="1789595" y="49822"/>
                  </a:lnTo>
                  <a:lnTo>
                    <a:pt x="1789099" y="53619"/>
                  </a:lnTo>
                  <a:lnTo>
                    <a:pt x="1787080" y="61455"/>
                  </a:lnTo>
                  <a:lnTo>
                    <a:pt x="1785937" y="64617"/>
                  </a:lnTo>
                  <a:lnTo>
                    <a:pt x="1784413" y="66890"/>
                  </a:lnTo>
                  <a:lnTo>
                    <a:pt x="1783016" y="69164"/>
                  </a:lnTo>
                  <a:lnTo>
                    <a:pt x="1781124" y="71069"/>
                  </a:lnTo>
                  <a:lnTo>
                    <a:pt x="1776564" y="73850"/>
                  </a:lnTo>
                  <a:lnTo>
                    <a:pt x="1773897" y="74472"/>
                  </a:lnTo>
                  <a:lnTo>
                    <a:pt x="1767433" y="74472"/>
                  </a:lnTo>
                  <a:lnTo>
                    <a:pt x="1757680" y="61836"/>
                  </a:lnTo>
                  <a:lnTo>
                    <a:pt x="1748167" y="62712"/>
                  </a:lnTo>
                  <a:lnTo>
                    <a:pt x="1749056" y="69037"/>
                  </a:lnTo>
                  <a:lnTo>
                    <a:pt x="1751342" y="73850"/>
                  </a:lnTo>
                  <a:lnTo>
                    <a:pt x="1759318" y="80797"/>
                  </a:lnTo>
                  <a:lnTo>
                    <a:pt x="1764385" y="82562"/>
                  </a:lnTo>
                  <a:lnTo>
                    <a:pt x="1776564" y="82562"/>
                  </a:lnTo>
                  <a:lnTo>
                    <a:pt x="1781759" y="80924"/>
                  </a:lnTo>
                  <a:lnTo>
                    <a:pt x="1790496" y="74726"/>
                  </a:lnTo>
                  <a:lnTo>
                    <a:pt x="1790674" y="74472"/>
                  </a:lnTo>
                  <a:lnTo>
                    <a:pt x="1793798" y="70053"/>
                  </a:lnTo>
                  <a:lnTo>
                    <a:pt x="1796072" y="63982"/>
                  </a:lnTo>
                  <a:lnTo>
                    <a:pt x="1798231" y="58039"/>
                  </a:lnTo>
                  <a:lnTo>
                    <a:pt x="1799374" y="49822"/>
                  </a:lnTo>
                  <a:lnTo>
                    <a:pt x="1799374" y="43624"/>
                  </a:lnTo>
                  <a:lnTo>
                    <a:pt x="1799374" y="29845"/>
                  </a:lnTo>
                  <a:close/>
                </a:path>
                <a:path w="2456179" h="362585">
                  <a:moveTo>
                    <a:pt x="1863877" y="46532"/>
                  </a:moveTo>
                  <a:lnTo>
                    <a:pt x="1861477" y="40335"/>
                  </a:lnTo>
                  <a:lnTo>
                    <a:pt x="1858048" y="36918"/>
                  </a:lnTo>
                  <a:lnTo>
                    <a:pt x="1854377" y="33261"/>
                  </a:lnTo>
                  <a:lnTo>
                    <a:pt x="1851837" y="30734"/>
                  </a:lnTo>
                  <a:lnTo>
                    <a:pt x="1845881" y="28321"/>
                  </a:lnTo>
                  <a:lnTo>
                    <a:pt x="1833714" y="28321"/>
                  </a:lnTo>
                  <a:lnTo>
                    <a:pt x="1828647" y="29972"/>
                  </a:lnTo>
                  <a:lnTo>
                    <a:pt x="1823834" y="33261"/>
                  </a:lnTo>
                  <a:lnTo>
                    <a:pt x="1828139" y="11887"/>
                  </a:lnTo>
                  <a:lnTo>
                    <a:pt x="1860080" y="11887"/>
                  </a:lnTo>
                  <a:lnTo>
                    <a:pt x="1860080" y="2413"/>
                  </a:lnTo>
                  <a:lnTo>
                    <a:pt x="1820278" y="2413"/>
                  </a:lnTo>
                  <a:lnTo>
                    <a:pt x="1812556" y="43497"/>
                  </a:lnTo>
                  <a:lnTo>
                    <a:pt x="1821675" y="44640"/>
                  </a:lnTo>
                  <a:lnTo>
                    <a:pt x="1823199" y="42367"/>
                  </a:lnTo>
                  <a:lnTo>
                    <a:pt x="1825231" y="40462"/>
                  </a:lnTo>
                  <a:lnTo>
                    <a:pt x="1830298" y="37680"/>
                  </a:lnTo>
                  <a:lnTo>
                    <a:pt x="1833079" y="36918"/>
                  </a:lnTo>
                  <a:lnTo>
                    <a:pt x="1841449" y="36918"/>
                  </a:lnTo>
                  <a:lnTo>
                    <a:pt x="1845500" y="38569"/>
                  </a:lnTo>
                  <a:lnTo>
                    <a:pt x="1848675" y="41732"/>
                  </a:lnTo>
                  <a:lnTo>
                    <a:pt x="1851837" y="45021"/>
                  </a:lnTo>
                  <a:lnTo>
                    <a:pt x="1853361" y="49441"/>
                  </a:lnTo>
                  <a:lnTo>
                    <a:pt x="1853361" y="60947"/>
                  </a:lnTo>
                  <a:lnTo>
                    <a:pt x="1851710" y="65620"/>
                  </a:lnTo>
                  <a:lnTo>
                    <a:pt x="1848548" y="69164"/>
                  </a:lnTo>
                  <a:lnTo>
                    <a:pt x="1845246" y="72707"/>
                  </a:lnTo>
                  <a:lnTo>
                    <a:pt x="1841195" y="74472"/>
                  </a:lnTo>
                  <a:lnTo>
                    <a:pt x="1832571" y="74472"/>
                  </a:lnTo>
                  <a:lnTo>
                    <a:pt x="1829155" y="73215"/>
                  </a:lnTo>
                  <a:lnTo>
                    <a:pt x="1823580" y="68160"/>
                  </a:lnTo>
                  <a:lnTo>
                    <a:pt x="1821802" y="64490"/>
                  </a:lnTo>
                  <a:lnTo>
                    <a:pt x="1821040" y="59436"/>
                  </a:lnTo>
                  <a:lnTo>
                    <a:pt x="1810778" y="60312"/>
                  </a:lnTo>
                  <a:lnTo>
                    <a:pt x="1811413" y="67017"/>
                  </a:lnTo>
                  <a:lnTo>
                    <a:pt x="1814068" y="72453"/>
                  </a:lnTo>
                  <a:lnTo>
                    <a:pt x="1823199" y="80543"/>
                  </a:lnTo>
                  <a:lnTo>
                    <a:pt x="1829155" y="82562"/>
                  </a:lnTo>
                  <a:lnTo>
                    <a:pt x="1845373" y="82562"/>
                  </a:lnTo>
                  <a:lnTo>
                    <a:pt x="1852345" y="79286"/>
                  </a:lnTo>
                  <a:lnTo>
                    <a:pt x="1856219" y="74472"/>
                  </a:lnTo>
                  <a:lnTo>
                    <a:pt x="1861731" y="67652"/>
                  </a:lnTo>
                  <a:lnTo>
                    <a:pt x="1863877" y="61328"/>
                  </a:lnTo>
                  <a:lnTo>
                    <a:pt x="1863877" y="46532"/>
                  </a:lnTo>
                  <a:close/>
                </a:path>
                <a:path w="2456179" h="362585">
                  <a:moveTo>
                    <a:pt x="1976932" y="33769"/>
                  </a:moveTo>
                  <a:lnTo>
                    <a:pt x="1975916" y="27444"/>
                  </a:lnTo>
                  <a:lnTo>
                    <a:pt x="1973770" y="21882"/>
                  </a:lnTo>
                  <a:lnTo>
                    <a:pt x="1971738" y="16319"/>
                  </a:lnTo>
                  <a:lnTo>
                    <a:pt x="1968576" y="11760"/>
                  </a:lnTo>
                  <a:lnTo>
                    <a:pt x="1967344" y="10756"/>
                  </a:lnTo>
                  <a:lnTo>
                    <a:pt x="1966036" y="9690"/>
                  </a:lnTo>
                  <a:lnTo>
                    <a:pt x="1966036" y="32372"/>
                  </a:lnTo>
                  <a:lnTo>
                    <a:pt x="1965998" y="46913"/>
                  </a:lnTo>
                  <a:lnTo>
                    <a:pt x="1965274" y="51841"/>
                  </a:lnTo>
                  <a:lnTo>
                    <a:pt x="1963877" y="56019"/>
                  </a:lnTo>
                  <a:lnTo>
                    <a:pt x="1962492" y="60312"/>
                  </a:lnTo>
                  <a:lnTo>
                    <a:pt x="1960587" y="63728"/>
                  </a:lnTo>
                  <a:lnTo>
                    <a:pt x="1958047" y="66128"/>
                  </a:lnTo>
                  <a:lnTo>
                    <a:pt x="1956282" y="67906"/>
                  </a:lnTo>
                  <a:lnTo>
                    <a:pt x="1953869" y="69291"/>
                  </a:lnTo>
                  <a:lnTo>
                    <a:pt x="1950821" y="70307"/>
                  </a:lnTo>
                  <a:lnTo>
                    <a:pt x="1947913" y="71310"/>
                  </a:lnTo>
                  <a:lnTo>
                    <a:pt x="1943735" y="71818"/>
                  </a:lnTo>
                  <a:lnTo>
                    <a:pt x="1921294" y="71818"/>
                  </a:lnTo>
                  <a:lnTo>
                    <a:pt x="1921294" y="10756"/>
                  </a:lnTo>
                  <a:lnTo>
                    <a:pt x="1944484" y="10756"/>
                  </a:lnTo>
                  <a:lnTo>
                    <a:pt x="1961857" y="21501"/>
                  </a:lnTo>
                  <a:lnTo>
                    <a:pt x="1964639" y="25920"/>
                  </a:lnTo>
                  <a:lnTo>
                    <a:pt x="1966036" y="32372"/>
                  </a:lnTo>
                  <a:lnTo>
                    <a:pt x="1966036" y="9690"/>
                  </a:lnTo>
                  <a:lnTo>
                    <a:pt x="1964258" y="8216"/>
                  </a:lnTo>
                  <a:lnTo>
                    <a:pt x="1961095" y="5435"/>
                  </a:lnTo>
                  <a:lnTo>
                    <a:pt x="1957158" y="3543"/>
                  </a:lnTo>
                  <a:lnTo>
                    <a:pt x="1949310" y="1778"/>
                  </a:lnTo>
                  <a:lnTo>
                    <a:pt x="1944484" y="1397"/>
                  </a:lnTo>
                  <a:lnTo>
                    <a:pt x="1910778" y="1397"/>
                  </a:lnTo>
                  <a:lnTo>
                    <a:pt x="1910778" y="81178"/>
                  </a:lnTo>
                  <a:lnTo>
                    <a:pt x="1944484" y="81178"/>
                  </a:lnTo>
                  <a:lnTo>
                    <a:pt x="1948802" y="80797"/>
                  </a:lnTo>
                  <a:lnTo>
                    <a:pt x="1952472" y="79781"/>
                  </a:lnTo>
                  <a:lnTo>
                    <a:pt x="1956282" y="78905"/>
                  </a:lnTo>
                  <a:lnTo>
                    <a:pt x="1959444" y="77635"/>
                  </a:lnTo>
                  <a:lnTo>
                    <a:pt x="1962111" y="75869"/>
                  </a:lnTo>
                  <a:lnTo>
                    <a:pt x="1964639" y="74091"/>
                  </a:lnTo>
                  <a:lnTo>
                    <a:pt x="1967039" y="71818"/>
                  </a:lnTo>
                  <a:lnTo>
                    <a:pt x="1967179" y="71691"/>
                  </a:lnTo>
                  <a:lnTo>
                    <a:pt x="1969325" y="68656"/>
                  </a:lnTo>
                  <a:lnTo>
                    <a:pt x="1971611" y="65493"/>
                  </a:lnTo>
                  <a:lnTo>
                    <a:pt x="1973389" y="61709"/>
                  </a:lnTo>
                  <a:lnTo>
                    <a:pt x="1976170" y="52349"/>
                  </a:lnTo>
                  <a:lnTo>
                    <a:pt x="1976932" y="46913"/>
                  </a:lnTo>
                  <a:lnTo>
                    <a:pt x="1976932" y="33769"/>
                  </a:lnTo>
                  <a:close/>
                </a:path>
                <a:path w="2456179" h="362585">
                  <a:moveTo>
                    <a:pt x="2069960" y="1397"/>
                  </a:moveTo>
                  <a:lnTo>
                    <a:pt x="2055634" y="1397"/>
                  </a:lnTo>
                  <a:lnTo>
                    <a:pt x="2036508" y="56896"/>
                  </a:lnTo>
                  <a:lnTo>
                    <a:pt x="2033092" y="67144"/>
                  </a:lnTo>
                  <a:lnTo>
                    <a:pt x="2032317" y="69672"/>
                  </a:lnTo>
                  <a:lnTo>
                    <a:pt x="2031314" y="66763"/>
                  </a:lnTo>
                  <a:lnTo>
                    <a:pt x="2030171" y="63220"/>
                  </a:lnTo>
                  <a:lnTo>
                    <a:pt x="2013483" y="13284"/>
                  </a:lnTo>
                  <a:lnTo>
                    <a:pt x="2009508" y="1397"/>
                  </a:lnTo>
                  <a:lnTo>
                    <a:pt x="1993544" y="1397"/>
                  </a:lnTo>
                  <a:lnTo>
                    <a:pt x="1993544" y="81178"/>
                  </a:lnTo>
                  <a:lnTo>
                    <a:pt x="2003806" y="81178"/>
                  </a:lnTo>
                  <a:lnTo>
                    <a:pt x="2003806" y="13284"/>
                  </a:lnTo>
                  <a:lnTo>
                    <a:pt x="2026869" y="81178"/>
                  </a:lnTo>
                  <a:lnTo>
                    <a:pt x="2036508" y="81178"/>
                  </a:lnTo>
                  <a:lnTo>
                    <a:pt x="2040496" y="69672"/>
                  </a:lnTo>
                  <a:lnTo>
                    <a:pt x="2059698" y="14414"/>
                  </a:lnTo>
                  <a:lnTo>
                    <a:pt x="2059698" y="81178"/>
                  </a:lnTo>
                  <a:lnTo>
                    <a:pt x="2069960" y="81178"/>
                  </a:lnTo>
                  <a:lnTo>
                    <a:pt x="2069960" y="14414"/>
                  </a:lnTo>
                  <a:lnTo>
                    <a:pt x="2069960" y="1397"/>
                  </a:lnTo>
                  <a:close/>
                </a:path>
                <a:path w="2456179" h="362585">
                  <a:moveTo>
                    <a:pt x="2098484" y="23393"/>
                  </a:moveTo>
                  <a:lnTo>
                    <a:pt x="2088591" y="23393"/>
                  </a:lnTo>
                  <a:lnTo>
                    <a:pt x="2088591" y="81178"/>
                  </a:lnTo>
                  <a:lnTo>
                    <a:pt x="2098484" y="81178"/>
                  </a:lnTo>
                  <a:lnTo>
                    <a:pt x="2098484" y="23393"/>
                  </a:lnTo>
                  <a:close/>
                </a:path>
                <a:path w="2456179" h="362585">
                  <a:moveTo>
                    <a:pt x="2098484" y="1397"/>
                  </a:moveTo>
                  <a:lnTo>
                    <a:pt x="2088591" y="1397"/>
                  </a:lnTo>
                  <a:lnTo>
                    <a:pt x="2088591" y="12649"/>
                  </a:lnTo>
                  <a:lnTo>
                    <a:pt x="2098484" y="12649"/>
                  </a:lnTo>
                  <a:lnTo>
                    <a:pt x="2098484" y="1397"/>
                  </a:lnTo>
                  <a:close/>
                </a:path>
                <a:path w="2456179" h="362585">
                  <a:moveTo>
                    <a:pt x="2161209" y="81178"/>
                  </a:moveTo>
                  <a:lnTo>
                    <a:pt x="2161082" y="37934"/>
                  </a:lnTo>
                  <a:lnTo>
                    <a:pt x="2158885" y="30607"/>
                  </a:lnTo>
                  <a:lnTo>
                    <a:pt x="2157666" y="28829"/>
                  </a:lnTo>
                  <a:lnTo>
                    <a:pt x="2156142" y="26809"/>
                  </a:lnTo>
                  <a:lnTo>
                    <a:pt x="2153996" y="25171"/>
                  </a:lnTo>
                  <a:lnTo>
                    <a:pt x="2148167" y="22631"/>
                  </a:lnTo>
                  <a:lnTo>
                    <a:pt x="2144865" y="22136"/>
                  </a:lnTo>
                  <a:lnTo>
                    <a:pt x="2133333" y="22136"/>
                  </a:lnTo>
                  <a:lnTo>
                    <a:pt x="2127250" y="25298"/>
                  </a:lnTo>
                  <a:lnTo>
                    <a:pt x="2122944" y="31610"/>
                  </a:lnTo>
                  <a:lnTo>
                    <a:pt x="2122944" y="23393"/>
                  </a:lnTo>
                  <a:lnTo>
                    <a:pt x="2114194" y="23393"/>
                  </a:lnTo>
                  <a:lnTo>
                    <a:pt x="2114194" y="81178"/>
                  </a:lnTo>
                  <a:lnTo>
                    <a:pt x="2123948" y="81178"/>
                  </a:lnTo>
                  <a:lnTo>
                    <a:pt x="2124024" y="41986"/>
                  </a:lnTo>
                  <a:lnTo>
                    <a:pt x="2125472" y="37172"/>
                  </a:lnTo>
                  <a:lnTo>
                    <a:pt x="2131555" y="31864"/>
                  </a:lnTo>
                  <a:lnTo>
                    <a:pt x="2132292" y="31610"/>
                  </a:lnTo>
                  <a:lnTo>
                    <a:pt x="2135238" y="30607"/>
                  </a:lnTo>
                  <a:lnTo>
                    <a:pt x="2141956" y="30607"/>
                  </a:lnTo>
                  <a:lnTo>
                    <a:pt x="2144230" y="31102"/>
                  </a:lnTo>
                  <a:lnTo>
                    <a:pt x="2146262" y="32372"/>
                  </a:lnTo>
                  <a:lnTo>
                    <a:pt x="2148167" y="33515"/>
                  </a:lnTo>
                  <a:lnTo>
                    <a:pt x="2151456" y="81178"/>
                  </a:lnTo>
                  <a:lnTo>
                    <a:pt x="2161209" y="81178"/>
                  </a:lnTo>
                  <a:close/>
                </a:path>
                <a:path w="2456179" h="362585">
                  <a:moveTo>
                    <a:pt x="2229904" y="49314"/>
                  </a:moveTo>
                  <a:lnTo>
                    <a:pt x="2177059" y="49314"/>
                  </a:lnTo>
                  <a:lnTo>
                    <a:pt x="2177059" y="58547"/>
                  </a:lnTo>
                  <a:lnTo>
                    <a:pt x="2229904" y="58547"/>
                  </a:lnTo>
                  <a:lnTo>
                    <a:pt x="2229904" y="49314"/>
                  </a:lnTo>
                  <a:close/>
                </a:path>
                <a:path w="2456179" h="362585">
                  <a:moveTo>
                    <a:pt x="2229904" y="25171"/>
                  </a:moveTo>
                  <a:lnTo>
                    <a:pt x="2177059" y="25171"/>
                  </a:lnTo>
                  <a:lnTo>
                    <a:pt x="2177059" y="34264"/>
                  </a:lnTo>
                  <a:lnTo>
                    <a:pt x="2229904" y="34264"/>
                  </a:lnTo>
                  <a:lnTo>
                    <a:pt x="2229904" y="25171"/>
                  </a:lnTo>
                  <a:close/>
                </a:path>
                <a:path w="2456179" h="362585">
                  <a:moveTo>
                    <a:pt x="2294928" y="51206"/>
                  </a:moveTo>
                  <a:lnTo>
                    <a:pt x="2294813" y="32778"/>
                  </a:lnTo>
                  <a:lnTo>
                    <a:pt x="2294293" y="27698"/>
                  </a:lnTo>
                  <a:lnTo>
                    <a:pt x="2293023" y="23012"/>
                  </a:lnTo>
                  <a:lnTo>
                    <a:pt x="2291880" y="18338"/>
                  </a:lnTo>
                  <a:lnTo>
                    <a:pt x="2290241" y="14287"/>
                  </a:lnTo>
                  <a:lnTo>
                    <a:pt x="2288082" y="11125"/>
                  </a:lnTo>
                  <a:lnTo>
                    <a:pt x="2286838" y="9105"/>
                  </a:lnTo>
                  <a:lnTo>
                    <a:pt x="2286050" y="7848"/>
                  </a:lnTo>
                  <a:lnTo>
                    <a:pt x="2284793" y="6705"/>
                  </a:lnTo>
                  <a:lnTo>
                    <a:pt x="2284793" y="41859"/>
                  </a:lnTo>
                  <a:lnTo>
                    <a:pt x="2284501" y="50812"/>
                  </a:lnTo>
                  <a:lnTo>
                    <a:pt x="2273249" y="74472"/>
                  </a:lnTo>
                  <a:lnTo>
                    <a:pt x="2264257" y="74472"/>
                  </a:lnTo>
                  <a:lnTo>
                    <a:pt x="2252853" y="41859"/>
                  </a:lnTo>
                  <a:lnTo>
                    <a:pt x="2253119" y="33883"/>
                  </a:lnTo>
                  <a:lnTo>
                    <a:pt x="2264130" y="9105"/>
                  </a:lnTo>
                  <a:lnTo>
                    <a:pt x="2273249" y="9105"/>
                  </a:lnTo>
                  <a:lnTo>
                    <a:pt x="2284793" y="41859"/>
                  </a:lnTo>
                  <a:lnTo>
                    <a:pt x="2284793" y="6705"/>
                  </a:lnTo>
                  <a:lnTo>
                    <a:pt x="2283269" y="5308"/>
                  </a:lnTo>
                  <a:lnTo>
                    <a:pt x="2280094" y="3670"/>
                  </a:lnTo>
                  <a:lnTo>
                    <a:pt x="2276805" y="1905"/>
                  </a:lnTo>
                  <a:lnTo>
                    <a:pt x="2273122" y="1016"/>
                  </a:lnTo>
                  <a:lnTo>
                    <a:pt x="2262987" y="1016"/>
                  </a:lnTo>
                  <a:lnTo>
                    <a:pt x="2245550" y="19316"/>
                  </a:lnTo>
                  <a:lnTo>
                    <a:pt x="2243721" y="24790"/>
                  </a:lnTo>
                  <a:lnTo>
                    <a:pt x="2242705" y="32372"/>
                  </a:lnTo>
                  <a:lnTo>
                    <a:pt x="2242705" y="41859"/>
                  </a:lnTo>
                  <a:lnTo>
                    <a:pt x="2254999" y="79781"/>
                  </a:lnTo>
                  <a:lnTo>
                    <a:pt x="2261082" y="82562"/>
                  </a:lnTo>
                  <a:lnTo>
                    <a:pt x="2274646" y="82562"/>
                  </a:lnTo>
                  <a:lnTo>
                    <a:pt x="2279459" y="81051"/>
                  </a:lnTo>
                  <a:lnTo>
                    <a:pt x="2283269" y="77889"/>
                  </a:lnTo>
                  <a:lnTo>
                    <a:pt x="2287193" y="74726"/>
                  </a:lnTo>
                  <a:lnTo>
                    <a:pt x="2287359" y="74472"/>
                  </a:lnTo>
                  <a:lnTo>
                    <a:pt x="2290114" y="70307"/>
                  </a:lnTo>
                  <a:lnTo>
                    <a:pt x="2292007" y="64490"/>
                  </a:lnTo>
                  <a:lnTo>
                    <a:pt x="2293912" y="58801"/>
                  </a:lnTo>
                  <a:lnTo>
                    <a:pt x="2294928" y="51206"/>
                  </a:lnTo>
                  <a:close/>
                </a:path>
                <a:path w="2456179" h="362585">
                  <a:moveTo>
                    <a:pt x="2323439" y="70053"/>
                  </a:moveTo>
                  <a:lnTo>
                    <a:pt x="2312289" y="70053"/>
                  </a:lnTo>
                  <a:lnTo>
                    <a:pt x="2312289" y="81178"/>
                  </a:lnTo>
                  <a:lnTo>
                    <a:pt x="2323439" y="81178"/>
                  </a:lnTo>
                  <a:lnTo>
                    <a:pt x="2323439" y="70053"/>
                  </a:lnTo>
                  <a:close/>
                </a:path>
                <a:path w="2456179" h="362585">
                  <a:moveTo>
                    <a:pt x="2390749" y="52285"/>
                  </a:moveTo>
                  <a:lnTo>
                    <a:pt x="2386177" y="14287"/>
                  </a:lnTo>
                  <a:lnTo>
                    <a:pt x="2380729" y="6642"/>
                  </a:lnTo>
                  <a:lnTo>
                    <a:pt x="2380729" y="41859"/>
                  </a:lnTo>
                  <a:lnTo>
                    <a:pt x="2380450" y="50812"/>
                  </a:lnTo>
                  <a:lnTo>
                    <a:pt x="2369324" y="74472"/>
                  </a:lnTo>
                  <a:lnTo>
                    <a:pt x="2360320" y="74472"/>
                  </a:lnTo>
                  <a:lnTo>
                    <a:pt x="2348788" y="41859"/>
                  </a:lnTo>
                  <a:lnTo>
                    <a:pt x="2349068" y="33883"/>
                  </a:lnTo>
                  <a:lnTo>
                    <a:pt x="2360193" y="9105"/>
                  </a:lnTo>
                  <a:lnTo>
                    <a:pt x="2369324" y="9105"/>
                  </a:lnTo>
                  <a:lnTo>
                    <a:pt x="2380729" y="41859"/>
                  </a:lnTo>
                  <a:lnTo>
                    <a:pt x="2380729" y="6642"/>
                  </a:lnTo>
                  <a:lnTo>
                    <a:pt x="2379332" y="5308"/>
                  </a:lnTo>
                  <a:lnTo>
                    <a:pt x="2376043" y="3670"/>
                  </a:lnTo>
                  <a:lnTo>
                    <a:pt x="2372868" y="1905"/>
                  </a:lnTo>
                  <a:lnTo>
                    <a:pt x="2369070" y="1016"/>
                  </a:lnTo>
                  <a:lnTo>
                    <a:pt x="2358936" y="1016"/>
                  </a:lnTo>
                  <a:lnTo>
                    <a:pt x="2338654" y="32372"/>
                  </a:lnTo>
                  <a:lnTo>
                    <a:pt x="2338654" y="41859"/>
                  </a:lnTo>
                  <a:lnTo>
                    <a:pt x="2351074" y="79781"/>
                  </a:lnTo>
                  <a:lnTo>
                    <a:pt x="2357031" y="82562"/>
                  </a:lnTo>
                  <a:lnTo>
                    <a:pt x="2370594" y="82562"/>
                  </a:lnTo>
                  <a:lnTo>
                    <a:pt x="2375535" y="81051"/>
                  </a:lnTo>
                  <a:lnTo>
                    <a:pt x="2383142" y="74726"/>
                  </a:lnTo>
                  <a:lnTo>
                    <a:pt x="2383307" y="74472"/>
                  </a:lnTo>
                  <a:lnTo>
                    <a:pt x="2386050" y="70307"/>
                  </a:lnTo>
                  <a:lnTo>
                    <a:pt x="2387955" y="64490"/>
                  </a:lnTo>
                  <a:lnTo>
                    <a:pt x="2389987" y="58801"/>
                  </a:lnTo>
                  <a:lnTo>
                    <a:pt x="2390749" y="52285"/>
                  </a:lnTo>
                  <a:close/>
                </a:path>
                <a:path w="2456179" h="362585">
                  <a:moveTo>
                    <a:pt x="2455761" y="46532"/>
                  </a:moveTo>
                  <a:lnTo>
                    <a:pt x="2453348" y="40335"/>
                  </a:lnTo>
                  <a:lnTo>
                    <a:pt x="2449931" y="36918"/>
                  </a:lnTo>
                  <a:lnTo>
                    <a:pt x="2446248" y="33261"/>
                  </a:lnTo>
                  <a:lnTo>
                    <a:pt x="2443721" y="30734"/>
                  </a:lnTo>
                  <a:lnTo>
                    <a:pt x="2437892" y="28321"/>
                  </a:lnTo>
                  <a:lnTo>
                    <a:pt x="2425598" y="28321"/>
                  </a:lnTo>
                  <a:lnTo>
                    <a:pt x="2420531" y="29972"/>
                  </a:lnTo>
                  <a:lnTo>
                    <a:pt x="2415832" y="33261"/>
                  </a:lnTo>
                  <a:lnTo>
                    <a:pt x="2420150" y="11887"/>
                  </a:lnTo>
                  <a:lnTo>
                    <a:pt x="2451963" y="11887"/>
                  </a:lnTo>
                  <a:lnTo>
                    <a:pt x="2451963" y="2413"/>
                  </a:lnTo>
                  <a:lnTo>
                    <a:pt x="2412288" y="2413"/>
                  </a:lnTo>
                  <a:lnTo>
                    <a:pt x="2404427" y="43497"/>
                  </a:lnTo>
                  <a:lnTo>
                    <a:pt x="2413685" y="44640"/>
                  </a:lnTo>
                  <a:lnTo>
                    <a:pt x="2415197" y="42367"/>
                  </a:lnTo>
                  <a:lnTo>
                    <a:pt x="2417102" y="40462"/>
                  </a:lnTo>
                  <a:lnTo>
                    <a:pt x="2419769" y="39077"/>
                  </a:lnTo>
                  <a:lnTo>
                    <a:pt x="2422296" y="37680"/>
                  </a:lnTo>
                  <a:lnTo>
                    <a:pt x="2425090" y="36918"/>
                  </a:lnTo>
                  <a:lnTo>
                    <a:pt x="2433332" y="36918"/>
                  </a:lnTo>
                  <a:lnTo>
                    <a:pt x="2437511" y="38569"/>
                  </a:lnTo>
                  <a:lnTo>
                    <a:pt x="2440673" y="41732"/>
                  </a:lnTo>
                  <a:lnTo>
                    <a:pt x="2443848" y="45021"/>
                  </a:lnTo>
                  <a:lnTo>
                    <a:pt x="2445372" y="49441"/>
                  </a:lnTo>
                  <a:lnTo>
                    <a:pt x="2445372" y="60947"/>
                  </a:lnTo>
                  <a:lnTo>
                    <a:pt x="2443721" y="65620"/>
                  </a:lnTo>
                  <a:lnTo>
                    <a:pt x="2437130" y="72707"/>
                  </a:lnTo>
                  <a:lnTo>
                    <a:pt x="2433205" y="74472"/>
                  </a:lnTo>
                  <a:lnTo>
                    <a:pt x="2424455" y="74472"/>
                  </a:lnTo>
                  <a:lnTo>
                    <a:pt x="2421166" y="73215"/>
                  </a:lnTo>
                  <a:lnTo>
                    <a:pt x="2415578" y="68160"/>
                  </a:lnTo>
                  <a:lnTo>
                    <a:pt x="2413812" y="64490"/>
                  </a:lnTo>
                  <a:lnTo>
                    <a:pt x="2413050" y="59436"/>
                  </a:lnTo>
                  <a:lnTo>
                    <a:pt x="2402776" y="60312"/>
                  </a:lnTo>
                  <a:lnTo>
                    <a:pt x="2403411" y="67017"/>
                  </a:lnTo>
                  <a:lnTo>
                    <a:pt x="2405951" y="72453"/>
                  </a:lnTo>
                  <a:lnTo>
                    <a:pt x="2410637" y="76504"/>
                  </a:lnTo>
                  <a:lnTo>
                    <a:pt x="2415197" y="80543"/>
                  </a:lnTo>
                  <a:lnTo>
                    <a:pt x="2421166" y="82562"/>
                  </a:lnTo>
                  <a:lnTo>
                    <a:pt x="2437257" y="82562"/>
                  </a:lnTo>
                  <a:lnTo>
                    <a:pt x="2444356" y="79286"/>
                  </a:lnTo>
                  <a:lnTo>
                    <a:pt x="2448128" y="74472"/>
                  </a:lnTo>
                  <a:lnTo>
                    <a:pt x="2449525" y="72707"/>
                  </a:lnTo>
                  <a:lnTo>
                    <a:pt x="2453729" y="67652"/>
                  </a:lnTo>
                  <a:lnTo>
                    <a:pt x="2455761" y="61328"/>
                  </a:lnTo>
                  <a:lnTo>
                    <a:pt x="2455761" y="46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964466" y="3205086"/>
              <a:ext cx="74714" cy="79656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78265" y="3203695"/>
              <a:ext cx="70468" cy="82311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14083" y="3722853"/>
              <a:ext cx="65891" cy="79529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9492221" y="3649014"/>
              <a:ext cx="357505" cy="153670"/>
            </a:xfrm>
            <a:custGeom>
              <a:avLst/>
              <a:gdLst/>
              <a:ahLst/>
              <a:cxnLst/>
              <a:rect l="l" t="t" r="r" b="b"/>
              <a:pathLst>
                <a:path w="357504" h="153670">
                  <a:moveTo>
                    <a:pt x="60934" y="92938"/>
                  </a:moveTo>
                  <a:lnTo>
                    <a:pt x="60134" y="89395"/>
                  </a:lnTo>
                  <a:lnTo>
                    <a:pt x="57150" y="83324"/>
                  </a:lnTo>
                  <a:lnTo>
                    <a:pt x="56908" y="82816"/>
                  </a:lnTo>
                  <a:lnTo>
                    <a:pt x="54762" y="80162"/>
                  </a:lnTo>
                  <a:lnTo>
                    <a:pt x="52120" y="78397"/>
                  </a:lnTo>
                  <a:lnTo>
                    <a:pt x="50050" y="76923"/>
                  </a:lnTo>
                  <a:lnTo>
                    <a:pt x="50050" y="93941"/>
                  </a:lnTo>
                  <a:lnTo>
                    <a:pt x="50050" y="101917"/>
                  </a:lnTo>
                  <a:lnTo>
                    <a:pt x="48615" y="105448"/>
                  </a:lnTo>
                  <a:lnTo>
                    <a:pt x="42875" y="110515"/>
                  </a:lnTo>
                  <a:lnTo>
                    <a:pt x="38036" y="111772"/>
                  </a:lnTo>
                  <a:lnTo>
                    <a:pt x="10566" y="111772"/>
                  </a:lnTo>
                  <a:lnTo>
                    <a:pt x="10566" y="83324"/>
                  </a:lnTo>
                  <a:lnTo>
                    <a:pt x="35775" y="83324"/>
                  </a:lnTo>
                  <a:lnTo>
                    <a:pt x="47510" y="88760"/>
                  </a:lnTo>
                  <a:lnTo>
                    <a:pt x="49199" y="91033"/>
                  </a:lnTo>
                  <a:lnTo>
                    <a:pt x="50050" y="93941"/>
                  </a:lnTo>
                  <a:lnTo>
                    <a:pt x="50050" y="76923"/>
                  </a:lnTo>
                  <a:lnTo>
                    <a:pt x="35420" y="73850"/>
                  </a:lnTo>
                  <a:lnTo>
                    <a:pt x="0" y="73850"/>
                  </a:lnTo>
                  <a:lnTo>
                    <a:pt x="0" y="153504"/>
                  </a:lnTo>
                  <a:lnTo>
                    <a:pt x="10566" y="153504"/>
                  </a:lnTo>
                  <a:lnTo>
                    <a:pt x="10566" y="121132"/>
                  </a:lnTo>
                  <a:lnTo>
                    <a:pt x="42329" y="121132"/>
                  </a:lnTo>
                  <a:lnTo>
                    <a:pt x="50139" y="118859"/>
                  </a:lnTo>
                  <a:lnTo>
                    <a:pt x="56680" y="111772"/>
                  </a:lnTo>
                  <a:lnTo>
                    <a:pt x="58775" y="109499"/>
                  </a:lnTo>
                  <a:lnTo>
                    <a:pt x="60934" y="103682"/>
                  </a:lnTo>
                  <a:lnTo>
                    <a:pt x="60934" y="92938"/>
                  </a:lnTo>
                  <a:close/>
                </a:path>
                <a:path w="357504" h="153670">
                  <a:moveTo>
                    <a:pt x="160058" y="0"/>
                  </a:moveTo>
                  <a:lnTo>
                    <a:pt x="145859" y="0"/>
                  </a:lnTo>
                  <a:lnTo>
                    <a:pt x="126720" y="55511"/>
                  </a:lnTo>
                  <a:lnTo>
                    <a:pt x="124701" y="61074"/>
                  </a:lnTo>
                  <a:lnTo>
                    <a:pt x="123190" y="65747"/>
                  </a:lnTo>
                  <a:lnTo>
                    <a:pt x="122415" y="68275"/>
                  </a:lnTo>
                  <a:lnTo>
                    <a:pt x="121539" y="65366"/>
                  </a:lnTo>
                  <a:lnTo>
                    <a:pt x="120396" y="61709"/>
                  </a:lnTo>
                  <a:lnTo>
                    <a:pt x="118618" y="56527"/>
                  </a:lnTo>
                  <a:lnTo>
                    <a:pt x="103606" y="11887"/>
                  </a:lnTo>
                  <a:lnTo>
                    <a:pt x="99606" y="0"/>
                  </a:lnTo>
                  <a:lnTo>
                    <a:pt x="83756" y="0"/>
                  </a:lnTo>
                  <a:lnTo>
                    <a:pt x="83756" y="79781"/>
                  </a:lnTo>
                  <a:lnTo>
                    <a:pt x="93903" y="79781"/>
                  </a:lnTo>
                  <a:lnTo>
                    <a:pt x="93903" y="11887"/>
                  </a:lnTo>
                  <a:lnTo>
                    <a:pt x="117094" y="79781"/>
                  </a:lnTo>
                  <a:lnTo>
                    <a:pt x="126606" y="79781"/>
                  </a:lnTo>
                  <a:lnTo>
                    <a:pt x="130619" y="68275"/>
                  </a:lnTo>
                  <a:lnTo>
                    <a:pt x="149923" y="13030"/>
                  </a:lnTo>
                  <a:lnTo>
                    <a:pt x="149923" y="79781"/>
                  </a:lnTo>
                  <a:lnTo>
                    <a:pt x="160058" y="79781"/>
                  </a:lnTo>
                  <a:lnTo>
                    <a:pt x="160058" y="13030"/>
                  </a:lnTo>
                  <a:lnTo>
                    <a:pt x="160058" y="0"/>
                  </a:lnTo>
                  <a:close/>
                </a:path>
                <a:path w="357504" h="153670">
                  <a:moveTo>
                    <a:pt x="229260" y="40843"/>
                  </a:moveTo>
                  <a:lnTo>
                    <a:pt x="226847" y="33642"/>
                  </a:lnTo>
                  <a:lnTo>
                    <a:pt x="222148" y="28829"/>
                  </a:lnTo>
                  <a:lnTo>
                    <a:pt x="219240" y="25857"/>
                  </a:lnTo>
                  <a:lnTo>
                    <a:pt x="219240" y="43370"/>
                  </a:lnTo>
                  <a:lnTo>
                    <a:pt x="219214" y="58293"/>
                  </a:lnTo>
                  <a:lnTo>
                    <a:pt x="217601" y="63728"/>
                  </a:lnTo>
                  <a:lnTo>
                    <a:pt x="211137" y="71183"/>
                  </a:lnTo>
                  <a:lnTo>
                    <a:pt x="207086" y="73088"/>
                  </a:lnTo>
                  <a:lnTo>
                    <a:pt x="197319" y="73088"/>
                  </a:lnTo>
                  <a:lnTo>
                    <a:pt x="193268" y="71183"/>
                  </a:lnTo>
                  <a:lnTo>
                    <a:pt x="186677" y="63855"/>
                  </a:lnTo>
                  <a:lnTo>
                    <a:pt x="185153" y="58293"/>
                  </a:lnTo>
                  <a:lnTo>
                    <a:pt x="185191" y="43370"/>
                  </a:lnTo>
                  <a:lnTo>
                    <a:pt x="186677" y="37934"/>
                  </a:lnTo>
                  <a:lnTo>
                    <a:pt x="193268" y="30607"/>
                  </a:lnTo>
                  <a:lnTo>
                    <a:pt x="197319" y="28829"/>
                  </a:lnTo>
                  <a:lnTo>
                    <a:pt x="207086" y="28829"/>
                  </a:lnTo>
                  <a:lnTo>
                    <a:pt x="211137" y="30607"/>
                  </a:lnTo>
                  <a:lnTo>
                    <a:pt x="214299" y="34264"/>
                  </a:lnTo>
                  <a:lnTo>
                    <a:pt x="217601" y="37934"/>
                  </a:lnTo>
                  <a:lnTo>
                    <a:pt x="219240" y="43370"/>
                  </a:lnTo>
                  <a:lnTo>
                    <a:pt x="219240" y="25857"/>
                  </a:lnTo>
                  <a:lnTo>
                    <a:pt x="216712" y="23266"/>
                  </a:lnTo>
                  <a:lnTo>
                    <a:pt x="210121" y="20612"/>
                  </a:lnTo>
                  <a:lnTo>
                    <a:pt x="195033" y="20612"/>
                  </a:lnTo>
                  <a:lnTo>
                    <a:pt x="175018" y="50838"/>
                  </a:lnTo>
                  <a:lnTo>
                    <a:pt x="175018" y="60693"/>
                  </a:lnTo>
                  <a:lnTo>
                    <a:pt x="177546" y="68148"/>
                  </a:lnTo>
                  <a:lnTo>
                    <a:pt x="182486" y="73342"/>
                  </a:lnTo>
                  <a:lnTo>
                    <a:pt x="187566" y="78524"/>
                  </a:lnTo>
                  <a:lnTo>
                    <a:pt x="194030" y="81051"/>
                  </a:lnTo>
                  <a:lnTo>
                    <a:pt x="207200" y="81051"/>
                  </a:lnTo>
                  <a:lnTo>
                    <a:pt x="211899" y="79908"/>
                  </a:lnTo>
                  <a:lnTo>
                    <a:pt x="216204" y="77508"/>
                  </a:lnTo>
                  <a:lnTo>
                    <a:pt x="220510" y="75234"/>
                  </a:lnTo>
                  <a:lnTo>
                    <a:pt x="222580" y="73088"/>
                  </a:lnTo>
                  <a:lnTo>
                    <a:pt x="223685" y="71945"/>
                  </a:lnTo>
                  <a:lnTo>
                    <a:pt x="228244" y="63347"/>
                  </a:lnTo>
                  <a:lnTo>
                    <a:pt x="229146" y="58166"/>
                  </a:lnTo>
                  <a:lnTo>
                    <a:pt x="229260" y="40843"/>
                  </a:lnTo>
                  <a:close/>
                </a:path>
                <a:path w="357504" h="153670">
                  <a:moveTo>
                    <a:pt x="289458" y="0"/>
                  </a:moveTo>
                  <a:lnTo>
                    <a:pt x="280466" y="0"/>
                  </a:lnTo>
                  <a:lnTo>
                    <a:pt x="280466" y="43878"/>
                  </a:lnTo>
                  <a:lnTo>
                    <a:pt x="280466" y="58928"/>
                  </a:lnTo>
                  <a:lnTo>
                    <a:pt x="278942" y="64236"/>
                  </a:lnTo>
                  <a:lnTo>
                    <a:pt x="275894" y="67779"/>
                  </a:lnTo>
                  <a:lnTo>
                    <a:pt x="272986" y="71310"/>
                  </a:lnTo>
                  <a:lnTo>
                    <a:pt x="269303" y="73088"/>
                  </a:lnTo>
                  <a:lnTo>
                    <a:pt x="260692" y="73088"/>
                  </a:lnTo>
                  <a:lnTo>
                    <a:pt x="257009" y="71183"/>
                  </a:lnTo>
                  <a:lnTo>
                    <a:pt x="253974" y="67525"/>
                  </a:lnTo>
                  <a:lnTo>
                    <a:pt x="250799" y="63855"/>
                  </a:lnTo>
                  <a:lnTo>
                    <a:pt x="249288" y="58293"/>
                  </a:lnTo>
                  <a:lnTo>
                    <a:pt x="249288" y="43243"/>
                  </a:lnTo>
                  <a:lnTo>
                    <a:pt x="250672" y="37680"/>
                  </a:lnTo>
                  <a:lnTo>
                    <a:pt x="256514" y="30607"/>
                  </a:lnTo>
                  <a:lnTo>
                    <a:pt x="260184" y="28829"/>
                  </a:lnTo>
                  <a:lnTo>
                    <a:pt x="269062" y="28829"/>
                  </a:lnTo>
                  <a:lnTo>
                    <a:pt x="272859" y="30607"/>
                  </a:lnTo>
                  <a:lnTo>
                    <a:pt x="275894" y="34264"/>
                  </a:lnTo>
                  <a:lnTo>
                    <a:pt x="278942" y="38061"/>
                  </a:lnTo>
                  <a:lnTo>
                    <a:pt x="280466" y="43878"/>
                  </a:lnTo>
                  <a:lnTo>
                    <a:pt x="280466" y="0"/>
                  </a:lnTo>
                  <a:lnTo>
                    <a:pt x="279577" y="0"/>
                  </a:lnTo>
                  <a:lnTo>
                    <a:pt x="279577" y="28575"/>
                  </a:lnTo>
                  <a:lnTo>
                    <a:pt x="277926" y="26301"/>
                  </a:lnTo>
                  <a:lnTo>
                    <a:pt x="275640" y="24282"/>
                  </a:lnTo>
                  <a:lnTo>
                    <a:pt x="272986" y="22885"/>
                  </a:lnTo>
                  <a:lnTo>
                    <a:pt x="270192" y="21374"/>
                  </a:lnTo>
                  <a:lnTo>
                    <a:pt x="267157" y="20612"/>
                  </a:lnTo>
                  <a:lnTo>
                    <a:pt x="258914" y="20612"/>
                  </a:lnTo>
                  <a:lnTo>
                    <a:pt x="242062" y="35280"/>
                  </a:lnTo>
                  <a:lnTo>
                    <a:pt x="240157" y="39954"/>
                  </a:lnTo>
                  <a:lnTo>
                    <a:pt x="239141" y="45148"/>
                  </a:lnTo>
                  <a:lnTo>
                    <a:pt x="239141" y="56896"/>
                  </a:lnTo>
                  <a:lnTo>
                    <a:pt x="259422" y="81051"/>
                  </a:lnTo>
                  <a:lnTo>
                    <a:pt x="271208" y="81051"/>
                  </a:lnTo>
                  <a:lnTo>
                    <a:pt x="276656" y="78270"/>
                  </a:lnTo>
                  <a:lnTo>
                    <a:pt x="279933" y="73088"/>
                  </a:lnTo>
                  <a:lnTo>
                    <a:pt x="280339" y="72453"/>
                  </a:lnTo>
                  <a:lnTo>
                    <a:pt x="280339" y="79781"/>
                  </a:lnTo>
                  <a:lnTo>
                    <a:pt x="289458" y="79781"/>
                  </a:lnTo>
                  <a:lnTo>
                    <a:pt x="289458" y="72453"/>
                  </a:lnTo>
                  <a:lnTo>
                    <a:pt x="289458" y="28829"/>
                  </a:lnTo>
                  <a:lnTo>
                    <a:pt x="289458" y="28575"/>
                  </a:lnTo>
                  <a:lnTo>
                    <a:pt x="289458" y="0"/>
                  </a:lnTo>
                  <a:close/>
                </a:path>
                <a:path w="357504" h="153670">
                  <a:moveTo>
                    <a:pt x="356882" y="41224"/>
                  </a:moveTo>
                  <a:lnTo>
                    <a:pt x="354355" y="33769"/>
                  </a:lnTo>
                  <a:lnTo>
                    <a:pt x="349643" y="28702"/>
                  </a:lnTo>
                  <a:lnTo>
                    <a:pt x="346494" y="25323"/>
                  </a:lnTo>
                  <a:lnTo>
                    <a:pt x="346494" y="45262"/>
                  </a:lnTo>
                  <a:lnTo>
                    <a:pt x="314172" y="45262"/>
                  </a:lnTo>
                  <a:lnTo>
                    <a:pt x="314426" y="40335"/>
                  </a:lnTo>
                  <a:lnTo>
                    <a:pt x="316204" y="36296"/>
                  </a:lnTo>
                  <a:lnTo>
                    <a:pt x="322287" y="30226"/>
                  </a:lnTo>
                  <a:lnTo>
                    <a:pt x="326085" y="28702"/>
                  </a:lnTo>
                  <a:lnTo>
                    <a:pt x="335597" y="28702"/>
                  </a:lnTo>
                  <a:lnTo>
                    <a:pt x="339648" y="30607"/>
                  </a:lnTo>
                  <a:lnTo>
                    <a:pt x="344843" y="36791"/>
                  </a:lnTo>
                  <a:lnTo>
                    <a:pt x="345986" y="40462"/>
                  </a:lnTo>
                  <a:lnTo>
                    <a:pt x="346494" y="45262"/>
                  </a:lnTo>
                  <a:lnTo>
                    <a:pt x="346494" y="25323"/>
                  </a:lnTo>
                  <a:lnTo>
                    <a:pt x="344589" y="23266"/>
                  </a:lnTo>
                  <a:lnTo>
                    <a:pt x="338251" y="20612"/>
                  </a:lnTo>
                  <a:lnTo>
                    <a:pt x="322541" y="20612"/>
                  </a:lnTo>
                  <a:lnTo>
                    <a:pt x="315950" y="23393"/>
                  </a:lnTo>
                  <a:lnTo>
                    <a:pt x="305943" y="34137"/>
                  </a:lnTo>
                  <a:lnTo>
                    <a:pt x="303403" y="41605"/>
                  </a:lnTo>
                  <a:lnTo>
                    <a:pt x="303403" y="60820"/>
                  </a:lnTo>
                  <a:lnTo>
                    <a:pt x="305943" y="68033"/>
                  </a:lnTo>
                  <a:lnTo>
                    <a:pt x="310883" y="73342"/>
                  </a:lnTo>
                  <a:lnTo>
                    <a:pt x="315823" y="78524"/>
                  </a:lnTo>
                  <a:lnTo>
                    <a:pt x="322541" y="81051"/>
                  </a:lnTo>
                  <a:lnTo>
                    <a:pt x="337743" y="81051"/>
                  </a:lnTo>
                  <a:lnTo>
                    <a:pt x="356501" y="62458"/>
                  </a:lnTo>
                  <a:lnTo>
                    <a:pt x="346367" y="61201"/>
                  </a:lnTo>
                  <a:lnTo>
                    <a:pt x="344843" y="65252"/>
                  </a:lnTo>
                  <a:lnTo>
                    <a:pt x="342823" y="68275"/>
                  </a:lnTo>
                  <a:lnTo>
                    <a:pt x="337743" y="72072"/>
                  </a:lnTo>
                  <a:lnTo>
                    <a:pt x="334708" y="73088"/>
                  </a:lnTo>
                  <a:lnTo>
                    <a:pt x="326212" y="73088"/>
                  </a:lnTo>
                  <a:lnTo>
                    <a:pt x="322160" y="71310"/>
                  </a:lnTo>
                  <a:lnTo>
                    <a:pt x="315696" y="64617"/>
                  </a:lnTo>
                  <a:lnTo>
                    <a:pt x="313918" y="59677"/>
                  </a:lnTo>
                  <a:lnTo>
                    <a:pt x="313537" y="53365"/>
                  </a:lnTo>
                  <a:lnTo>
                    <a:pt x="356755" y="53365"/>
                  </a:lnTo>
                  <a:lnTo>
                    <a:pt x="356882" y="45262"/>
                  </a:lnTo>
                  <a:lnTo>
                    <a:pt x="356882" y="41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18260" y="2883047"/>
              <a:ext cx="115904" cy="81553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86967" y="4144539"/>
              <a:ext cx="322466" cy="465850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8696473" y="3574919"/>
              <a:ext cx="89535" cy="443865"/>
            </a:xfrm>
            <a:custGeom>
              <a:avLst/>
              <a:gdLst/>
              <a:ahLst/>
              <a:cxnLst/>
              <a:rect l="l" t="t" r="r" b="b"/>
              <a:pathLst>
                <a:path w="89534" h="443864">
                  <a:moveTo>
                    <a:pt x="44485" y="110886"/>
                  </a:moveTo>
                  <a:lnTo>
                    <a:pt x="44485" y="0"/>
                  </a:lnTo>
                </a:path>
                <a:path w="89534" h="443864">
                  <a:moveTo>
                    <a:pt x="0" y="110886"/>
                  </a:moveTo>
                  <a:lnTo>
                    <a:pt x="88971" y="110886"/>
                  </a:lnTo>
                </a:path>
                <a:path w="89534" h="443864">
                  <a:moveTo>
                    <a:pt x="0" y="332786"/>
                  </a:moveTo>
                  <a:lnTo>
                    <a:pt x="0" y="110886"/>
                  </a:lnTo>
                </a:path>
                <a:path w="89534" h="443864">
                  <a:moveTo>
                    <a:pt x="88971" y="110886"/>
                  </a:moveTo>
                  <a:lnTo>
                    <a:pt x="88971" y="332786"/>
                  </a:lnTo>
                </a:path>
                <a:path w="89534" h="443864">
                  <a:moveTo>
                    <a:pt x="88971" y="332786"/>
                  </a:moveTo>
                  <a:lnTo>
                    <a:pt x="0" y="332786"/>
                  </a:lnTo>
                </a:path>
                <a:path w="89534" h="443864">
                  <a:moveTo>
                    <a:pt x="44485" y="332786"/>
                  </a:moveTo>
                  <a:lnTo>
                    <a:pt x="44485" y="443737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58836" y="3869446"/>
              <a:ext cx="181124" cy="81932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27189" y="3756233"/>
              <a:ext cx="222074" cy="79529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10075598" y="3204959"/>
              <a:ext cx="593725" cy="163195"/>
            </a:xfrm>
            <a:custGeom>
              <a:avLst/>
              <a:gdLst/>
              <a:ahLst/>
              <a:cxnLst/>
              <a:rect l="l" t="t" r="r" b="b"/>
              <a:pathLst>
                <a:path w="593725" h="163195">
                  <a:moveTo>
                    <a:pt x="296572" y="73966"/>
                  </a:moveTo>
                  <a:lnTo>
                    <a:pt x="290744" y="45180"/>
                  </a:lnTo>
                  <a:lnTo>
                    <a:pt x="274852" y="21668"/>
                  </a:lnTo>
                  <a:lnTo>
                    <a:pt x="251284" y="5814"/>
                  </a:lnTo>
                  <a:lnTo>
                    <a:pt x="222429" y="0"/>
                  </a:lnTo>
                  <a:lnTo>
                    <a:pt x="193520" y="5814"/>
                  </a:lnTo>
                  <a:lnTo>
                    <a:pt x="169958" y="21668"/>
                  </a:lnTo>
                  <a:lnTo>
                    <a:pt x="154096" y="45180"/>
                  </a:lnTo>
                  <a:lnTo>
                    <a:pt x="148286" y="73966"/>
                  </a:lnTo>
                </a:path>
                <a:path w="593725" h="163195">
                  <a:moveTo>
                    <a:pt x="444858" y="73966"/>
                  </a:moveTo>
                  <a:lnTo>
                    <a:pt x="439030" y="45180"/>
                  </a:lnTo>
                  <a:lnTo>
                    <a:pt x="423138" y="21668"/>
                  </a:lnTo>
                  <a:lnTo>
                    <a:pt x="399570" y="5814"/>
                  </a:lnTo>
                  <a:lnTo>
                    <a:pt x="370715" y="0"/>
                  </a:lnTo>
                  <a:lnTo>
                    <a:pt x="341806" y="5814"/>
                  </a:lnTo>
                  <a:lnTo>
                    <a:pt x="318245" y="21668"/>
                  </a:lnTo>
                  <a:lnTo>
                    <a:pt x="302382" y="45180"/>
                  </a:lnTo>
                  <a:lnTo>
                    <a:pt x="296572" y="73966"/>
                  </a:lnTo>
                </a:path>
                <a:path w="593725" h="163195">
                  <a:moveTo>
                    <a:pt x="163114" y="147933"/>
                  </a:moveTo>
                  <a:lnTo>
                    <a:pt x="163114" y="139841"/>
                  </a:lnTo>
                  <a:lnTo>
                    <a:pt x="156397" y="133140"/>
                  </a:lnTo>
                  <a:lnTo>
                    <a:pt x="148286" y="133140"/>
                  </a:lnTo>
                  <a:lnTo>
                    <a:pt x="140048" y="133140"/>
                  </a:lnTo>
                  <a:lnTo>
                    <a:pt x="133457" y="139841"/>
                  </a:lnTo>
                  <a:lnTo>
                    <a:pt x="133457" y="147933"/>
                  </a:lnTo>
                </a:path>
                <a:path w="593725" h="163195">
                  <a:moveTo>
                    <a:pt x="133457" y="147933"/>
                  </a:moveTo>
                  <a:lnTo>
                    <a:pt x="133457" y="156151"/>
                  </a:lnTo>
                  <a:lnTo>
                    <a:pt x="140048" y="162726"/>
                  </a:lnTo>
                  <a:lnTo>
                    <a:pt x="148286" y="162726"/>
                  </a:lnTo>
                  <a:lnTo>
                    <a:pt x="156397" y="162726"/>
                  </a:lnTo>
                  <a:lnTo>
                    <a:pt x="163114" y="156151"/>
                  </a:lnTo>
                  <a:lnTo>
                    <a:pt x="163114" y="147933"/>
                  </a:lnTo>
                </a:path>
                <a:path w="593725" h="163195">
                  <a:moveTo>
                    <a:pt x="0" y="73966"/>
                  </a:moveTo>
                  <a:lnTo>
                    <a:pt x="148286" y="73966"/>
                  </a:lnTo>
                </a:path>
                <a:path w="593725" h="163195">
                  <a:moveTo>
                    <a:pt x="444858" y="73966"/>
                  </a:moveTo>
                  <a:lnTo>
                    <a:pt x="593144" y="73966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0222103" y="3105200"/>
              <a:ext cx="311150" cy="398780"/>
            </a:xfrm>
            <a:custGeom>
              <a:avLst/>
              <a:gdLst/>
              <a:ahLst/>
              <a:cxnLst/>
              <a:rect l="l" t="t" r="r" b="b"/>
              <a:pathLst>
                <a:path w="311150" h="398779">
                  <a:moveTo>
                    <a:pt x="46266" y="0"/>
                  </a:moveTo>
                  <a:lnTo>
                    <a:pt x="40182" y="0"/>
                  </a:lnTo>
                  <a:lnTo>
                    <a:pt x="37896" y="254"/>
                  </a:lnTo>
                  <a:lnTo>
                    <a:pt x="28143" y="7594"/>
                  </a:lnTo>
                  <a:lnTo>
                    <a:pt x="27254" y="9359"/>
                  </a:lnTo>
                  <a:lnTo>
                    <a:pt x="26619" y="11887"/>
                  </a:lnTo>
                  <a:lnTo>
                    <a:pt x="26352" y="15049"/>
                  </a:lnTo>
                  <a:lnTo>
                    <a:pt x="26111" y="16814"/>
                  </a:lnTo>
                  <a:lnTo>
                    <a:pt x="14706" y="47929"/>
                  </a:lnTo>
                  <a:lnTo>
                    <a:pt x="14706" y="56781"/>
                  </a:lnTo>
                  <a:lnTo>
                    <a:pt x="17487" y="56781"/>
                  </a:lnTo>
                  <a:lnTo>
                    <a:pt x="19773" y="57658"/>
                  </a:lnTo>
                  <a:lnTo>
                    <a:pt x="26111" y="85102"/>
                  </a:lnTo>
                  <a:lnTo>
                    <a:pt x="26238" y="89776"/>
                  </a:lnTo>
                  <a:lnTo>
                    <a:pt x="27254" y="95465"/>
                  </a:lnTo>
                  <a:lnTo>
                    <a:pt x="28143" y="97866"/>
                  </a:lnTo>
                  <a:lnTo>
                    <a:pt x="29781" y="99771"/>
                  </a:lnTo>
                  <a:lnTo>
                    <a:pt x="31305" y="101663"/>
                  </a:lnTo>
                  <a:lnTo>
                    <a:pt x="33210" y="102920"/>
                  </a:lnTo>
                  <a:lnTo>
                    <a:pt x="37134" y="104444"/>
                  </a:lnTo>
                  <a:lnTo>
                    <a:pt x="39674" y="104698"/>
                  </a:lnTo>
                  <a:lnTo>
                    <a:pt x="46266" y="104698"/>
                  </a:lnTo>
                  <a:lnTo>
                    <a:pt x="46266" y="96100"/>
                  </a:lnTo>
                  <a:lnTo>
                    <a:pt x="41198" y="96100"/>
                  </a:lnTo>
                  <a:lnTo>
                    <a:pt x="38912" y="95592"/>
                  </a:lnTo>
                  <a:lnTo>
                    <a:pt x="35242" y="69037"/>
                  </a:lnTo>
                  <a:lnTo>
                    <a:pt x="34353" y="63474"/>
                  </a:lnTo>
                  <a:lnTo>
                    <a:pt x="32575" y="60058"/>
                  </a:lnTo>
                  <a:lnTo>
                    <a:pt x="30670" y="56527"/>
                  </a:lnTo>
                  <a:lnTo>
                    <a:pt x="27889" y="53987"/>
                  </a:lnTo>
                  <a:lnTo>
                    <a:pt x="23825" y="52349"/>
                  </a:lnTo>
                  <a:lnTo>
                    <a:pt x="27254" y="50711"/>
                  </a:lnTo>
                  <a:lnTo>
                    <a:pt x="35267" y="14922"/>
                  </a:lnTo>
                  <a:lnTo>
                    <a:pt x="35864" y="12014"/>
                  </a:lnTo>
                  <a:lnTo>
                    <a:pt x="37134" y="10629"/>
                  </a:lnTo>
                  <a:lnTo>
                    <a:pt x="38277" y="9232"/>
                  </a:lnTo>
                  <a:lnTo>
                    <a:pt x="40817" y="8597"/>
                  </a:lnTo>
                  <a:lnTo>
                    <a:pt x="46266" y="8597"/>
                  </a:lnTo>
                  <a:lnTo>
                    <a:pt x="46266" y="0"/>
                  </a:lnTo>
                  <a:close/>
                </a:path>
                <a:path w="311150" h="398779">
                  <a:moveTo>
                    <a:pt x="50190" y="387794"/>
                  </a:moveTo>
                  <a:lnTo>
                    <a:pt x="10642" y="387794"/>
                  </a:lnTo>
                  <a:lnTo>
                    <a:pt x="10642" y="317119"/>
                  </a:lnTo>
                  <a:lnTo>
                    <a:pt x="0" y="317119"/>
                  </a:lnTo>
                  <a:lnTo>
                    <a:pt x="0" y="397154"/>
                  </a:lnTo>
                  <a:lnTo>
                    <a:pt x="50190" y="397154"/>
                  </a:lnTo>
                  <a:lnTo>
                    <a:pt x="50190" y="387794"/>
                  </a:lnTo>
                  <a:close/>
                </a:path>
                <a:path w="311150" h="398779">
                  <a:moveTo>
                    <a:pt x="108242" y="71818"/>
                  </a:moveTo>
                  <a:lnTo>
                    <a:pt x="68821" y="71818"/>
                  </a:lnTo>
                  <a:lnTo>
                    <a:pt x="68821" y="1397"/>
                  </a:lnTo>
                  <a:lnTo>
                    <a:pt x="58305" y="1397"/>
                  </a:lnTo>
                  <a:lnTo>
                    <a:pt x="58305" y="81178"/>
                  </a:lnTo>
                  <a:lnTo>
                    <a:pt x="108242" y="81178"/>
                  </a:lnTo>
                  <a:lnTo>
                    <a:pt x="108242" y="71818"/>
                  </a:lnTo>
                  <a:close/>
                </a:path>
                <a:path w="311150" h="398779">
                  <a:moveTo>
                    <a:pt x="124968" y="369328"/>
                  </a:moveTo>
                  <a:lnTo>
                    <a:pt x="123698" y="365290"/>
                  </a:lnTo>
                  <a:lnTo>
                    <a:pt x="121043" y="361873"/>
                  </a:lnTo>
                  <a:lnTo>
                    <a:pt x="119811" y="360222"/>
                  </a:lnTo>
                  <a:lnTo>
                    <a:pt x="118503" y="358457"/>
                  </a:lnTo>
                  <a:lnTo>
                    <a:pt x="114706" y="355930"/>
                  </a:lnTo>
                  <a:lnTo>
                    <a:pt x="113944" y="355714"/>
                  </a:lnTo>
                  <a:lnTo>
                    <a:pt x="113944" y="370979"/>
                  </a:lnTo>
                  <a:lnTo>
                    <a:pt x="113944" y="376542"/>
                  </a:lnTo>
                  <a:lnTo>
                    <a:pt x="98348" y="387794"/>
                  </a:lnTo>
                  <a:lnTo>
                    <a:pt x="74904" y="387794"/>
                  </a:lnTo>
                  <a:lnTo>
                    <a:pt x="74904" y="360222"/>
                  </a:lnTo>
                  <a:lnTo>
                    <a:pt x="98602" y="360222"/>
                  </a:lnTo>
                  <a:lnTo>
                    <a:pt x="113944" y="370979"/>
                  </a:lnTo>
                  <a:lnTo>
                    <a:pt x="113944" y="355714"/>
                  </a:lnTo>
                  <a:lnTo>
                    <a:pt x="109880" y="354533"/>
                  </a:lnTo>
                  <a:lnTo>
                    <a:pt x="113690" y="352640"/>
                  </a:lnTo>
                  <a:lnTo>
                    <a:pt x="115887" y="350748"/>
                  </a:lnTo>
                  <a:lnTo>
                    <a:pt x="116471" y="350240"/>
                  </a:lnTo>
                  <a:lnTo>
                    <a:pt x="118249" y="347205"/>
                  </a:lnTo>
                  <a:lnTo>
                    <a:pt x="120154" y="344170"/>
                  </a:lnTo>
                  <a:lnTo>
                    <a:pt x="121170" y="341007"/>
                  </a:lnTo>
                  <a:lnTo>
                    <a:pt x="121119" y="333806"/>
                  </a:lnTo>
                  <a:lnTo>
                    <a:pt x="120027" y="330390"/>
                  </a:lnTo>
                  <a:lnTo>
                    <a:pt x="117678" y="326466"/>
                  </a:lnTo>
                  <a:lnTo>
                    <a:pt x="115836" y="323557"/>
                  </a:lnTo>
                  <a:lnTo>
                    <a:pt x="112928" y="321157"/>
                  </a:lnTo>
                  <a:lnTo>
                    <a:pt x="110642" y="320141"/>
                  </a:lnTo>
                  <a:lnTo>
                    <a:pt x="110642" y="336207"/>
                  </a:lnTo>
                  <a:lnTo>
                    <a:pt x="110642" y="341642"/>
                  </a:lnTo>
                  <a:lnTo>
                    <a:pt x="97091" y="350748"/>
                  </a:lnTo>
                  <a:lnTo>
                    <a:pt x="74904" y="350748"/>
                  </a:lnTo>
                  <a:lnTo>
                    <a:pt x="74904" y="326466"/>
                  </a:lnTo>
                  <a:lnTo>
                    <a:pt x="96837" y="326466"/>
                  </a:lnTo>
                  <a:lnTo>
                    <a:pt x="110642" y="336207"/>
                  </a:lnTo>
                  <a:lnTo>
                    <a:pt x="110642" y="320141"/>
                  </a:lnTo>
                  <a:lnTo>
                    <a:pt x="105575" y="317868"/>
                  </a:lnTo>
                  <a:lnTo>
                    <a:pt x="100634" y="317119"/>
                  </a:lnTo>
                  <a:lnTo>
                    <a:pt x="64389" y="317119"/>
                  </a:lnTo>
                  <a:lnTo>
                    <a:pt x="64389" y="397154"/>
                  </a:lnTo>
                  <a:lnTo>
                    <a:pt x="100126" y="397154"/>
                  </a:lnTo>
                  <a:lnTo>
                    <a:pt x="104432" y="396773"/>
                  </a:lnTo>
                  <a:lnTo>
                    <a:pt x="111404" y="394995"/>
                  </a:lnTo>
                  <a:lnTo>
                    <a:pt x="114325" y="393611"/>
                  </a:lnTo>
                  <a:lnTo>
                    <a:pt x="116725" y="391833"/>
                  </a:lnTo>
                  <a:lnTo>
                    <a:pt x="119011" y="390194"/>
                  </a:lnTo>
                  <a:lnTo>
                    <a:pt x="120942" y="387794"/>
                  </a:lnTo>
                  <a:lnTo>
                    <a:pt x="121043" y="387667"/>
                  </a:lnTo>
                  <a:lnTo>
                    <a:pt x="122555" y="384378"/>
                  </a:lnTo>
                  <a:lnTo>
                    <a:pt x="124206" y="381215"/>
                  </a:lnTo>
                  <a:lnTo>
                    <a:pt x="124968" y="377672"/>
                  </a:lnTo>
                  <a:lnTo>
                    <a:pt x="124968" y="369328"/>
                  </a:lnTo>
                  <a:close/>
                </a:path>
                <a:path w="311150" h="398779">
                  <a:moveTo>
                    <a:pt x="165646" y="60947"/>
                  </a:moveTo>
                  <a:lnTo>
                    <a:pt x="164896" y="58039"/>
                  </a:lnTo>
                  <a:lnTo>
                    <a:pt x="163372" y="55892"/>
                  </a:lnTo>
                  <a:lnTo>
                    <a:pt x="161848" y="53619"/>
                  </a:lnTo>
                  <a:lnTo>
                    <a:pt x="159689" y="51841"/>
                  </a:lnTo>
                  <a:lnTo>
                    <a:pt x="154114" y="49568"/>
                  </a:lnTo>
                  <a:lnTo>
                    <a:pt x="149301" y="48056"/>
                  </a:lnTo>
                  <a:lnTo>
                    <a:pt x="137515" y="44894"/>
                  </a:lnTo>
                  <a:lnTo>
                    <a:pt x="134594" y="44005"/>
                  </a:lnTo>
                  <a:lnTo>
                    <a:pt x="133718" y="43624"/>
                  </a:lnTo>
                  <a:lnTo>
                    <a:pt x="131940" y="42989"/>
                  </a:lnTo>
                  <a:lnTo>
                    <a:pt x="130670" y="42113"/>
                  </a:lnTo>
                  <a:lnTo>
                    <a:pt x="129908" y="40970"/>
                  </a:lnTo>
                  <a:lnTo>
                    <a:pt x="129146" y="39954"/>
                  </a:lnTo>
                  <a:lnTo>
                    <a:pt x="128638" y="38823"/>
                  </a:lnTo>
                  <a:lnTo>
                    <a:pt x="128638" y="35661"/>
                  </a:lnTo>
                  <a:lnTo>
                    <a:pt x="129654" y="33896"/>
                  </a:lnTo>
                  <a:lnTo>
                    <a:pt x="133464" y="30861"/>
                  </a:lnTo>
                  <a:lnTo>
                    <a:pt x="136753" y="30099"/>
                  </a:lnTo>
                  <a:lnTo>
                    <a:pt x="145122" y="30099"/>
                  </a:lnTo>
                  <a:lnTo>
                    <a:pt x="148031" y="30988"/>
                  </a:lnTo>
                  <a:lnTo>
                    <a:pt x="150063" y="32626"/>
                  </a:lnTo>
                  <a:lnTo>
                    <a:pt x="152222" y="34264"/>
                  </a:lnTo>
                  <a:lnTo>
                    <a:pt x="153479" y="36677"/>
                  </a:lnTo>
                  <a:lnTo>
                    <a:pt x="153860" y="39585"/>
                  </a:lnTo>
                  <a:lnTo>
                    <a:pt x="163499" y="38315"/>
                  </a:lnTo>
                  <a:lnTo>
                    <a:pt x="162864" y="34518"/>
                  </a:lnTo>
                  <a:lnTo>
                    <a:pt x="161721" y="31610"/>
                  </a:lnTo>
                  <a:lnTo>
                    <a:pt x="160705" y="30099"/>
                  </a:lnTo>
                  <a:lnTo>
                    <a:pt x="160197" y="29337"/>
                  </a:lnTo>
                  <a:lnTo>
                    <a:pt x="158559" y="27063"/>
                  </a:lnTo>
                  <a:lnTo>
                    <a:pt x="156019" y="25298"/>
                  </a:lnTo>
                  <a:lnTo>
                    <a:pt x="152476" y="24028"/>
                  </a:lnTo>
                  <a:lnTo>
                    <a:pt x="149047" y="22758"/>
                  </a:lnTo>
                  <a:lnTo>
                    <a:pt x="145122" y="22136"/>
                  </a:lnTo>
                  <a:lnTo>
                    <a:pt x="137515" y="22136"/>
                  </a:lnTo>
                  <a:lnTo>
                    <a:pt x="119138" y="36169"/>
                  </a:lnTo>
                  <a:lnTo>
                    <a:pt x="119138" y="41605"/>
                  </a:lnTo>
                  <a:lnTo>
                    <a:pt x="127635" y="51968"/>
                  </a:lnTo>
                  <a:lnTo>
                    <a:pt x="130416" y="53365"/>
                  </a:lnTo>
                  <a:lnTo>
                    <a:pt x="135483" y="54876"/>
                  </a:lnTo>
                  <a:lnTo>
                    <a:pt x="142709" y="56654"/>
                  </a:lnTo>
                  <a:lnTo>
                    <a:pt x="148031" y="58039"/>
                  </a:lnTo>
                  <a:lnTo>
                    <a:pt x="151333" y="59182"/>
                  </a:lnTo>
                  <a:lnTo>
                    <a:pt x="152730" y="60058"/>
                  </a:lnTo>
                  <a:lnTo>
                    <a:pt x="154622" y="61328"/>
                  </a:lnTo>
                  <a:lnTo>
                    <a:pt x="155638" y="63093"/>
                  </a:lnTo>
                  <a:lnTo>
                    <a:pt x="155638" y="67779"/>
                  </a:lnTo>
                  <a:lnTo>
                    <a:pt x="154495" y="69926"/>
                  </a:lnTo>
                  <a:lnTo>
                    <a:pt x="152349" y="71691"/>
                  </a:lnTo>
                  <a:lnTo>
                    <a:pt x="150190" y="73596"/>
                  </a:lnTo>
                  <a:lnTo>
                    <a:pt x="146773" y="74472"/>
                  </a:lnTo>
                  <a:lnTo>
                    <a:pt x="137769" y="74472"/>
                  </a:lnTo>
                  <a:lnTo>
                    <a:pt x="134353" y="73469"/>
                  </a:lnTo>
                  <a:lnTo>
                    <a:pt x="129400" y="69291"/>
                  </a:lnTo>
                  <a:lnTo>
                    <a:pt x="127889" y="66255"/>
                  </a:lnTo>
                  <a:lnTo>
                    <a:pt x="127254" y="62471"/>
                  </a:lnTo>
                  <a:lnTo>
                    <a:pt x="117614" y="63982"/>
                  </a:lnTo>
                  <a:lnTo>
                    <a:pt x="134848" y="82575"/>
                  </a:lnTo>
                  <a:lnTo>
                    <a:pt x="146888" y="82575"/>
                  </a:lnTo>
                  <a:lnTo>
                    <a:pt x="162204" y="74472"/>
                  </a:lnTo>
                  <a:lnTo>
                    <a:pt x="164769" y="70561"/>
                  </a:lnTo>
                  <a:lnTo>
                    <a:pt x="165582" y="67779"/>
                  </a:lnTo>
                  <a:lnTo>
                    <a:pt x="165646" y="60947"/>
                  </a:lnTo>
                  <a:close/>
                </a:path>
                <a:path w="311150" h="398779">
                  <a:moveTo>
                    <a:pt x="187579" y="339115"/>
                  </a:moveTo>
                  <a:lnTo>
                    <a:pt x="177698" y="339115"/>
                  </a:lnTo>
                  <a:lnTo>
                    <a:pt x="177698" y="375145"/>
                  </a:lnTo>
                  <a:lnTo>
                    <a:pt x="177190" y="378942"/>
                  </a:lnTo>
                  <a:lnTo>
                    <a:pt x="175996" y="381723"/>
                  </a:lnTo>
                  <a:lnTo>
                    <a:pt x="175031" y="384251"/>
                  </a:lnTo>
                  <a:lnTo>
                    <a:pt x="173126" y="386270"/>
                  </a:lnTo>
                  <a:lnTo>
                    <a:pt x="170599" y="387794"/>
                  </a:lnTo>
                  <a:lnTo>
                    <a:pt x="167932" y="389305"/>
                  </a:lnTo>
                  <a:lnTo>
                    <a:pt x="165277" y="390067"/>
                  </a:lnTo>
                  <a:lnTo>
                    <a:pt x="159308" y="390067"/>
                  </a:lnTo>
                  <a:lnTo>
                    <a:pt x="156781" y="389305"/>
                  </a:lnTo>
                  <a:lnTo>
                    <a:pt x="154749" y="387794"/>
                  </a:lnTo>
                  <a:lnTo>
                    <a:pt x="152857" y="386397"/>
                  </a:lnTo>
                  <a:lnTo>
                    <a:pt x="151460" y="384251"/>
                  </a:lnTo>
                  <a:lnTo>
                    <a:pt x="150799" y="381596"/>
                  </a:lnTo>
                  <a:lnTo>
                    <a:pt x="150444" y="379958"/>
                  </a:lnTo>
                  <a:lnTo>
                    <a:pt x="150317" y="339115"/>
                  </a:lnTo>
                  <a:lnTo>
                    <a:pt x="140436" y="339115"/>
                  </a:lnTo>
                  <a:lnTo>
                    <a:pt x="140563" y="382358"/>
                  </a:lnTo>
                  <a:lnTo>
                    <a:pt x="150698" y="396519"/>
                  </a:lnTo>
                  <a:lnTo>
                    <a:pt x="153606" y="397903"/>
                  </a:lnTo>
                  <a:lnTo>
                    <a:pt x="156908" y="398538"/>
                  </a:lnTo>
                  <a:lnTo>
                    <a:pt x="168059" y="398538"/>
                  </a:lnTo>
                  <a:lnTo>
                    <a:pt x="174269" y="395249"/>
                  </a:lnTo>
                  <a:lnTo>
                    <a:pt x="177761" y="390067"/>
                  </a:lnTo>
                  <a:lnTo>
                    <a:pt x="178701" y="388683"/>
                  </a:lnTo>
                  <a:lnTo>
                    <a:pt x="178701" y="397154"/>
                  </a:lnTo>
                  <a:lnTo>
                    <a:pt x="187579" y="397154"/>
                  </a:lnTo>
                  <a:lnTo>
                    <a:pt x="187579" y="388683"/>
                  </a:lnTo>
                  <a:lnTo>
                    <a:pt x="187579" y="339115"/>
                  </a:lnTo>
                  <a:close/>
                </a:path>
                <a:path w="311150" h="398779">
                  <a:moveTo>
                    <a:pt x="251587" y="23393"/>
                  </a:moveTo>
                  <a:lnTo>
                    <a:pt x="242074" y="23393"/>
                  </a:lnTo>
                  <a:lnTo>
                    <a:pt x="231914" y="57277"/>
                  </a:lnTo>
                  <a:lnTo>
                    <a:pt x="228765" y="68033"/>
                  </a:lnTo>
                  <a:lnTo>
                    <a:pt x="225818" y="56781"/>
                  </a:lnTo>
                  <a:lnTo>
                    <a:pt x="220649" y="36677"/>
                  </a:lnTo>
                  <a:lnTo>
                    <a:pt x="217233" y="23393"/>
                  </a:lnTo>
                  <a:lnTo>
                    <a:pt x="207098" y="23393"/>
                  </a:lnTo>
                  <a:lnTo>
                    <a:pt x="197840" y="57277"/>
                  </a:lnTo>
                  <a:lnTo>
                    <a:pt x="196075" y="64617"/>
                  </a:lnTo>
                  <a:lnTo>
                    <a:pt x="195059" y="68529"/>
                  </a:lnTo>
                  <a:lnTo>
                    <a:pt x="194805" y="69164"/>
                  </a:lnTo>
                  <a:lnTo>
                    <a:pt x="191376" y="56781"/>
                  </a:lnTo>
                  <a:lnTo>
                    <a:pt x="182257" y="23393"/>
                  </a:lnTo>
                  <a:lnTo>
                    <a:pt x="171983" y="23393"/>
                  </a:lnTo>
                  <a:lnTo>
                    <a:pt x="189738" y="81178"/>
                  </a:lnTo>
                  <a:lnTo>
                    <a:pt x="199999" y="81178"/>
                  </a:lnTo>
                  <a:lnTo>
                    <a:pt x="203174" y="69164"/>
                  </a:lnTo>
                  <a:lnTo>
                    <a:pt x="211785" y="36677"/>
                  </a:lnTo>
                  <a:lnTo>
                    <a:pt x="214071" y="46532"/>
                  </a:lnTo>
                  <a:lnTo>
                    <a:pt x="223189" y="81178"/>
                  </a:lnTo>
                  <a:lnTo>
                    <a:pt x="233464" y="81178"/>
                  </a:lnTo>
                  <a:lnTo>
                    <a:pt x="237578" y="68033"/>
                  </a:lnTo>
                  <a:lnTo>
                    <a:pt x="251587" y="23393"/>
                  </a:lnTo>
                  <a:close/>
                </a:path>
                <a:path w="311150" h="398779">
                  <a:moveTo>
                    <a:pt x="252590" y="377177"/>
                  </a:moveTo>
                  <a:lnTo>
                    <a:pt x="242836" y="375907"/>
                  </a:lnTo>
                  <a:lnTo>
                    <a:pt x="242201" y="380834"/>
                  </a:lnTo>
                  <a:lnTo>
                    <a:pt x="240550" y="384505"/>
                  </a:lnTo>
                  <a:lnTo>
                    <a:pt x="235356" y="389178"/>
                  </a:lnTo>
                  <a:lnTo>
                    <a:pt x="232067" y="390448"/>
                  </a:lnTo>
                  <a:lnTo>
                    <a:pt x="223443" y="390448"/>
                  </a:lnTo>
                  <a:lnTo>
                    <a:pt x="219519" y="388683"/>
                  </a:lnTo>
                  <a:lnTo>
                    <a:pt x="216471" y="385140"/>
                  </a:lnTo>
                  <a:lnTo>
                    <a:pt x="213563" y="381596"/>
                  </a:lnTo>
                  <a:lnTo>
                    <a:pt x="212039" y="375907"/>
                  </a:lnTo>
                  <a:lnTo>
                    <a:pt x="212039" y="360476"/>
                  </a:lnTo>
                  <a:lnTo>
                    <a:pt x="213563" y="354787"/>
                  </a:lnTo>
                  <a:lnTo>
                    <a:pt x="216725" y="351256"/>
                  </a:lnTo>
                  <a:lnTo>
                    <a:pt x="219773" y="347713"/>
                  </a:lnTo>
                  <a:lnTo>
                    <a:pt x="223824" y="345935"/>
                  </a:lnTo>
                  <a:lnTo>
                    <a:pt x="232067" y="345935"/>
                  </a:lnTo>
                  <a:lnTo>
                    <a:pt x="242074" y="357695"/>
                  </a:lnTo>
                  <a:lnTo>
                    <a:pt x="251587" y="356184"/>
                  </a:lnTo>
                  <a:lnTo>
                    <a:pt x="250571" y="350367"/>
                  </a:lnTo>
                  <a:lnTo>
                    <a:pt x="247980" y="345935"/>
                  </a:lnTo>
                  <a:lnTo>
                    <a:pt x="243852" y="342658"/>
                  </a:lnTo>
                  <a:lnTo>
                    <a:pt x="239915" y="339369"/>
                  </a:lnTo>
                  <a:lnTo>
                    <a:pt x="234721" y="337845"/>
                  </a:lnTo>
                  <a:lnTo>
                    <a:pt x="223443" y="337845"/>
                  </a:lnTo>
                  <a:lnTo>
                    <a:pt x="218757" y="338988"/>
                  </a:lnTo>
                  <a:lnTo>
                    <a:pt x="214579" y="341388"/>
                  </a:lnTo>
                  <a:lnTo>
                    <a:pt x="210261" y="343662"/>
                  </a:lnTo>
                  <a:lnTo>
                    <a:pt x="207098" y="347205"/>
                  </a:lnTo>
                  <a:lnTo>
                    <a:pt x="204939" y="351878"/>
                  </a:lnTo>
                  <a:lnTo>
                    <a:pt x="202907" y="356692"/>
                  </a:lnTo>
                  <a:lnTo>
                    <a:pt x="201904" y="362127"/>
                  </a:lnTo>
                  <a:lnTo>
                    <a:pt x="201904" y="378053"/>
                  </a:lnTo>
                  <a:lnTo>
                    <a:pt x="204304" y="385521"/>
                  </a:lnTo>
                  <a:lnTo>
                    <a:pt x="213944" y="395884"/>
                  </a:lnTo>
                  <a:lnTo>
                    <a:pt x="220408" y="398538"/>
                  </a:lnTo>
                  <a:lnTo>
                    <a:pt x="234721" y="398538"/>
                  </a:lnTo>
                  <a:lnTo>
                    <a:pt x="251460" y="383870"/>
                  </a:lnTo>
                  <a:lnTo>
                    <a:pt x="252590" y="377177"/>
                  </a:lnTo>
                  <a:close/>
                </a:path>
                <a:path w="311150" h="398779">
                  <a:moveTo>
                    <a:pt x="288975" y="47929"/>
                  </a:moveTo>
                  <a:lnTo>
                    <a:pt x="278701" y="39700"/>
                  </a:lnTo>
                  <a:lnTo>
                    <a:pt x="278066" y="37172"/>
                  </a:lnTo>
                  <a:lnTo>
                    <a:pt x="277812" y="32753"/>
                  </a:lnTo>
                  <a:lnTo>
                    <a:pt x="277685" y="19608"/>
                  </a:lnTo>
                  <a:lnTo>
                    <a:pt x="277431" y="14922"/>
                  </a:lnTo>
                  <a:lnTo>
                    <a:pt x="276936" y="12014"/>
                  </a:lnTo>
                  <a:lnTo>
                    <a:pt x="276555" y="9232"/>
                  </a:lnTo>
                  <a:lnTo>
                    <a:pt x="275539" y="6832"/>
                  </a:lnTo>
                  <a:lnTo>
                    <a:pt x="272491" y="3035"/>
                  </a:lnTo>
                  <a:lnTo>
                    <a:pt x="270598" y="1651"/>
                  </a:lnTo>
                  <a:lnTo>
                    <a:pt x="268185" y="889"/>
                  </a:lnTo>
                  <a:lnTo>
                    <a:pt x="266661" y="254"/>
                  </a:lnTo>
                  <a:lnTo>
                    <a:pt x="264007" y="0"/>
                  </a:lnTo>
                  <a:lnTo>
                    <a:pt x="257416" y="0"/>
                  </a:lnTo>
                  <a:lnTo>
                    <a:pt x="257416" y="8597"/>
                  </a:lnTo>
                  <a:lnTo>
                    <a:pt x="262610" y="8597"/>
                  </a:lnTo>
                  <a:lnTo>
                    <a:pt x="264883" y="9105"/>
                  </a:lnTo>
                  <a:lnTo>
                    <a:pt x="267296" y="11010"/>
                  </a:lnTo>
                  <a:lnTo>
                    <a:pt x="267931" y="12649"/>
                  </a:lnTo>
                  <a:lnTo>
                    <a:pt x="268185" y="15049"/>
                  </a:lnTo>
                  <a:lnTo>
                    <a:pt x="268439" y="16446"/>
                  </a:lnTo>
                  <a:lnTo>
                    <a:pt x="268566" y="35661"/>
                  </a:lnTo>
                  <a:lnTo>
                    <a:pt x="269328" y="41097"/>
                  </a:lnTo>
                  <a:lnTo>
                    <a:pt x="271094" y="44386"/>
                  </a:lnTo>
                  <a:lnTo>
                    <a:pt x="272745" y="47675"/>
                  </a:lnTo>
                  <a:lnTo>
                    <a:pt x="275793" y="50330"/>
                  </a:lnTo>
                  <a:lnTo>
                    <a:pt x="279971" y="52349"/>
                  </a:lnTo>
                  <a:lnTo>
                    <a:pt x="276682" y="53746"/>
                  </a:lnTo>
                  <a:lnTo>
                    <a:pt x="268541" y="89776"/>
                  </a:lnTo>
                  <a:lnTo>
                    <a:pt x="267931" y="92684"/>
                  </a:lnTo>
                  <a:lnTo>
                    <a:pt x="265391" y="95465"/>
                  </a:lnTo>
                  <a:lnTo>
                    <a:pt x="262864" y="96100"/>
                  </a:lnTo>
                  <a:lnTo>
                    <a:pt x="257416" y="96100"/>
                  </a:lnTo>
                  <a:lnTo>
                    <a:pt x="257416" y="104698"/>
                  </a:lnTo>
                  <a:lnTo>
                    <a:pt x="263626" y="104698"/>
                  </a:lnTo>
                  <a:lnTo>
                    <a:pt x="265899" y="104444"/>
                  </a:lnTo>
                  <a:lnTo>
                    <a:pt x="267296" y="104063"/>
                  </a:lnTo>
                  <a:lnTo>
                    <a:pt x="269328" y="103555"/>
                  </a:lnTo>
                  <a:lnTo>
                    <a:pt x="270967" y="102666"/>
                  </a:lnTo>
                  <a:lnTo>
                    <a:pt x="272237" y="101536"/>
                  </a:lnTo>
                  <a:lnTo>
                    <a:pt x="273634" y="100393"/>
                  </a:lnTo>
                  <a:lnTo>
                    <a:pt x="274650" y="99009"/>
                  </a:lnTo>
                  <a:lnTo>
                    <a:pt x="275539" y="97104"/>
                  </a:lnTo>
                  <a:lnTo>
                    <a:pt x="276428" y="95338"/>
                  </a:lnTo>
                  <a:lnTo>
                    <a:pt x="277050" y="92811"/>
                  </a:lnTo>
                  <a:lnTo>
                    <a:pt x="277431" y="89776"/>
                  </a:lnTo>
                  <a:lnTo>
                    <a:pt x="277558" y="87884"/>
                  </a:lnTo>
                  <a:lnTo>
                    <a:pt x="277685" y="77762"/>
                  </a:lnTo>
                  <a:lnTo>
                    <a:pt x="277812" y="71691"/>
                  </a:lnTo>
                  <a:lnTo>
                    <a:pt x="278066" y="67398"/>
                  </a:lnTo>
                  <a:lnTo>
                    <a:pt x="278701" y="64998"/>
                  </a:lnTo>
                  <a:lnTo>
                    <a:pt x="279209" y="62471"/>
                  </a:lnTo>
                  <a:lnTo>
                    <a:pt x="280352" y="60566"/>
                  </a:lnTo>
                  <a:lnTo>
                    <a:pt x="282130" y="59055"/>
                  </a:lnTo>
                  <a:lnTo>
                    <a:pt x="283895" y="57658"/>
                  </a:lnTo>
                  <a:lnTo>
                    <a:pt x="286181" y="56781"/>
                  </a:lnTo>
                  <a:lnTo>
                    <a:pt x="288975" y="56781"/>
                  </a:lnTo>
                  <a:lnTo>
                    <a:pt x="288975" y="47929"/>
                  </a:lnTo>
                  <a:close/>
                </a:path>
                <a:path w="311150" h="398779">
                  <a:moveTo>
                    <a:pt x="311023" y="397154"/>
                  </a:moveTo>
                  <a:lnTo>
                    <a:pt x="291045" y="367563"/>
                  </a:lnTo>
                  <a:lnTo>
                    <a:pt x="287794" y="362762"/>
                  </a:lnTo>
                  <a:lnTo>
                    <a:pt x="286435" y="360730"/>
                  </a:lnTo>
                  <a:lnTo>
                    <a:pt x="308737" y="339115"/>
                  </a:lnTo>
                  <a:lnTo>
                    <a:pt x="295935" y="339115"/>
                  </a:lnTo>
                  <a:lnTo>
                    <a:pt x="272618" y="362762"/>
                  </a:lnTo>
                  <a:lnTo>
                    <a:pt x="272618" y="317119"/>
                  </a:lnTo>
                  <a:lnTo>
                    <a:pt x="262737" y="317119"/>
                  </a:lnTo>
                  <a:lnTo>
                    <a:pt x="262737" y="397154"/>
                  </a:lnTo>
                  <a:lnTo>
                    <a:pt x="272618" y="397154"/>
                  </a:lnTo>
                  <a:lnTo>
                    <a:pt x="272618" y="374142"/>
                  </a:lnTo>
                  <a:lnTo>
                    <a:pt x="279590" y="367563"/>
                  </a:lnTo>
                  <a:lnTo>
                    <a:pt x="298856" y="397154"/>
                  </a:lnTo>
                  <a:lnTo>
                    <a:pt x="311023" y="3971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0729199" y="3663553"/>
              <a:ext cx="175895" cy="28575"/>
            </a:xfrm>
            <a:custGeom>
              <a:avLst/>
              <a:gdLst/>
              <a:ahLst/>
              <a:cxnLst/>
              <a:rect l="l" t="t" r="r" b="b"/>
              <a:pathLst>
                <a:path w="175895" h="28575">
                  <a:moveTo>
                    <a:pt x="175535" y="0"/>
                  </a:moveTo>
                  <a:lnTo>
                    <a:pt x="87831" y="0"/>
                  </a:lnTo>
                  <a:lnTo>
                    <a:pt x="0" y="0"/>
                  </a:lnTo>
                  <a:lnTo>
                    <a:pt x="0" y="28448"/>
                  </a:lnTo>
                  <a:lnTo>
                    <a:pt x="175535" y="28448"/>
                  </a:lnTo>
                  <a:lnTo>
                    <a:pt x="175535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0729199" y="3663553"/>
              <a:ext cx="175895" cy="28575"/>
            </a:xfrm>
            <a:custGeom>
              <a:avLst/>
              <a:gdLst/>
              <a:ahLst/>
              <a:cxnLst/>
              <a:rect l="l" t="t" r="r" b="b"/>
              <a:pathLst>
                <a:path w="175895" h="28575">
                  <a:moveTo>
                    <a:pt x="87831" y="0"/>
                  </a:moveTo>
                  <a:lnTo>
                    <a:pt x="0" y="0"/>
                  </a:lnTo>
                  <a:lnTo>
                    <a:pt x="0" y="28448"/>
                  </a:lnTo>
                  <a:lnTo>
                    <a:pt x="175535" y="28448"/>
                  </a:lnTo>
                  <a:lnTo>
                    <a:pt x="175535" y="0"/>
                  </a:lnTo>
                  <a:lnTo>
                    <a:pt x="87831" y="0"/>
                  </a:lnTo>
                </a:path>
              </a:pathLst>
            </a:custGeom>
            <a:ln w="9483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0729199" y="3752314"/>
              <a:ext cx="175895" cy="28575"/>
            </a:xfrm>
            <a:custGeom>
              <a:avLst/>
              <a:gdLst/>
              <a:ahLst/>
              <a:cxnLst/>
              <a:rect l="l" t="t" r="r" b="b"/>
              <a:pathLst>
                <a:path w="175895" h="28575">
                  <a:moveTo>
                    <a:pt x="175535" y="0"/>
                  </a:moveTo>
                  <a:lnTo>
                    <a:pt x="0" y="0"/>
                  </a:lnTo>
                  <a:lnTo>
                    <a:pt x="0" y="28447"/>
                  </a:lnTo>
                  <a:lnTo>
                    <a:pt x="87831" y="28447"/>
                  </a:lnTo>
                  <a:lnTo>
                    <a:pt x="175535" y="28447"/>
                  </a:lnTo>
                  <a:lnTo>
                    <a:pt x="175535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0729199" y="3752313"/>
              <a:ext cx="175895" cy="28575"/>
            </a:xfrm>
            <a:custGeom>
              <a:avLst/>
              <a:gdLst/>
              <a:ahLst/>
              <a:cxnLst/>
              <a:rect l="l" t="t" r="r" b="b"/>
              <a:pathLst>
                <a:path w="175895" h="28575">
                  <a:moveTo>
                    <a:pt x="87831" y="28448"/>
                  </a:moveTo>
                  <a:lnTo>
                    <a:pt x="175535" y="28448"/>
                  </a:lnTo>
                  <a:lnTo>
                    <a:pt x="175535" y="0"/>
                  </a:lnTo>
                  <a:lnTo>
                    <a:pt x="0" y="0"/>
                  </a:lnTo>
                  <a:lnTo>
                    <a:pt x="0" y="28448"/>
                  </a:lnTo>
                  <a:lnTo>
                    <a:pt x="87831" y="28448"/>
                  </a:lnTo>
                </a:path>
              </a:pathLst>
            </a:custGeom>
            <a:ln w="9483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0728058" y="3574919"/>
              <a:ext cx="178435" cy="295910"/>
            </a:xfrm>
            <a:custGeom>
              <a:avLst/>
              <a:gdLst/>
              <a:ahLst/>
              <a:cxnLst/>
              <a:rect l="l" t="t" r="r" b="b"/>
              <a:pathLst>
                <a:path w="178434" h="295910">
                  <a:moveTo>
                    <a:pt x="88971" y="88633"/>
                  </a:moveTo>
                  <a:lnTo>
                    <a:pt x="88971" y="0"/>
                  </a:lnTo>
                </a:path>
                <a:path w="178434" h="295910">
                  <a:moveTo>
                    <a:pt x="0" y="88633"/>
                  </a:moveTo>
                  <a:lnTo>
                    <a:pt x="177816" y="88633"/>
                  </a:lnTo>
                </a:path>
                <a:path w="178434" h="295910">
                  <a:moveTo>
                    <a:pt x="0" y="88633"/>
                  </a:moveTo>
                  <a:lnTo>
                    <a:pt x="0" y="118346"/>
                  </a:lnTo>
                </a:path>
                <a:path w="178434" h="295910">
                  <a:moveTo>
                    <a:pt x="177816" y="118346"/>
                  </a:moveTo>
                  <a:lnTo>
                    <a:pt x="177816" y="88633"/>
                  </a:lnTo>
                </a:path>
                <a:path w="178434" h="295910">
                  <a:moveTo>
                    <a:pt x="0" y="118346"/>
                  </a:moveTo>
                  <a:lnTo>
                    <a:pt x="177816" y="118346"/>
                  </a:lnTo>
                </a:path>
                <a:path w="178434" h="295910">
                  <a:moveTo>
                    <a:pt x="0" y="177393"/>
                  </a:moveTo>
                  <a:lnTo>
                    <a:pt x="177816" y="177393"/>
                  </a:lnTo>
                </a:path>
                <a:path w="178434" h="295910">
                  <a:moveTo>
                    <a:pt x="0" y="207106"/>
                  </a:moveTo>
                  <a:lnTo>
                    <a:pt x="0" y="177393"/>
                  </a:lnTo>
                </a:path>
                <a:path w="178434" h="295910">
                  <a:moveTo>
                    <a:pt x="177816" y="177393"/>
                  </a:moveTo>
                  <a:lnTo>
                    <a:pt x="177816" y="207106"/>
                  </a:lnTo>
                </a:path>
                <a:path w="178434" h="295910">
                  <a:moveTo>
                    <a:pt x="0" y="207106"/>
                  </a:moveTo>
                  <a:lnTo>
                    <a:pt x="177816" y="207106"/>
                  </a:lnTo>
                </a:path>
                <a:path w="178434" h="295910">
                  <a:moveTo>
                    <a:pt x="88971" y="207106"/>
                  </a:moveTo>
                  <a:lnTo>
                    <a:pt x="88971" y="295803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0947565" y="3590988"/>
              <a:ext cx="334645" cy="211454"/>
            </a:xfrm>
            <a:custGeom>
              <a:avLst/>
              <a:gdLst/>
              <a:ahLst/>
              <a:cxnLst/>
              <a:rect l="l" t="t" r="r" b="b"/>
              <a:pathLst>
                <a:path w="334645" h="211454">
                  <a:moveTo>
                    <a:pt x="53111" y="200152"/>
                  </a:moveTo>
                  <a:lnTo>
                    <a:pt x="13817" y="200152"/>
                  </a:lnTo>
                  <a:lnTo>
                    <a:pt x="14833" y="198374"/>
                  </a:lnTo>
                  <a:lnTo>
                    <a:pt x="36372" y="178777"/>
                  </a:lnTo>
                  <a:lnTo>
                    <a:pt x="41440" y="174104"/>
                  </a:lnTo>
                  <a:lnTo>
                    <a:pt x="52908" y="155003"/>
                  </a:lnTo>
                  <a:lnTo>
                    <a:pt x="52870" y="144894"/>
                  </a:lnTo>
                  <a:lnTo>
                    <a:pt x="50825" y="139966"/>
                  </a:lnTo>
                  <a:lnTo>
                    <a:pt x="48145" y="137439"/>
                  </a:lnTo>
                  <a:lnTo>
                    <a:pt x="46266" y="135661"/>
                  </a:lnTo>
                  <a:lnTo>
                    <a:pt x="41821" y="131368"/>
                  </a:lnTo>
                  <a:lnTo>
                    <a:pt x="35737" y="129209"/>
                  </a:lnTo>
                  <a:lnTo>
                    <a:pt x="20408" y="129209"/>
                  </a:lnTo>
                  <a:lnTo>
                    <a:pt x="14325" y="131241"/>
                  </a:lnTo>
                  <a:lnTo>
                    <a:pt x="5194" y="139077"/>
                  </a:lnTo>
                  <a:lnTo>
                    <a:pt x="2667" y="144894"/>
                  </a:lnTo>
                  <a:lnTo>
                    <a:pt x="1905" y="152349"/>
                  </a:lnTo>
                  <a:lnTo>
                    <a:pt x="12039" y="153492"/>
                  </a:lnTo>
                  <a:lnTo>
                    <a:pt x="12039" y="148437"/>
                  </a:lnTo>
                  <a:lnTo>
                    <a:pt x="13563" y="144513"/>
                  </a:lnTo>
                  <a:lnTo>
                    <a:pt x="16357" y="141605"/>
                  </a:lnTo>
                  <a:lnTo>
                    <a:pt x="19265" y="138823"/>
                  </a:lnTo>
                  <a:lnTo>
                    <a:pt x="23063" y="137439"/>
                  </a:lnTo>
                  <a:lnTo>
                    <a:pt x="32321" y="137439"/>
                  </a:lnTo>
                  <a:lnTo>
                    <a:pt x="35864" y="138696"/>
                  </a:lnTo>
                  <a:lnTo>
                    <a:pt x="38658" y="141351"/>
                  </a:lnTo>
                  <a:lnTo>
                    <a:pt x="41440" y="144132"/>
                  </a:lnTo>
                  <a:lnTo>
                    <a:pt x="42837" y="147421"/>
                  </a:lnTo>
                  <a:lnTo>
                    <a:pt x="42837" y="155003"/>
                  </a:lnTo>
                  <a:lnTo>
                    <a:pt x="14960" y="184594"/>
                  </a:lnTo>
                  <a:lnTo>
                    <a:pt x="10642" y="188645"/>
                  </a:lnTo>
                  <a:lnTo>
                    <a:pt x="7734" y="192176"/>
                  </a:lnTo>
                  <a:lnTo>
                    <a:pt x="4686" y="195719"/>
                  </a:lnTo>
                  <a:lnTo>
                    <a:pt x="2540" y="199263"/>
                  </a:lnTo>
                  <a:lnTo>
                    <a:pt x="1270" y="202806"/>
                  </a:lnTo>
                  <a:lnTo>
                    <a:pt x="381" y="204952"/>
                  </a:lnTo>
                  <a:lnTo>
                    <a:pt x="0" y="207225"/>
                  </a:lnTo>
                  <a:lnTo>
                    <a:pt x="127" y="209626"/>
                  </a:lnTo>
                  <a:lnTo>
                    <a:pt x="53111" y="209626"/>
                  </a:lnTo>
                  <a:lnTo>
                    <a:pt x="53111" y="200152"/>
                  </a:lnTo>
                  <a:close/>
                </a:path>
                <a:path w="334645" h="211454">
                  <a:moveTo>
                    <a:pt x="73126" y="56007"/>
                  </a:moveTo>
                  <a:lnTo>
                    <a:pt x="62484" y="53352"/>
                  </a:lnTo>
                  <a:lnTo>
                    <a:pt x="61087" y="60058"/>
                  </a:lnTo>
                  <a:lnTo>
                    <a:pt x="58305" y="65112"/>
                  </a:lnTo>
                  <a:lnTo>
                    <a:pt x="54114" y="68529"/>
                  </a:lnTo>
                  <a:lnTo>
                    <a:pt x="50063" y="71932"/>
                  </a:lnTo>
                  <a:lnTo>
                    <a:pt x="44996" y="73583"/>
                  </a:lnTo>
                  <a:lnTo>
                    <a:pt x="34226" y="73583"/>
                  </a:lnTo>
                  <a:lnTo>
                    <a:pt x="29654" y="72440"/>
                  </a:lnTo>
                  <a:lnTo>
                    <a:pt x="21297" y="67386"/>
                  </a:lnTo>
                  <a:lnTo>
                    <a:pt x="18122" y="63588"/>
                  </a:lnTo>
                  <a:lnTo>
                    <a:pt x="16230" y="58534"/>
                  </a:lnTo>
                  <a:lnTo>
                    <a:pt x="14198" y="53479"/>
                  </a:lnTo>
                  <a:lnTo>
                    <a:pt x="13182" y="47536"/>
                  </a:lnTo>
                  <a:lnTo>
                    <a:pt x="13182" y="35394"/>
                  </a:lnTo>
                  <a:lnTo>
                    <a:pt x="33718" y="9093"/>
                  </a:lnTo>
                  <a:lnTo>
                    <a:pt x="45250" y="9093"/>
                  </a:lnTo>
                  <a:lnTo>
                    <a:pt x="49682" y="10363"/>
                  </a:lnTo>
                  <a:lnTo>
                    <a:pt x="56781" y="15671"/>
                  </a:lnTo>
                  <a:lnTo>
                    <a:pt x="59448" y="19977"/>
                  </a:lnTo>
                  <a:lnTo>
                    <a:pt x="61341" y="25793"/>
                  </a:lnTo>
                  <a:lnTo>
                    <a:pt x="71742" y="23253"/>
                  </a:lnTo>
                  <a:lnTo>
                    <a:pt x="69583" y="15925"/>
                  </a:lnTo>
                  <a:lnTo>
                    <a:pt x="65786" y="10109"/>
                  </a:lnTo>
                  <a:lnTo>
                    <a:pt x="64414" y="9093"/>
                  </a:lnTo>
                  <a:lnTo>
                    <a:pt x="54876" y="2019"/>
                  </a:lnTo>
                  <a:lnTo>
                    <a:pt x="48158" y="0"/>
                  </a:lnTo>
                  <a:lnTo>
                    <a:pt x="33083" y="0"/>
                  </a:lnTo>
                  <a:lnTo>
                    <a:pt x="7099" y="18961"/>
                  </a:lnTo>
                  <a:lnTo>
                    <a:pt x="3810" y="25158"/>
                  </a:lnTo>
                  <a:lnTo>
                    <a:pt x="2286" y="32359"/>
                  </a:lnTo>
                  <a:lnTo>
                    <a:pt x="2286" y="48425"/>
                  </a:lnTo>
                  <a:lnTo>
                    <a:pt x="18884" y="77381"/>
                  </a:lnTo>
                  <a:lnTo>
                    <a:pt x="24206" y="80911"/>
                  </a:lnTo>
                  <a:lnTo>
                    <a:pt x="31305" y="82689"/>
                  </a:lnTo>
                  <a:lnTo>
                    <a:pt x="48285" y="82689"/>
                  </a:lnTo>
                  <a:lnTo>
                    <a:pt x="55384" y="80403"/>
                  </a:lnTo>
                  <a:lnTo>
                    <a:pt x="61087" y="75857"/>
                  </a:lnTo>
                  <a:lnTo>
                    <a:pt x="64008" y="73583"/>
                  </a:lnTo>
                  <a:lnTo>
                    <a:pt x="66916" y="71310"/>
                  </a:lnTo>
                  <a:lnTo>
                    <a:pt x="70853" y="64604"/>
                  </a:lnTo>
                  <a:lnTo>
                    <a:pt x="73126" y="56007"/>
                  </a:lnTo>
                  <a:close/>
                </a:path>
                <a:path w="334645" h="211454">
                  <a:moveTo>
                    <a:pt x="117360" y="200152"/>
                  </a:moveTo>
                  <a:lnTo>
                    <a:pt x="77952" y="200152"/>
                  </a:lnTo>
                  <a:lnTo>
                    <a:pt x="79082" y="198374"/>
                  </a:lnTo>
                  <a:lnTo>
                    <a:pt x="80479" y="196608"/>
                  </a:lnTo>
                  <a:lnTo>
                    <a:pt x="83781" y="193065"/>
                  </a:lnTo>
                  <a:lnTo>
                    <a:pt x="87579" y="189776"/>
                  </a:lnTo>
                  <a:lnTo>
                    <a:pt x="93535" y="184848"/>
                  </a:lnTo>
                  <a:lnTo>
                    <a:pt x="100634" y="178777"/>
                  </a:lnTo>
                  <a:lnTo>
                    <a:pt x="105702" y="174104"/>
                  </a:lnTo>
                  <a:lnTo>
                    <a:pt x="111785" y="167271"/>
                  </a:lnTo>
                  <a:lnTo>
                    <a:pt x="113944" y="163982"/>
                  </a:lnTo>
                  <a:lnTo>
                    <a:pt x="115214" y="160947"/>
                  </a:lnTo>
                  <a:lnTo>
                    <a:pt x="116598" y="157784"/>
                  </a:lnTo>
                  <a:lnTo>
                    <a:pt x="117157" y="155003"/>
                  </a:lnTo>
                  <a:lnTo>
                    <a:pt x="117119" y="144894"/>
                  </a:lnTo>
                  <a:lnTo>
                    <a:pt x="114960" y="139966"/>
                  </a:lnTo>
                  <a:lnTo>
                    <a:pt x="112344" y="137439"/>
                  </a:lnTo>
                  <a:lnTo>
                    <a:pt x="110515" y="135661"/>
                  </a:lnTo>
                  <a:lnTo>
                    <a:pt x="105956" y="131368"/>
                  </a:lnTo>
                  <a:lnTo>
                    <a:pt x="99872" y="129209"/>
                  </a:lnTo>
                  <a:lnTo>
                    <a:pt x="84543" y="129209"/>
                  </a:lnTo>
                  <a:lnTo>
                    <a:pt x="78460" y="131241"/>
                  </a:lnTo>
                  <a:lnTo>
                    <a:pt x="74015" y="135153"/>
                  </a:lnTo>
                  <a:lnTo>
                    <a:pt x="69456" y="139077"/>
                  </a:lnTo>
                  <a:lnTo>
                    <a:pt x="66789" y="144894"/>
                  </a:lnTo>
                  <a:lnTo>
                    <a:pt x="66154" y="152349"/>
                  </a:lnTo>
                  <a:lnTo>
                    <a:pt x="76301" y="153492"/>
                  </a:lnTo>
                  <a:lnTo>
                    <a:pt x="76301" y="148437"/>
                  </a:lnTo>
                  <a:lnTo>
                    <a:pt x="77825" y="144513"/>
                  </a:lnTo>
                  <a:lnTo>
                    <a:pt x="80606" y="141605"/>
                  </a:lnTo>
                  <a:lnTo>
                    <a:pt x="83400" y="138823"/>
                  </a:lnTo>
                  <a:lnTo>
                    <a:pt x="87198" y="137439"/>
                  </a:lnTo>
                  <a:lnTo>
                    <a:pt x="96456" y="137439"/>
                  </a:lnTo>
                  <a:lnTo>
                    <a:pt x="100126" y="138696"/>
                  </a:lnTo>
                  <a:lnTo>
                    <a:pt x="102920" y="141351"/>
                  </a:lnTo>
                  <a:lnTo>
                    <a:pt x="105702" y="144132"/>
                  </a:lnTo>
                  <a:lnTo>
                    <a:pt x="107099" y="147421"/>
                  </a:lnTo>
                  <a:lnTo>
                    <a:pt x="107099" y="155003"/>
                  </a:lnTo>
                  <a:lnTo>
                    <a:pt x="105575" y="158927"/>
                  </a:lnTo>
                  <a:lnTo>
                    <a:pt x="99491" y="167271"/>
                  </a:lnTo>
                  <a:lnTo>
                    <a:pt x="93535" y="172961"/>
                  </a:lnTo>
                  <a:lnTo>
                    <a:pt x="79209" y="184594"/>
                  </a:lnTo>
                  <a:lnTo>
                    <a:pt x="74904" y="188645"/>
                  </a:lnTo>
                  <a:lnTo>
                    <a:pt x="71996" y="192176"/>
                  </a:lnTo>
                  <a:lnTo>
                    <a:pt x="68948" y="195719"/>
                  </a:lnTo>
                  <a:lnTo>
                    <a:pt x="66789" y="199263"/>
                  </a:lnTo>
                  <a:lnTo>
                    <a:pt x="65405" y="202806"/>
                  </a:lnTo>
                  <a:lnTo>
                    <a:pt x="64643" y="204952"/>
                  </a:lnTo>
                  <a:lnTo>
                    <a:pt x="64262" y="207225"/>
                  </a:lnTo>
                  <a:lnTo>
                    <a:pt x="64262" y="209626"/>
                  </a:lnTo>
                  <a:lnTo>
                    <a:pt x="117360" y="209626"/>
                  </a:lnTo>
                  <a:lnTo>
                    <a:pt x="117360" y="200152"/>
                  </a:lnTo>
                  <a:close/>
                </a:path>
                <a:path w="334645" h="211454">
                  <a:moveTo>
                    <a:pt x="148666" y="53479"/>
                  </a:moveTo>
                  <a:lnTo>
                    <a:pt x="137769" y="40005"/>
                  </a:lnTo>
                  <a:lnTo>
                    <a:pt x="137769" y="55118"/>
                  </a:lnTo>
                  <a:lnTo>
                    <a:pt x="137769" y="60680"/>
                  </a:lnTo>
                  <a:lnTo>
                    <a:pt x="137134" y="62966"/>
                  </a:lnTo>
                  <a:lnTo>
                    <a:pt x="136118" y="64858"/>
                  </a:lnTo>
                  <a:lnTo>
                    <a:pt x="135102" y="66878"/>
                  </a:lnTo>
                  <a:lnTo>
                    <a:pt x="122174" y="71932"/>
                  </a:lnTo>
                  <a:lnTo>
                    <a:pt x="98729" y="71932"/>
                  </a:lnTo>
                  <a:lnTo>
                    <a:pt x="98729" y="44373"/>
                  </a:lnTo>
                  <a:lnTo>
                    <a:pt x="122428" y="44373"/>
                  </a:lnTo>
                  <a:lnTo>
                    <a:pt x="126365" y="44881"/>
                  </a:lnTo>
                  <a:lnTo>
                    <a:pt x="129019" y="45770"/>
                  </a:lnTo>
                  <a:lnTo>
                    <a:pt x="131813" y="46647"/>
                  </a:lnTo>
                  <a:lnTo>
                    <a:pt x="133845" y="48171"/>
                  </a:lnTo>
                  <a:lnTo>
                    <a:pt x="135483" y="50317"/>
                  </a:lnTo>
                  <a:lnTo>
                    <a:pt x="137007" y="52590"/>
                  </a:lnTo>
                  <a:lnTo>
                    <a:pt x="137769" y="55118"/>
                  </a:lnTo>
                  <a:lnTo>
                    <a:pt x="137769" y="40005"/>
                  </a:lnTo>
                  <a:lnTo>
                    <a:pt x="133591" y="38811"/>
                  </a:lnTo>
                  <a:lnTo>
                    <a:pt x="137388" y="36918"/>
                  </a:lnTo>
                  <a:lnTo>
                    <a:pt x="139585" y="35013"/>
                  </a:lnTo>
                  <a:lnTo>
                    <a:pt x="140182" y="34518"/>
                  </a:lnTo>
                  <a:lnTo>
                    <a:pt x="142074" y="31483"/>
                  </a:lnTo>
                  <a:lnTo>
                    <a:pt x="143852" y="28448"/>
                  </a:lnTo>
                  <a:lnTo>
                    <a:pt x="144868" y="25285"/>
                  </a:lnTo>
                  <a:lnTo>
                    <a:pt x="144868" y="18072"/>
                  </a:lnTo>
                  <a:lnTo>
                    <a:pt x="134340" y="4394"/>
                  </a:lnTo>
                  <a:lnTo>
                    <a:pt x="134340" y="20345"/>
                  </a:lnTo>
                  <a:lnTo>
                    <a:pt x="134340" y="25920"/>
                  </a:lnTo>
                  <a:lnTo>
                    <a:pt x="126238" y="34010"/>
                  </a:lnTo>
                  <a:lnTo>
                    <a:pt x="124206" y="34632"/>
                  </a:lnTo>
                  <a:lnTo>
                    <a:pt x="120789" y="35013"/>
                  </a:lnTo>
                  <a:lnTo>
                    <a:pt x="98729" y="35013"/>
                  </a:lnTo>
                  <a:lnTo>
                    <a:pt x="98729" y="10744"/>
                  </a:lnTo>
                  <a:lnTo>
                    <a:pt x="120535" y="10744"/>
                  </a:lnTo>
                  <a:lnTo>
                    <a:pt x="134340" y="20345"/>
                  </a:lnTo>
                  <a:lnTo>
                    <a:pt x="134340" y="4394"/>
                  </a:lnTo>
                  <a:lnTo>
                    <a:pt x="132956" y="3784"/>
                  </a:lnTo>
                  <a:lnTo>
                    <a:pt x="129273" y="2146"/>
                  </a:lnTo>
                  <a:lnTo>
                    <a:pt x="124333" y="1384"/>
                  </a:lnTo>
                  <a:lnTo>
                    <a:pt x="88214" y="1384"/>
                  </a:lnTo>
                  <a:lnTo>
                    <a:pt x="88214" y="81292"/>
                  </a:lnTo>
                  <a:lnTo>
                    <a:pt x="123825" y="81292"/>
                  </a:lnTo>
                  <a:lnTo>
                    <a:pt x="128130" y="80911"/>
                  </a:lnTo>
                  <a:lnTo>
                    <a:pt x="135229" y="79146"/>
                  </a:lnTo>
                  <a:lnTo>
                    <a:pt x="138150" y="77749"/>
                  </a:lnTo>
                  <a:lnTo>
                    <a:pt x="140436" y="75984"/>
                  </a:lnTo>
                  <a:lnTo>
                    <a:pt x="142836" y="74345"/>
                  </a:lnTo>
                  <a:lnTo>
                    <a:pt x="144640" y="71932"/>
                  </a:lnTo>
                  <a:lnTo>
                    <a:pt x="144741" y="71805"/>
                  </a:lnTo>
                  <a:lnTo>
                    <a:pt x="146392" y="68656"/>
                  </a:lnTo>
                  <a:lnTo>
                    <a:pt x="147904" y="65366"/>
                  </a:lnTo>
                  <a:lnTo>
                    <a:pt x="148666" y="61950"/>
                  </a:lnTo>
                  <a:lnTo>
                    <a:pt x="148666" y="53479"/>
                  </a:lnTo>
                  <a:close/>
                </a:path>
                <a:path w="334645" h="211454">
                  <a:moveTo>
                    <a:pt x="182130" y="179539"/>
                  </a:moveTo>
                  <a:lnTo>
                    <a:pt x="175285" y="139331"/>
                  </a:lnTo>
                  <a:lnTo>
                    <a:pt x="174117" y="137439"/>
                  </a:lnTo>
                  <a:lnTo>
                    <a:pt x="173253" y="136042"/>
                  </a:lnTo>
                  <a:lnTo>
                    <a:pt x="171983" y="134835"/>
                  </a:lnTo>
                  <a:lnTo>
                    <a:pt x="171983" y="170180"/>
                  </a:lnTo>
                  <a:lnTo>
                    <a:pt x="171704" y="179209"/>
                  </a:lnTo>
                  <a:lnTo>
                    <a:pt x="160451" y="202933"/>
                  </a:lnTo>
                  <a:lnTo>
                    <a:pt x="151460" y="202933"/>
                  </a:lnTo>
                  <a:lnTo>
                    <a:pt x="139928" y="170180"/>
                  </a:lnTo>
                  <a:lnTo>
                    <a:pt x="140195" y="162217"/>
                  </a:lnTo>
                  <a:lnTo>
                    <a:pt x="151333" y="137439"/>
                  </a:lnTo>
                  <a:lnTo>
                    <a:pt x="160451" y="137439"/>
                  </a:lnTo>
                  <a:lnTo>
                    <a:pt x="171983" y="170180"/>
                  </a:lnTo>
                  <a:lnTo>
                    <a:pt x="171983" y="134835"/>
                  </a:lnTo>
                  <a:lnTo>
                    <a:pt x="170599" y="133515"/>
                  </a:lnTo>
                  <a:lnTo>
                    <a:pt x="167297" y="131876"/>
                  </a:lnTo>
                  <a:lnTo>
                    <a:pt x="164007" y="130098"/>
                  </a:lnTo>
                  <a:lnTo>
                    <a:pt x="160197" y="129209"/>
                  </a:lnTo>
                  <a:lnTo>
                    <a:pt x="150063" y="129209"/>
                  </a:lnTo>
                  <a:lnTo>
                    <a:pt x="129781" y="160693"/>
                  </a:lnTo>
                  <a:lnTo>
                    <a:pt x="129781" y="170180"/>
                  </a:lnTo>
                  <a:lnTo>
                    <a:pt x="142074" y="208241"/>
                  </a:lnTo>
                  <a:lnTo>
                    <a:pt x="148158" y="211023"/>
                  </a:lnTo>
                  <a:lnTo>
                    <a:pt x="161848" y="211023"/>
                  </a:lnTo>
                  <a:lnTo>
                    <a:pt x="181114" y="187121"/>
                  </a:lnTo>
                  <a:lnTo>
                    <a:pt x="182130" y="179539"/>
                  </a:lnTo>
                  <a:close/>
                </a:path>
                <a:path w="334645" h="211454">
                  <a:moveTo>
                    <a:pt x="211150" y="23380"/>
                  </a:moveTo>
                  <a:lnTo>
                    <a:pt x="201396" y="23380"/>
                  </a:lnTo>
                  <a:lnTo>
                    <a:pt x="201396" y="59423"/>
                  </a:lnTo>
                  <a:lnTo>
                    <a:pt x="200761" y="63220"/>
                  </a:lnTo>
                  <a:lnTo>
                    <a:pt x="199694" y="65874"/>
                  </a:lnTo>
                  <a:lnTo>
                    <a:pt x="198602" y="68402"/>
                  </a:lnTo>
                  <a:lnTo>
                    <a:pt x="196824" y="70421"/>
                  </a:lnTo>
                  <a:lnTo>
                    <a:pt x="194170" y="71932"/>
                  </a:lnTo>
                  <a:lnTo>
                    <a:pt x="191630" y="73456"/>
                  </a:lnTo>
                  <a:lnTo>
                    <a:pt x="188849" y="74218"/>
                  </a:lnTo>
                  <a:lnTo>
                    <a:pt x="183019" y="74218"/>
                  </a:lnTo>
                  <a:lnTo>
                    <a:pt x="180479" y="73456"/>
                  </a:lnTo>
                  <a:lnTo>
                    <a:pt x="178447" y="71932"/>
                  </a:lnTo>
                  <a:lnTo>
                    <a:pt x="176428" y="70548"/>
                  </a:lnTo>
                  <a:lnTo>
                    <a:pt x="175158" y="68529"/>
                  </a:lnTo>
                  <a:lnTo>
                    <a:pt x="174498" y="65747"/>
                  </a:lnTo>
                  <a:lnTo>
                    <a:pt x="174142" y="64096"/>
                  </a:lnTo>
                  <a:lnTo>
                    <a:pt x="173888" y="60680"/>
                  </a:lnTo>
                  <a:lnTo>
                    <a:pt x="173888" y="23380"/>
                  </a:lnTo>
                  <a:lnTo>
                    <a:pt x="164134" y="23380"/>
                  </a:lnTo>
                  <a:lnTo>
                    <a:pt x="164261" y="66497"/>
                  </a:lnTo>
                  <a:lnTo>
                    <a:pt x="174396" y="80657"/>
                  </a:lnTo>
                  <a:lnTo>
                    <a:pt x="177317" y="81927"/>
                  </a:lnTo>
                  <a:lnTo>
                    <a:pt x="180479" y="82689"/>
                  </a:lnTo>
                  <a:lnTo>
                    <a:pt x="191757" y="82689"/>
                  </a:lnTo>
                  <a:lnTo>
                    <a:pt x="197840" y="79400"/>
                  </a:lnTo>
                  <a:lnTo>
                    <a:pt x="201447" y="74218"/>
                  </a:lnTo>
                  <a:lnTo>
                    <a:pt x="202412" y="72821"/>
                  </a:lnTo>
                  <a:lnTo>
                    <a:pt x="202412" y="81292"/>
                  </a:lnTo>
                  <a:lnTo>
                    <a:pt x="211150" y="81292"/>
                  </a:lnTo>
                  <a:lnTo>
                    <a:pt x="211150" y="72821"/>
                  </a:lnTo>
                  <a:lnTo>
                    <a:pt x="211150" y="23380"/>
                  </a:lnTo>
                  <a:close/>
                </a:path>
                <a:path w="334645" h="211454">
                  <a:moveTo>
                    <a:pt x="243725" y="151599"/>
                  </a:moveTo>
                  <a:lnTo>
                    <a:pt x="233832" y="151599"/>
                  </a:lnTo>
                  <a:lnTo>
                    <a:pt x="233832" y="187629"/>
                  </a:lnTo>
                  <a:lnTo>
                    <a:pt x="233337" y="191427"/>
                  </a:lnTo>
                  <a:lnTo>
                    <a:pt x="232143" y="194208"/>
                  </a:lnTo>
                  <a:lnTo>
                    <a:pt x="231178" y="196608"/>
                  </a:lnTo>
                  <a:lnTo>
                    <a:pt x="229273" y="198755"/>
                  </a:lnTo>
                  <a:lnTo>
                    <a:pt x="226745" y="200279"/>
                  </a:lnTo>
                  <a:lnTo>
                    <a:pt x="224078" y="201790"/>
                  </a:lnTo>
                  <a:lnTo>
                    <a:pt x="221284" y="202552"/>
                  </a:lnTo>
                  <a:lnTo>
                    <a:pt x="215455" y="202552"/>
                  </a:lnTo>
                  <a:lnTo>
                    <a:pt x="206336" y="188899"/>
                  </a:lnTo>
                  <a:lnTo>
                    <a:pt x="206336" y="151599"/>
                  </a:lnTo>
                  <a:lnTo>
                    <a:pt x="196570" y="151599"/>
                  </a:lnTo>
                  <a:lnTo>
                    <a:pt x="196697" y="194843"/>
                  </a:lnTo>
                  <a:lnTo>
                    <a:pt x="206844" y="209003"/>
                  </a:lnTo>
                  <a:lnTo>
                    <a:pt x="209753" y="210261"/>
                  </a:lnTo>
                  <a:lnTo>
                    <a:pt x="212928" y="211023"/>
                  </a:lnTo>
                  <a:lnTo>
                    <a:pt x="224205" y="211023"/>
                  </a:lnTo>
                  <a:lnTo>
                    <a:pt x="230289" y="207733"/>
                  </a:lnTo>
                  <a:lnTo>
                    <a:pt x="233883" y="202552"/>
                  </a:lnTo>
                  <a:lnTo>
                    <a:pt x="234848" y="201155"/>
                  </a:lnTo>
                  <a:lnTo>
                    <a:pt x="234848" y="209626"/>
                  </a:lnTo>
                  <a:lnTo>
                    <a:pt x="243725" y="209626"/>
                  </a:lnTo>
                  <a:lnTo>
                    <a:pt x="243725" y="201155"/>
                  </a:lnTo>
                  <a:lnTo>
                    <a:pt x="243725" y="151599"/>
                  </a:lnTo>
                  <a:close/>
                </a:path>
                <a:path w="334645" h="211454">
                  <a:moveTo>
                    <a:pt x="276047" y="61315"/>
                  </a:moveTo>
                  <a:lnTo>
                    <a:pt x="266407" y="60058"/>
                  </a:lnTo>
                  <a:lnTo>
                    <a:pt x="265645" y="64985"/>
                  </a:lnTo>
                  <a:lnTo>
                    <a:pt x="264007" y="68656"/>
                  </a:lnTo>
                  <a:lnTo>
                    <a:pt x="261467" y="71056"/>
                  </a:lnTo>
                  <a:lnTo>
                    <a:pt x="258800" y="73329"/>
                  </a:lnTo>
                  <a:lnTo>
                    <a:pt x="255638" y="74599"/>
                  </a:lnTo>
                  <a:lnTo>
                    <a:pt x="246888" y="74599"/>
                  </a:lnTo>
                  <a:lnTo>
                    <a:pt x="243090" y="72821"/>
                  </a:lnTo>
                  <a:lnTo>
                    <a:pt x="237007" y="65747"/>
                  </a:lnTo>
                  <a:lnTo>
                    <a:pt x="235610" y="60058"/>
                  </a:lnTo>
                  <a:lnTo>
                    <a:pt x="235610" y="44627"/>
                  </a:lnTo>
                  <a:lnTo>
                    <a:pt x="237134" y="39065"/>
                  </a:lnTo>
                  <a:lnTo>
                    <a:pt x="240169" y="35521"/>
                  </a:lnTo>
                  <a:lnTo>
                    <a:pt x="243344" y="31978"/>
                  </a:lnTo>
                  <a:lnTo>
                    <a:pt x="247396" y="30213"/>
                  </a:lnTo>
                  <a:lnTo>
                    <a:pt x="255638" y="30213"/>
                  </a:lnTo>
                  <a:lnTo>
                    <a:pt x="258419" y="31102"/>
                  </a:lnTo>
                  <a:lnTo>
                    <a:pt x="260705" y="33121"/>
                  </a:lnTo>
                  <a:lnTo>
                    <a:pt x="262991" y="35013"/>
                  </a:lnTo>
                  <a:lnTo>
                    <a:pt x="264629" y="38049"/>
                  </a:lnTo>
                  <a:lnTo>
                    <a:pt x="265518" y="41846"/>
                  </a:lnTo>
                  <a:lnTo>
                    <a:pt x="275158" y="40449"/>
                  </a:lnTo>
                  <a:lnTo>
                    <a:pt x="274015" y="34518"/>
                  </a:lnTo>
                  <a:lnTo>
                    <a:pt x="271424" y="30213"/>
                  </a:lnTo>
                  <a:lnTo>
                    <a:pt x="271348" y="30086"/>
                  </a:lnTo>
                  <a:lnTo>
                    <a:pt x="267423" y="26797"/>
                  </a:lnTo>
                  <a:lnTo>
                    <a:pt x="263372" y="23634"/>
                  </a:lnTo>
                  <a:lnTo>
                    <a:pt x="258178" y="22123"/>
                  </a:lnTo>
                  <a:lnTo>
                    <a:pt x="246888" y="22123"/>
                  </a:lnTo>
                  <a:lnTo>
                    <a:pt x="225475" y="46266"/>
                  </a:lnTo>
                  <a:lnTo>
                    <a:pt x="225475" y="62204"/>
                  </a:lnTo>
                  <a:lnTo>
                    <a:pt x="227876" y="69659"/>
                  </a:lnTo>
                  <a:lnTo>
                    <a:pt x="237515" y="80035"/>
                  </a:lnTo>
                  <a:lnTo>
                    <a:pt x="243979" y="82689"/>
                  </a:lnTo>
                  <a:lnTo>
                    <a:pt x="258178" y="82689"/>
                  </a:lnTo>
                  <a:lnTo>
                    <a:pt x="263626" y="80784"/>
                  </a:lnTo>
                  <a:lnTo>
                    <a:pt x="270662" y="74599"/>
                  </a:lnTo>
                  <a:lnTo>
                    <a:pt x="272237" y="73202"/>
                  </a:lnTo>
                  <a:lnTo>
                    <a:pt x="275031" y="68021"/>
                  </a:lnTo>
                  <a:lnTo>
                    <a:pt x="276047" y="61315"/>
                  </a:lnTo>
                  <a:close/>
                </a:path>
                <a:path w="334645" h="211454">
                  <a:moveTo>
                    <a:pt x="316979" y="129590"/>
                  </a:moveTo>
                  <a:lnTo>
                    <a:pt x="262737" y="129590"/>
                  </a:lnTo>
                  <a:lnTo>
                    <a:pt x="262737" y="209626"/>
                  </a:lnTo>
                  <a:lnTo>
                    <a:pt x="273380" y="209626"/>
                  </a:lnTo>
                  <a:lnTo>
                    <a:pt x="273380" y="173215"/>
                  </a:lnTo>
                  <a:lnTo>
                    <a:pt x="311023" y="173215"/>
                  </a:lnTo>
                  <a:lnTo>
                    <a:pt x="311023" y="163855"/>
                  </a:lnTo>
                  <a:lnTo>
                    <a:pt x="273380" y="163855"/>
                  </a:lnTo>
                  <a:lnTo>
                    <a:pt x="273380" y="139077"/>
                  </a:lnTo>
                  <a:lnTo>
                    <a:pt x="316979" y="139077"/>
                  </a:lnTo>
                  <a:lnTo>
                    <a:pt x="316979" y="129590"/>
                  </a:lnTo>
                  <a:close/>
                </a:path>
                <a:path w="334645" h="211454">
                  <a:moveTo>
                    <a:pt x="334340" y="81292"/>
                  </a:moveTo>
                  <a:lnTo>
                    <a:pt x="314464" y="51714"/>
                  </a:lnTo>
                  <a:lnTo>
                    <a:pt x="311238" y="46901"/>
                  </a:lnTo>
                  <a:lnTo>
                    <a:pt x="309880" y="44881"/>
                  </a:lnTo>
                  <a:lnTo>
                    <a:pt x="332066" y="23380"/>
                  </a:lnTo>
                  <a:lnTo>
                    <a:pt x="319392" y="23380"/>
                  </a:lnTo>
                  <a:lnTo>
                    <a:pt x="296062" y="46901"/>
                  </a:lnTo>
                  <a:lnTo>
                    <a:pt x="296062" y="1384"/>
                  </a:lnTo>
                  <a:lnTo>
                    <a:pt x="286181" y="1384"/>
                  </a:lnTo>
                  <a:lnTo>
                    <a:pt x="286181" y="81292"/>
                  </a:lnTo>
                  <a:lnTo>
                    <a:pt x="296062" y="81292"/>
                  </a:lnTo>
                  <a:lnTo>
                    <a:pt x="296062" y="58407"/>
                  </a:lnTo>
                  <a:lnTo>
                    <a:pt x="303034" y="51714"/>
                  </a:lnTo>
                  <a:lnTo>
                    <a:pt x="322173" y="81292"/>
                  </a:lnTo>
                  <a:lnTo>
                    <a:pt x="334340" y="81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0742886" y="2983059"/>
              <a:ext cx="148590" cy="148590"/>
            </a:xfrm>
            <a:custGeom>
              <a:avLst/>
              <a:gdLst/>
              <a:ahLst/>
              <a:cxnLst/>
              <a:rect l="l" t="t" r="r" b="b"/>
              <a:pathLst>
                <a:path w="148590" h="148589">
                  <a:moveTo>
                    <a:pt x="0" y="148059"/>
                  </a:moveTo>
                  <a:lnTo>
                    <a:pt x="0" y="0"/>
                  </a:lnTo>
                </a:path>
                <a:path w="148590" h="148589">
                  <a:moveTo>
                    <a:pt x="0" y="148059"/>
                  </a:moveTo>
                  <a:lnTo>
                    <a:pt x="148159" y="148059"/>
                  </a:lnTo>
                </a:path>
                <a:path w="148590" h="148589">
                  <a:moveTo>
                    <a:pt x="0" y="0"/>
                  </a:moveTo>
                  <a:lnTo>
                    <a:pt x="148159" y="0"/>
                  </a:lnTo>
                </a:path>
                <a:path w="148590" h="148589">
                  <a:moveTo>
                    <a:pt x="148159" y="148059"/>
                  </a:moveTo>
                  <a:lnTo>
                    <a:pt x="148159" y="0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32114" y="2870908"/>
              <a:ext cx="178196" cy="82438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10965307" y="3235959"/>
              <a:ext cx="221615" cy="86360"/>
            </a:xfrm>
            <a:custGeom>
              <a:avLst/>
              <a:gdLst/>
              <a:ahLst/>
              <a:cxnLst/>
              <a:rect l="l" t="t" r="r" b="b"/>
              <a:pathLst>
                <a:path w="221615" h="86360">
                  <a:moveTo>
                    <a:pt x="2211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86360"/>
                  </a:lnTo>
                  <a:lnTo>
                    <a:pt x="221170" y="86360"/>
                  </a:lnTo>
                  <a:lnTo>
                    <a:pt x="221170" y="43180"/>
                  </a:lnTo>
                  <a:lnTo>
                    <a:pt x="221170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0965316" y="3235810"/>
              <a:ext cx="221615" cy="86360"/>
            </a:xfrm>
            <a:custGeom>
              <a:avLst/>
              <a:gdLst/>
              <a:ahLst/>
              <a:cxnLst/>
              <a:rect l="l" t="t" r="r" b="b"/>
              <a:pathLst>
                <a:path w="221615" h="86360">
                  <a:moveTo>
                    <a:pt x="0" y="43115"/>
                  </a:moveTo>
                  <a:lnTo>
                    <a:pt x="0" y="86357"/>
                  </a:lnTo>
                  <a:lnTo>
                    <a:pt x="221161" y="86357"/>
                  </a:lnTo>
                  <a:lnTo>
                    <a:pt x="221161" y="0"/>
                  </a:lnTo>
                  <a:lnTo>
                    <a:pt x="0" y="0"/>
                  </a:lnTo>
                  <a:lnTo>
                    <a:pt x="0" y="43115"/>
                  </a:lnTo>
                </a:path>
              </a:pathLst>
            </a:custGeom>
            <a:ln w="948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0965316" y="3225063"/>
              <a:ext cx="222885" cy="19050"/>
            </a:xfrm>
            <a:custGeom>
              <a:avLst/>
              <a:gdLst/>
              <a:ahLst/>
              <a:cxnLst/>
              <a:rect l="l" t="t" r="r" b="b"/>
              <a:pathLst>
                <a:path w="222884" h="19050">
                  <a:moveTo>
                    <a:pt x="0" y="18965"/>
                  </a:moveTo>
                  <a:lnTo>
                    <a:pt x="222429" y="18965"/>
                  </a:lnTo>
                  <a:lnTo>
                    <a:pt x="222429" y="0"/>
                  </a:lnTo>
                  <a:lnTo>
                    <a:pt x="0" y="0"/>
                  </a:lnTo>
                  <a:lnTo>
                    <a:pt x="0" y="1896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0817030" y="3234546"/>
              <a:ext cx="370840" cy="88900"/>
            </a:xfrm>
            <a:custGeom>
              <a:avLst/>
              <a:gdLst/>
              <a:ahLst/>
              <a:cxnLst/>
              <a:rect l="l" t="t" r="r" b="b"/>
              <a:pathLst>
                <a:path w="370840" h="88900">
                  <a:moveTo>
                    <a:pt x="148286" y="0"/>
                  </a:moveTo>
                  <a:lnTo>
                    <a:pt x="148286" y="88760"/>
                  </a:lnTo>
                </a:path>
                <a:path w="370840" h="88900">
                  <a:moveTo>
                    <a:pt x="370715" y="0"/>
                  </a:moveTo>
                  <a:lnTo>
                    <a:pt x="370715" y="88760"/>
                  </a:lnTo>
                </a:path>
                <a:path w="370840" h="88900">
                  <a:moveTo>
                    <a:pt x="0" y="44380"/>
                  </a:moveTo>
                  <a:lnTo>
                    <a:pt x="148286" y="44380"/>
                  </a:lnTo>
                </a:path>
                <a:path w="370840" h="88900">
                  <a:moveTo>
                    <a:pt x="148286" y="88760"/>
                  </a:moveTo>
                  <a:lnTo>
                    <a:pt x="370715" y="88760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231344" y="3250604"/>
              <a:ext cx="178197" cy="82438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8717191" y="3255289"/>
              <a:ext cx="2124075" cy="1379220"/>
            </a:xfrm>
            <a:custGeom>
              <a:avLst/>
              <a:gdLst/>
              <a:ahLst/>
              <a:cxnLst/>
              <a:rect l="l" t="t" r="r" b="b"/>
              <a:pathLst>
                <a:path w="2124075" h="1379220">
                  <a:moveTo>
                    <a:pt x="47523" y="739660"/>
                  </a:moveTo>
                  <a:lnTo>
                    <a:pt x="0" y="739660"/>
                  </a:lnTo>
                  <a:lnTo>
                    <a:pt x="0" y="787082"/>
                  </a:lnTo>
                  <a:lnTo>
                    <a:pt x="47523" y="787082"/>
                  </a:lnTo>
                  <a:lnTo>
                    <a:pt x="47523" y="739660"/>
                  </a:lnTo>
                  <a:close/>
                </a:path>
                <a:path w="2124075" h="1379220">
                  <a:moveTo>
                    <a:pt x="492379" y="739660"/>
                  </a:moveTo>
                  <a:lnTo>
                    <a:pt x="444855" y="739660"/>
                  </a:lnTo>
                  <a:lnTo>
                    <a:pt x="444855" y="787082"/>
                  </a:lnTo>
                  <a:lnTo>
                    <a:pt x="492379" y="787082"/>
                  </a:lnTo>
                  <a:lnTo>
                    <a:pt x="492379" y="739660"/>
                  </a:lnTo>
                  <a:close/>
                </a:path>
                <a:path w="2124075" h="1379220">
                  <a:moveTo>
                    <a:pt x="788962" y="1331404"/>
                  </a:moveTo>
                  <a:lnTo>
                    <a:pt x="741426" y="1331404"/>
                  </a:lnTo>
                  <a:lnTo>
                    <a:pt x="741426" y="1378813"/>
                  </a:lnTo>
                  <a:lnTo>
                    <a:pt x="788962" y="1378813"/>
                  </a:lnTo>
                  <a:lnTo>
                    <a:pt x="788962" y="1331404"/>
                  </a:lnTo>
                  <a:close/>
                </a:path>
                <a:path w="2124075" h="1379220">
                  <a:moveTo>
                    <a:pt x="2123529" y="0"/>
                  </a:moveTo>
                  <a:lnTo>
                    <a:pt x="2076005" y="0"/>
                  </a:lnTo>
                  <a:lnTo>
                    <a:pt x="2076005" y="47409"/>
                  </a:lnTo>
                  <a:lnTo>
                    <a:pt x="2123529" y="47409"/>
                  </a:lnTo>
                  <a:lnTo>
                    <a:pt x="2123529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9111675" y="4018656"/>
              <a:ext cx="519430" cy="828675"/>
            </a:xfrm>
            <a:custGeom>
              <a:avLst/>
              <a:gdLst/>
              <a:ahLst/>
              <a:cxnLst/>
              <a:rect l="l" t="t" r="r" b="b"/>
              <a:pathLst>
                <a:path w="519429" h="828675">
                  <a:moveTo>
                    <a:pt x="370715" y="591733"/>
                  </a:moveTo>
                  <a:lnTo>
                    <a:pt x="370715" y="739667"/>
                  </a:lnTo>
                </a:path>
                <a:path w="519429" h="828675">
                  <a:moveTo>
                    <a:pt x="222429" y="739667"/>
                  </a:moveTo>
                  <a:lnTo>
                    <a:pt x="518938" y="739667"/>
                  </a:lnTo>
                </a:path>
                <a:path w="519429" h="828675">
                  <a:moveTo>
                    <a:pt x="281743" y="784047"/>
                  </a:moveTo>
                  <a:lnTo>
                    <a:pt x="459623" y="784047"/>
                  </a:lnTo>
                </a:path>
                <a:path w="519429" h="828675">
                  <a:moveTo>
                    <a:pt x="341058" y="828427"/>
                  </a:moveTo>
                  <a:lnTo>
                    <a:pt x="400372" y="828427"/>
                  </a:lnTo>
                </a:path>
                <a:path w="519429" h="828675">
                  <a:moveTo>
                    <a:pt x="148286" y="147933"/>
                  </a:moveTo>
                  <a:lnTo>
                    <a:pt x="148286" y="295866"/>
                  </a:lnTo>
                </a:path>
                <a:path w="519429" h="828675">
                  <a:moveTo>
                    <a:pt x="148286" y="147933"/>
                  </a:moveTo>
                  <a:lnTo>
                    <a:pt x="0" y="147933"/>
                  </a:lnTo>
                </a:path>
                <a:path w="519429" h="828675">
                  <a:moveTo>
                    <a:pt x="148286" y="295866"/>
                  </a:moveTo>
                  <a:lnTo>
                    <a:pt x="0" y="295866"/>
                  </a:lnTo>
                </a:path>
                <a:path w="519429" h="828675">
                  <a:moveTo>
                    <a:pt x="74143" y="0"/>
                  </a:moveTo>
                  <a:lnTo>
                    <a:pt x="74143" y="147933"/>
                  </a:lnTo>
                </a:path>
                <a:path w="519429" h="828675">
                  <a:moveTo>
                    <a:pt x="0" y="147933"/>
                  </a:moveTo>
                  <a:lnTo>
                    <a:pt x="0" y="295866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79446" y="4381093"/>
              <a:ext cx="223594" cy="102453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8371472" y="3531869"/>
              <a:ext cx="221615" cy="86360"/>
            </a:xfrm>
            <a:custGeom>
              <a:avLst/>
              <a:gdLst/>
              <a:ahLst/>
              <a:cxnLst/>
              <a:rect l="l" t="t" r="r" b="b"/>
              <a:pathLst>
                <a:path w="221615" h="86360">
                  <a:moveTo>
                    <a:pt x="221195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86360"/>
                  </a:lnTo>
                  <a:lnTo>
                    <a:pt x="221195" y="86360"/>
                  </a:lnTo>
                  <a:lnTo>
                    <a:pt x="221195" y="43180"/>
                  </a:lnTo>
                  <a:lnTo>
                    <a:pt x="221195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8371480" y="3531677"/>
              <a:ext cx="221615" cy="86360"/>
            </a:xfrm>
            <a:custGeom>
              <a:avLst/>
              <a:gdLst/>
              <a:ahLst/>
              <a:cxnLst/>
              <a:rect l="l" t="t" r="r" b="b"/>
              <a:pathLst>
                <a:path w="221615" h="86360">
                  <a:moveTo>
                    <a:pt x="221193" y="43242"/>
                  </a:moveTo>
                  <a:lnTo>
                    <a:pt x="221193" y="0"/>
                  </a:lnTo>
                  <a:lnTo>
                    <a:pt x="0" y="0"/>
                  </a:lnTo>
                  <a:lnTo>
                    <a:pt x="0" y="86357"/>
                  </a:lnTo>
                  <a:lnTo>
                    <a:pt x="221193" y="86357"/>
                  </a:lnTo>
                  <a:lnTo>
                    <a:pt x="221193" y="43242"/>
                  </a:lnTo>
                </a:path>
              </a:pathLst>
            </a:custGeom>
            <a:ln w="948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8370243" y="3609816"/>
              <a:ext cx="222885" cy="19050"/>
            </a:xfrm>
            <a:custGeom>
              <a:avLst/>
              <a:gdLst/>
              <a:ahLst/>
              <a:cxnLst/>
              <a:rect l="l" t="t" r="r" b="b"/>
              <a:pathLst>
                <a:path w="222884" h="19050">
                  <a:moveTo>
                    <a:pt x="0" y="18965"/>
                  </a:moveTo>
                  <a:lnTo>
                    <a:pt x="222429" y="18965"/>
                  </a:lnTo>
                  <a:lnTo>
                    <a:pt x="222429" y="0"/>
                  </a:lnTo>
                  <a:lnTo>
                    <a:pt x="0" y="0"/>
                  </a:lnTo>
                  <a:lnTo>
                    <a:pt x="0" y="1896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8370243" y="3530539"/>
              <a:ext cx="370840" cy="88900"/>
            </a:xfrm>
            <a:custGeom>
              <a:avLst/>
              <a:gdLst/>
              <a:ahLst/>
              <a:cxnLst/>
              <a:rect l="l" t="t" r="r" b="b"/>
              <a:pathLst>
                <a:path w="370840" h="88900">
                  <a:moveTo>
                    <a:pt x="222429" y="88760"/>
                  </a:moveTo>
                  <a:lnTo>
                    <a:pt x="222429" y="0"/>
                  </a:lnTo>
                </a:path>
                <a:path w="370840" h="88900">
                  <a:moveTo>
                    <a:pt x="0" y="88760"/>
                  </a:moveTo>
                  <a:lnTo>
                    <a:pt x="0" y="0"/>
                  </a:lnTo>
                </a:path>
                <a:path w="370840" h="88900">
                  <a:moveTo>
                    <a:pt x="370715" y="44380"/>
                  </a:moveTo>
                  <a:lnTo>
                    <a:pt x="222429" y="44380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8370243" y="3521056"/>
              <a:ext cx="222885" cy="19050"/>
            </a:xfrm>
            <a:custGeom>
              <a:avLst/>
              <a:gdLst/>
              <a:ahLst/>
              <a:cxnLst/>
              <a:rect l="l" t="t" r="r" b="b"/>
              <a:pathLst>
                <a:path w="222884" h="19050">
                  <a:moveTo>
                    <a:pt x="0" y="18965"/>
                  </a:moveTo>
                  <a:lnTo>
                    <a:pt x="222429" y="18965"/>
                  </a:lnTo>
                  <a:lnTo>
                    <a:pt x="222429" y="0"/>
                  </a:lnTo>
                  <a:lnTo>
                    <a:pt x="0" y="0"/>
                  </a:lnTo>
                  <a:lnTo>
                    <a:pt x="0" y="1896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8355413" y="3414848"/>
              <a:ext cx="254635" cy="81915"/>
            </a:xfrm>
            <a:custGeom>
              <a:avLst/>
              <a:gdLst/>
              <a:ahLst/>
              <a:cxnLst/>
              <a:rect l="l" t="t" r="r" b="b"/>
              <a:pathLst>
                <a:path w="254634" h="81914">
                  <a:moveTo>
                    <a:pt x="33879" y="0"/>
                  </a:moveTo>
                  <a:lnTo>
                    <a:pt x="0" y="0"/>
                  </a:lnTo>
                  <a:lnTo>
                    <a:pt x="0" y="80035"/>
                  </a:lnTo>
                  <a:lnTo>
                    <a:pt x="33806" y="80035"/>
                  </a:lnTo>
                  <a:lnTo>
                    <a:pt x="38102" y="79529"/>
                  </a:lnTo>
                  <a:lnTo>
                    <a:pt x="45582" y="77759"/>
                  </a:lnTo>
                  <a:lnTo>
                    <a:pt x="48775" y="76368"/>
                  </a:lnTo>
                  <a:lnTo>
                    <a:pt x="54066" y="72828"/>
                  </a:lnTo>
                  <a:lnTo>
                    <a:pt x="56374" y="70552"/>
                  </a:lnTo>
                  <a:lnTo>
                    <a:pt x="10617" y="70552"/>
                  </a:lnTo>
                  <a:lnTo>
                    <a:pt x="10617" y="9483"/>
                  </a:lnTo>
                  <a:lnTo>
                    <a:pt x="56867" y="9483"/>
                  </a:lnTo>
                  <a:lnTo>
                    <a:pt x="53693" y="6827"/>
                  </a:lnTo>
                  <a:lnTo>
                    <a:pt x="50445" y="4046"/>
                  </a:lnTo>
                  <a:lnTo>
                    <a:pt x="46522" y="2148"/>
                  </a:lnTo>
                  <a:lnTo>
                    <a:pt x="41925" y="1137"/>
                  </a:lnTo>
                  <a:lnTo>
                    <a:pt x="38641" y="379"/>
                  </a:lnTo>
                  <a:lnTo>
                    <a:pt x="33879" y="0"/>
                  </a:lnTo>
                  <a:close/>
                </a:path>
                <a:path w="254634" h="81914">
                  <a:moveTo>
                    <a:pt x="56867" y="9483"/>
                  </a:moveTo>
                  <a:lnTo>
                    <a:pt x="33788" y="9483"/>
                  </a:lnTo>
                  <a:lnTo>
                    <a:pt x="38367" y="9988"/>
                  </a:lnTo>
                  <a:lnTo>
                    <a:pt x="41214" y="11000"/>
                  </a:lnTo>
                  <a:lnTo>
                    <a:pt x="45154" y="12644"/>
                  </a:lnTo>
                  <a:lnTo>
                    <a:pt x="48502" y="15552"/>
                  </a:lnTo>
                  <a:lnTo>
                    <a:pt x="54011" y="24655"/>
                  </a:lnTo>
                  <a:lnTo>
                    <a:pt x="55389" y="30977"/>
                  </a:lnTo>
                  <a:lnTo>
                    <a:pt x="55355" y="45643"/>
                  </a:lnTo>
                  <a:lnTo>
                    <a:pt x="33040" y="70552"/>
                  </a:lnTo>
                  <a:lnTo>
                    <a:pt x="56374" y="70552"/>
                  </a:lnTo>
                  <a:lnTo>
                    <a:pt x="66337" y="45643"/>
                  </a:lnTo>
                  <a:lnTo>
                    <a:pt x="66337" y="32368"/>
                  </a:lnTo>
                  <a:lnTo>
                    <a:pt x="65286" y="26046"/>
                  </a:lnTo>
                  <a:lnTo>
                    <a:pt x="61090" y="14919"/>
                  </a:lnTo>
                  <a:lnTo>
                    <a:pt x="57925" y="10368"/>
                  </a:lnTo>
                  <a:lnTo>
                    <a:pt x="56867" y="9483"/>
                  </a:lnTo>
                  <a:close/>
                </a:path>
                <a:path w="254634" h="81914">
                  <a:moveTo>
                    <a:pt x="90862" y="22000"/>
                  </a:moveTo>
                  <a:lnTo>
                    <a:pt x="81989" y="22000"/>
                  </a:lnTo>
                  <a:lnTo>
                    <a:pt x="81989" y="80035"/>
                  </a:lnTo>
                  <a:lnTo>
                    <a:pt x="91837" y="80035"/>
                  </a:lnTo>
                  <a:lnTo>
                    <a:pt x="91837" y="45518"/>
                  </a:lnTo>
                  <a:lnTo>
                    <a:pt x="92383" y="41724"/>
                  </a:lnTo>
                  <a:lnTo>
                    <a:pt x="94208" y="35909"/>
                  </a:lnTo>
                  <a:lnTo>
                    <a:pt x="95437" y="34138"/>
                  </a:lnTo>
                  <a:lnTo>
                    <a:pt x="97148" y="32873"/>
                  </a:lnTo>
                  <a:lnTo>
                    <a:pt x="98872" y="31483"/>
                  </a:lnTo>
                  <a:lnTo>
                    <a:pt x="100798" y="30850"/>
                  </a:lnTo>
                  <a:lnTo>
                    <a:pt x="90862" y="30850"/>
                  </a:lnTo>
                  <a:lnTo>
                    <a:pt x="90862" y="22000"/>
                  </a:lnTo>
                  <a:close/>
                </a:path>
                <a:path w="254634" h="81914">
                  <a:moveTo>
                    <a:pt x="106767" y="20736"/>
                  </a:moveTo>
                  <a:lnTo>
                    <a:pt x="101140" y="20736"/>
                  </a:lnTo>
                  <a:lnTo>
                    <a:pt x="99037" y="21367"/>
                  </a:lnTo>
                  <a:lnTo>
                    <a:pt x="97123" y="22632"/>
                  </a:lnTo>
                  <a:lnTo>
                    <a:pt x="95209" y="24023"/>
                  </a:lnTo>
                  <a:lnTo>
                    <a:pt x="93117" y="26678"/>
                  </a:lnTo>
                  <a:lnTo>
                    <a:pt x="90862" y="30850"/>
                  </a:lnTo>
                  <a:lnTo>
                    <a:pt x="105361" y="30850"/>
                  </a:lnTo>
                  <a:lnTo>
                    <a:pt x="107769" y="31610"/>
                  </a:lnTo>
                  <a:lnTo>
                    <a:pt x="110177" y="33000"/>
                  </a:lnTo>
                  <a:lnTo>
                    <a:pt x="113573" y="23896"/>
                  </a:lnTo>
                  <a:lnTo>
                    <a:pt x="110139" y="21747"/>
                  </a:lnTo>
                  <a:lnTo>
                    <a:pt x="106767" y="20736"/>
                  </a:lnTo>
                  <a:close/>
                </a:path>
                <a:path w="254634" h="81914">
                  <a:moveTo>
                    <a:pt x="130430" y="0"/>
                  </a:moveTo>
                  <a:lnTo>
                    <a:pt x="120582" y="0"/>
                  </a:lnTo>
                  <a:lnTo>
                    <a:pt x="120582" y="11253"/>
                  </a:lnTo>
                  <a:lnTo>
                    <a:pt x="130430" y="11253"/>
                  </a:lnTo>
                  <a:lnTo>
                    <a:pt x="130430" y="0"/>
                  </a:lnTo>
                  <a:close/>
                </a:path>
                <a:path w="254634" h="81914">
                  <a:moveTo>
                    <a:pt x="130430" y="22000"/>
                  </a:moveTo>
                  <a:lnTo>
                    <a:pt x="120582" y="22000"/>
                  </a:lnTo>
                  <a:lnTo>
                    <a:pt x="120582" y="80035"/>
                  </a:lnTo>
                  <a:lnTo>
                    <a:pt x="130430" y="80035"/>
                  </a:lnTo>
                  <a:lnTo>
                    <a:pt x="130430" y="22000"/>
                  </a:lnTo>
                  <a:close/>
                </a:path>
                <a:path w="254634" h="81914">
                  <a:moveTo>
                    <a:pt x="150620" y="22000"/>
                  </a:moveTo>
                  <a:lnTo>
                    <a:pt x="140227" y="22000"/>
                  </a:lnTo>
                  <a:lnTo>
                    <a:pt x="162344" y="80035"/>
                  </a:lnTo>
                  <a:lnTo>
                    <a:pt x="171532" y="80035"/>
                  </a:lnTo>
                  <a:lnTo>
                    <a:pt x="175942" y="68403"/>
                  </a:lnTo>
                  <a:lnTo>
                    <a:pt x="166829" y="68403"/>
                  </a:lnTo>
                  <a:lnTo>
                    <a:pt x="165689" y="64357"/>
                  </a:lnTo>
                  <a:lnTo>
                    <a:pt x="164459" y="60563"/>
                  </a:lnTo>
                  <a:lnTo>
                    <a:pt x="150620" y="22000"/>
                  </a:lnTo>
                  <a:close/>
                </a:path>
                <a:path w="254634" h="81914">
                  <a:moveTo>
                    <a:pt x="193534" y="22000"/>
                  </a:moveTo>
                  <a:lnTo>
                    <a:pt x="183408" y="22000"/>
                  </a:lnTo>
                  <a:lnTo>
                    <a:pt x="168921" y="61701"/>
                  </a:lnTo>
                  <a:lnTo>
                    <a:pt x="167704" y="65369"/>
                  </a:lnTo>
                  <a:lnTo>
                    <a:pt x="166829" y="68403"/>
                  </a:lnTo>
                  <a:lnTo>
                    <a:pt x="175942" y="68403"/>
                  </a:lnTo>
                  <a:lnTo>
                    <a:pt x="193534" y="22000"/>
                  </a:lnTo>
                  <a:close/>
                </a:path>
                <a:path w="254634" h="81914">
                  <a:moveTo>
                    <a:pt x="235574" y="20736"/>
                  </a:moveTo>
                  <a:lnTo>
                    <a:pt x="219769" y="20736"/>
                  </a:lnTo>
                  <a:lnTo>
                    <a:pt x="213243" y="23390"/>
                  </a:lnTo>
                  <a:lnTo>
                    <a:pt x="208198" y="28827"/>
                  </a:lnTo>
                  <a:lnTo>
                    <a:pt x="203166" y="34138"/>
                  </a:lnTo>
                  <a:lnTo>
                    <a:pt x="200782" y="41346"/>
                  </a:lnTo>
                  <a:lnTo>
                    <a:pt x="200657" y="60943"/>
                  </a:lnTo>
                  <a:lnTo>
                    <a:pt x="203141" y="68276"/>
                  </a:lnTo>
                  <a:lnTo>
                    <a:pt x="208122" y="73460"/>
                  </a:lnTo>
                  <a:lnTo>
                    <a:pt x="213103" y="78771"/>
                  </a:lnTo>
                  <a:lnTo>
                    <a:pt x="219845" y="81300"/>
                  </a:lnTo>
                  <a:lnTo>
                    <a:pt x="235092" y="81300"/>
                  </a:lnTo>
                  <a:lnTo>
                    <a:pt x="240643" y="79656"/>
                  </a:lnTo>
                  <a:lnTo>
                    <a:pt x="249159" y="73207"/>
                  </a:lnTo>
                  <a:lnTo>
                    <a:pt x="223546" y="73207"/>
                  </a:lnTo>
                  <a:lnTo>
                    <a:pt x="219502" y="71564"/>
                  </a:lnTo>
                  <a:lnTo>
                    <a:pt x="213001" y="64736"/>
                  </a:lnTo>
                  <a:lnTo>
                    <a:pt x="211202" y="59932"/>
                  </a:lnTo>
                  <a:lnTo>
                    <a:pt x="210833" y="53483"/>
                  </a:lnTo>
                  <a:lnTo>
                    <a:pt x="254180" y="53483"/>
                  </a:lnTo>
                  <a:lnTo>
                    <a:pt x="254225" y="45518"/>
                  </a:lnTo>
                  <a:lnTo>
                    <a:pt x="211380" y="45518"/>
                  </a:lnTo>
                  <a:lnTo>
                    <a:pt x="211708" y="40460"/>
                  </a:lnTo>
                  <a:lnTo>
                    <a:pt x="213406" y="36414"/>
                  </a:lnTo>
                  <a:lnTo>
                    <a:pt x="219579" y="30345"/>
                  </a:lnTo>
                  <a:lnTo>
                    <a:pt x="223381" y="28827"/>
                  </a:lnTo>
                  <a:lnTo>
                    <a:pt x="246960" y="28827"/>
                  </a:lnTo>
                  <a:lnTo>
                    <a:pt x="241923" y="23390"/>
                  </a:lnTo>
                  <a:lnTo>
                    <a:pt x="235574" y="20736"/>
                  </a:lnTo>
                  <a:close/>
                </a:path>
                <a:path w="254634" h="81914">
                  <a:moveTo>
                    <a:pt x="243723" y="61323"/>
                  </a:moveTo>
                  <a:lnTo>
                    <a:pt x="242228" y="65495"/>
                  </a:lnTo>
                  <a:lnTo>
                    <a:pt x="240200" y="68530"/>
                  </a:lnTo>
                  <a:lnTo>
                    <a:pt x="235092" y="72322"/>
                  </a:lnTo>
                  <a:lnTo>
                    <a:pt x="232012" y="73207"/>
                  </a:lnTo>
                  <a:lnTo>
                    <a:pt x="249159" y="73207"/>
                  </a:lnTo>
                  <a:lnTo>
                    <a:pt x="249325" y="73082"/>
                  </a:lnTo>
                  <a:lnTo>
                    <a:pt x="252304" y="68530"/>
                  </a:lnTo>
                  <a:lnTo>
                    <a:pt x="253900" y="62586"/>
                  </a:lnTo>
                  <a:lnTo>
                    <a:pt x="243723" y="61323"/>
                  </a:lnTo>
                  <a:close/>
                </a:path>
                <a:path w="254634" h="81914">
                  <a:moveTo>
                    <a:pt x="246960" y="28827"/>
                  </a:moveTo>
                  <a:lnTo>
                    <a:pt x="232912" y="28827"/>
                  </a:lnTo>
                  <a:lnTo>
                    <a:pt x="236980" y="30725"/>
                  </a:lnTo>
                  <a:lnTo>
                    <a:pt x="240111" y="34517"/>
                  </a:lnTo>
                  <a:lnTo>
                    <a:pt x="242152" y="36920"/>
                  </a:lnTo>
                  <a:lnTo>
                    <a:pt x="243394" y="40586"/>
                  </a:lnTo>
                  <a:lnTo>
                    <a:pt x="243837" y="45518"/>
                  </a:lnTo>
                  <a:lnTo>
                    <a:pt x="254225" y="45518"/>
                  </a:lnTo>
                  <a:lnTo>
                    <a:pt x="254229" y="41346"/>
                  </a:lnTo>
                  <a:lnTo>
                    <a:pt x="251771" y="33886"/>
                  </a:lnTo>
                  <a:lnTo>
                    <a:pt x="246960" y="28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8371472" y="3235959"/>
              <a:ext cx="221615" cy="86360"/>
            </a:xfrm>
            <a:custGeom>
              <a:avLst/>
              <a:gdLst/>
              <a:ahLst/>
              <a:cxnLst/>
              <a:rect l="l" t="t" r="r" b="b"/>
              <a:pathLst>
                <a:path w="221615" h="86360">
                  <a:moveTo>
                    <a:pt x="221195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86360"/>
                  </a:lnTo>
                  <a:lnTo>
                    <a:pt x="221195" y="86360"/>
                  </a:lnTo>
                  <a:lnTo>
                    <a:pt x="221195" y="43180"/>
                  </a:lnTo>
                  <a:lnTo>
                    <a:pt x="221195" y="0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8371480" y="3235810"/>
              <a:ext cx="221615" cy="86360"/>
            </a:xfrm>
            <a:custGeom>
              <a:avLst/>
              <a:gdLst/>
              <a:ahLst/>
              <a:cxnLst/>
              <a:rect l="l" t="t" r="r" b="b"/>
              <a:pathLst>
                <a:path w="221615" h="86360">
                  <a:moveTo>
                    <a:pt x="221193" y="43115"/>
                  </a:moveTo>
                  <a:lnTo>
                    <a:pt x="221193" y="0"/>
                  </a:lnTo>
                  <a:lnTo>
                    <a:pt x="0" y="0"/>
                  </a:lnTo>
                  <a:lnTo>
                    <a:pt x="0" y="86357"/>
                  </a:lnTo>
                  <a:lnTo>
                    <a:pt x="221193" y="86357"/>
                  </a:lnTo>
                  <a:lnTo>
                    <a:pt x="221193" y="43115"/>
                  </a:lnTo>
                </a:path>
              </a:pathLst>
            </a:custGeom>
            <a:ln w="9485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8370243" y="3313823"/>
              <a:ext cx="222885" cy="19050"/>
            </a:xfrm>
            <a:custGeom>
              <a:avLst/>
              <a:gdLst/>
              <a:ahLst/>
              <a:cxnLst/>
              <a:rect l="l" t="t" r="r" b="b"/>
              <a:pathLst>
                <a:path w="222884" h="19050">
                  <a:moveTo>
                    <a:pt x="0" y="18965"/>
                  </a:moveTo>
                  <a:lnTo>
                    <a:pt x="222429" y="18965"/>
                  </a:lnTo>
                  <a:lnTo>
                    <a:pt x="222429" y="0"/>
                  </a:lnTo>
                  <a:lnTo>
                    <a:pt x="0" y="0"/>
                  </a:lnTo>
                  <a:lnTo>
                    <a:pt x="0" y="1896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8370243" y="3234546"/>
              <a:ext cx="370840" cy="88900"/>
            </a:xfrm>
            <a:custGeom>
              <a:avLst/>
              <a:gdLst/>
              <a:ahLst/>
              <a:cxnLst/>
              <a:rect l="l" t="t" r="r" b="b"/>
              <a:pathLst>
                <a:path w="370840" h="88900">
                  <a:moveTo>
                    <a:pt x="222429" y="88760"/>
                  </a:moveTo>
                  <a:lnTo>
                    <a:pt x="222429" y="0"/>
                  </a:lnTo>
                </a:path>
                <a:path w="370840" h="88900">
                  <a:moveTo>
                    <a:pt x="0" y="88760"/>
                  </a:moveTo>
                  <a:lnTo>
                    <a:pt x="0" y="0"/>
                  </a:lnTo>
                </a:path>
                <a:path w="370840" h="88900">
                  <a:moveTo>
                    <a:pt x="370715" y="44380"/>
                  </a:moveTo>
                  <a:lnTo>
                    <a:pt x="222429" y="44380"/>
                  </a:lnTo>
                </a:path>
              </a:pathLst>
            </a:custGeom>
            <a:ln w="18988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370243" y="3225063"/>
              <a:ext cx="222885" cy="19050"/>
            </a:xfrm>
            <a:custGeom>
              <a:avLst/>
              <a:gdLst/>
              <a:ahLst/>
              <a:cxnLst/>
              <a:rect l="l" t="t" r="r" b="b"/>
              <a:pathLst>
                <a:path w="222884" h="19050">
                  <a:moveTo>
                    <a:pt x="0" y="18965"/>
                  </a:moveTo>
                  <a:lnTo>
                    <a:pt x="222429" y="18965"/>
                  </a:lnTo>
                  <a:lnTo>
                    <a:pt x="222429" y="0"/>
                  </a:lnTo>
                  <a:lnTo>
                    <a:pt x="0" y="0"/>
                  </a:lnTo>
                  <a:lnTo>
                    <a:pt x="0" y="18965"/>
                  </a:lnTo>
                  <a:close/>
                </a:path>
              </a:pathLst>
            </a:custGeom>
            <a:solidFill>
              <a:srgbClr val="00AA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33843" y="3091797"/>
              <a:ext cx="76335" cy="80162"/>
            </a:xfrm>
            <a:prstGeom prst="rect">
              <a:avLst/>
            </a:prstGeom>
          </p:spPr>
        </p:pic>
        <p:sp>
          <p:nvSpPr>
            <p:cNvPr id="165" name="object 165" descr=""/>
            <p:cNvSpPr/>
            <p:nvPr/>
          </p:nvSpPr>
          <p:spPr>
            <a:xfrm>
              <a:off x="8740959" y="4018656"/>
              <a:ext cx="741680" cy="591820"/>
            </a:xfrm>
            <a:custGeom>
              <a:avLst/>
              <a:gdLst/>
              <a:ahLst/>
              <a:cxnLst/>
              <a:rect l="l" t="t" r="r" b="b"/>
              <a:pathLst>
                <a:path w="741679" h="591820">
                  <a:moveTo>
                    <a:pt x="0" y="0"/>
                  </a:moveTo>
                  <a:lnTo>
                    <a:pt x="444858" y="0"/>
                  </a:lnTo>
                </a:path>
                <a:path w="741679" h="591820">
                  <a:moveTo>
                    <a:pt x="741431" y="0"/>
                  </a:moveTo>
                  <a:lnTo>
                    <a:pt x="741431" y="591733"/>
                  </a:lnTo>
                </a:path>
              </a:pathLst>
            </a:custGeom>
            <a:ln w="18988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6" name="object 166" descr=""/>
          <p:cNvSpPr/>
          <p:nvPr/>
        </p:nvSpPr>
        <p:spPr>
          <a:xfrm>
            <a:off x="8475171" y="5254789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 h="0">
                <a:moveTo>
                  <a:pt x="0" y="0"/>
                </a:moveTo>
                <a:lnTo>
                  <a:pt x="265865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8563835" y="532129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664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8" name="object 168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326402" y="2359899"/>
            <a:ext cx="120040" cy="113990"/>
          </a:xfrm>
          <a:prstGeom prst="rect">
            <a:avLst/>
          </a:prstGeom>
        </p:spPr>
      </p:pic>
      <p:sp>
        <p:nvSpPr>
          <p:cNvPr id="169" name="object 169" descr=""/>
          <p:cNvSpPr/>
          <p:nvPr/>
        </p:nvSpPr>
        <p:spPr>
          <a:xfrm>
            <a:off x="3733701" y="5188301"/>
            <a:ext cx="0" cy="222250"/>
          </a:xfrm>
          <a:custGeom>
            <a:avLst/>
            <a:gdLst/>
            <a:ahLst/>
            <a:cxnLst/>
            <a:rect l="l" t="t" r="r" b="b"/>
            <a:pathLst>
              <a:path w="0" h="222250">
                <a:moveTo>
                  <a:pt x="0" y="0"/>
                </a:moveTo>
                <a:lnTo>
                  <a:pt x="0" y="221651"/>
                </a:lnTo>
              </a:path>
            </a:pathLst>
          </a:custGeom>
          <a:ln w="19053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3600755" y="5476453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 h="0">
                <a:moveTo>
                  <a:pt x="0" y="0"/>
                </a:moveTo>
                <a:lnTo>
                  <a:pt x="265877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3689381" y="554295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625" y="0"/>
                </a:lnTo>
              </a:path>
            </a:pathLst>
          </a:custGeom>
          <a:ln w="1906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10817029" y="3131119"/>
            <a:ext cx="0" cy="147955"/>
          </a:xfrm>
          <a:custGeom>
            <a:avLst/>
            <a:gdLst/>
            <a:ahLst/>
            <a:cxnLst/>
            <a:rect l="l" t="t" r="r" b="b"/>
            <a:pathLst>
              <a:path w="0" h="147954">
                <a:moveTo>
                  <a:pt x="0" y="147806"/>
                </a:moveTo>
                <a:lnTo>
                  <a:pt x="0" y="0"/>
                </a:lnTo>
              </a:path>
            </a:pathLst>
          </a:custGeom>
          <a:ln w="1901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74" name="object 17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75" name="object 17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83267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20"/>
              <a:t> </a:t>
            </a:r>
            <a:r>
              <a:rPr dirty="0"/>
              <a:t>More</a:t>
            </a:r>
            <a:r>
              <a:rPr dirty="0" spc="-20"/>
              <a:t> </a:t>
            </a:r>
            <a:r>
              <a:rPr dirty="0"/>
              <a:t>Results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“Same”</a:t>
            </a:r>
            <a:r>
              <a:rPr dirty="0" spc="-10"/>
              <a:t> File…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7740" y="547866"/>
            <a:ext cx="8907780" cy="87376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Output</a:t>
            </a:r>
            <a:r>
              <a:rPr dirty="0" sz="2400" spc="-20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impedance:</a:t>
            </a:r>
            <a:endParaRPr sz="2400">
              <a:latin typeface="Arial"/>
              <a:cs typeface="Arial"/>
            </a:endParaRPr>
          </a:p>
          <a:p>
            <a:pPr marL="274955" indent="-262890">
              <a:lnSpc>
                <a:spcPct val="100000"/>
              </a:lnSpc>
              <a:spcBef>
                <a:spcPts val="505"/>
              </a:spcBef>
              <a:buClr>
                <a:srgbClr val="A6A6A6"/>
              </a:buClr>
              <a:buChar char="•"/>
              <a:tabLst>
                <a:tab pos="274955" algn="l"/>
                <a:tab pos="275590" algn="l"/>
                <a:tab pos="5991860" algn="l"/>
                <a:tab pos="6254115" algn="l"/>
              </a:tabLst>
            </a:pP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is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setup: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A6A6A6"/>
                </a:solidFill>
                <a:latin typeface="Arial"/>
                <a:cs typeface="Arial"/>
              </a:rPr>
              <a:t>•</a:t>
            </a:r>
            <a:r>
              <a:rPr dirty="0" sz="23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results: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55718" y="2061795"/>
            <a:ext cx="5385435" cy="2367915"/>
            <a:chOff x="355718" y="2061795"/>
            <a:chExt cx="5385435" cy="2367915"/>
          </a:xfrm>
        </p:grpSpPr>
        <p:sp>
          <p:nvSpPr>
            <p:cNvPr id="5" name="object 5" descr=""/>
            <p:cNvSpPr/>
            <p:nvPr/>
          </p:nvSpPr>
          <p:spPr>
            <a:xfrm>
              <a:off x="4985321" y="3290925"/>
              <a:ext cx="490220" cy="47625"/>
            </a:xfrm>
            <a:custGeom>
              <a:avLst/>
              <a:gdLst/>
              <a:ahLst/>
              <a:cxnLst/>
              <a:rect l="l" t="t" r="r" b="b"/>
              <a:pathLst>
                <a:path w="490220" h="47625">
                  <a:moveTo>
                    <a:pt x="47548" y="0"/>
                  </a:moveTo>
                  <a:lnTo>
                    <a:pt x="0" y="0"/>
                  </a:lnTo>
                  <a:lnTo>
                    <a:pt x="0" y="47523"/>
                  </a:lnTo>
                  <a:lnTo>
                    <a:pt x="47548" y="47523"/>
                  </a:lnTo>
                  <a:lnTo>
                    <a:pt x="47548" y="0"/>
                  </a:lnTo>
                  <a:close/>
                </a:path>
                <a:path w="490220" h="47625">
                  <a:moveTo>
                    <a:pt x="489889" y="0"/>
                  </a:moveTo>
                  <a:lnTo>
                    <a:pt x="442341" y="0"/>
                  </a:lnTo>
                  <a:lnTo>
                    <a:pt x="442341" y="47523"/>
                  </a:lnTo>
                  <a:lnTo>
                    <a:pt x="489889" y="47523"/>
                  </a:lnTo>
                  <a:lnTo>
                    <a:pt x="489889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788059" y="3314618"/>
              <a:ext cx="221615" cy="663575"/>
            </a:xfrm>
            <a:custGeom>
              <a:avLst/>
              <a:gdLst/>
              <a:ahLst/>
              <a:cxnLst/>
              <a:rect l="l" t="t" r="r" b="b"/>
              <a:pathLst>
                <a:path w="221614" h="663575">
                  <a:moveTo>
                    <a:pt x="221105" y="0"/>
                  </a:moveTo>
                  <a:lnTo>
                    <a:pt x="221105" y="221160"/>
                  </a:lnTo>
                </a:path>
                <a:path w="221614" h="663575">
                  <a:moveTo>
                    <a:pt x="0" y="0"/>
                  </a:moveTo>
                  <a:lnTo>
                    <a:pt x="221105" y="0"/>
                  </a:lnTo>
                </a:path>
                <a:path w="221614" h="663575">
                  <a:moveTo>
                    <a:pt x="0" y="0"/>
                  </a:moveTo>
                  <a:lnTo>
                    <a:pt x="0" y="663241"/>
                  </a:lnTo>
                </a:path>
              </a:pathLst>
            </a:custGeom>
            <a:ln w="19014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79672" y="3290925"/>
              <a:ext cx="932180" cy="711200"/>
            </a:xfrm>
            <a:custGeom>
              <a:avLst/>
              <a:gdLst/>
              <a:ahLst/>
              <a:cxnLst/>
              <a:rect l="l" t="t" r="r" b="b"/>
              <a:pathLst>
                <a:path w="932179" h="711200">
                  <a:moveTo>
                    <a:pt x="47536" y="663181"/>
                  </a:moveTo>
                  <a:lnTo>
                    <a:pt x="0" y="663181"/>
                  </a:lnTo>
                  <a:lnTo>
                    <a:pt x="0" y="710704"/>
                  </a:lnTo>
                  <a:lnTo>
                    <a:pt x="47536" y="710704"/>
                  </a:lnTo>
                  <a:lnTo>
                    <a:pt x="47536" y="663181"/>
                  </a:lnTo>
                  <a:close/>
                </a:path>
                <a:path w="932179" h="711200">
                  <a:moveTo>
                    <a:pt x="932091" y="0"/>
                  </a:moveTo>
                  <a:lnTo>
                    <a:pt x="884542" y="0"/>
                  </a:lnTo>
                  <a:lnTo>
                    <a:pt x="884542" y="47523"/>
                  </a:lnTo>
                  <a:lnTo>
                    <a:pt x="932091" y="47523"/>
                  </a:lnTo>
                  <a:lnTo>
                    <a:pt x="93209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018831" y="3314618"/>
              <a:ext cx="2432685" cy="663575"/>
            </a:xfrm>
            <a:custGeom>
              <a:avLst/>
              <a:gdLst/>
              <a:ahLst/>
              <a:cxnLst/>
              <a:rect l="l" t="t" r="r" b="b"/>
              <a:pathLst>
                <a:path w="2432685" h="663575">
                  <a:moveTo>
                    <a:pt x="884677" y="663241"/>
                  </a:moveTo>
                  <a:lnTo>
                    <a:pt x="1769227" y="663241"/>
                  </a:lnTo>
                </a:path>
                <a:path w="2432685" h="663575">
                  <a:moveTo>
                    <a:pt x="0" y="663241"/>
                  </a:moveTo>
                  <a:lnTo>
                    <a:pt x="884677" y="663241"/>
                  </a:lnTo>
                </a:path>
                <a:path w="2432685" h="663575">
                  <a:moveTo>
                    <a:pt x="1990333" y="0"/>
                  </a:moveTo>
                  <a:lnTo>
                    <a:pt x="2432544" y="0"/>
                  </a:lnTo>
                </a:path>
              </a:pathLst>
            </a:custGeom>
            <a:ln w="19014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61170" y="2430354"/>
              <a:ext cx="1106170" cy="1105535"/>
            </a:xfrm>
            <a:custGeom>
              <a:avLst/>
              <a:gdLst/>
              <a:ahLst/>
              <a:cxnLst/>
              <a:rect l="l" t="t" r="r" b="b"/>
              <a:pathLst>
                <a:path w="1106170" h="1105535">
                  <a:moveTo>
                    <a:pt x="0" y="0"/>
                  </a:moveTo>
                  <a:lnTo>
                    <a:pt x="1105656" y="0"/>
                  </a:lnTo>
                </a:path>
                <a:path w="1106170" h="1105535">
                  <a:moveTo>
                    <a:pt x="0" y="0"/>
                  </a:moveTo>
                  <a:lnTo>
                    <a:pt x="0" y="1105424"/>
                  </a:lnTo>
                </a:path>
                <a:path w="1106170" h="1105535">
                  <a:moveTo>
                    <a:pt x="1105656" y="0"/>
                  </a:moveTo>
                  <a:lnTo>
                    <a:pt x="1105656" y="1105424"/>
                  </a:lnTo>
                </a:path>
              </a:pathLst>
            </a:custGeom>
            <a:ln w="1901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18831" y="2430354"/>
              <a:ext cx="221615" cy="221615"/>
            </a:xfrm>
            <a:custGeom>
              <a:avLst/>
              <a:gdLst/>
              <a:ahLst/>
              <a:cxnLst/>
              <a:rect l="l" t="t" r="r" b="b"/>
              <a:pathLst>
                <a:path w="221614" h="221614">
                  <a:moveTo>
                    <a:pt x="0" y="0"/>
                  </a:moveTo>
                  <a:lnTo>
                    <a:pt x="221232" y="0"/>
                  </a:lnTo>
                </a:path>
                <a:path w="221614" h="221614">
                  <a:moveTo>
                    <a:pt x="221232" y="0"/>
                  </a:moveTo>
                  <a:lnTo>
                    <a:pt x="221232" y="221160"/>
                  </a:lnTo>
                </a:path>
              </a:pathLst>
            </a:custGeom>
            <a:ln w="19014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240064" y="2651515"/>
              <a:ext cx="1548130" cy="884555"/>
            </a:xfrm>
            <a:custGeom>
              <a:avLst/>
              <a:gdLst/>
              <a:ahLst/>
              <a:cxnLst/>
              <a:rect l="l" t="t" r="r" b="b"/>
              <a:pathLst>
                <a:path w="1548129" h="884554">
                  <a:moveTo>
                    <a:pt x="0" y="0"/>
                  </a:moveTo>
                  <a:lnTo>
                    <a:pt x="221105" y="0"/>
                  </a:lnTo>
                </a:path>
                <a:path w="1548129" h="884554">
                  <a:moveTo>
                    <a:pt x="0" y="663102"/>
                  </a:moveTo>
                  <a:lnTo>
                    <a:pt x="221105" y="663102"/>
                  </a:lnTo>
                </a:path>
                <a:path w="1548129" h="884554">
                  <a:moveTo>
                    <a:pt x="1547994" y="663102"/>
                  </a:moveTo>
                  <a:lnTo>
                    <a:pt x="1326761" y="663102"/>
                  </a:lnTo>
                </a:path>
                <a:path w="1548129" h="884554">
                  <a:moveTo>
                    <a:pt x="221105" y="884263"/>
                  </a:moveTo>
                  <a:lnTo>
                    <a:pt x="1326761" y="884263"/>
                  </a:lnTo>
                </a:path>
              </a:pathLst>
            </a:custGeom>
            <a:ln w="1901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45852" y="2264714"/>
              <a:ext cx="941705" cy="1061720"/>
            </a:xfrm>
            <a:custGeom>
              <a:avLst/>
              <a:gdLst/>
              <a:ahLst/>
              <a:cxnLst/>
              <a:rect l="l" t="t" r="r" b="b"/>
              <a:pathLst>
                <a:path w="941704" h="1061720">
                  <a:moveTo>
                    <a:pt x="90652" y="28384"/>
                  </a:moveTo>
                  <a:lnTo>
                    <a:pt x="89509" y="23063"/>
                  </a:lnTo>
                  <a:lnTo>
                    <a:pt x="85064" y="13944"/>
                  </a:lnTo>
                  <a:lnTo>
                    <a:pt x="84696" y="13182"/>
                  </a:lnTo>
                  <a:lnTo>
                    <a:pt x="81521" y="9372"/>
                  </a:lnTo>
                  <a:lnTo>
                    <a:pt x="77597" y="6718"/>
                  </a:lnTo>
                  <a:lnTo>
                    <a:pt x="74549" y="4559"/>
                  </a:lnTo>
                  <a:lnTo>
                    <a:pt x="74549" y="29781"/>
                  </a:lnTo>
                  <a:lnTo>
                    <a:pt x="74549" y="41694"/>
                  </a:lnTo>
                  <a:lnTo>
                    <a:pt x="72390" y="47015"/>
                  </a:lnTo>
                  <a:lnTo>
                    <a:pt x="68084" y="50698"/>
                  </a:lnTo>
                  <a:lnTo>
                    <a:pt x="63766" y="54495"/>
                  </a:lnTo>
                  <a:lnTo>
                    <a:pt x="56667" y="56400"/>
                  </a:lnTo>
                  <a:lnTo>
                    <a:pt x="15722" y="56400"/>
                  </a:lnTo>
                  <a:lnTo>
                    <a:pt x="15722" y="13944"/>
                  </a:lnTo>
                  <a:lnTo>
                    <a:pt x="53251" y="13944"/>
                  </a:lnTo>
                  <a:lnTo>
                    <a:pt x="58191" y="14312"/>
                  </a:lnTo>
                  <a:lnTo>
                    <a:pt x="64909" y="16217"/>
                  </a:lnTo>
                  <a:lnTo>
                    <a:pt x="68211" y="18503"/>
                  </a:lnTo>
                  <a:lnTo>
                    <a:pt x="73279" y="25603"/>
                  </a:lnTo>
                  <a:lnTo>
                    <a:pt x="74549" y="29781"/>
                  </a:lnTo>
                  <a:lnTo>
                    <a:pt x="74549" y="4559"/>
                  </a:lnTo>
                  <a:lnTo>
                    <a:pt x="73660" y="3924"/>
                  </a:lnTo>
                  <a:lnTo>
                    <a:pt x="68719" y="2019"/>
                  </a:lnTo>
                  <a:lnTo>
                    <a:pt x="62890" y="1143"/>
                  </a:lnTo>
                  <a:lnTo>
                    <a:pt x="58699" y="381"/>
                  </a:lnTo>
                  <a:lnTo>
                    <a:pt x="52743" y="0"/>
                  </a:lnTo>
                  <a:lnTo>
                    <a:pt x="0" y="0"/>
                  </a:lnTo>
                  <a:lnTo>
                    <a:pt x="0" y="118630"/>
                  </a:lnTo>
                  <a:lnTo>
                    <a:pt x="15722" y="118630"/>
                  </a:lnTo>
                  <a:lnTo>
                    <a:pt x="15722" y="70459"/>
                  </a:lnTo>
                  <a:lnTo>
                    <a:pt x="46278" y="70459"/>
                  </a:lnTo>
                  <a:lnTo>
                    <a:pt x="83731" y="56400"/>
                  </a:lnTo>
                  <a:lnTo>
                    <a:pt x="90652" y="34340"/>
                  </a:lnTo>
                  <a:lnTo>
                    <a:pt x="90652" y="28384"/>
                  </a:lnTo>
                  <a:close/>
                </a:path>
                <a:path w="941704" h="1061720">
                  <a:moveTo>
                    <a:pt x="139585" y="1007960"/>
                  </a:moveTo>
                  <a:lnTo>
                    <a:pt x="131724" y="962202"/>
                  </a:lnTo>
                  <a:lnTo>
                    <a:pt x="125222" y="953846"/>
                  </a:lnTo>
                  <a:lnTo>
                    <a:pt x="123228" y="952169"/>
                  </a:lnTo>
                  <a:lnTo>
                    <a:pt x="123228" y="998702"/>
                  </a:lnTo>
                  <a:lnTo>
                    <a:pt x="123202" y="1007960"/>
                  </a:lnTo>
                  <a:lnTo>
                    <a:pt x="122212" y="1015441"/>
                  </a:lnTo>
                  <a:lnTo>
                    <a:pt x="120065" y="1021778"/>
                  </a:lnTo>
                  <a:lnTo>
                    <a:pt x="118033" y="1028115"/>
                  </a:lnTo>
                  <a:lnTo>
                    <a:pt x="89890" y="1045222"/>
                  </a:lnTo>
                  <a:lnTo>
                    <a:pt x="56413" y="1045222"/>
                  </a:lnTo>
                  <a:lnTo>
                    <a:pt x="56413" y="953846"/>
                  </a:lnTo>
                  <a:lnTo>
                    <a:pt x="91033" y="953846"/>
                  </a:lnTo>
                  <a:lnTo>
                    <a:pt x="97878" y="954722"/>
                  </a:lnTo>
                  <a:lnTo>
                    <a:pt x="102057" y="956373"/>
                  </a:lnTo>
                  <a:lnTo>
                    <a:pt x="108013" y="958659"/>
                  </a:lnTo>
                  <a:lnTo>
                    <a:pt x="123228" y="998702"/>
                  </a:lnTo>
                  <a:lnTo>
                    <a:pt x="123228" y="952169"/>
                  </a:lnTo>
                  <a:lnTo>
                    <a:pt x="120700" y="950036"/>
                  </a:lnTo>
                  <a:lnTo>
                    <a:pt x="115874" y="945857"/>
                  </a:lnTo>
                  <a:lnTo>
                    <a:pt x="110045" y="943063"/>
                  </a:lnTo>
                  <a:lnTo>
                    <a:pt x="103200" y="941425"/>
                  </a:lnTo>
                  <a:lnTo>
                    <a:pt x="98259" y="940282"/>
                  </a:lnTo>
                  <a:lnTo>
                    <a:pt x="91160" y="939774"/>
                  </a:lnTo>
                  <a:lnTo>
                    <a:pt x="40576" y="939774"/>
                  </a:lnTo>
                  <a:lnTo>
                    <a:pt x="40576" y="1059408"/>
                  </a:lnTo>
                  <a:lnTo>
                    <a:pt x="91033" y="1059408"/>
                  </a:lnTo>
                  <a:lnTo>
                    <a:pt x="117271" y="1051306"/>
                  </a:lnTo>
                  <a:lnTo>
                    <a:pt x="121208" y="1048766"/>
                  </a:lnTo>
                  <a:lnTo>
                    <a:pt x="124752" y="1045222"/>
                  </a:lnTo>
                  <a:lnTo>
                    <a:pt x="124879" y="1045095"/>
                  </a:lnTo>
                  <a:lnTo>
                    <a:pt x="128181" y="1040536"/>
                  </a:lnTo>
                  <a:lnTo>
                    <a:pt x="131470" y="1035837"/>
                  </a:lnTo>
                  <a:lnTo>
                    <a:pt x="134264" y="1030135"/>
                  </a:lnTo>
                  <a:lnTo>
                    <a:pt x="136423" y="1023035"/>
                  </a:lnTo>
                  <a:lnTo>
                    <a:pt x="138442" y="1016076"/>
                  </a:lnTo>
                  <a:lnTo>
                    <a:pt x="139585" y="1007960"/>
                  </a:lnTo>
                  <a:close/>
                </a:path>
                <a:path w="941704" h="1061720">
                  <a:moveTo>
                    <a:pt x="187388" y="74523"/>
                  </a:moveTo>
                  <a:lnTo>
                    <a:pt x="172300" y="39141"/>
                  </a:lnTo>
                  <a:lnTo>
                    <a:pt x="172300" y="64503"/>
                  </a:lnTo>
                  <a:lnTo>
                    <a:pt x="172262" y="75666"/>
                  </a:lnTo>
                  <a:lnTo>
                    <a:pt x="154292" y="108610"/>
                  </a:lnTo>
                  <a:lnTo>
                    <a:pt x="139839" y="108610"/>
                  </a:lnTo>
                  <a:lnTo>
                    <a:pt x="121716" y="75666"/>
                  </a:lnTo>
                  <a:lnTo>
                    <a:pt x="122161" y="67919"/>
                  </a:lnTo>
                  <a:lnTo>
                    <a:pt x="139839" y="42837"/>
                  </a:lnTo>
                  <a:lnTo>
                    <a:pt x="154292" y="42837"/>
                  </a:lnTo>
                  <a:lnTo>
                    <a:pt x="160248" y="45491"/>
                  </a:lnTo>
                  <a:lnTo>
                    <a:pt x="165074" y="51079"/>
                  </a:lnTo>
                  <a:lnTo>
                    <a:pt x="169887" y="56527"/>
                  </a:lnTo>
                  <a:lnTo>
                    <a:pt x="172300" y="64503"/>
                  </a:lnTo>
                  <a:lnTo>
                    <a:pt x="172300" y="39141"/>
                  </a:lnTo>
                  <a:lnTo>
                    <a:pt x="170065" y="37261"/>
                  </a:lnTo>
                  <a:lnTo>
                    <a:pt x="163195" y="33667"/>
                  </a:lnTo>
                  <a:lnTo>
                    <a:pt x="155524" y="31508"/>
                  </a:lnTo>
                  <a:lnTo>
                    <a:pt x="147066" y="30797"/>
                  </a:lnTo>
                  <a:lnTo>
                    <a:pt x="139382" y="31394"/>
                  </a:lnTo>
                  <a:lnTo>
                    <a:pt x="107594" y="64503"/>
                  </a:lnTo>
                  <a:lnTo>
                    <a:pt x="106756" y="75666"/>
                  </a:lnTo>
                  <a:lnTo>
                    <a:pt x="107442" y="85953"/>
                  </a:lnTo>
                  <a:lnTo>
                    <a:pt x="130733" y="117729"/>
                  </a:lnTo>
                  <a:lnTo>
                    <a:pt x="147066" y="120650"/>
                  </a:lnTo>
                  <a:lnTo>
                    <a:pt x="154546" y="120650"/>
                  </a:lnTo>
                  <a:lnTo>
                    <a:pt x="161518" y="118884"/>
                  </a:lnTo>
                  <a:lnTo>
                    <a:pt x="167855" y="115328"/>
                  </a:lnTo>
                  <a:lnTo>
                    <a:pt x="174193" y="111912"/>
                  </a:lnTo>
                  <a:lnTo>
                    <a:pt x="177406" y="108610"/>
                  </a:lnTo>
                  <a:lnTo>
                    <a:pt x="179019" y="106959"/>
                  </a:lnTo>
                  <a:lnTo>
                    <a:pt x="182308" y="100634"/>
                  </a:lnTo>
                  <a:lnTo>
                    <a:pt x="184492" y="95427"/>
                  </a:lnTo>
                  <a:lnTo>
                    <a:pt x="186080" y="89331"/>
                  </a:lnTo>
                  <a:lnTo>
                    <a:pt x="187058" y="82359"/>
                  </a:lnTo>
                  <a:lnTo>
                    <a:pt x="187388" y="74523"/>
                  </a:lnTo>
                  <a:close/>
                </a:path>
                <a:path w="941704" h="1061720">
                  <a:moveTo>
                    <a:pt x="209956" y="975512"/>
                  </a:moveTo>
                  <a:lnTo>
                    <a:pt x="204876" y="972350"/>
                  </a:lnTo>
                  <a:lnTo>
                    <a:pt x="199809" y="970826"/>
                  </a:lnTo>
                  <a:lnTo>
                    <a:pt x="191439" y="970826"/>
                  </a:lnTo>
                  <a:lnTo>
                    <a:pt x="188277" y="971715"/>
                  </a:lnTo>
                  <a:lnTo>
                    <a:pt x="185483" y="973734"/>
                  </a:lnTo>
                  <a:lnTo>
                    <a:pt x="182562" y="975639"/>
                  </a:lnTo>
                  <a:lnTo>
                    <a:pt x="179527" y="979690"/>
                  </a:lnTo>
                  <a:lnTo>
                    <a:pt x="176098" y="985901"/>
                  </a:lnTo>
                  <a:lnTo>
                    <a:pt x="176098" y="972731"/>
                  </a:lnTo>
                  <a:lnTo>
                    <a:pt x="162915" y="972731"/>
                  </a:lnTo>
                  <a:lnTo>
                    <a:pt x="162915" y="1059408"/>
                  </a:lnTo>
                  <a:lnTo>
                    <a:pt x="177622" y="1059408"/>
                  </a:lnTo>
                  <a:lnTo>
                    <a:pt x="177622" y="1007833"/>
                  </a:lnTo>
                  <a:lnTo>
                    <a:pt x="178384" y="1002131"/>
                  </a:lnTo>
                  <a:lnTo>
                    <a:pt x="190931" y="985901"/>
                  </a:lnTo>
                  <a:lnTo>
                    <a:pt x="197777" y="985901"/>
                  </a:lnTo>
                  <a:lnTo>
                    <a:pt x="201333" y="987044"/>
                  </a:lnTo>
                  <a:lnTo>
                    <a:pt x="204876" y="989076"/>
                  </a:lnTo>
                  <a:lnTo>
                    <a:pt x="209956" y="975512"/>
                  </a:lnTo>
                  <a:close/>
                </a:path>
                <a:path w="941704" h="1061720">
                  <a:moveTo>
                    <a:pt x="235178" y="972731"/>
                  </a:moveTo>
                  <a:lnTo>
                    <a:pt x="220472" y="972731"/>
                  </a:lnTo>
                  <a:lnTo>
                    <a:pt x="220472" y="1059408"/>
                  </a:lnTo>
                  <a:lnTo>
                    <a:pt x="235178" y="1059408"/>
                  </a:lnTo>
                  <a:lnTo>
                    <a:pt x="235178" y="972731"/>
                  </a:lnTo>
                  <a:close/>
                </a:path>
                <a:path w="941704" h="1061720">
                  <a:moveTo>
                    <a:pt x="235178" y="939774"/>
                  </a:moveTo>
                  <a:lnTo>
                    <a:pt x="220472" y="939774"/>
                  </a:lnTo>
                  <a:lnTo>
                    <a:pt x="220472" y="956627"/>
                  </a:lnTo>
                  <a:lnTo>
                    <a:pt x="235178" y="956627"/>
                  </a:lnTo>
                  <a:lnTo>
                    <a:pt x="235178" y="939774"/>
                  </a:lnTo>
                  <a:close/>
                </a:path>
                <a:path w="941704" h="1061720">
                  <a:moveTo>
                    <a:pt x="314667" y="32689"/>
                  </a:moveTo>
                  <a:lnTo>
                    <a:pt x="300596" y="32689"/>
                  </a:lnTo>
                  <a:lnTo>
                    <a:pt x="280822" y="98983"/>
                  </a:lnTo>
                  <a:lnTo>
                    <a:pt x="276567" y="82372"/>
                  </a:lnTo>
                  <a:lnTo>
                    <a:pt x="268859" y="52590"/>
                  </a:lnTo>
                  <a:lnTo>
                    <a:pt x="263702" y="32689"/>
                  </a:lnTo>
                  <a:lnTo>
                    <a:pt x="248742" y="32689"/>
                  </a:lnTo>
                  <a:lnTo>
                    <a:pt x="235051" y="83007"/>
                  </a:lnTo>
                  <a:lnTo>
                    <a:pt x="230746" y="99872"/>
                  </a:lnTo>
                  <a:lnTo>
                    <a:pt x="230619" y="100749"/>
                  </a:lnTo>
                  <a:lnTo>
                    <a:pt x="225412" y="82372"/>
                  </a:lnTo>
                  <a:lnTo>
                    <a:pt x="211721" y="32689"/>
                  </a:lnTo>
                  <a:lnTo>
                    <a:pt x="196761" y="32689"/>
                  </a:lnTo>
                  <a:lnTo>
                    <a:pt x="223012" y="118630"/>
                  </a:lnTo>
                  <a:lnTo>
                    <a:pt x="238226" y="118630"/>
                  </a:lnTo>
                  <a:lnTo>
                    <a:pt x="242963" y="100749"/>
                  </a:lnTo>
                  <a:lnTo>
                    <a:pt x="255714" y="52590"/>
                  </a:lnTo>
                  <a:lnTo>
                    <a:pt x="259016" y="67170"/>
                  </a:lnTo>
                  <a:lnTo>
                    <a:pt x="272707" y="118630"/>
                  </a:lnTo>
                  <a:lnTo>
                    <a:pt x="287794" y="118630"/>
                  </a:lnTo>
                  <a:lnTo>
                    <a:pt x="293941" y="98983"/>
                  </a:lnTo>
                  <a:lnTo>
                    <a:pt x="314667" y="32689"/>
                  </a:lnTo>
                  <a:close/>
                </a:path>
                <a:path w="941704" h="1061720">
                  <a:moveTo>
                    <a:pt x="329247" y="972731"/>
                  </a:moveTo>
                  <a:lnTo>
                    <a:pt x="314159" y="972731"/>
                  </a:lnTo>
                  <a:lnTo>
                    <a:pt x="294894" y="1025575"/>
                  </a:lnTo>
                  <a:lnTo>
                    <a:pt x="292481" y="1032040"/>
                  </a:lnTo>
                  <a:lnTo>
                    <a:pt x="290715" y="1037488"/>
                  </a:lnTo>
                  <a:lnTo>
                    <a:pt x="289445" y="1042047"/>
                  </a:lnTo>
                  <a:lnTo>
                    <a:pt x="287667" y="1036091"/>
                  </a:lnTo>
                  <a:lnTo>
                    <a:pt x="285889" y="1030262"/>
                  </a:lnTo>
                  <a:lnTo>
                    <a:pt x="283857" y="1024559"/>
                  </a:lnTo>
                  <a:lnTo>
                    <a:pt x="265226" y="972731"/>
                  </a:lnTo>
                  <a:lnTo>
                    <a:pt x="249758" y="972731"/>
                  </a:lnTo>
                  <a:lnTo>
                    <a:pt x="282727" y="1059408"/>
                  </a:lnTo>
                  <a:lnTo>
                    <a:pt x="296418" y="1059408"/>
                  </a:lnTo>
                  <a:lnTo>
                    <a:pt x="302996" y="1042047"/>
                  </a:lnTo>
                  <a:lnTo>
                    <a:pt x="329247" y="972731"/>
                  </a:lnTo>
                  <a:close/>
                </a:path>
                <a:path w="941704" h="1061720">
                  <a:moveTo>
                    <a:pt x="404939" y="75539"/>
                  </a:moveTo>
                  <a:lnTo>
                    <a:pt x="404380" y="67424"/>
                  </a:lnTo>
                  <a:lnTo>
                    <a:pt x="404253" y="65481"/>
                  </a:lnTo>
                  <a:lnTo>
                    <a:pt x="402196" y="56616"/>
                  </a:lnTo>
                  <a:lnTo>
                    <a:pt x="398792" y="48945"/>
                  </a:lnTo>
                  <a:lnTo>
                    <a:pt x="394220" y="42710"/>
                  </a:lnTo>
                  <a:lnTo>
                    <a:pt x="394042" y="42456"/>
                  </a:lnTo>
                  <a:lnTo>
                    <a:pt x="389597" y="38633"/>
                  </a:lnTo>
                  <a:lnTo>
                    <a:pt x="389597" y="67424"/>
                  </a:lnTo>
                  <a:lnTo>
                    <a:pt x="341553" y="67424"/>
                  </a:lnTo>
                  <a:lnTo>
                    <a:pt x="359295" y="42710"/>
                  </a:lnTo>
                  <a:lnTo>
                    <a:pt x="373367" y="42710"/>
                  </a:lnTo>
                  <a:lnTo>
                    <a:pt x="379450" y="45491"/>
                  </a:lnTo>
                  <a:lnTo>
                    <a:pt x="384022" y="51193"/>
                  </a:lnTo>
                  <a:lnTo>
                    <a:pt x="387057" y="54749"/>
                  </a:lnTo>
                  <a:lnTo>
                    <a:pt x="388962" y="60198"/>
                  </a:lnTo>
                  <a:lnTo>
                    <a:pt x="389597" y="67424"/>
                  </a:lnTo>
                  <a:lnTo>
                    <a:pt x="389597" y="38633"/>
                  </a:lnTo>
                  <a:lnTo>
                    <a:pt x="388137" y="37376"/>
                  </a:lnTo>
                  <a:lnTo>
                    <a:pt x="381482" y="33731"/>
                  </a:lnTo>
                  <a:lnTo>
                    <a:pt x="374065" y="31534"/>
                  </a:lnTo>
                  <a:lnTo>
                    <a:pt x="365887" y="30797"/>
                  </a:lnTo>
                  <a:lnTo>
                    <a:pt x="357378" y="31534"/>
                  </a:lnTo>
                  <a:lnTo>
                    <a:pt x="328472" y="57137"/>
                  </a:lnTo>
                  <a:lnTo>
                    <a:pt x="325704" y="76415"/>
                  </a:lnTo>
                  <a:lnTo>
                    <a:pt x="326390" y="86309"/>
                  </a:lnTo>
                  <a:lnTo>
                    <a:pt x="349745" y="117729"/>
                  </a:lnTo>
                  <a:lnTo>
                    <a:pt x="366649" y="120650"/>
                  </a:lnTo>
                  <a:lnTo>
                    <a:pt x="373824" y="120205"/>
                  </a:lnTo>
                  <a:lnTo>
                    <a:pt x="404431" y="92900"/>
                  </a:lnTo>
                  <a:lnTo>
                    <a:pt x="389470" y="90995"/>
                  </a:lnTo>
                  <a:lnTo>
                    <a:pt x="387184" y="97205"/>
                  </a:lnTo>
                  <a:lnTo>
                    <a:pt x="384149" y="101638"/>
                  </a:lnTo>
                  <a:lnTo>
                    <a:pt x="380466" y="104432"/>
                  </a:lnTo>
                  <a:lnTo>
                    <a:pt x="376669" y="107213"/>
                  </a:lnTo>
                  <a:lnTo>
                    <a:pt x="372097" y="108610"/>
                  </a:lnTo>
                  <a:lnTo>
                    <a:pt x="359549" y="108610"/>
                  </a:lnTo>
                  <a:lnTo>
                    <a:pt x="340791" y="79463"/>
                  </a:lnTo>
                  <a:lnTo>
                    <a:pt x="404939" y="79463"/>
                  </a:lnTo>
                  <a:lnTo>
                    <a:pt x="404939" y="75539"/>
                  </a:lnTo>
                  <a:close/>
                </a:path>
                <a:path w="941704" h="1061720">
                  <a:moveTo>
                    <a:pt x="419773" y="1015949"/>
                  </a:moveTo>
                  <a:lnTo>
                    <a:pt x="419214" y="1007706"/>
                  </a:lnTo>
                  <a:lnTo>
                    <a:pt x="419087" y="1005801"/>
                  </a:lnTo>
                  <a:lnTo>
                    <a:pt x="417017" y="996848"/>
                  </a:lnTo>
                  <a:lnTo>
                    <a:pt x="413562" y="989126"/>
                  </a:lnTo>
                  <a:lnTo>
                    <a:pt x="408927" y="982865"/>
                  </a:lnTo>
                  <a:lnTo>
                    <a:pt x="408749" y="982611"/>
                  </a:lnTo>
                  <a:lnTo>
                    <a:pt x="404304" y="978750"/>
                  </a:lnTo>
                  <a:lnTo>
                    <a:pt x="404304" y="1007706"/>
                  </a:lnTo>
                  <a:lnTo>
                    <a:pt x="355879" y="1007706"/>
                  </a:lnTo>
                  <a:lnTo>
                    <a:pt x="373748" y="982865"/>
                  </a:lnTo>
                  <a:lnTo>
                    <a:pt x="387946" y="982865"/>
                  </a:lnTo>
                  <a:lnTo>
                    <a:pt x="394042" y="985647"/>
                  </a:lnTo>
                  <a:lnTo>
                    <a:pt x="401764" y="995032"/>
                  </a:lnTo>
                  <a:lnTo>
                    <a:pt x="403542" y="1000480"/>
                  </a:lnTo>
                  <a:lnTo>
                    <a:pt x="404304" y="1007706"/>
                  </a:lnTo>
                  <a:lnTo>
                    <a:pt x="404304" y="978750"/>
                  </a:lnTo>
                  <a:lnTo>
                    <a:pt x="402831" y="977455"/>
                  </a:lnTo>
                  <a:lnTo>
                    <a:pt x="396113" y="973772"/>
                  </a:lnTo>
                  <a:lnTo>
                    <a:pt x="388620" y="971562"/>
                  </a:lnTo>
                  <a:lnTo>
                    <a:pt x="380339" y="970826"/>
                  </a:lnTo>
                  <a:lnTo>
                    <a:pt x="371805" y="971562"/>
                  </a:lnTo>
                  <a:lnTo>
                    <a:pt x="342671" y="997381"/>
                  </a:lnTo>
                  <a:lnTo>
                    <a:pt x="339953" y="1015949"/>
                  </a:lnTo>
                  <a:lnTo>
                    <a:pt x="339991" y="1018095"/>
                  </a:lnTo>
                  <a:lnTo>
                    <a:pt x="357022" y="1054735"/>
                  </a:lnTo>
                  <a:lnTo>
                    <a:pt x="381101" y="1061313"/>
                  </a:lnTo>
                  <a:lnTo>
                    <a:pt x="388353" y="1060856"/>
                  </a:lnTo>
                  <a:lnTo>
                    <a:pt x="419265" y="1033310"/>
                  </a:lnTo>
                  <a:lnTo>
                    <a:pt x="404050" y="1031532"/>
                  </a:lnTo>
                  <a:lnTo>
                    <a:pt x="401891" y="1037615"/>
                  </a:lnTo>
                  <a:lnTo>
                    <a:pt x="398856" y="1042174"/>
                  </a:lnTo>
                  <a:lnTo>
                    <a:pt x="395046" y="1044968"/>
                  </a:lnTo>
                  <a:lnTo>
                    <a:pt x="391248" y="1047877"/>
                  </a:lnTo>
                  <a:lnTo>
                    <a:pt x="386689" y="1049274"/>
                  </a:lnTo>
                  <a:lnTo>
                    <a:pt x="374002" y="1049274"/>
                  </a:lnTo>
                  <a:lnTo>
                    <a:pt x="367919" y="1046746"/>
                  </a:lnTo>
                  <a:lnTo>
                    <a:pt x="358279" y="1036599"/>
                  </a:lnTo>
                  <a:lnTo>
                    <a:pt x="355625" y="1029373"/>
                  </a:lnTo>
                  <a:lnTo>
                    <a:pt x="354990" y="1019746"/>
                  </a:lnTo>
                  <a:lnTo>
                    <a:pt x="419646" y="1019746"/>
                  </a:lnTo>
                  <a:lnTo>
                    <a:pt x="419773" y="1015949"/>
                  </a:lnTo>
                  <a:close/>
                </a:path>
                <a:path w="941704" h="1061720">
                  <a:moveTo>
                    <a:pt x="472135" y="35483"/>
                  </a:moveTo>
                  <a:lnTo>
                    <a:pt x="467067" y="32321"/>
                  </a:lnTo>
                  <a:lnTo>
                    <a:pt x="461987" y="30797"/>
                  </a:lnTo>
                  <a:lnTo>
                    <a:pt x="453745" y="30797"/>
                  </a:lnTo>
                  <a:lnTo>
                    <a:pt x="450583" y="31686"/>
                  </a:lnTo>
                  <a:lnTo>
                    <a:pt x="447789" y="33705"/>
                  </a:lnTo>
                  <a:lnTo>
                    <a:pt x="444881" y="35610"/>
                  </a:lnTo>
                  <a:lnTo>
                    <a:pt x="441833" y="39662"/>
                  </a:lnTo>
                  <a:lnTo>
                    <a:pt x="438531" y="45745"/>
                  </a:lnTo>
                  <a:lnTo>
                    <a:pt x="438531" y="32689"/>
                  </a:lnTo>
                  <a:lnTo>
                    <a:pt x="425348" y="32689"/>
                  </a:lnTo>
                  <a:lnTo>
                    <a:pt x="425348" y="118630"/>
                  </a:lnTo>
                  <a:lnTo>
                    <a:pt x="439928" y="118630"/>
                  </a:lnTo>
                  <a:lnTo>
                    <a:pt x="439928" y="67551"/>
                  </a:lnTo>
                  <a:lnTo>
                    <a:pt x="440817" y="61849"/>
                  </a:lnTo>
                  <a:lnTo>
                    <a:pt x="453237" y="45745"/>
                  </a:lnTo>
                  <a:lnTo>
                    <a:pt x="459968" y="45745"/>
                  </a:lnTo>
                  <a:lnTo>
                    <a:pt x="463511" y="46888"/>
                  </a:lnTo>
                  <a:lnTo>
                    <a:pt x="467067" y="48920"/>
                  </a:lnTo>
                  <a:lnTo>
                    <a:pt x="472135" y="35483"/>
                  </a:lnTo>
                  <a:close/>
                </a:path>
                <a:path w="941704" h="1061720">
                  <a:moveTo>
                    <a:pt x="565569" y="141058"/>
                  </a:moveTo>
                  <a:lnTo>
                    <a:pt x="468960" y="141058"/>
                  </a:lnTo>
                  <a:lnTo>
                    <a:pt x="468960" y="151574"/>
                  </a:lnTo>
                  <a:lnTo>
                    <a:pt x="565569" y="151574"/>
                  </a:lnTo>
                  <a:lnTo>
                    <a:pt x="565569" y="141058"/>
                  </a:lnTo>
                  <a:close/>
                </a:path>
                <a:path w="941704" h="1061720">
                  <a:moveTo>
                    <a:pt x="664464" y="0"/>
                  </a:moveTo>
                  <a:lnTo>
                    <a:pt x="570395" y="0"/>
                  </a:lnTo>
                  <a:lnTo>
                    <a:pt x="570395" y="13944"/>
                  </a:lnTo>
                  <a:lnTo>
                    <a:pt x="609434" y="13944"/>
                  </a:lnTo>
                  <a:lnTo>
                    <a:pt x="609434" y="118630"/>
                  </a:lnTo>
                  <a:lnTo>
                    <a:pt x="625157" y="118630"/>
                  </a:lnTo>
                  <a:lnTo>
                    <a:pt x="625157" y="13944"/>
                  </a:lnTo>
                  <a:lnTo>
                    <a:pt x="664464" y="13944"/>
                  </a:lnTo>
                  <a:lnTo>
                    <a:pt x="664464" y="0"/>
                  </a:lnTo>
                  <a:close/>
                </a:path>
                <a:path w="941704" h="1061720">
                  <a:moveTo>
                    <a:pt x="728357" y="35483"/>
                  </a:moveTo>
                  <a:lnTo>
                    <a:pt x="723290" y="32321"/>
                  </a:lnTo>
                  <a:lnTo>
                    <a:pt x="718337" y="30797"/>
                  </a:lnTo>
                  <a:lnTo>
                    <a:pt x="709980" y="30797"/>
                  </a:lnTo>
                  <a:lnTo>
                    <a:pt x="706932" y="31686"/>
                  </a:lnTo>
                  <a:lnTo>
                    <a:pt x="704011" y="33705"/>
                  </a:lnTo>
                  <a:lnTo>
                    <a:pt x="701230" y="35610"/>
                  </a:lnTo>
                  <a:lnTo>
                    <a:pt x="698055" y="39662"/>
                  </a:lnTo>
                  <a:lnTo>
                    <a:pt x="694766" y="45745"/>
                  </a:lnTo>
                  <a:lnTo>
                    <a:pt x="694766" y="32689"/>
                  </a:lnTo>
                  <a:lnTo>
                    <a:pt x="681697" y="32689"/>
                  </a:lnTo>
                  <a:lnTo>
                    <a:pt x="681697" y="118630"/>
                  </a:lnTo>
                  <a:lnTo>
                    <a:pt x="696277" y="118630"/>
                  </a:lnTo>
                  <a:lnTo>
                    <a:pt x="696277" y="67551"/>
                  </a:lnTo>
                  <a:lnTo>
                    <a:pt x="697039" y="61849"/>
                  </a:lnTo>
                  <a:lnTo>
                    <a:pt x="698690" y="56654"/>
                  </a:lnTo>
                  <a:lnTo>
                    <a:pt x="699706" y="53225"/>
                  </a:lnTo>
                  <a:lnTo>
                    <a:pt x="701611" y="50571"/>
                  </a:lnTo>
                  <a:lnTo>
                    <a:pt x="706678" y="46761"/>
                  </a:lnTo>
                  <a:lnTo>
                    <a:pt x="709472" y="45745"/>
                  </a:lnTo>
                  <a:lnTo>
                    <a:pt x="716191" y="45745"/>
                  </a:lnTo>
                  <a:lnTo>
                    <a:pt x="719734" y="46888"/>
                  </a:lnTo>
                  <a:lnTo>
                    <a:pt x="723417" y="48920"/>
                  </a:lnTo>
                  <a:lnTo>
                    <a:pt x="728357" y="35483"/>
                  </a:lnTo>
                  <a:close/>
                </a:path>
                <a:path w="941704" h="1061720">
                  <a:moveTo>
                    <a:pt x="812914" y="118630"/>
                  </a:moveTo>
                  <a:lnTo>
                    <a:pt x="811149" y="115328"/>
                  </a:lnTo>
                  <a:lnTo>
                    <a:pt x="809879" y="111912"/>
                  </a:lnTo>
                  <a:lnTo>
                    <a:pt x="809244" y="108356"/>
                  </a:lnTo>
                  <a:lnTo>
                    <a:pt x="809218" y="108102"/>
                  </a:lnTo>
                  <a:lnTo>
                    <a:pt x="808837" y="104749"/>
                  </a:lnTo>
                  <a:lnTo>
                    <a:pt x="808583" y="99745"/>
                  </a:lnTo>
                  <a:lnTo>
                    <a:pt x="808482" y="95427"/>
                  </a:lnTo>
                  <a:lnTo>
                    <a:pt x="808355" y="75539"/>
                  </a:lnTo>
                  <a:lnTo>
                    <a:pt x="808355" y="56781"/>
                  </a:lnTo>
                  <a:lnTo>
                    <a:pt x="808101" y="52209"/>
                  </a:lnTo>
                  <a:lnTo>
                    <a:pt x="806704" y="45745"/>
                  </a:lnTo>
                  <a:lnTo>
                    <a:pt x="805357" y="42837"/>
                  </a:lnTo>
                  <a:lnTo>
                    <a:pt x="805192" y="42456"/>
                  </a:lnTo>
                  <a:lnTo>
                    <a:pt x="803033" y="39916"/>
                  </a:lnTo>
                  <a:lnTo>
                    <a:pt x="800874" y="37261"/>
                  </a:lnTo>
                  <a:lnTo>
                    <a:pt x="797585" y="35102"/>
                  </a:lnTo>
                  <a:lnTo>
                    <a:pt x="792886" y="33324"/>
                  </a:lnTo>
                  <a:lnTo>
                    <a:pt x="788327" y="31559"/>
                  </a:lnTo>
                  <a:lnTo>
                    <a:pt x="782370" y="30797"/>
                  </a:lnTo>
                  <a:lnTo>
                    <a:pt x="767664" y="30797"/>
                  </a:lnTo>
                  <a:lnTo>
                    <a:pt x="761199" y="31813"/>
                  </a:lnTo>
                  <a:lnTo>
                    <a:pt x="749909" y="35864"/>
                  </a:lnTo>
                  <a:lnTo>
                    <a:pt x="745604" y="38658"/>
                  </a:lnTo>
                  <a:lnTo>
                    <a:pt x="742683" y="42456"/>
                  </a:lnTo>
                  <a:lnTo>
                    <a:pt x="739635" y="46253"/>
                  </a:lnTo>
                  <a:lnTo>
                    <a:pt x="737489" y="51079"/>
                  </a:lnTo>
                  <a:lnTo>
                    <a:pt x="736219" y="57289"/>
                  </a:lnTo>
                  <a:lnTo>
                    <a:pt x="750544" y="59182"/>
                  </a:lnTo>
                  <a:lnTo>
                    <a:pt x="752068" y="53098"/>
                  </a:lnTo>
                  <a:lnTo>
                    <a:pt x="754468" y="48793"/>
                  </a:lnTo>
                  <a:lnTo>
                    <a:pt x="761072" y="43980"/>
                  </a:lnTo>
                  <a:lnTo>
                    <a:pt x="766013" y="42837"/>
                  </a:lnTo>
                  <a:lnTo>
                    <a:pt x="780211" y="42837"/>
                  </a:lnTo>
                  <a:lnTo>
                    <a:pt x="785787" y="44488"/>
                  </a:lnTo>
                  <a:lnTo>
                    <a:pt x="789597" y="47777"/>
                  </a:lnTo>
                  <a:lnTo>
                    <a:pt x="792251" y="50190"/>
                  </a:lnTo>
                  <a:lnTo>
                    <a:pt x="793648" y="54368"/>
                  </a:lnTo>
                  <a:lnTo>
                    <a:pt x="793521" y="64122"/>
                  </a:lnTo>
                  <a:lnTo>
                    <a:pt x="793521" y="75539"/>
                  </a:lnTo>
                  <a:lnTo>
                    <a:pt x="772223" y="109245"/>
                  </a:lnTo>
                  <a:lnTo>
                    <a:pt x="760945" y="109245"/>
                  </a:lnTo>
                  <a:lnTo>
                    <a:pt x="756627" y="107975"/>
                  </a:lnTo>
                  <a:lnTo>
                    <a:pt x="753719" y="105321"/>
                  </a:lnTo>
                  <a:lnTo>
                    <a:pt x="750798" y="102781"/>
                  </a:lnTo>
                  <a:lnTo>
                    <a:pt x="749388" y="99745"/>
                  </a:lnTo>
                  <a:lnTo>
                    <a:pt x="749274" y="93027"/>
                  </a:lnTo>
                  <a:lnTo>
                    <a:pt x="749909" y="90741"/>
                  </a:lnTo>
                  <a:lnTo>
                    <a:pt x="751306" y="88709"/>
                  </a:lnTo>
                  <a:lnTo>
                    <a:pt x="752703" y="86563"/>
                  </a:lnTo>
                  <a:lnTo>
                    <a:pt x="780338" y="79463"/>
                  </a:lnTo>
                  <a:lnTo>
                    <a:pt x="788327" y="77685"/>
                  </a:lnTo>
                  <a:lnTo>
                    <a:pt x="793521" y="75539"/>
                  </a:lnTo>
                  <a:lnTo>
                    <a:pt x="793521" y="64122"/>
                  </a:lnTo>
                  <a:lnTo>
                    <a:pt x="788822" y="65506"/>
                  </a:lnTo>
                  <a:lnTo>
                    <a:pt x="782904" y="66789"/>
                  </a:lnTo>
                  <a:lnTo>
                    <a:pt x="775804" y="67983"/>
                  </a:lnTo>
                  <a:lnTo>
                    <a:pt x="761822" y="69824"/>
                  </a:lnTo>
                  <a:lnTo>
                    <a:pt x="757516" y="70586"/>
                  </a:lnTo>
                  <a:lnTo>
                    <a:pt x="736600" y="84531"/>
                  </a:lnTo>
                  <a:lnTo>
                    <a:pt x="734695" y="87960"/>
                  </a:lnTo>
                  <a:lnTo>
                    <a:pt x="733679" y="91757"/>
                  </a:lnTo>
                  <a:lnTo>
                    <a:pt x="733679" y="103162"/>
                  </a:lnTo>
                  <a:lnTo>
                    <a:pt x="736219" y="109118"/>
                  </a:lnTo>
                  <a:lnTo>
                    <a:pt x="741286" y="113677"/>
                  </a:lnTo>
                  <a:lnTo>
                    <a:pt x="746366" y="118376"/>
                  </a:lnTo>
                  <a:lnTo>
                    <a:pt x="753719" y="120650"/>
                  </a:lnTo>
                  <a:lnTo>
                    <a:pt x="768807" y="120650"/>
                  </a:lnTo>
                  <a:lnTo>
                    <a:pt x="774255" y="119634"/>
                  </a:lnTo>
                  <a:lnTo>
                    <a:pt x="779195" y="117741"/>
                  </a:lnTo>
                  <a:lnTo>
                    <a:pt x="784136" y="115963"/>
                  </a:lnTo>
                  <a:lnTo>
                    <a:pt x="789343" y="112674"/>
                  </a:lnTo>
                  <a:lnTo>
                    <a:pt x="793432" y="109245"/>
                  </a:lnTo>
                  <a:lnTo>
                    <a:pt x="794791" y="108102"/>
                  </a:lnTo>
                  <a:lnTo>
                    <a:pt x="795172" y="112166"/>
                  </a:lnTo>
                  <a:lnTo>
                    <a:pt x="796188" y="115709"/>
                  </a:lnTo>
                  <a:lnTo>
                    <a:pt x="797712" y="118630"/>
                  </a:lnTo>
                  <a:lnTo>
                    <a:pt x="812914" y="118630"/>
                  </a:lnTo>
                  <a:close/>
                </a:path>
                <a:path w="941704" h="1061720">
                  <a:moveTo>
                    <a:pt x="848296" y="32689"/>
                  </a:moveTo>
                  <a:lnTo>
                    <a:pt x="833716" y="32689"/>
                  </a:lnTo>
                  <a:lnTo>
                    <a:pt x="833716" y="118630"/>
                  </a:lnTo>
                  <a:lnTo>
                    <a:pt x="848296" y="118630"/>
                  </a:lnTo>
                  <a:lnTo>
                    <a:pt x="848296" y="32689"/>
                  </a:lnTo>
                  <a:close/>
                </a:path>
                <a:path w="941704" h="1061720">
                  <a:moveTo>
                    <a:pt x="848296" y="0"/>
                  </a:moveTo>
                  <a:lnTo>
                    <a:pt x="833716" y="0"/>
                  </a:lnTo>
                  <a:lnTo>
                    <a:pt x="833716" y="16725"/>
                  </a:lnTo>
                  <a:lnTo>
                    <a:pt x="848296" y="16725"/>
                  </a:lnTo>
                  <a:lnTo>
                    <a:pt x="848296" y="0"/>
                  </a:lnTo>
                  <a:close/>
                </a:path>
                <a:path w="941704" h="1061720">
                  <a:moveTo>
                    <a:pt x="941603" y="59055"/>
                  </a:moveTo>
                  <a:lnTo>
                    <a:pt x="941349" y="54368"/>
                  </a:lnTo>
                  <a:lnTo>
                    <a:pt x="940714" y="51574"/>
                  </a:lnTo>
                  <a:lnTo>
                    <a:pt x="939825" y="47523"/>
                  </a:lnTo>
                  <a:lnTo>
                    <a:pt x="938428" y="43853"/>
                  </a:lnTo>
                  <a:lnTo>
                    <a:pt x="938060" y="43345"/>
                  </a:lnTo>
                  <a:lnTo>
                    <a:pt x="936282" y="40932"/>
                  </a:lnTo>
                  <a:lnTo>
                    <a:pt x="934123" y="37896"/>
                  </a:lnTo>
                  <a:lnTo>
                    <a:pt x="930821" y="35356"/>
                  </a:lnTo>
                  <a:lnTo>
                    <a:pt x="926515" y="33578"/>
                  </a:lnTo>
                  <a:lnTo>
                    <a:pt x="922032" y="31673"/>
                  </a:lnTo>
                  <a:lnTo>
                    <a:pt x="917384" y="30797"/>
                  </a:lnTo>
                  <a:lnTo>
                    <a:pt x="912190" y="30797"/>
                  </a:lnTo>
                  <a:lnTo>
                    <a:pt x="903744" y="31686"/>
                  </a:lnTo>
                  <a:lnTo>
                    <a:pt x="896404" y="34315"/>
                  </a:lnTo>
                  <a:lnTo>
                    <a:pt x="890079" y="38709"/>
                  </a:lnTo>
                  <a:lnTo>
                    <a:pt x="884809" y="44869"/>
                  </a:lnTo>
                  <a:lnTo>
                    <a:pt x="884809" y="32689"/>
                  </a:lnTo>
                  <a:lnTo>
                    <a:pt x="871626" y="32689"/>
                  </a:lnTo>
                  <a:lnTo>
                    <a:pt x="871626" y="118630"/>
                  </a:lnTo>
                  <a:lnTo>
                    <a:pt x="886206" y="118630"/>
                  </a:lnTo>
                  <a:lnTo>
                    <a:pt x="886282" y="60452"/>
                  </a:lnTo>
                  <a:lnTo>
                    <a:pt x="888479" y="53225"/>
                  </a:lnTo>
                  <a:lnTo>
                    <a:pt x="893051" y="49301"/>
                  </a:lnTo>
                  <a:lnTo>
                    <a:pt x="897483" y="45364"/>
                  </a:lnTo>
                  <a:lnTo>
                    <a:pt x="898842" y="44869"/>
                  </a:lnTo>
                  <a:lnTo>
                    <a:pt x="902931" y="43345"/>
                  </a:lnTo>
                  <a:lnTo>
                    <a:pt x="912952" y="43345"/>
                  </a:lnTo>
                  <a:lnTo>
                    <a:pt x="925296" y="53225"/>
                  </a:lnTo>
                  <a:lnTo>
                    <a:pt x="926388" y="56019"/>
                  </a:lnTo>
                  <a:lnTo>
                    <a:pt x="927023" y="60452"/>
                  </a:lnTo>
                  <a:lnTo>
                    <a:pt x="927023" y="118630"/>
                  </a:lnTo>
                  <a:lnTo>
                    <a:pt x="941603" y="118630"/>
                  </a:lnTo>
                  <a:lnTo>
                    <a:pt x="941603" y="59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9219" y="2541252"/>
              <a:ext cx="113849" cy="11976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191568" y="3202200"/>
              <a:ext cx="266065" cy="123825"/>
            </a:xfrm>
            <a:custGeom>
              <a:avLst/>
              <a:gdLst/>
              <a:ahLst/>
              <a:cxnLst/>
              <a:rect l="l" t="t" r="r" b="b"/>
              <a:pathLst>
                <a:path w="266064" h="123825">
                  <a:moveTo>
                    <a:pt x="57163" y="0"/>
                  </a:moveTo>
                  <a:lnTo>
                    <a:pt x="15960" y="16855"/>
                  </a:lnTo>
                  <a:lnTo>
                    <a:pt x="85" y="61849"/>
                  </a:lnTo>
                  <a:lnTo>
                    <a:pt x="0" y="63496"/>
                  </a:lnTo>
                  <a:lnTo>
                    <a:pt x="413" y="71014"/>
                  </a:lnTo>
                  <a:lnTo>
                    <a:pt x="20738" y="110759"/>
                  </a:lnTo>
                  <a:lnTo>
                    <a:pt x="57036" y="123317"/>
                  </a:lnTo>
                  <a:lnTo>
                    <a:pt x="64691" y="122863"/>
                  </a:lnTo>
                  <a:lnTo>
                    <a:pt x="94468" y="109882"/>
                  </a:lnTo>
                  <a:lnTo>
                    <a:pt x="56911" y="109882"/>
                  </a:lnTo>
                  <a:lnTo>
                    <a:pt x="48534" y="109098"/>
                  </a:lnTo>
                  <a:lnTo>
                    <a:pt x="19209" y="82760"/>
                  </a:lnTo>
                  <a:lnTo>
                    <a:pt x="16341" y="63496"/>
                  </a:lnTo>
                  <a:lnTo>
                    <a:pt x="17081" y="51043"/>
                  </a:lnTo>
                  <a:lnTo>
                    <a:pt x="41585" y="16475"/>
                  </a:lnTo>
                  <a:lnTo>
                    <a:pt x="57163" y="13561"/>
                  </a:lnTo>
                  <a:lnTo>
                    <a:pt x="94500" y="13561"/>
                  </a:lnTo>
                  <a:lnTo>
                    <a:pt x="93085" y="12229"/>
                  </a:lnTo>
                  <a:lnTo>
                    <a:pt x="86831" y="7857"/>
                  </a:lnTo>
                  <a:lnTo>
                    <a:pt x="80038" y="4437"/>
                  </a:lnTo>
                  <a:lnTo>
                    <a:pt x="72805" y="1979"/>
                  </a:lnTo>
                  <a:lnTo>
                    <a:pt x="65168" y="496"/>
                  </a:lnTo>
                  <a:lnTo>
                    <a:pt x="57163" y="0"/>
                  </a:lnTo>
                  <a:close/>
                </a:path>
                <a:path w="266064" h="123825">
                  <a:moveTo>
                    <a:pt x="94500" y="13561"/>
                  </a:moveTo>
                  <a:lnTo>
                    <a:pt x="65025" y="13561"/>
                  </a:lnTo>
                  <a:lnTo>
                    <a:pt x="72124" y="15587"/>
                  </a:lnTo>
                  <a:lnTo>
                    <a:pt x="78463" y="19517"/>
                  </a:lnTo>
                  <a:lnTo>
                    <a:pt x="97425" y="54766"/>
                  </a:lnTo>
                  <a:lnTo>
                    <a:pt x="97734" y="61849"/>
                  </a:lnTo>
                  <a:lnTo>
                    <a:pt x="97018" y="72687"/>
                  </a:lnTo>
                  <a:lnTo>
                    <a:pt x="73118" y="106762"/>
                  </a:lnTo>
                  <a:lnTo>
                    <a:pt x="56911" y="109882"/>
                  </a:lnTo>
                  <a:lnTo>
                    <a:pt x="94468" y="109882"/>
                  </a:lnTo>
                  <a:lnTo>
                    <a:pt x="113510" y="70714"/>
                  </a:lnTo>
                  <a:lnTo>
                    <a:pt x="113962" y="61849"/>
                  </a:lnTo>
                  <a:lnTo>
                    <a:pt x="113534" y="53151"/>
                  </a:lnTo>
                  <a:lnTo>
                    <a:pt x="98542" y="17362"/>
                  </a:lnTo>
                  <a:lnTo>
                    <a:pt x="94500" y="13561"/>
                  </a:lnTo>
                  <a:close/>
                </a:path>
                <a:path w="266064" h="123825">
                  <a:moveTo>
                    <a:pt x="150728" y="34979"/>
                  </a:moveTo>
                  <a:lnTo>
                    <a:pt x="136022" y="34979"/>
                  </a:lnTo>
                  <a:lnTo>
                    <a:pt x="136106" y="95688"/>
                  </a:lnTo>
                  <a:lnTo>
                    <a:pt x="141474" y="112924"/>
                  </a:lnTo>
                  <a:lnTo>
                    <a:pt x="143629" y="115966"/>
                  </a:lnTo>
                  <a:lnTo>
                    <a:pt x="146925" y="118374"/>
                  </a:lnTo>
                  <a:lnTo>
                    <a:pt x="151235" y="120275"/>
                  </a:lnTo>
                  <a:lnTo>
                    <a:pt x="155672" y="122303"/>
                  </a:lnTo>
                  <a:lnTo>
                    <a:pt x="160491" y="123189"/>
                  </a:lnTo>
                  <a:lnTo>
                    <a:pt x="165562" y="123189"/>
                  </a:lnTo>
                  <a:lnTo>
                    <a:pt x="173763" y="122285"/>
                  </a:lnTo>
                  <a:lnTo>
                    <a:pt x="181061" y="119562"/>
                  </a:lnTo>
                  <a:lnTo>
                    <a:pt x="187455" y="115009"/>
                  </a:lnTo>
                  <a:lnTo>
                    <a:pt x="191204" y="110643"/>
                  </a:lnTo>
                  <a:lnTo>
                    <a:pt x="164040" y="110643"/>
                  </a:lnTo>
                  <a:lnTo>
                    <a:pt x="160364" y="109503"/>
                  </a:lnTo>
                  <a:lnTo>
                    <a:pt x="157448" y="107348"/>
                  </a:lnTo>
                  <a:lnTo>
                    <a:pt x="154405" y="105192"/>
                  </a:lnTo>
                  <a:lnTo>
                    <a:pt x="152502" y="102151"/>
                  </a:lnTo>
                  <a:lnTo>
                    <a:pt x="150982" y="95688"/>
                  </a:lnTo>
                  <a:lnTo>
                    <a:pt x="150728" y="90491"/>
                  </a:lnTo>
                  <a:lnTo>
                    <a:pt x="150728" y="34979"/>
                  </a:lnTo>
                  <a:close/>
                </a:path>
                <a:path w="266064" h="123825">
                  <a:moveTo>
                    <a:pt x="206005" y="108615"/>
                  </a:moveTo>
                  <a:lnTo>
                    <a:pt x="192946" y="108615"/>
                  </a:lnTo>
                  <a:lnTo>
                    <a:pt x="192946" y="121288"/>
                  </a:lnTo>
                  <a:lnTo>
                    <a:pt x="206005" y="121288"/>
                  </a:lnTo>
                  <a:lnTo>
                    <a:pt x="206005" y="108615"/>
                  </a:lnTo>
                  <a:close/>
                </a:path>
                <a:path w="266064" h="123825">
                  <a:moveTo>
                    <a:pt x="206005" y="34979"/>
                  </a:moveTo>
                  <a:lnTo>
                    <a:pt x="191425" y="34979"/>
                  </a:lnTo>
                  <a:lnTo>
                    <a:pt x="191425" y="88590"/>
                  </a:lnTo>
                  <a:lnTo>
                    <a:pt x="190665" y="94166"/>
                  </a:lnTo>
                  <a:lnTo>
                    <a:pt x="189016" y="98096"/>
                  </a:lnTo>
                  <a:lnTo>
                    <a:pt x="187368" y="101898"/>
                  </a:lnTo>
                  <a:lnTo>
                    <a:pt x="184706" y="105067"/>
                  </a:lnTo>
                  <a:lnTo>
                    <a:pt x="180902" y="107221"/>
                  </a:lnTo>
                  <a:lnTo>
                    <a:pt x="176971" y="109503"/>
                  </a:lnTo>
                  <a:lnTo>
                    <a:pt x="172915" y="110643"/>
                  </a:lnTo>
                  <a:lnTo>
                    <a:pt x="191204" y="110643"/>
                  </a:lnTo>
                  <a:lnTo>
                    <a:pt x="192946" y="108615"/>
                  </a:lnTo>
                  <a:lnTo>
                    <a:pt x="206005" y="108615"/>
                  </a:lnTo>
                  <a:lnTo>
                    <a:pt x="206005" y="34979"/>
                  </a:lnTo>
                  <a:close/>
                </a:path>
                <a:path w="266064" h="123825">
                  <a:moveTo>
                    <a:pt x="248983" y="46386"/>
                  </a:moveTo>
                  <a:lnTo>
                    <a:pt x="234403" y="46386"/>
                  </a:lnTo>
                  <a:lnTo>
                    <a:pt x="234403" y="104813"/>
                  </a:lnTo>
                  <a:lnTo>
                    <a:pt x="249491" y="122430"/>
                  </a:lnTo>
                  <a:lnTo>
                    <a:pt x="257985" y="122430"/>
                  </a:lnTo>
                  <a:lnTo>
                    <a:pt x="261661" y="122049"/>
                  </a:lnTo>
                  <a:lnTo>
                    <a:pt x="265845" y="121163"/>
                  </a:lnTo>
                  <a:lnTo>
                    <a:pt x="263774" y="108742"/>
                  </a:lnTo>
                  <a:lnTo>
                    <a:pt x="255069" y="108742"/>
                  </a:lnTo>
                  <a:lnTo>
                    <a:pt x="253420" y="108361"/>
                  </a:lnTo>
                  <a:lnTo>
                    <a:pt x="252280" y="107727"/>
                  </a:lnTo>
                  <a:lnTo>
                    <a:pt x="251138" y="106968"/>
                  </a:lnTo>
                  <a:lnTo>
                    <a:pt x="250250" y="106080"/>
                  </a:lnTo>
                  <a:lnTo>
                    <a:pt x="249744" y="104813"/>
                  </a:lnTo>
                  <a:lnTo>
                    <a:pt x="249237" y="103672"/>
                  </a:lnTo>
                  <a:lnTo>
                    <a:pt x="248983" y="101010"/>
                  </a:lnTo>
                  <a:lnTo>
                    <a:pt x="248983" y="46386"/>
                  </a:lnTo>
                  <a:close/>
                </a:path>
                <a:path w="266064" h="123825">
                  <a:moveTo>
                    <a:pt x="263690" y="108235"/>
                  </a:moveTo>
                  <a:lnTo>
                    <a:pt x="261028" y="108615"/>
                  </a:lnTo>
                  <a:lnTo>
                    <a:pt x="258872" y="108742"/>
                  </a:lnTo>
                  <a:lnTo>
                    <a:pt x="263774" y="108742"/>
                  </a:lnTo>
                  <a:lnTo>
                    <a:pt x="263690" y="108235"/>
                  </a:lnTo>
                  <a:close/>
                </a:path>
                <a:path w="266064" h="123825">
                  <a:moveTo>
                    <a:pt x="263690" y="34979"/>
                  </a:moveTo>
                  <a:lnTo>
                    <a:pt x="223754" y="34979"/>
                  </a:lnTo>
                  <a:lnTo>
                    <a:pt x="223754" y="46386"/>
                  </a:lnTo>
                  <a:lnTo>
                    <a:pt x="263690" y="46386"/>
                  </a:lnTo>
                  <a:lnTo>
                    <a:pt x="263690" y="34979"/>
                  </a:lnTo>
                  <a:close/>
                </a:path>
                <a:path w="266064" h="123825">
                  <a:moveTo>
                    <a:pt x="248983" y="4815"/>
                  </a:moveTo>
                  <a:lnTo>
                    <a:pt x="234403" y="13561"/>
                  </a:lnTo>
                  <a:lnTo>
                    <a:pt x="234403" y="34979"/>
                  </a:lnTo>
                  <a:lnTo>
                    <a:pt x="248983" y="34979"/>
                  </a:lnTo>
                  <a:lnTo>
                    <a:pt x="248983" y="4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03508" y="3756800"/>
              <a:ext cx="221615" cy="221615"/>
            </a:xfrm>
            <a:custGeom>
              <a:avLst/>
              <a:gdLst/>
              <a:ahLst/>
              <a:cxnLst/>
              <a:rect l="l" t="t" r="r" b="b"/>
              <a:pathLst>
                <a:path w="221614" h="221614">
                  <a:moveTo>
                    <a:pt x="110552" y="110529"/>
                  </a:moveTo>
                  <a:lnTo>
                    <a:pt x="110552" y="0"/>
                  </a:lnTo>
                </a:path>
                <a:path w="221614" h="221614">
                  <a:moveTo>
                    <a:pt x="0" y="221059"/>
                  </a:moveTo>
                  <a:lnTo>
                    <a:pt x="110552" y="110529"/>
                  </a:lnTo>
                </a:path>
                <a:path w="221614" h="221614">
                  <a:moveTo>
                    <a:pt x="110552" y="110529"/>
                  </a:moveTo>
                  <a:lnTo>
                    <a:pt x="221105" y="110529"/>
                  </a:lnTo>
                </a:path>
              </a:pathLst>
            </a:custGeom>
            <a:ln w="1901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89792" y="3780690"/>
              <a:ext cx="266065" cy="123825"/>
            </a:xfrm>
            <a:custGeom>
              <a:avLst/>
              <a:gdLst/>
              <a:ahLst/>
              <a:cxnLst/>
              <a:rect l="l" t="t" r="r" b="b"/>
              <a:pathLst>
                <a:path w="266064" h="123825">
                  <a:moveTo>
                    <a:pt x="57038" y="0"/>
                  </a:moveTo>
                  <a:lnTo>
                    <a:pt x="15961" y="16780"/>
                  </a:lnTo>
                  <a:lnTo>
                    <a:pt x="90" y="61772"/>
                  </a:lnTo>
                  <a:lnTo>
                    <a:pt x="0" y="63472"/>
                  </a:lnTo>
                  <a:lnTo>
                    <a:pt x="414" y="70970"/>
                  </a:lnTo>
                  <a:lnTo>
                    <a:pt x="20632" y="110731"/>
                  </a:lnTo>
                  <a:lnTo>
                    <a:pt x="56911" y="123292"/>
                  </a:lnTo>
                  <a:lnTo>
                    <a:pt x="64568" y="122832"/>
                  </a:lnTo>
                  <a:lnTo>
                    <a:pt x="94508" y="109795"/>
                  </a:lnTo>
                  <a:lnTo>
                    <a:pt x="56911" y="109795"/>
                  </a:lnTo>
                  <a:lnTo>
                    <a:pt x="48499" y="109013"/>
                  </a:lnTo>
                  <a:lnTo>
                    <a:pt x="19130" y="82726"/>
                  </a:lnTo>
                  <a:lnTo>
                    <a:pt x="16214" y="63472"/>
                  </a:lnTo>
                  <a:lnTo>
                    <a:pt x="16973" y="50984"/>
                  </a:lnTo>
                  <a:lnTo>
                    <a:pt x="41571" y="16446"/>
                  </a:lnTo>
                  <a:lnTo>
                    <a:pt x="57165" y="13573"/>
                  </a:lnTo>
                  <a:lnTo>
                    <a:pt x="94478" y="13573"/>
                  </a:lnTo>
                  <a:lnTo>
                    <a:pt x="93030" y="12216"/>
                  </a:lnTo>
                  <a:lnTo>
                    <a:pt x="86831" y="7884"/>
                  </a:lnTo>
                  <a:lnTo>
                    <a:pt x="79983" y="4433"/>
                  </a:lnTo>
                  <a:lnTo>
                    <a:pt x="72743" y="1969"/>
                  </a:lnTo>
                  <a:lnTo>
                    <a:pt x="65099" y="492"/>
                  </a:lnTo>
                  <a:lnTo>
                    <a:pt x="57038" y="0"/>
                  </a:lnTo>
                  <a:close/>
                </a:path>
                <a:path w="266064" h="123825">
                  <a:moveTo>
                    <a:pt x="94478" y="13573"/>
                  </a:moveTo>
                  <a:lnTo>
                    <a:pt x="65025" y="13573"/>
                  </a:lnTo>
                  <a:lnTo>
                    <a:pt x="72125" y="15563"/>
                  </a:lnTo>
                  <a:lnTo>
                    <a:pt x="78338" y="19544"/>
                  </a:lnTo>
                  <a:lnTo>
                    <a:pt x="97425" y="54724"/>
                  </a:lnTo>
                  <a:lnTo>
                    <a:pt x="97734" y="61772"/>
                  </a:lnTo>
                  <a:lnTo>
                    <a:pt x="97001" y="72612"/>
                  </a:lnTo>
                  <a:lnTo>
                    <a:pt x="73076" y="106668"/>
                  </a:lnTo>
                  <a:lnTo>
                    <a:pt x="56911" y="109795"/>
                  </a:lnTo>
                  <a:lnTo>
                    <a:pt x="94508" y="109795"/>
                  </a:lnTo>
                  <a:lnTo>
                    <a:pt x="113509" y="70670"/>
                  </a:lnTo>
                  <a:lnTo>
                    <a:pt x="113959" y="61772"/>
                  </a:lnTo>
                  <a:lnTo>
                    <a:pt x="113532" y="53142"/>
                  </a:lnTo>
                  <a:lnTo>
                    <a:pt x="98479" y="17324"/>
                  </a:lnTo>
                  <a:lnTo>
                    <a:pt x="94478" y="13573"/>
                  </a:lnTo>
                  <a:close/>
                </a:path>
                <a:path w="266064" h="123825">
                  <a:moveTo>
                    <a:pt x="150602" y="34942"/>
                  </a:moveTo>
                  <a:lnTo>
                    <a:pt x="136022" y="34942"/>
                  </a:lnTo>
                  <a:lnTo>
                    <a:pt x="136075" y="95600"/>
                  </a:lnTo>
                  <a:lnTo>
                    <a:pt x="136276" y="99212"/>
                  </a:lnTo>
                  <a:lnTo>
                    <a:pt x="136915" y="102101"/>
                  </a:lnTo>
                  <a:lnTo>
                    <a:pt x="137798" y="106359"/>
                  </a:lnTo>
                  <a:lnTo>
                    <a:pt x="160364" y="123203"/>
                  </a:lnTo>
                  <a:lnTo>
                    <a:pt x="165435" y="123203"/>
                  </a:lnTo>
                  <a:lnTo>
                    <a:pt x="173710" y="122291"/>
                  </a:lnTo>
                  <a:lnTo>
                    <a:pt x="181045" y="119550"/>
                  </a:lnTo>
                  <a:lnTo>
                    <a:pt x="187454" y="114980"/>
                  </a:lnTo>
                  <a:lnTo>
                    <a:pt x="191197" y="110618"/>
                  </a:lnTo>
                  <a:lnTo>
                    <a:pt x="164041" y="110618"/>
                  </a:lnTo>
                  <a:lnTo>
                    <a:pt x="160364" y="109515"/>
                  </a:lnTo>
                  <a:lnTo>
                    <a:pt x="150602" y="90454"/>
                  </a:lnTo>
                  <a:lnTo>
                    <a:pt x="150602" y="34942"/>
                  </a:lnTo>
                  <a:close/>
                </a:path>
                <a:path w="266064" h="123825">
                  <a:moveTo>
                    <a:pt x="206006" y="108578"/>
                  </a:moveTo>
                  <a:lnTo>
                    <a:pt x="192947" y="108578"/>
                  </a:lnTo>
                  <a:lnTo>
                    <a:pt x="192947" y="121264"/>
                  </a:lnTo>
                  <a:lnTo>
                    <a:pt x="206006" y="121264"/>
                  </a:lnTo>
                  <a:lnTo>
                    <a:pt x="206006" y="108578"/>
                  </a:lnTo>
                  <a:close/>
                </a:path>
                <a:path w="266064" h="123825">
                  <a:moveTo>
                    <a:pt x="206006" y="34942"/>
                  </a:moveTo>
                  <a:lnTo>
                    <a:pt x="191299" y="34942"/>
                  </a:lnTo>
                  <a:lnTo>
                    <a:pt x="191299" y="88565"/>
                  </a:lnTo>
                  <a:lnTo>
                    <a:pt x="190538" y="94180"/>
                  </a:lnTo>
                  <a:lnTo>
                    <a:pt x="188890" y="98059"/>
                  </a:lnTo>
                  <a:lnTo>
                    <a:pt x="187368" y="101925"/>
                  </a:lnTo>
                  <a:lnTo>
                    <a:pt x="184579" y="104992"/>
                  </a:lnTo>
                  <a:lnTo>
                    <a:pt x="176973" y="109490"/>
                  </a:lnTo>
                  <a:lnTo>
                    <a:pt x="172789" y="110618"/>
                  </a:lnTo>
                  <a:lnTo>
                    <a:pt x="191197" y="110618"/>
                  </a:lnTo>
                  <a:lnTo>
                    <a:pt x="192947" y="108578"/>
                  </a:lnTo>
                  <a:lnTo>
                    <a:pt x="206006" y="108578"/>
                  </a:lnTo>
                  <a:lnTo>
                    <a:pt x="206006" y="34942"/>
                  </a:lnTo>
                  <a:close/>
                </a:path>
                <a:path w="266064" h="123825">
                  <a:moveTo>
                    <a:pt x="248858" y="46323"/>
                  </a:moveTo>
                  <a:lnTo>
                    <a:pt x="234404" y="46323"/>
                  </a:lnTo>
                  <a:lnTo>
                    <a:pt x="234516" y="106031"/>
                  </a:lnTo>
                  <a:lnTo>
                    <a:pt x="234912" y="110517"/>
                  </a:lnTo>
                  <a:lnTo>
                    <a:pt x="236179" y="113254"/>
                  </a:lnTo>
                  <a:lnTo>
                    <a:pt x="237320" y="115992"/>
                  </a:lnTo>
                  <a:lnTo>
                    <a:pt x="239349" y="118197"/>
                  </a:lnTo>
                  <a:lnTo>
                    <a:pt x="242265" y="119882"/>
                  </a:lnTo>
                  <a:lnTo>
                    <a:pt x="245308" y="121556"/>
                  </a:lnTo>
                  <a:lnTo>
                    <a:pt x="249365" y="122392"/>
                  </a:lnTo>
                  <a:lnTo>
                    <a:pt x="257985" y="122392"/>
                  </a:lnTo>
                  <a:lnTo>
                    <a:pt x="261662" y="121961"/>
                  </a:lnTo>
                  <a:lnTo>
                    <a:pt x="265720" y="121100"/>
                  </a:lnTo>
                  <a:lnTo>
                    <a:pt x="263660" y="108743"/>
                  </a:lnTo>
                  <a:lnTo>
                    <a:pt x="255069" y="108743"/>
                  </a:lnTo>
                  <a:lnTo>
                    <a:pt x="253422" y="108388"/>
                  </a:lnTo>
                  <a:lnTo>
                    <a:pt x="248858" y="100973"/>
                  </a:lnTo>
                  <a:lnTo>
                    <a:pt x="248858" y="46323"/>
                  </a:lnTo>
                  <a:close/>
                </a:path>
                <a:path w="266064" h="123825">
                  <a:moveTo>
                    <a:pt x="263564" y="108172"/>
                  </a:moveTo>
                  <a:lnTo>
                    <a:pt x="261028" y="108553"/>
                  </a:lnTo>
                  <a:lnTo>
                    <a:pt x="258873" y="108743"/>
                  </a:lnTo>
                  <a:lnTo>
                    <a:pt x="263660" y="108743"/>
                  </a:lnTo>
                  <a:lnTo>
                    <a:pt x="263564" y="108172"/>
                  </a:lnTo>
                  <a:close/>
                </a:path>
                <a:path w="266064" h="123825">
                  <a:moveTo>
                    <a:pt x="263564" y="34942"/>
                  </a:moveTo>
                  <a:lnTo>
                    <a:pt x="223628" y="34942"/>
                  </a:lnTo>
                  <a:lnTo>
                    <a:pt x="223628" y="46323"/>
                  </a:lnTo>
                  <a:lnTo>
                    <a:pt x="263564" y="46323"/>
                  </a:lnTo>
                  <a:lnTo>
                    <a:pt x="263564" y="34942"/>
                  </a:lnTo>
                  <a:close/>
                </a:path>
                <a:path w="266064" h="123825">
                  <a:moveTo>
                    <a:pt x="248858" y="4791"/>
                  </a:moveTo>
                  <a:lnTo>
                    <a:pt x="234404" y="13573"/>
                  </a:lnTo>
                  <a:lnTo>
                    <a:pt x="234404" y="34942"/>
                  </a:lnTo>
                  <a:lnTo>
                    <a:pt x="248858" y="34942"/>
                  </a:lnTo>
                  <a:lnTo>
                    <a:pt x="248858" y="4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186024" y="3314618"/>
              <a:ext cx="398145" cy="884555"/>
            </a:xfrm>
            <a:custGeom>
              <a:avLst/>
              <a:gdLst/>
              <a:ahLst/>
              <a:cxnLst/>
              <a:rect l="l" t="t" r="r" b="b"/>
              <a:pathLst>
                <a:path w="398145" h="884554">
                  <a:moveTo>
                    <a:pt x="398091" y="353756"/>
                  </a:moveTo>
                  <a:lnTo>
                    <a:pt x="391321" y="395680"/>
                  </a:lnTo>
                  <a:lnTo>
                    <a:pt x="372472" y="432089"/>
                  </a:lnTo>
                  <a:lnTo>
                    <a:pt x="343733" y="460799"/>
                  </a:lnTo>
                  <a:lnTo>
                    <a:pt x="307296" y="479627"/>
                  </a:lnTo>
                  <a:lnTo>
                    <a:pt x="265352" y="486389"/>
                  </a:lnTo>
                  <a:lnTo>
                    <a:pt x="223421" y="479627"/>
                  </a:lnTo>
                  <a:lnTo>
                    <a:pt x="187016" y="460799"/>
                  </a:lnTo>
                  <a:lnTo>
                    <a:pt x="158314" y="432089"/>
                  </a:lnTo>
                  <a:lnTo>
                    <a:pt x="139496" y="395680"/>
                  </a:lnTo>
                  <a:lnTo>
                    <a:pt x="132739" y="353756"/>
                  </a:lnTo>
                  <a:lnTo>
                    <a:pt x="139496" y="311836"/>
                  </a:lnTo>
                  <a:lnTo>
                    <a:pt x="158314" y="275436"/>
                  </a:lnTo>
                  <a:lnTo>
                    <a:pt x="187016" y="246736"/>
                  </a:lnTo>
                  <a:lnTo>
                    <a:pt x="223421" y="227918"/>
                  </a:lnTo>
                  <a:lnTo>
                    <a:pt x="265352" y="221160"/>
                  </a:lnTo>
                  <a:lnTo>
                    <a:pt x="307296" y="227918"/>
                  </a:lnTo>
                  <a:lnTo>
                    <a:pt x="343733" y="246736"/>
                  </a:lnTo>
                  <a:lnTo>
                    <a:pt x="372472" y="275436"/>
                  </a:lnTo>
                  <a:lnTo>
                    <a:pt x="391321" y="311836"/>
                  </a:lnTo>
                  <a:lnTo>
                    <a:pt x="398091" y="353756"/>
                  </a:lnTo>
                  <a:close/>
                </a:path>
                <a:path w="398145" h="884554">
                  <a:moveTo>
                    <a:pt x="398091" y="530608"/>
                  </a:moveTo>
                  <a:lnTo>
                    <a:pt x="391321" y="572532"/>
                  </a:lnTo>
                  <a:lnTo>
                    <a:pt x="372472" y="608942"/>
                  </a:lnTo>
                  <a:lnTo>
                    <a:pt x="343733" y="637652"/>
                  </a:lnTo>
                  <a:lnTo>
                    <a:pt x="307296" y="656480"/>
                  </a:lnTo>
                  <a:lnTo>
                    <a:pt x="265352" y="663241"/>
                  </a:lnTo>
                  <a:lnTo>
                    <a:pt x="223421" y="656480"/>
                  </a:lnTo>
                  <a:lnTo>
                    <a:pt x="187016" y="637652"/>
                  </a:lnTo>
                  <a:lnTo>
                    <a:pt x="158314" y="608942"/>
                  </a:lnTo>
                  <a:lnTo>
                    <a:pt x="139496" y="572532"/>
                  </a:lnTo>
                  <a:lnTo>
                    <a:pt x="132739" y="530608"/>
                  </a:lnTo>
                  <a:lnTo>
                    <a:pt x="139496" y="488683"/>
                  </a:lnTo>
                  <a:lnTo>
                    <a:pt x="158314" y="452270"/>
                  </a:lnTo>
                  <a:lnTo>
                    <a:pt x="187016" y="423556"/>
                  </a:lnTo>
                  <a:lnTo>
                    <a:pt x="223421" y="404725"/>
                  </a:lnTo>
                  <a:lnTo>
                    <a:pt x="265352" y="397962"/>
                  </a:lnTo>
                  <a:lnTo>
                    <a:pt x="307296" y="404725"/>
                  </a:lnTo>
                  <a:lnTo>
                    <a:pt x="343733" y="423556"/>
                  </a:lnTo>
                  <a:lnTo>
                    <a:pt x="372472" y="452270"/>
                  </a:lnTo>
                  <a:lnTo>
                    <a:pt x="391321" y="488683"/>
                  </a:lnTo>
                  <a:lnTo>
                    <a:pt x="398091" y="530608"/>
                  </a:lnTo>
                  <a:close/>
                </a:path>
                <a:path w="398145" h="884554">
                  <a:moveTo>
                    <a:pt x="265352" y="0"/>
                  </a:moveTo>
                  <a:lnTo>
                    <a:pt x="265352" y="221160"/>
                  </a:lnTo>
                </a:path>
                <a:path w="398145" h="884554">
                  <a:moveTo>
                    <a:pt x="44246" y="221160"/>
                  </a:moveTo>
                  <a:lnTo>
                    <a:pt x="44246" y="663241"/>
                  </a:lnTo>
                </a:path>
                <a:path w="398145" h="884554">
                  <a:moveTo>
                    <a:pt x="44246" y="663241"/>
                  </a:moveTo>
                  <a:lnTo>
                    <a:pt x="0" y="552712"/>
                  </a:lnTo>
                </a:path>
                <a:path w="398145" h="884554">
                  <a:moveTo>
                    <a:pt x="44246" y="663241"/>
                  </a:moveTo>
                  <a:lnTo>
                    <a:pt x="88493" y="552712"/>
                  </a:lnTo>
                </a:path>
                <a:path w="398145" h="884554">
                  <a:moveTo>
                    <a:pt x="265352" y="663241"/>
                  </a:moveTo>
                  <a:lnTo>
                    <a:pt x="265352" y="884314"/>
                  </a:lnTo>
                </a:path>
              </a:pathLst>
            </a:custGeom>
            <a:ln w="1901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607697" y="3883642"/>
              <a:ext cx="121920" cy="506730"/>
            </a:xfrm>
            <a:custGeom>
              <a:avLst/>
              <a:gdLst/>
              <a:ahLst/>
              <a:cxnLst/>
              <a:rect l="l" t="t" r="r" b="b"/>
              <a:pathLst>
                <a:path w="121920" h="506729">
                  <a:moveTo>
                    <a:pt x="119426" y="396314"/>
                  </a:moveTo>
                  <a:lnTo>
                    <a:pt x="2028" y="444386"/>
                  </a:lnTo>
                  <a:lnTo>
                    <a:pt x="2028" y="461129"/>
                  </a:lnTo>
                  <a:lnTo>
                    <a:pt x="119426" y="506235"/>
                  </a:lnTo>
                  <a:lnTo>
                    <a:pt x="119426" y="489722"/>
                  </a:lnTo>
                  <a:lnTo>
                    <a:pt x="83929" y="476832"/>
                  </a:lnTo>
                  <a:lnTo>
                    <a:pt x="83929" y="472346"/>
                  </a:lnTo>
                  <a:lnTo>
                    <a:pt x="71250" y="472346"/>
                  </a:lnTo>
                  <a:lnTo>
                    <a:pt x="29286" y="456718"/>
                  </a:lnTo>
                  <a:lnTo>
                    <a:pt x="21805" y="454615"/>
                  </a:lnTo>
                  <a:lnTo>
                    <a:pt x="14325" y="453119"/>
                  </a:lnTo>
                  <a:lnTo>
                    <a:pt x="19413" y="451572"/>
                  </a:lnTo>
                  <a:lnTo>
                    <a:pt x="25166" y="449667"/>
                  </a:lnTo>
                  <a:lnTo>
                    <a:pt x="31584" y="447404"/>
                  </a:lnTo>
                  <a:lnTo>
                    <a:pt x="71250" y="432525"/>
                  </a:lnTo>
                  <a:lnTo>
                    <a:pt x="83929" y="432525"/>
                  </a:lnTo>
                  <a:lnTo>
                    <a:pt x="83929" y="427720"/>
                  </a:lnTo>
                  <a:lnTo>
                    <a:pt x="119426" y="414021"/>
                  </a:lnTo>
                  <a:lnTo>
                    <a:pt x="119426" y="396314"/>
                  </a:lnTo>
                  <a:close/>
                </a:path>
                <a:path w="121920" h="506729">
                  <a:moveTo>
                    <a:pt x="83929" y="432525"/>
                  </a:moveTo>
                  <a:lnTo>
                    <a:pt x="71250" y="432525"/>
                  </a:lnTo>
                  <a:lnTo>
                    <a:pt x="71250" y="472346"/>
                  </a:lnTo>
                  <a:lnTo>
                    <a:pt x="83929" y="472346"/>
                  </a:lnTo>
                  <a:lnTo>
                    <a:pt x="83929" y="432525"/>
                  </a:lnTo>
                  <a:close/>
                </a:path>
                <a:path w="121920" h="506729">
                  <a:moveTo>
                    <a:pt x="34230" y="283276"/>
                  </a:moveTo>
                  <a:lnTo>
                    <a:pt x="2218" y="313438"/>
                  </a:lnTo>
                  <a:lnTo>
                    <a:pt x="0" y="329662"/>
                  </a:lnTo>
                  <a:lnTo>
                    <a:pt x="431" y="337274"/>
                  </a:lnTo>
                  <a:lnTo>
                    <a:pt x="21397" y="374213"/>
                  </a:lnTo>
                  <a:lnTo>
                    <a:pt x="59839" y="385098"/>
                  </a:lnTo>
                  <a:lnTo>
                    <a:pt x="68086" y="384710"/>
                  </a:lnTo>
                  <a:lnTo>
                    <a:pt x="104213" y="371265"/>
                  </a:lnTo>
                  <a:lnTo>
                    <a:pt x="106535" y="369078"/>
                  </a:lnTo>
                  <a:lnTo>
                    <a:pt x="51979" y="369078"/>
                  </a:lnTo>
                  <a:lnTo>
                    <a:pt x="44499" y="367849"/>
                  </a:lnTo>
                  <a:lnTo>
                    <a:pt x="29919" y="362931"/>
                  </a:lnTo>
                  <a:lnTo>
                    <a:pt x="24088" y="358673"/>
                  </a:lnTo>
                  <a:lnTo>
                    <a:pt x="15467" y="346557"/>
                  </a:lnTo>
                  <a:lnTo>
                    <a:pt x="13312" y="339016"/>
                  </a:lnTo>
                  <a:lnTo>
                    <a:pt x="13312" y="322134"/>
                  </a:lnTo>
                  <a:lnTo>
                    <a:pt x="15213" y="315620"/>
                  </a:lnTo>
                  <a:lnTo>
                    <a:pt x="23074" y="305252"/>
                  </a:lnTo>
                  <a:lnTo>
                    <a:pt x="29286" y="301298"/>
                  </a:lnTo>
                  <a:lnTo>
                    <a:pt x="37779" y="298585"/>
                  </a:lnTo>
                  <a:lnTo>
                    <a:pt x="34230" y="283276"/>
                  </a:lnTo>
                  <a:close/>
                </a:path>
                <a:path w="121920" h="506729">
                  <a:moveTo>
                    <a:pt x="82153" y="281273"/>
                  </a:moveTo>
                  <a:lnTo>
                    <a:pt x="78223" y="296824"/>
                  </a:lnTo>
                  <a:lnTo>
                    <a:pt x="85188" y="298787"/>
                  </a:lnTo>
                  <a:lnTo>
                    <a:pt x="91250" y="301483"/>
                  </a:lnTo>
                  <a:lnTo>
                    <a:pt x="108144" y="338344"/>
                  </a:lnTo>
                  <a:lnTo>
                    <a:pt x="106368" y="344998"/>
                  </a:lnTo>
                  <a:lnTo>
                    <a:pt x="102565" y="351132"/>
                  </a:lnTo>
                  <a:lnTo>
                    <a:pt x="98888" y="357278"/>
                  </a:lnTo>
                  <a:lnTo>
                    <a:pt x="59714" y="369078"/>
                  </a:lnTo>
                  <a:lnTo>
                    <a:pt x="106535" y="369078"/>
                  </a:lnTo>
                  <a:lnTo>
                    <a:pt x="121456" y="329904"/>
                  </a:lnTo>
                  <a:lnTo>
                    <a:pt x="120836" y="321084"/>
                  </a:lnTo>
                  <a:lnTo>
                    <a:pt x="99079" y="288115"/>
                  </a:lnTo>
                  <a:lnTo>
                    <a:pt x="91187" y="284205"/>
                  </a:lnTo>
                  <a:lnTo>
                    <a:pt x="82153" y="281273"/>
                  </a:lnTo>
                  <a:close/>
                </a:path>
                <a:path w="121920" h="506729">
                  <a:moveTo>
                    <a:pt x="119426" y="163189"/>
                  </a:moveTo>
                  <a:lnTo>
                    <a:pt x="1521" y="163189"/>
                  </a:lnTo>
                  <a:lnTo>
                    <a:pt x="1521" y="172479"/>
                  </a:lnTo>
                  <a:lnTo>
                    <a:pt x="6592" y="174989"/>
                  </a:lnTo>
                  <a:lnTo>
                    <a:pt x="11790" y="179273"/>
                  </a:lnTo>
                  <a:lnTo>
                    <a:pt x="17241" y="185305"/>
                  </a:lnTo>
                  <a:lnTo>
                    <a:pt x="22566" y="191339"/>
                  </a:lnTo>
                  <a:lnTo>
                    <a:pt x="27131" y="198385"/>
                  </a:lnTo>
                  <a:lnTo>
                    <a:pt x="30934" y="206446"/>
                  </a:lnTo>
                  <a:lnTo>
                    <a:pt x="44880" y="206446"/>
                  </a:lnTo>
                  <a:lnTo>
                    <a:pt x="27510" y="177613"/>
                  </a:lnTo>
                  <a:lnTo>
                    <a:pt x="119426" y="177613"/>
                  </a:lnTo>
                  <a:lnTo>
                    <a:pt x="119426" y="163189"/>
                  </a:lnTo>
                  <a:close/>
                </a:path>
                <a:path w="121920" h="506729">
                  <a:moveTo>
                    <a:pt x="61488" y="0"/>
                  </a:moveTo>
                  <a:lnTo>
                    <a:pt x="21045" y="6844"/>
                  </a:lnTo>
                  <a:lnTo>
                    <a:pt x="1521" y="46842"/>
                  </a:lnTo>
                  <a:lnTo>
                    <a:pt x="3803" y="53928"/>
                  </a:lnTo>
                  <a:lnTo>
                    <a:pt x="42708" y="75515"/>
                  </a:lnTo>
                  <a:lnTo>
                    <a:pt x="61488" y="76588"/>
                  </a:lnTo>
                  <a:lnTo>
                    <a:pt x="76890" y="75863"/>
                  </a:lnTo>
                  <a:lnTo>
                    <a:pt x="89998" y="73687"/>
                  </a:lnTo>
                  <a:lnTo>
                    <a:pt x="100800" y="70060"/>
                  </a:lnTo>
                  <a:lnTo>
                    <a:pt x="109284" y="64979"/>
                  </a:lnTo>
                  <a:lnTo>
                    <a:pt x="112504" y="61772"/>
                  </a:lnTo>
                  <a:lnTo>
                    <a:pt x="61488" y="61772"/>
                  </a:lnTo>
                  <a:lnTo>
                    <a:pt x="48174" y="61307"/>
                  </a:lnTo>
                  <a:lnTo>
                    <a:pt x="13439" y="45081"/>
                  </a:lnTo>
                  <a:lnTo>
                    <a:pt x="13467" y="31672"/>
                  </a:lnTo>
                  <a:lnTo>
                    <a:pt x="48227" y="15251"/>
                  </a:lnTo>
                  <a:lnTo>
                    <a:pt x="61488" y="14828"/>
                  </a:lnTo>
                  <a:lnTo>
                    <a:pt x="112766" y="14828"/>
                  </a:lnTo>
                  <a:lnTo>
                    <a:pt x="109918" y="11318"/>
                  </a:lnTo>
                  <a:lnTo>
                    <a:pt x="71351" y="266"/>
                  </a:lnTo>
                  <a:lnTo>
                    <a:pt x="61488" y="0"/>
                  </a:lnTo>
                  <a:close/>
                </a:path>
                <a:path w="121920" h="506729">
                  <a:moveTo>
                    <a:pt x="112766" y="14828"/>
                  </a:moveTo>
                  <a:lnTo>
                    <a:pt x="61488" y="14828"/>
                  </a:lnTo>
                  <a:lnTo>
                    <a:pt x="74731" y="15251"/>
                  </a:lnTo>
                  <a:lnTo>
                    <a:pt x="85561" y="16520"/>
                  </a:lnTo>
                  <a:lnTo>
                    <a:pt x="93990" y="18635"/>
                  </a:lnTo>
                  <a:lnTo>
                    <a:pt x="100030" y="21596"/>
                  </a:lnTo>
                  <a:lnTo>
                    <a:pt x="106368" y="26108"/>
                  </a:lnTo>
                  <a:lnTo>
                    <a:pt x="109538" y="31672"/>
                  </a:lnTo>
                  <a:lnTo>
                    <a:pt x="109444" y="45081"/>
                  </a:lnTo>
                  <a:lnTo>
                    <a:pt x="74748" y="61349"/>
                  </a:lnTo>
                  <a:lnTo>
                    <a:pt x="61488" y="61772"/>
                  </a:lnTo>
                  <a:lnTo>
                    <a:pt x="112504" y="61772"/>
                  </a:lnTo>
                  <a:lnTo>
                    <a:pt x="114609" y="59675"/>
                  </a:lnTo>
                  <a:lnTo>
                    <a:pt x="118413" y="53460"/>
                  </a:lnTo>
                  <a:lnTo>
                    <a:pt x="120695" y="46335"/>
                  </a:lnTo>
                  <a:lnTo>
                    <a:pt x="121456" y="38300"/>
                  </a:lnTo>
                  <a:lnTo>
                    <a:pt x="121456" y="29695"/>
                  </a:lnTo>
                  <a:lnTo>
                    <a:pt x="119174" y="22584"/>
                  </a:lnTo>
                  <a:lnTo>
                    <a:pt x="114482" y="16944"/>
                  </a:lnTo>
                  <a:lnTo>
                    <a:pt x="112766" y="14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8110" y="3414615"/>
              <a:ext cx="192834" cy="15551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788059" y="3535779"/>
              <a:ext cx="884555" cy="884555"/>
            </a:xfrm>
            <a:custGeom>
              <a:avLst/>
              <a:gdLst/>
              <a:ahLst/>
              <a:cxnLst/>
              <a:rect l="l" t="t" r="r" b="b"/>
              <a:pathLst>
                <a:path w="884554" h="884554">
                  <a:moveTo>
                    <a:pt x="663317" y="663153"/>
                  </a:moveTo>
                  <a:lnTo>
                    <a:pt x="663317" y="884212"/>
                  </a:lnTo>
                </a:path>
                <a:path w="884554" h="884554">
                  <a:moveTo>
                    <a:pt x="442211" y="884212"/>
                  </a:moveTo>
                  <a:lnTo>
                    <a:pt x="884550" y="884212"/>
                  </a:lnTo>
                </a:path>
                <a:path w="884554" h="884554">
                  <a:moveTo>
                    <a:pt x="221105" y="663153"/>
                  </a:moveTo>
                  <a:lnTo>
                    <a:pt x="221105" y="884212"/>
                  </a:lnTo>
                </a:path>
                <a:path w="884554" h="884554">
                  <a:moveTo>
                    <a:pt x="0" y="884212"/>
                  </a:moveTo>
                  <a:lnTo>
                    <a:pt x="442211" y="884212"/>
                  </a:lnTo>
                </a:path>
                <a:path w="884554" h="884554">
                  <a:moveTo>
                    <a:pt x="221105" y="165750"/>
                  </a:moveTo>
                  <a:lnTo>
                    <a:pt x="221105" y="0"/>
                  </a:lnTo>
                </a:path>
                <a:path w="884554" h="884554">
                  <a:moveTo>
                    <a:pt x="154799" y="165750"/>
                  </a:moveTo>
                  <a:lnTo>
                    <a:pt x="287412" y="165750"/>
                  </a:lnTo>
                </a:path>
                <a:path w="884554" h="884554">
                  <a:moveTo>
                    <a:pt x="154799" y="497352"/>
                  </a:moveTo>
                  <a:lnTo>
                    <a:pt x="154799" y="165750"/>
                  </a:lnTo>
                </a:path>
                <a:path w="884554" h="884554">
                  <a:moveTo>
                    <a:pt x="287412" y="165750"/>
                  </a:moveTo>
                  <a:lnTo>
                    <a:pt x="287412" y="497352"/>
                  </a:lnTo>
                </a:path>
                <a:path w="884554" h="884554">
                  <a:moveTo>
                    <a:pt x="287412" y="497352"/>
                  </a:moveTo>
                  <a:lnTo>
                    <a:pt x="154799" y="497352"/>
                  </a:lnTo>
                </a:path>
                <a:path w="884554" h="884554">
                  <a:moveTo>
                    <a:pt x="221105" y="497352"/>
                  </a:moveTo>
                  <a:lnTo>
                    <a:pt x="221105" y="663153"/>
                  </a:lnTo>
                </a:path>
              </a:pathLst>
            </a:custGeom>
            <a:ln w="1901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98872" y="4108973"/>
              <a:ext cx="479425" cy="121920"/>
            </a:xfrm>
            <a:custGeom>
              <a:avLst/>
              <a:gdLst/>
              <a:ahLst/>
              <a:cxnLst/>
              <a:rect l="l" t="t" r="r" b="b"/>
              <a:pathLst>
                <a:path w="479425" h="121920">
                  <a:moveTo>
                    <a:pt x="63643" y="0"/>
                  </a:moveTo>
                  <a:lnTo>
                    <a:pt x="0" y="0"/>
                  </a:lnTo>
                  <a:lnTo>
                    <a:pt x="0" y="119501"/>
                  </a:lnTo>
                  <a:lnTo>
                    <a:pt x="15847" y="119501"/>
                  </a:lnTo>
                  <a:lnTo>
                    <a:pt x="15847" y="66436"/>
                  </a:lnTo>
                  <a:lnTo>
                    <a:pt x="64579" y="66436"/>
                  </a:lnTo>
                  <a:lnTo>
                    <a:pt x="61869" y="65130"/>
                  </a:lnTo>
                  <a:lnTo>
                    <a:pt x="69951" y="63553"/>
                  </a:lnTo>
                  <a:lnTo>
                    <a:pt x="76892" y="61178"/>
                  </a:lnTo>
                  <a:lnTo>
                    <a:pt x="82692" y="58007"/>
                  </a:lnTo>
                  <a:lnTo>
                    <a:pt x="87351" y="54041"/>
                  </a:lnTo>
                  <a:lnTo>
                    <a:pt x="88575" y="52735"/>
                  </a:lnTo>
                  <a:lnTo>
                    <a:pt x="15847" y="52735"/>
                  </a:lnTo>
                  <a:lnTo>
                    <a:pt x="15847" y="13205"/>
                  </a:lnTo>
                  <a:lnTo>
                    <a:pt x="89810" y="13205"/>
                  </a:lnTo>
                  <a:lnTo>
                    <a:pt x="87351" y="9150"/>
                  </a:lnTo>
                  <a:lnTo>
                    <a:pt x="82914" y="5360"/>
                  </a:lnTo>
                  <a:lnTo>
                    <a:pt x="71757" y="1076"/>
                  </a:lnTo>
                  <a:lnTo>
                    <a:pt x="63643" y="0"/>
                  </a:lnTo>
                  <a:close/>
                </a:path>
                <a:path w="479425" h="121920">
                  <a:moveTo>
                    <a:pt x="64579" y="66436"/>
                  </a:moveTo>
                  <a:lnTo>
                    <a:pt x="38287" y="66436"/>
                  </a:lnTo>
                  <a:lnTo>
                    <a:pt x="41203" y="66626"/>
                  </a:lnTo>
                  <a:lnTo>
                    <a:pt x="42978" y="67006"/>
                  </a:lnTo>
                  <a:lnTo>
                    <a:pt x="45514" y="67602"/>
                  </a:lnTo>
                  <a:lnTo>
                    <a:pt x="47923" y="68667"/>
                  </a:lnTo>
                  <a:lnTo>
                    <a:pt x="50205" y="70187"/>
                  </a:lnTo>
                  <a:lnTo>
                    <a:pt x="52613" y="71709"/>
                  </a:lnTo>
                  <a:lnTo>
                    <a:pt x="85450" y="119501"/>
                  </a:lnTo>
                  <a:lnTo>
                    <a:pt x="105354" y="119501"/>
                  </a:lnTo>
                  <a:lnTo>
                    <a:pt x="80505" y="80618"/>
                  </a:lnTo>
                  <a:lnTo>
                    <a:pt x="66052" y="67146"/>
                  </a:lnTo>
                  <a:lnTo>
                    <a:pt x="64579" y="66436"/>
                  </a:lnTo>
                  <a:close/>
                </a:path>
                <a:path w="479425" h="121920">
                  <a:moveTo>
                    <a:pt x="89810" y="13205"/>
                  </a:moveTo>
                  <a:lnTo>
                    <a:pt x="62503" y="13205"/>
                  </a:lnTo>
                  <a:lnTo>
                    <a:pt x="69095" y="15030"/>
                  </a:lnTo>
                  <a:lnTo>
                    <a:pt x="77209" y="22306"/>
                  </a:lnTo>
                  <a:lnTo>
                    <a:pt x="79237" y="26957"/>
                  </a:lnTo>
                  <a:lnTo>
                    <a:pt x="79237" y="36462"/>
                  </a:lnTo>
                  <a:lnTo>
                    <a:pt x="78223" y="40036"/>
                  </a:lnTo>
                  <a:lnTo>
                    <a:pt x="76067" y="43319"/>
                  </a:lnTo>
                  <a:lnTo>
                    <a:pt x="74039" y="46614"/>
                  </a:lnTo>
                  <a:lnTo>
                    <a:pt x="70869" y="48996"/>
                  </a:lnTo>
                  <a:lnTo>
                    <a:pt x="62755" y="51988"/>
                  </a:lnTo>
                  <a:lnTo>
                    <a:pt x="57050" y="52735"/>
                  </a:lnTo>
                  <a:lnTo>
                    <a:pt x="88575" y="52735"/>
                  </a:lnTo>
                  <a:lnTo>
                    <a:pt x="92803" y="48224"/>
                  </a:lnTo>
                  <a:lnTo>
                    <a:pt x="95592" y="41088"/>
                  </a:lnTo>
                  <a:lnTo>
                    <a:pt x="95592" y="26031"/>
                  </a:lnTo>
                  <a:lnTo>
                    <a:pt x="93944" y="20024"/>
                  </a:lnTo>
                  <a:lnTo>
                    <a:pt x="89810" y="13205"/>
                  </a:lnTo>
                  <a:close/>
                </a:path>
                <a:path w="479425" h="121920">
                  <a:moveTo>
                    <a:pt x="139204" y="0"/>
                  </a:moveTo>
                  <a:lnTo>
                    <a:pt x="123357" y="0"/>
                  </a:lnTo>
                  <a:lnTo>
                    <a:pt x="123357" y="119501"/>
                  </a:lnTo>
                  <a:lnTo>
                    <a:pt x="198031" y="119501"/>
                  </a:lnTo>
                  <a:lnTo>
                    <a:pt x="198031" y="105396"/>
                  </a:lnTo>
                  <a:lnTo>
                    <a:pt x="139204" y="105396"/>
                  </a:lnTo>
                  <a:lnTo>
                    <a:pt x="139204" y="0"/>
                  </a:lnTo>
                  <a:close/>
                </a:path>
                <a:path w="479425" h="121920">
                  <a:moveTo>
                    <a:pt x="252928" y="30974"/>
                  </a:moveTo>
                  <a:lnTo>
                    <a:pt x="215622" y="55289"/>
                  </a:lnTo>
                  <a:lnTo>
                    <a:pt x="212230" y="76220"/>
                  </a:lnTo>
                  <a:lnTo>
                    <a:pt x="212942" y="86539"/>
                  </a:lnTo>
                  <a:lnTo>
                    <a:pt x="236461" y="118543"/>
                  </a:lnTo>
                  <a:lnTo>
                    <a:pt x="252928" y="121453"/>
                  </a:lnTo>
                  <a:lnTo>
                    <a:pt x="260407" y="121453"/>
                  </a:lnTo>
                  <a:lnTo>
                    <a:pt x="267380" y="119692"/>
                  </a:lnTo>
                  <a:lnTo>
                    <a:pt x="273846" y="116156"/>
                  </a:lnTo>
                  <a:lnTo>
                    <a:pt x="280186" y="112621"/>
                  </a:lnTo>
                  <a:lnTo>
                    <a:pt x="283410" y="109388"/>
                  </a:lnTo>
                  <a:lnTo>
                    <a:pt x="245574" y="109388"/>
                  </a:lnTo>
                  <a:lnTo>
                    <a:pt x="239477" y="106625"/>
                  </a:lnTo>
                  <a:lnTo>
                    <a:pt x="227317" y="76220"/>
                  </a:lnTo>
                  <a:lnTo>
                    <a:pt x="227788" y="68428"/>
                  </a:lnTo>
                  <a:lnTo>
                    <a:pt x="245574" y="43116"/>
                  </a:lnTo>
                  <a:lnTo>
                    <a:pt x="282431" y="43116"/>
                  </a:lnTo>
                  <a:lnTo>
                    <a:pt x="282087" y="42673"/>
                  </a:lnTo>
                  <a:lnTo>
                    <a:pt x="275997" y="37556"/>
                  </a:lnTo>
                  <a:lnTo>
                    <a:pt x="269123" y="33900"/>
                  </a:lnTo>
                  <a:lnTo>
                    <a:pt x="261441" y="31705"/>
                  </a:lnTo>
                  <a:lnTo>
                    <a:pt x="252928" y="30974"/>
                  </a:lnTo>
                  <a:close/>
                </a:path>
                <a:path w="479425" h="121920">
                  <a:moveTo>
                    <a:pt x="282431" y="43116"/>
                  </a:moveTo>
                  <a:lnTo>
                    <a:pt x="260154" y="43116"/>
                  </a:lnTo>
                  <a:lnTo>
                    <a:pt x="266240" y="45878"/>
                  </a:lnTo>
                  <a:lnTo>
                    <a:pt x="275874" y="56906"/>
                  </a:lnTo>
                  <a:lnTo>
                    <a:pt x="278271" y="64975"/>
                  </a:lnTo>
                  <a:lnTo>
                    <a:pt x="278255" y="76220"/>
                  </a:lnTo>
                  <a:lnTo>
                    <a:pt x="277877" y="82901"/>
                  </a:lnTo>
                  <a:lnTo>
                    <a:pt x="260154" y="109388"/>
                  </a:lnTo>
                  <a:lnTo>
                    <a:pt x="283410" y="109388"/>
                  </a:lnTo>
                  <a:lnTo>
                    <a:pt x="293371" y="74990"/>
                  </a:lnTo>
                  <a:lnTo>
                    <a:pt x="292677" y="65236"/>
                  </a:lnTo>
                  <a:lnTo>
                    <a:pt x="290582" y="56598"/>
                  </a:lnTo>
                  <a:lnTo>
                    <a:pt x="287059" y="49077"/>
                  </a:lnTo>
                  <a:lnTo>
                    <a:pt x="282431" y="43116"/>
                  </a:lnTo>
                  <a:close/>
                </a:path>
                <a:path w="479425" h="121920">
                  <a:moveTo>
                    <a:pt x="380493" y="43116"/>
                  </a:moveTo>
                  <a:lnTo>
                    <a:pt x="355239" y="43116"/>
                  </a:lnTo>
                  <a:lnTo>
                    <a:pt x="360818" y="44776"/>
                  </a:lnTo>
                  <a:lnTo>
                    <a:pt x="367411" y="50543"/>
                  </a:lnTo>
                  <a:lnTo>
                    <a:pt x="368805" y="54750"/>
                  </a:lnTo>
                  <a:lnTo>
                    <a:pt x="368678" y="64560"/>
                  </a:lnTo>
                  <a:lnTo>
                    <a:pt x="363902" y="65974"/>
                  </a:lnTo>
                  <a:lnTo>
                    <a:pt x="357950" y="67288"/>
                  </a:lnTo>
                  <a:lnTo>
                    <a:pt x="350832" y="68502"/>
                  </a:lnTo>
                  <a:lnTo>
                    <a:pt x="342562" y="69617"/>
                  </a:lnTo>
                  <a:lnTo>
                    <a:pt x="336730" y="70314"/>
                  </a:lnTo>
                  <a:lnTo>
                    <a:pt x="332292" y="71050"/>
                  </a:lnTo>
                  <a:lnTo>
                    <a:pt x="311373" y="85054"/>
                  </a:lnTo>
                  <a:lnTo>
                    <a:pt x="309345" y="88564"/>
                  </a:lnTo>
                  <a:lnTo>
                    <a:pt x="308457" y="92443"/>
                  </a:lnTo>
                  <a:lnTo>
                    <a:pt x="308457" y="103901"/>
                  </a:lnTo>
                  <a:lnTo>
                    <a:pt x="310993" y="109844"/>
                  </a:lnTo>
                  <a:lnTo>
                    <a:pt x="316064" y="114482"/>
                  </a:lnTo>
                  <a:lnTo>
                    <a:pt x="321263" y="119134"/>
                  </a:lnTo>
                  <a:lnTo>
                    <a:pt x="328489" y="121453"/>
                  </a:lnTo>
                  <a:lnTo>
                    <a:pt x="343829" y="121453"/>
                  </a:lnTo>
                  <a:lnTo>
                    <a:pt x="349154" y="120503"/>
                  </a:lnTo>
                  <a:lnTo>
                    <a:pt x="359296" y="116701"/>
                  </a:lnTo>
                  <a:lnTo>
                    <a:pt x="364495" y="113444"/>
                  </a:lnTo>
                  <a:lnTo>
                    <a:pt x="368601" y="109959"/>
                  </a:lnTo>
                  <a:lnTo>
                    <a:pt x="335842" y="109959"/>
                  </a:lnTo>
                  <a:lnTo>
                    <a:pt x="331532" y="108653"/>
                  </a:lnTo>
                  <a:lnTo>
                    <a:pt x="328489" y="106055"/>
                  </a:lnTo>
                  <a:lnTo>
                    <a:pt x="325573" y="103444"/>
                  </a:lnTo>
                  <a:lnTo>
                    <a:pt x="324152" y="100402"/>
                  </a:lnTo>
                  <a:lnTo>
                    <a:pt x="324051" y="93710"/>
                  </a:lnTo>
                  <a:lnTo>
                    <a:pt x="324812" y="91391"/>
                  </a:lnTo>
                  <a:lnTo>
                    <a:pt x="355366" y="80073"/>
                  </a:lnTo>
                  <a:lnTo>
                    <a:pt x="363353" y="78223"/>
                  </a:lnTo>
                  <a:lnTo>
                    <a:pt x="368678" y="76056"/>
                  </a:lnTo>
                  <a:lnTo>
                    <a:pt x="383512" y="76056"/>
                  </a:lnTo>
                  <a:lnTo>
                    <a:pt x="383512" y="57146"/>
                  </a:lnTo>
                  <a:lnTo>
                    <a:pt x="383258" y="52633"/>
                  </a:lnTo>
                  <a:lnTo>
                    <a:pt x="382751" y="50125"/>
                  </a:lnTo>
                  <a:lnTo>
                    <a:pt x="381863" y="46107"/>
                  </a:lnTo>
                  <a:lnTo>
                    <a:pt x="380493" y="43116"/>
                  </a:lnTo>
                  <a:close/>
                </a:path>
                <a:path w="479425" h="121920">
                  <a:moveTo>
                    <a:pt x="384492" y="108818"/>
                  </a:moveTo>
                  <a:lnTo>
                    <a:pt x="369945" y="108818"/>
                  </a:lnTo>
                  <a:lnTo>
                    <a:pt x="370326" y="112899"/>
                  </a:lnTo>
                  <a:lnTo>
                    <a:pt x="371341" y="116460"/>
                  </a:lnTo>
                  <a:lnTo>
                    <a:pt x="372861" y="119501"/>
                  </a:lnTo>
                  <a:lnTo>
                    <a:pt x="388203" y="119501"/>
                  </a:lnTo>
                  <a:lnTo>
                    <a:pt x="386300" y="116182"/>
                  </a:lnTo>
                  <a:lnTo>
                    <a:pt x="385033" y="112721"/>
                  </a:lnTo>
                  <a:lnTo>
                    <a:pt x="384492" y="108818"/>
                  </a:lnTo>
                  <a:close/>
                </a:path>
                <a:path w="479425" h="121920">
                  <a:moveTo>
                    <a:pt x="383512" y="76056"/>
                  </a:moveTo>
                  <a:lnTo>
                    <a:pt x="368678" y="76056"/>
                  </a:lnTo>
                  <a:lnTo>
                    <a:pt x="368575" y="88564"/>
                  </a:lnTo>
                  <a:lnTo>
                    <a:pt x="367917" y="92786"/>
                  </a:lnTo>
                  <a:lnTo>
                    <a:pt x="366269" y="96105"/>
                  </a:lnTo>
                  <a:lnTo>
                    <a:pt x="364241" y="100402"/>
                  </a:lnTo>
                  <a:lnTo>
                    <a:pt x="361071" y="103786"/>
                  </a:lnTo>
                  <a:lnTo>
                    <a:pt x="352197" y="108729"/>
                  </a:lnTo>
                  <a:lnTo>
                    <a:pt x="347125" y="109959"/>
                  </a:lnTo>
                  <a:lnTo>
                    <a:pt x="368601" y="109959"/>
                  </a:lnTo>
                  <a:lnTo>
                    <a:pt x="369945" y="108818"/>
                  </a:lnTo>
                  <a:lnTo>
                    <a:pt x="384492" y="108818"/>
                  </a:lnTo>
                  <a:lnTo>
                    <a:pt x="384100" y="105459"/>
                  </a:lnTo>
                  <a:lnTo>
                    <a:pt x="383781" y="99928"/>
                  </a:lnTo>
                  <a:lnTo>
                    <a:pt x="383678" y="96105"/>
                  </a:lnTo>
                  <a:lnTo>
                    <a:pt x="383551" y="88564"/>
                  </a:lnTo>
                  <a:lnTo>
                    <a:pt x="383512" y="76056"/>
                  </a:lnTo>
                  <a:close/>
                </a:path>
                <a:path w="479425" h="121920">
                  <a:moveTo>
                    <a:pt x="357394" y="30974"/>
                  </a:moveTo>
                  <a:lnTo>
                    <a:pt x="342562" y="30974"/>
                  </a:lnTo>
                  <a:lnTo>
                    <a:pt x="335969" y="31988"/>
                  </a:lnTo>
                  <a:lnTo>
                    <a:pt x="324685" y="36069"/>
                  </a:lnTo>
                  <a:lnTo>
                    <a:pt x="320375" y="38972"/>
                  </a:lnTo>
                  <a:lnTo>
                    <a:pt x="317428" y="42786"/>
                  </a:lnTo>
                  <a:lnTo>
                    <a:pt x="314416" y="46525"/>
                  </a:lnTo>
                  <a:lnTo>
                    <a:pt x="312261" y="51493"/>
                  </a:lnTo>
                  <a:lnTo>
                    <a:pt x="310993" y="57627"/>
                  </a:lnTo>
                  <a:lnTo>
                    <a:pt x="325319" y="59592"/>
                  </a:lnTo>
                  <a:lnTo>
                    <a:pt x="326840" y="53445"/>
                  </a:lnTo>
                  <a:lnTo>
                    <a:pt x="329377" y="49161"/>
                  </a:lnTo>
                  <a:lnTo>
                    <a:pt x="332545" y="46753"/>
                  </a:lnTo>
                  <a:lnTo>
                    <a:pt x="335842" y="44333"/>
                  </a:lnTo>
                  <a:lnTo>
                    <a:pt x="341040" y="43116"/>
                  </a:lnTo>
                  <a:lnTo>
                    <a:pt x="380493" y="43116"/>
                  </a:lnTo>
                  <a:lnTo>
                    <a:pt x="380310" y="42748"/>
                  </a:lnTo>
                  <a:lnTo>
                    <a:pt x="376031" y="37514"/>
                  </a:lnTo>
                  <a:lnTo>
                    <a:pt x="372609" y="35321"/>
                  </a:lnTo>
                  <a:lnTo>
                    <a:pt x="368044" y="33585"/>
                  </a:lnTo>
                  <a:lnTo>
                    <a:pt x="363353" y="31849"/>
                  </a:lnTo>
                  <a:lnTo>
                    <a:pt x="357394" y="30974"/>
                  </a:lnTo>
                  <a:close/>
                </a:path>
                <a:path w="479425" h="121920">
                  <a:moveTo>
                    <a:pt x="445634" y="30974"/>
                  </a:moveTo>
                  <a:lnTo>
                    <a:pt x="433209" y="30974"/>
                  </a:lnTo>
                  <a:lnTo>
                    <a:pt x="426744" y="32849"/>
                  </a:lnTo>
                  <a:lnTo>
                    <a:pt x="415334" y="40352"/>
                  </a:lnTo>
                  <a:lnTo>
                    <a:pt x="410897" y="45740"/>
                  </a:lnTo>
                  <a:lnTo>
                    <a:pt x="408106" y="52773"/>
                  </a:lnTo>
                  <a:lnTo>
                    <a:pt x="405190" y="59820"/>
                  </a:lnTo>
                  <a:lnTo>
                    <a:pt x="403796" y="67652"/>
                  </a:lnTo>
                  <a:lnTo>
                    <a:pt x="403796" y="85156"/>
                  </a:lnTo>
                  <a:lnTo>
                    <a:pt x="427758" y="119552"/>
                  </a:lnTo>
                  <a:lnTo>
                    <a:pt x="434097" y="121453"/>
                  </a:lnTo>
                  <a:lnTo>
                    <a:pt x="441071" y="121453"/>
                  </a:lnTo>
                  <a:lnTo>
                    <a:pt x="448562" y="120650"/>
                  </a:lnTo>
                  <a:lnTo>
                    <a:pt x="455079" y="118237"/>
                  </a:lnTo>
                  <a:lnTo>
                    <a:pt x="460646" y="114214"/>
                  </a:lnTo>
                  <a:lnTo>
                    <a:pt x="464618" y="109388"/>
                  </a:lnTo>
                  <a:lnTo>
                    <a:pt x="435999" y="109388"/>
                  </a:lnTo>
                  <a:lnTo>
                    <a:pt x="430536" y="106638"/>
                  </a:lnTo>
                  <a:lnTo>
                    <a:pt x="418884" y="76296"/>
                  </a:lnTo>
                  <a:lnTo>
                    <a:pt x="419288" y="68271"/>
                  </a:lnTo>
                  <a:lnTo>
                    <a:pt x="435239" y="43116"/>
                  </a:lnTo>
                  <a:lnTo>
                    <a:pt x="478850" y="43116"/>
                  </a:lnTo>
                  <a:lnTo>
                    <a:pt x="478850" y="42875"/>
                  </a:lnTo>
                  <a:lnTo>
                    <a:pt x="464271" y="42875"/>
                  </a:lnTo>
                  <a:lnTo>
                    <a:pt x="461735" y="39339"/>
                  </a:lnTo>
                  <a:lnTo>
                    <a:pt x="458439" y="36475"/>
                  </a:lnTo>
                  <a:lnTo>
                    <a:pt x="454256" y="34269"/>
                  </a:lnTo>
                  <a:lnTo>
                    <a:pt x="450198" y="32077"/>
                  </a:lnTo>
                  <a:lnTo>
                    <a:pt x="445634" y="30974"/>
                  </a:lnTo>
                  <a:close/>
                </a:path>
                <a:path w="479425" h="121920">
                  <a:moveTo>
                    <a:pt x="478850" y="108577"/>
                  </a:moveTo>
                  <a:lnTo>
                    <a:pt x="465286" y="108577"/>
                  </a:lnTo>
                  <a:lnTo>
                    <a:pt x="465286" y="119501"/>
                  </a:lnTo>
                  <a:lnTo>
                    <a:pt x="478850" y="119501"/>
                  </a:lnTo>
                  <a:lnTo>
                    <a:pt x="478850" y="108577"/>
                  </a:lnTo>
                  <a:close/>
                </a:path>
                <a:path w="479425" h="121920">
                  <a:moveTo>
                    <a:pt x="478850" y="43116"/>
                  </a:moveTo>
                  <a:lnTo>
                    <a:pt x="448424" y="43116"/>
                  </a:lnTo>
                  <a:lnTo>
                    <a:pt x="454002" y="45891"/>
                  </a:lnTo>
                  <a:lnTo>
                    <a:pt x="458693" y="51429"/>
                  </a:lnTo>
                  <a:lnTo>
                    <a:pt x="465538" y="88286"/>
                  </a:lnTo>
                  <a:lnTo>
                    <a:pt x="463256" y="96283"/>
                  </a:lnTo>
                  <a:lnTo>
                    <a:pt x="458693" y="101530"/>
                  </a:lnTo>
                  <a:lnTo>
                    <a:pt x="454256" y="106765"/>
                  </a:lnTo>
                  <a:lnTo>
                    <a:pt x="448804" y="109388"/>
                  </a:lnTo>
                  <a:lnTo>
                    <a:pt x="464618" y="109388"/>
                  </a:lnTo>
                  <a:lnTo>
                    <a:pt x="465286" y="108577"/>
                  </a:lnTo>
                  <a:lnTo>
                    <a:pt x="478850" y="108577"/>
                  </a:lnTo>
                  <a:lnTo>
                    <a:pt x="478850" y="43116"/>
                  </a:lnTo>
                  <a:close/>
                </a:path>
                <a:path w="479425" h="121920">
                  <a:moveTo>
                    <a:pt x="478850" y="0"/>
                  </a:moveTo>
                  <a:lnTo>
                    <a:pt x="464271" y="0"/>
                  </a:lnTo>
                  <a:lnTo>
                    <a:pt x="464271" y="42875"/>
                  </a:lnTo>
                  <a:lnTo>
                    <a:pt x="478850" y="42875"/>
                  </a:lnTo>
                  <a:lnTo>
                    <a:pt x="4788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9052" y="4101457"/>
              <a:ext cx="79364" cy="12012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3503" y="3093584"/>
              <a:ext cx="319105" cy="31900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142665" y="2911585"/>
              <a:ext cx="532130" cy="155575"/>
            </a:xfrm>
            <a:custGeom>
              <a:avLst/>
              <a:gdLst/>
              <a:ahLst/>
              <a:cxnLst/>
              <a:rect l="l" t="t" r="r" b="b"/>
              <a:pathLst>
                <a:path w="532129" h="155575">
                  <a:moveTo>
                    <a:pt x="15974" y="0"/>
                  </a:moveTo>
                  <a:lnTo>
                    <a:pt x="0" y="0"/>
                  </a:lnTo>
                  <a:lnTo>
                    <a:pt x="0" y="120022"/>
                  </a:lnTo>
                  <a:lnTo>
                    <a:pt x="15974" y="120022"/>
                  </a:lnTo>
                  <a:lnTo>
                    <a:pt x="15974" y="0"/>
                  </a:lnTo>
                  <a:close/>
                </a:path>
                <a:path w="532129" h="155575">
                  <a:moveTo>
                    <a:pt x="58192" y="0"/>
                  </a:moveTo>
                  <a:lnTo>
                    <a:pt x="43486" y="0"/>
                  </a:lnTo>
                  <a:lnTo>
                    <a:pt x="43486" y="16983"/>
                  </a:lnTo>
                  <a:lnTo>
                    <a:pt x="58192" y="16983"/>
                  </a:lnTo>
                  <a:lnTo>
                    <a:pt x="58192" y="0"/>
                  </a:lnTo>
                  <a:close/>
                </a:path>
                <a:path w="532129" h="155575">
                  <a:moveTo>
                    <a:pt x="58192" y="33079"/>
                  </a:moveTo>
                  <a:lnTo>
                    <a:pt x="43486" y="33079"/>
                  </a:lnTo>
                  <a:lnTo>
                    <a:pt x="43486" y="120022"/>
                  </a:lnTo>
                  <a:lnTo>
                    <a:pt x="58192" y="120022"/>
                  </a:lnTo>
                  <a:lnTo>
                    <a:pt x="58192" y="33079"/>
                  </a:lnTo>
                  <a:close/>
                </a:path>
                <a:path w="532129" h="155575">
                  <a:moveTo>
                    <a:pt x="95084" y="33079"/>
                  </a:moveTo>
                  <a:lnTo>
                    <a:pt x="81772" y="33079"/>
                  </a:lnTo>
                  <a:lnTo>
                    <a:pt x="81772" y="120022"/>
                  </a:lnTo>
                  <a:lnTo>
                    <a:pt x="96606" y="120022"/>
                  </a:lnTo>
                  <a:lnTo>
                    <a:pt x="96713" y="61089"/>
                  </a:lnTo>
                  <a:lnTo>
                    <a:pt x="98761" y="53864"/>
                  </a:lnTo>
                  <a:lnTo>
                    <a:pt x="103325" y="49936"/>
                  </a:lnTo>
                  <a:lnTo>
                    <a:pt x="107890" y="45880"/>
                  </a:lnTo>
                  <a:lnTo>
                    <a:pt x="108911" y="45500"/>
                  </a:lnTo>
                  <a:lnTo>
                    <a:pt x="95084" y="45500"/>
                  </a:lnTo>
                  <a:lnTo>
                    <a:pt x="95084" y="33079"/>
                  </a:lnTo>
                  <a:close/>
                </a:path>
                <a:path w="532129" h="155575">
                  <a:moveTo>
                    <a:pt x="148790" y="43853"/>
                  </a:moveTo>
                  <a:lnTo>
                    <a:pt x="123611" y="43853"/>
                  </a:lnTo>
                  <a:lnTo>
                    <a:pt x="127034" y="44739"/>
                  </a:lnTo>
                  <a:lnTo>
                    <a:pt x="132866" y="48287"/>
                  </a:lnTo>
                  <a:lnTo>
                    <a:pt x="134894" y="50695"/>
                  </a:lnTo>
                  <a:lnTo>
                    <a:pt x="136085" y="53864"/>
                  </a:lnTo>
                  <a:lnTo>
                    <a:pt x="137176" y="56653"/>
                  </a:lnTo>
                  <a:lnTo>
                    <a:pt x="137683" y="61089"/>
                  </a:lnTo>
                  <a:lnTo>
                    <a:pt x="137683" y="120022"/>
                  </a:lnTo>
                  <a:lnTo>
                    <a:pt x="152389" y="120022"/>
                  </a:lnTo>
                  <a:lnTo>
                    <a:pt x="152389" y="59695"/>
                  </a:lnTo>
                  <a:lnTo>
                    <a:pt x="152137" y="55004"/>
                  </a:lnTo>
                  <a:lnTo>
                    <a:pt x="151629" y="52217"/>
                  </a:lnTo>
                  <a:lnTo>
                    <a:pt x="150742" y="48035"/>
                  </a:lnTo>
                  <a:lnTo>
                    <a:pt x="149221" y="44485"/>
                  </a:lnTo>
                  <a:lnTo>
                    <a:pt x="148790" y="43853"/>
                  </a:lnTo>
                  <a:close/>
                </a:path>
                <a:path w="532129" h="155575">
                  <a:moveTo>
                    <a:pt x="127922" y="31178"/>
                  </a:moveTo>
                  <a:lnTo>
                    <a:pt x="122723" y="31178"/>
                  </a:lnTo>
                  <a:lnTo>
                    <a:pt x="114202" y="32066"/>
                  </a:lnTo>
                  <a:lnTo>
                    <a:pt x="106765" y="34727"/>
                  </a:lnTo>
                  <a:lnTo>
                    <a:pt x="100384" y="39198"/>
                  </a:lnTo>
                  <a:lnTo>
                    <a:pt x="95084" y="45500"/>
                  </a:lnTo>
                  <a:lnTo>
                    <a:pt x="108911" y="45500"/>
                  </a:lnTo>
                  <a:lnTo>
                    <a:pt x="113341" y="43853"/>
                  </a:lnTo>
                  <a:lnTo>
                    <a:pt x="148790" y="43853"/>
                  </a:lnTo>
                  <a:lnTo>
                    <a:pt x="147065" y="41318"/>
                  </a:lnTo>
                  <a:lnTo>
                    <a:pt x="144910" y="38276"/>
                  </a:lnTo>
                  <a:lnTo>
                    <a:pt x="141613" y="35867"/>
                  </a:lnTo>
                  <a:lnTo>
                    <a:pt x="132714" y="32061"/>
                  </a:lnTo>
                  <a:lnTo>
                    <a:pt x="127922" y="31178"/>
                  </a:lnTo>
                  <a:close/>
                </a:path>
                <a:path w="532129" h="155575">
                  <a:moveTo>
                    <a:pt x="192453" y="0"/>
                  </a:moveTo>
                  <a:lnTo>
                    <a:pt x="177746" y="0"/>
                  </a:lnTo>
                  <a:lnTo>
                    <a:pt x="177746" y="17110"/>
                  </a:lnTo>
                  <a:lnTo>
                    <a:pt x="192453" y="17110"/>
                  </a:lnTo>
                  <a:lnTo>
                    <a:pt x="192453" y="0"/>
                  </a:lnTo>
                  <a:close/>
                </a:path>
                <a:path w="532129" h="155575">
                  <a:moveTo>
                    <a:pt x="161898" y="141188"/>
                  </a:moveTo>
                  <a:lnTo>
                    <a:pt x="159109" y="153736"/>
                  </a:lnTo>
                  <a:lnTo>
                    <a:pt x="162786" y="154749"/>
                  </a:lnTo>
                  <a:lnTo>
                    <a:pt x="166589" y="155256"/>
                  </a:lnTo>
                  <a:lnTo>
                    <a:pt x="178887" y="155256"/>
                  </a:lnTo>
                  <a:lnTo>
                    <a:pt x="184718" y="152595"/>
                  </a:lnTo>
                  <a:lnTo>
                    <a:pt x="191058" y="142835"/>
                  </a:lnTo>
                  <a:lnTo>
                    <a:pt x="191154" y="142328"/>
                  </a:lnTo>
                  <a:lnTo>
                    <a:pt x="167096" y="142328"/>
                  </a:lnTo>
                  <a:lnTo>
                    <a:pt x="164814" y="141949"/>
                  </a:lnTo>
                  <a:lnTo>
                    <a:pt x="161898" y="141188"/>
                  </a:lnTo>
                  <a:close/>
                </a:path>
                <a:path w="532129" h="155575">
                  <a:moveTo>
                    <a:pt x="192453" y="33079"/>
                  </a:moveTo>
                  <a:lnTo>
                    <a:pt x="177746" y="33079"/>
                  </a:lnTo>
                  <a:lnTo>
                    <a:pt x="177746" y="132443"/>
                  </a:lnTo>
                  <a:lnTo>
                    <a:pt x="176985" y="137386"/>
                  </a:lnTo>
                  <a:lnTo>
                    <a:pt x="174070" y="141315"/>
                  </a:lnTo>
                  <a:lnTo>
                    <a:pt x="171787" y="142328"/>
                  </a:lnTo>
                  <a:lnTo>
                    <a:pt x="191154" y="142328"/>
                  </a:lnTo>
                  <a:lnTo>
                    <a:pt x="192453" y="135484"/>
                  </a:lnTo>
                  <a:lnTo>
                    <a:pt x="192453" y="33079"/>
                  </a:lnTo>
                  <a:close/>
                </a:path>
                <a:path w="532129" h="155575">
                  <a:moveTo>
                    <a:pt x="255717" y="69201"/>
                  </a:moveTo>
                  <a:lnTo>
                    <a:pt x="210455" y="69201"/>
                  </a:lnTo>
                  <a:lnTo>
                    <a:pt x="210455" y="84029"/>
                  </a:lnTo>
                  <a:lnTo>
                    <a:pt x="255717" y="84029"/>
                  </a:lnTo>
                  <a:lnTo>
                    <a:pt x="255717" y="69201"/>
                  </a:lnTo>
                  <a:close/>
                </a:path>
                <a:path w="532129" h="155575">
                  <a:moveTo>
                    <a:pt x="287031" y="33079"/>
                  </a:moveTo>
                  <a:lnTo>
                    <a:pt x="273719" y="33079"/>
                  </a:lnTo>
                  <a:lnTo>
                    <a:pt x="273719" y="153355"/>
                  </a:lnTo>
                  <a:lnTo>
                    <a:pt x="288425" y="153355"/>
                  </a:lnTo>
                  <a:lnTo>
                    <a:pt x="288425" y="111024"/>
                  </a:lnTo>
                  <a:lnTo>
                    <a:pt x="337784" y="111024"/>
                  </a:lnTo>
                  <a:lnTo>
                    <a:pt x="338766" y="109884"/>
                  </a:lnTo>
                  <a:lnTo>
                    <a:pt x="303766" y="109884"/>
                  </a:lnTo>
                  <a:lnTo>
                    <a:pt x="298315" y="107222"/>
                  </a:lnTo>
                  <a:lnTo>
                    <a:pt x="287031" y="77058"/>
                  </a:lnTo>
                  <a:lnTo>
                    <a:pt x="287483" y="69172"/>
                  </a:lnTo>
                  <a:lnTo>
                    <a:pt x="301500" y="44359"/>
                  </a:lnTo>
                  <a:lnTo>
                    <a:pt x="287031" y="44359"/>
                  </a:lnTo>
                  <a:lnTo>
                    <a:pt x="287031" y="33079"/>
                  </a:lnTo>
                  <a:close/>
                </a:path>
                <a:path w="532129" h="155575">
                  <a:moveTo>
                    <a:pt x="337784" y="111024"/>
                  </a:moveTo>
                  <a:lnTo>
                    <a:pt x="288425" y="111024"/>
                  </a:lnTo>
                  <a:lnTo>
                    <a:pt x="290962" y="114193"/>
                  </a:lnTo>
                  <a:lnTo>
                    <a:pt x="294130" y="116728"/>
                  </a:lnTo>
                  <a:lnTo>
                    <a:pt x="298061" y="118882"/>
                  </a:lnTo>
                  <a:lnTo>
                    <a:pt x="301865" y="120910"/>
                  </a:lnTo>
                  <a:lnTo>
                    <a:pt x="306302" y="121923"/>
                  </a:lnTo>
                  <a:lnTo>
                    <a:pt x="317966" y="121923"/>
                  </a:lnTo>
                  <a:lnTo>
                    <a:pt x="324304" y="120022"/>
                  </a:lnTo>
                  <a:lnTo>
                    <a:pt x="330390" y="116221"/>
                  </a:lnTo>
                  <a:lnTo>
                    <a:pt x="336476" y="112544"/>
                  </a:lnTo>
                  <a:lnTo>
                    <a:pt x="337784" y="111024"/>
                  </a:lnTo>
                  <a:close/>
                </a:path>
                <a:path w="532129" h="155575">
                  <a:moveTo>
                    <a:pt x="339220" y="42711"/>
                  </a:moveTo>
                  <a:lnTo>
                    <a:pt x="317205" y="42711"/>
                  </a:lnTo>
                  <a:lnTo>
                    <a:pt x="322657" y="45500"/>
                  </a:lnTo>
                  <a:lnTo>
                    <a:pt x="327220" y="50949"/>
                  </a:lnTo>
                  <a:lnTo>
                    <a:pt x="330215" y="55579"/>
                  </a:lnTo>
                  <a:lnTo>
                    <a:pt x="332355" y="61279"/>
                  </a:lnTo>
                  <a:lnTo>
                    <a:pt x="333639" y="68024"/>
                  </a:lnTo>
                  <a:lnTo>
                    <a:pt x="334067" y="75791"/>
                  </a:lnTo>
                  <a:lnTo>
                    <a:pt x="333637" y="83963"/>
                  </a:lnTo>
                  <a:lnTo>
                    <a:pt x="316825" y="109884"/>
                  </a:lnTo>
                  <a:lnTo>
                    <a:pt x="338766" y="109884"/>
                  </a:lnTo>
                  <a:lnTo>
                    <a:pt x="341166" y="107095"/>
                  </a:lnTo>
                  <a:lnTo>
                    <a:pt x="344336" y="99871"/>
                  </a:lnTo>
                  <a:lnTo>
                    <a:pt x="347506" y="92773"/>
                  </a:lnTo>
                  <a:lnTo>
                    <a:pt x="349136" y="84878"/>
                  </a:lnTo>
                  <a:lnTo>
                    <a:pt x="349154" y="67552"/>
                  </a:lnTo>
                  <a:lnTo>
                    <a:pt x="347633" y="59947"/>
                  </a:lnTo>
                  <a:lnTo>
                    <a:pt x="344843" y="52978"/>
                  </a:lnTo>
                  <a:lnTo>
                    <a:pt x="341927" y="46134"/>
                  </a:lnTo>
                  <a:lnTo>
                    <a:pt x="339220" y="42711"/>
                  </a:lnTo>
                  <a:close/>
                </a:path>
                <a:path w="532129" h="155575">
                  <a:moveTo>
                    <a:pt x="319741" y="31178"/>
                  </a:moveTo>
                  <a:lnTo>
                    <a:pt x="306556" y="31178"/>
                  </a:lnTo>
                  <a:lnTo>
                    <a:pt x="301738" y="32191"/>
                  </a:lnTo>
                  <a:lnTo>
                    <a:pt x="297807" y="34474"/>
                  </a:lnTo>
                  <a:lnTo>
                    <a:pt x="293877" y="36628"/>
                  </a:lnTo>
                  <a:lnTo>
                    <a:pt x="290201" y="39923"/>
                  </a:lnTo>
                  <a:lnTo>
                    <a:pt x="287031" y="44359"/>
                  </a:lnTo>
                  <a:lnTo>
                    <a:pt x="301500" y="44359"/>
                  </a:lnTo>
                  <a:lnTo>
                    <a:pt x="304653" y="42711"/>
                  </a:lnTo>
                  <a:lnTo>
                    <a:pt x="339220" y="42711"/>
                  </a:lnTo>
                  <a:lnTo>
                    <a:pt x="337616" y="40684"/>
                  </a:lnTo>
                  <a:lnTo>
                    <a:pt x="326207" y="33079"/>
                  </a:lnTo>
                  <a:lnTo>
                    <a:pt x="319741" y="31178"/>
                  </a:lnTo>
                  <a:close/>
                </a:path>
                <a:path w="532129" h="155575">
                  <a:moveTo>
                    <a:pt x="404938" y="31178"/>
                  </a:moveTo>
                  <a:lnTo>
                    <a:pt x="367569" y="55544"/>
                  </a:lnTo>
                  <a:lnTo>
                    <a:pt x="364241" y="76551"/>
                  </a:lnTo>
                  <a:lnTo>
                    <a:pt x="364932" y="86916"/>
                  </a:lnTo>
                  <a:lnTo>
                    <a:pt x="388408" y="119040"/>
                  </a:lnTo>
                  <a:lnTo>
                    <a:pt x="404938" y="121923"/>
                  </a:lnTo>
                  <a:lnTo>
                    <a:pt x="412544" y="121923"/>
                  </a:lnTo>
                  <a:lnTo>
                    <a:pt x="419517" y="120149"/>
                  </a:lnTo>
                  <a:lnTo>
                    <a:pt x="425983" y="116601"/>
                  </a:lnTo>
                  <a:lnTo>
                    <a:pt x="432321" y="113052"/>
                  </a:lnTo>
                  <a:lnTo>
                    <a:pt x="435492" y="109884"/>
                  </a:lnTo>
                  <a:lnTo>
                    <a:pt x="397584" y="109884"/>
                  </a:lnTo>
                  <a:lnTo>
                    <a:pt x="391499" y="107095"/>
                  </a:lnTo>
                  <a:lnTo>
                    <a:pt x="379328" y="76551"/>
                  </a:lnTo>
                  <a:lnTo>
                    <a:pt x="379780" y="68729"/>
                  </a:lnTo>
                  <a:lnTo>
                    <a:pt x="397584" y="43345"/>
                  </a:lnTo>
                  <a:lnTo>
                    <a:pt x="434617" y="43345"/>
                  </a:lnTo>
                  <a:lnTo>
                    <a:pt x="434224" y="42838"/>
                  </a:lnTo>
                  <a:lnTo>
                    <a:pt x="428114" y="37755"/>
                  </a:lnTo>
                  <a:lnTo>
                    <a:pt x="421197" y="34109"/>
                  </a:lnTo>
                  <a:lnTo>
                    <a:pt x="413471" y="31913"/>
                  </a:lnTo>
                  <a:lnTo>
                    <a:pt x="404938" y="31178"/>
                  </a:lnTo>
                  <a:close/>
                </a:path>
                <a:path w="532129" h="155575">
                  <a:moveTo>
                    <a:pt x="434617" y="43345"/>
                  </a:moveTo>
                  <a:lnTo>
                    <a:pt x="412164" y="43345"/>
                  </a:lnTo>
                  <a:lnTo>
                    <a:pt x="418250" y="46134"/>
                  </a:lnTo>
                  <a:lnTo>
                    <a:pt x="423194" y="51583"/>
                  </a:lnTo>
                  <a:lnTo>
                    <a:pt x="430392" y="76551"/>
                  </a:lnTo>
                  <a:lnTo>
                    <a:pt x="430013" y="83272"/>
                  </a:lnTo>
                  <a:lnTo>
                    <a:pt x="412291" y="109884"/>
                  </a:lnTo>
                  <a:lnTo>
                    <a:pt x="435492" y="109884"/>
                  </a:lnTo>
                  <a:lnTo>
                    <a:pt x="445634" y="75284"/>
                  </a:lnTo>
                  <a:lnTo>
                    <a:pt x="444920" y="65491"/>
                  </a:lnTo>
                  <a:lnTo>
                    <a:pt x="442781" y="56827"/>
                  </a:lnTo>
                  <a:lnTo>
                    <a:pt x="439215" y="49280"/>
                  </a:lnTo>
                  <a:lnTo>
                    <a:pt x="434617" y="43345"/>
                  </a:lnTo>
                  <a:close/>
                </a:path>
                <a:path w="532129" h="155575">
                  <a:moveTo>
                    <a:pt x="474286" y="91760"/>
                  </a:moveTo>
                  <a:lnTo>
                    <a:pt x="459833" y="94040"/>
                  </a:lnTo>
                  <a:lnTo>
                    <a:pt x="461355" y="103292"/>
                  </a:lnTo>
                  <a:lnTo>
                    <a:pt x="465159" y="110263"/>
                  </a:lnTo>
                  <a:lnTo>
                    <a:pt x="496980" y="121923"/>
                  </a:lnTo>
                  <a:lnTo>
                    <a:pt x="503699" y="121923"/>
                  </a:lnTo>
                  <a:lnTo>
                    <a:pt x="509912" y="120783"/>
                  </a:lnTo>
                  <a:lnTo>
                    <a:pt x="515237" y="118375"/>
                  </a:lnTo>
                  <a:lnTo>
                    <a:pt x="520688" y="116094"/>
                  </a:lnTo>
                  <a:lnTo>
                    <a:pt x="524746" y="112671"/>
                  </a:lnTo>
                  <a:lnTo>
                    <a:pt x="526632" y="109884"/>
                  </a:lnTo>
                  <a:lnTo>
                    <a:pt x="490134" y="109884"/>
                  </a:lnTo>
                  <a:lnTo>
                    <a:pt x="484936" y="108362"/>
                  </a:lnTo>
                  <a:lnTo>
                    <a:pt x="481133" y="105194"/>
                  </a:lnTo>
                  <a:lnTo>
                    <a:pt x="477456" y="102025"/>
                  </a:lnTo>
                  <a:lnTo>
                    <a:pt x="475174" y="97590"/>
                  </a:lnTo>
                  <a:lnTo>
                    <a:pt x="474286" y="91760"/>
                  </a:lnTo>
                  <a:close/>
                </a:path>
                <a:path w="532129" h="155575">
                  <a:moveTo>
                    <a:pt x="501037" y="31178"/>
                  </a:moveTo>
                  <a:lnTo>
                    <a:pt x="489753" y="31178"/>
                  </a:lnTo>
                  <a:lnTo>
                    <a:pt x="485443" y="31685"/>
                  </a:lnTo>
                  <a:lnTo>
                    <a:pt x="481512" y="32952"/>
                  </a:lnTo>
                  <a:lnTo>
                    <a:pt x="477583" y="34093"/>
                  </a:lnTo>
                  <a:lnTo>
                    <a:pt x="474413" y="35487"/>
                  </a:lnTo>
                  <a:lnTo>
                    <a:pt x="472131" y="37261"/>
                  </a:lnTo>
                  <a:lnTo>
                    <a:pt x="469088" y="39416"/>
                  </a:lnTo>
                  <a:lnTo>
                    <a:pt x="466680" y="42077"/>
                  </a:lnTo>
                  <a:lnTo>
                    <a:pt x="463129" y="48668"/>
                  </a:lnTo>
                  <a:lnTo>
                    <a:pt x="462243" y="52344"/>
                  </a:lnTo>
                  <a:lnTo>
                    <a:pt x="462243" y="60455"/>
                  </a:lnTo>
                  <a:lnTo>
                    <a:pt x="463256" y="64383"/>
                  </a:lnTo>
                  <a:lnTo>
                    <a:pt x="465411" y="67806"/>
                  </a:lnTo>
                  <a:lnTo>
                    <a:pt x="467567" y="71354"/>
                  </a:lnTo>
                  <a:lnTo>
                    <a:pt x="470736" y="74143"/>
                  </a:lnTo>
                  <a:lnTo>
                    <a:pt x="474920" y="76043"/>
                  </a:lnTo>
                  <a:lnTo>
                    <a:pt x="479104" y="78071"/>
                  </a:lnTo>
                  <a:lnTo>
                    <a:pt x="486585" y="80479"/>
                  </a:lnTo>
                  <a:lnTo>
                    <a:pt x="505475" y="85170"/>
                  </a:lnTo>
                  <a:lnTo>
                    <a:pt x="510419" y="86817"/>
                  </a:lnTo>
                  <a:lnTo>
                    <a:pt x="512447" y="88211"/>
                  </a:lnTo>
                  <a:lnTo>
                    <a:pt x="515363" y="90112"/>
                  </a:lnTo>
                  <a:lnTo>
                    <a:pt x="516884" y="92647"/>
                  </a:lnTo>
                  <a:lnTo>
                    <a:pt x="516884" y="99744"/>
                  </a:lnTo>
                  <a:lnTo>
                    <a:pt x="515237" y="102913"/>
                  </a:lnTo>
                  <a:lnTo>
                    <a:pt x="508645" y="108489"/>
                  </a:lnTo>
                  <a:lnTo>
                    <a:pt x="503572" y="109884"/>
                  </a:lnTo>
                  <a:lnTo>
                    <a:pt x="526632" y="109884"/>
                  </a:lnTo>
                  <a:lnTo>
                    <a:pt x="530578" y="104053"/>
                  </a:lnTo>
                  <a:lnTo>
                    <a:pt x="531859" y="99744"/>
                  </a:lnTo>
                  <a:lnTo>
                    <a:pt x="531972" y="89479"/>
                  </a:lnTo>
                  <a:lnTo>
                    <a:pt x="530830" y="85295"/>
                  </a:lnTo>
                  <a:lnTo>
                    <a:pt x="528422" y="81874"/>
                  </a:lnTo>
                  <a:lnTo>
                    <a:pt x="526140" y="78452"/>
                  </a:lnTo>
                  <a:lnTo>
                    <a:pt x="489753" y="65398"/>
                  </a:lnTo>
                  <a:lnTo>
                    <a:pt x="485443" y="64131"/>
                  </a:lnTo>
                  <a:lnTo>
                    <a:pt x="483922" y="63497"/>
                  </a:lnTo>
                  <a:lnTo>
                    <a:pt x="481387" y="62482"/>
                  </a:lnTo>
                  <a:lnTo>
                    <a:pt x="479484" y="61215"/>
                  </a:lnTo>
                  <a:lnTo>
                    <a:pt x="477076" y="58047"/>
                  </a:lnTo>
                  <a:lnTo>
                    <a:pt x="476441" y="56399"/>
                  </a:lnTo>
                  <a:lnTo>
                    <a:pt x="476441" y="51456"/>
                  </a:lnTo>
                  <a:lnTo>
                    <a:pt x="477963" y="48795"/>
                  </a:lnTo>
                  <a:lnTo>
                    <a:pt x="483669" y="44359"/>
                  </a:lnTo>
                  <a:lnTo>
                    <a:pt x="488486" y="43219"/>
                  </a:lnTo>
                  <a:lnTo>
                    <a:pt x="524439" y="43219"/>
                  </a:lnTo>
                  <a:lnTo>
                    <a:pt x="523604" y="42077"/>
                  </a:lnTo>
                  <a:lnTo>
                    <a:pt x="521195" y="38656"/>
                  </a:lnTo>
                  <a:lnTo>
                    <a:pt x="517392" y="35994"/>
                  </a:lnTo>
                  <a:lnTo>
                    <a:pt x="506996" y="32191"/>
                  </a:lnTo>
                  <a:lnTo>
                    <a:pt x="501037" y="31178"/>
                  </a:lnTo>
                  <a:close/>
                </a:path>
                <a:path w="532129" h="155575">
                  <a:moveTo>
                    <a:pt x="524439" y="43219"/>
                  </a:moveTo>
                  <a:lnTo>
                    <a:pt x="501037" y="43219"/>
                  </a:lnTo>
                  <a:lnTo>
                    <a:pt x="505475" y="44485"/>
                  </a:lnTo>
                  <a:lnTo>
                    <a:pt x="508645" y="47020"/>
                  </a:lnTo>
                  <a:lnTo>
                    <a:pt x="511686" y="49555"/>
                  </a:lnTo>
                  <a:lnTo>
                    <a:pt x="513589" y="52978"/>
                  </a:lnTo>
                  <a:lnTo>
                    <a:pt x="514223" y="57539"/>
                  </a:lnTo>
                  <a:lnTo>
                    <a:pt x="528675" y="55512"/>
                  </a:lnTo>
                  <a:lnTo>
                    <a:pt x="527789" y="49936"/>
                  </a:lnTo>
                  <a:lnTo>
                    <a:pt x="526013" y="45373"/>
                  </a:lnTo>
                  <a:lnTo>
                    <a:pt x="524439" y="43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13175" y="2209320"/>
              <a:ext cx="1106170" cy="442595"/>
            </a:xfrm>
            <a:custGeom>
              <a:avLst/>
              <a:gdLst/>
              <a:ahLst/>
              <a:cxnLst/>
              <a:rect l="l" t="t" r="r" b="b"/>
              <a:pathLst>
                <a:path w="1106170" h="442594">
                  <a:moveTo>
                    <a:pt x="884550" y="221034"/>
                  </a:moveTo>
                  <a:lnTo>
                    <a:pt x="880057" y="265615"/>
                  </a:lnTo>
                  <a:lnTo>
                    <a:pt x="867171" y="307134"/>
                  </a:lnTo>
                  <a:lnTo>
                    <a:pt x="846782" y="344701"/>
                  </a:lnTo>
                  <a:lnTo>
                    <a:pt x="819781" y="377431"/>
                  </a:lnTo>
                  <a:lnTo>
                    <a:pt x="787056" y="404433"/>
                  </a:lnTo>
                  <a:lnTo>
                    <a:pt x="749498" y="424819"/>
                  </a:lnTo>
                  <a:lnTo>
                    <a:pt x="707998" y="437703"/>
                  </a:lnTo>
                  <a:lnTo>
                    <a:pt x="663444" y="442195"/>
                  </a:lnTo>
                  <a:lnTo>
                    <a:pt x="618890" y="437703"/>
                  </a:lnTo>
                  <a:lnTo>
                    <a:pt x="577389" y="424819"/>
                  </a:lnTo>
                  <a:lnTo>
                    <a:pt x="539832" y="404433"/>
                  </a:lnTo>
                  <a:lnTo>
                    <a:pt x="507107" y="377431"/>
                  </a:lnTo>
                  <a:lnTo>
                    <a:pt x="480106" y="344701"/>
                  </a:lnTo>
                  <a:lnTo>
                    <a:pt x="459717" y="307134"/>
                  </a:lnTo>
                  <a:lnTo>
                    <a:pt x="446831" y="265615"/>
                  </a:lnTo>
                  <a:lnTo>
                    <a:pt x="442338" y="221034"/>
                  </a:lnTo>
                  <a:lnTo>
                    <a:pt x="446831" y="176494"/>
                  </a:lnTo>
                  <a:lnTo>
                    <a:pt x="459717" y="135007"/>
                  </a:lnTo>
                  <a:lnTo>
                    <a:pt x="480106" y="97462"/>
                  </a:lnTo>
                  <a:lnTo>
                    <a:pt x="507107" y="64748"/>
                  </a:lnTo>
                  <a:lnTo>
                    <a:pt x="539832" y="37755"/>
                  </a:lnTo>
                  <a:lnTo>
                    <a:pt x="577389" y="17373"/>
                  </a:lnTo>
                  <a:lnTo>
                    <a:pt x="618890" y="4491"/>
                  </a:lnTo>
                  <a:lnTo>
                    <a:pt x="663444" y="0"/>
                  </a:lnTo>
                  <a:lnTo>
                    <a:pt x="707998" y="4491"/>
                  </a:lnTo>
                  <a:lnTo>
                    <a:pt x="749498" y="17373"/>
                  </a:lnTo>
                  <a:lnTo>
                    <a:pt x="787056" y="37755"/>
                  </a:lnTo>
                  <a:lnTo>
                    <a:pt x="819781" y="64748"/>
                  </a:lnTo>
                  <a:lnTo>
                    <a:pt x="846782" y="97462"/>
                  </a:lnTo>
                  <a:lnTo>
                    <a:pt x="867171" y="135007"/>
                  </a:lnTo>
                  <a:lnTo>
                    <a:pt x="880057" y="176494"/>
                  </a:lnTo>
                  <a:lnTo>
                    <a:pt x="884550" y="221034"/>
                  </a:lnTo>
                  <a:close/>
                </a:path>
                <a:path w="1106170" h="442594">
                  <a:moveTo>
                    <a:pt x="1105656" y="221034"/>
                  </a:moveTo>
                  <a:lnTo>
                    <a:pt x="884550" y="221034"/>
                  </a:lnTo>
                </a:path>
                <a:path w="1106170" h="442594">
                  <a:moveTo>
                    <a:pt x="818243" y="221034"/>
                  </a:moveTo>
                  <a:lnTo>
                    <a:pt x="729750" y="221034"/>
                  </a:lnTo>
                </a:path>
                <a:path w="1106170" h="442594">
                  <a:moveTo>
                    <a:pt x="773997" y="176801"/>
                  </a:moveTo>
                  <a:lnTo>
                    <a:pt x="773997" y="265266"/>
                  </a:lnTo>
                </a:path>
                <a:path w="1106170" h="442594">
                  <a:moveTo>
                    <a:pt x="221105" y="221034"/>
                  </a:moveTo>
                  <a:lnTo>
                    <a:pt x="0" y="221034"/>
                  </a:lnTo>
                </a:path>
                <a:path w="1106170" h="442594">
                  <a:moveTo>
                    <a:pt x="0" y="0"/>
                  </a:moveTo>
                  <a:lnTo>
                    <a:pt x="0" y="442195"/>
                  </a:lnTo>
                </a:path>
                <a:path w="1106170" h="442594">
                  <a:moveTo>
                    <a:pt x="442338" y="221034"/>
                  </a:moveTo>
                  <a:lnTo>
                    <a:pt x="221105" y="221034"/>
                  </a:lnTo>
                </a:path>
              </a:pathLst>
            </a:custGeom>
            <a:ln w="1901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2706" y="2061795"/>
              <a:ext cx="162660" cy="12230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7573" y="2732502"/>
              <a:ext cx="230868" cy="117994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65225" y="3093584"/>
              <a:ext cx="2875280" cy="1105535"/>
            </a:xfrm>
            <a:custGeom>
              <a:avLst/>
              <a:gdLst/>
              <a:ahLst/>
              <a:cxnLst/>
              <a:rect l="l" t="t" r="r" b="b"/>
              <a:pathLst>
                <a:path w="2875280" h="1105535">
                  <a:moveTo>
                    <a:pt x="2432500" y="0"/>
                  </a:moveTo>
                  <a:lnTo>
                    <a:pt x="1547950" y="0"/>
                  </a:lnTo>
                </a:path>
                <a:path w="2875280" h="1105535">
                  <a:moveTo>
                    <a:pt x="1547950" y="0"/>
                  </a:moveTo>
                  <a:lnTo>
                    <a:pt x="1547950" y="442195"/>
                  </a:lnTo>
                </a:path>
                <a:path w="2875280" h="1105535">
                  <a:moveTo>
                    <a:pt x="2432500" y="442195"/>
                  </a:moveTo>
                  <a:lnTo>
                    <a:pt x="2432500" y="0"/>
                  </a:lnTo>
                </a:path>
                <a:path w="2875280" h="1105535">
                  <a:moveTo>
                    <a:pt x="2579946" y="147398"/>
                  </a:moveTo>
                  <a:lnTo>
                    <a:pt x="2653606" y="221034"/>
                  </a:lnTo>
                </a:path>
                <a:path w="2875280" h="1105535">
                  <a:moveTo>
                    <a:pt x="442281" y="663216"/>
                  </a:moveTo>
                  <a:lnTo>
                    <a:pt x="437788" y="707767"/>
                  </a:lnTo>
                  <a:lnTo>
                    <a:pt x="424901" y="749263"/>
                  </a:lnTo>
                  <a:lnTo>
                    <a:pt x="404511" y="786813"/>
                  </a:lnTo>
                  <a:lnTo>
                    <a:pt x="377507" y="819529"/>
                  </a:lnTo>
                  <a:lnTo>
                    <a:pt x="344778" y="846522"/>
                  </a:lnTo>
                  <a:lnTo>
                    <a:pt x="307214" y="866904"/>
                  </a:lnTo>
                  <a:lnTo>
                    <a:pt x="265703" y="879784"/>
                  </a:lnTo>
                  <a:lnTo>
                    <a:pt x="221137" y="884276"/>
                  </a:lnTo>
                  <a:lnTo>
                    <a:pt x="176571" y="879784"/>
                  </a:lnTo>
                  <a:lnTo>
                    <a:pt x="135062" y="866904"/>
                  </a:lnTo>
                  <a:lnTo>
                    <a:pt x="97498" y="846522"/>
                  </a:lnTo>
                  <a:lnTo>
                    <a:pt x="64770" y="819529"/>
                  </a:lnTo>
                  <a:lnTo>
                    <a:pt x="37767" y="786813"/>
                  </a:lnTo>
                  <a:lnTo>
                    <a:pt x="17378" y="749263"/>
                  </a:lnTo>
                  <a:lnTo>
                    <a:pt x="4492" y="707767"/>
                  </a:lnTo>
                  <a:lnTo>
                    <a:pt x="0" y="663216"/>
                  </a:lnTo>
                  <a:lnTo>
                    <a:pt x="4492" y="618663"/>
                  </a:lnTo>
                  <a:lnTo>
                    <a:pt x="17378" y="577170"/>
                  </a:lnTo>
                  <a:lnTo>
                    <a:pt x="37767" y="539626"/>
                  </a:lnTo>
                  <a:lnTo>
                    <a:pt x="64770" y="506917"/>
                  </a:lnTo>
                  <a:lnTo>
                    <a:pt x="97498" y="479933"/>
                  </a:lnTo>
                  <a:lnTo>
                    <a:pt x="135062" y="459559"/>
                  </a:lnTo>
                  <a:lnTo>
                    <a:pt x="176571" y="446684"/>
                  </a:lnTo>
                  <a:lnTo>
                    <a:pt x="221137" y="442195"/>
                  </a:lnTo>
                  <a:lnTo>
                    <a:pt x="265703" y="446684"/>
                  </a:lnTo>
                  <a:lnTo>
                    <a:pt x="307214" y="459559"/>
                  </a:lnTo>
                  <a:lnTo>
                    <a:pt x="344778" y="479933"/>
                  </a:lnTo>
                  <a:lnTo>
                    <a:pt x="377507" y="506917"/>
                  </a:lnTo>
                  <a:lnTo>
                    <a:pt x="404511" y="539626"/>
                  </a:lnTo>
                  <a:lnTo>
                    <a:pt x="424901" y="577170"/>
                  </a:lnTo>
                  <a:lnTo>
                    <a:pt x="437788" y="618663"/>
                  </a:lnTo>
                  <a:lnTo>
                    <a:pt x="442281" y="663216"/>
                  </a:lnTo>
                  <a:close/>
                </a:path>
                <a:path w="2875280" h="1105535">
                  <a:moveTo>
                    <a:pt x="221137" y="221034"/>
                  </a:moveTo>
                  <a:lnTo>
                    <a:pt x="221137" y="442195"/>
                  </a:lnTo>
                </a:path>
                <a:path w="2875280" h="1105535">
                  <a:moveTo>
                    <a:pt x="221137" y="508467"/>
                  </a:moveTo>
                  <a:lnTo>
                    <a:pt x="221137" y="596893"/>
                  </a:lnTo>
                </a:path>
                <a:path w="2875280" h="1105535">
                  <a:moveTo>
                    <a:pt x="176916" y="552674"/>
                  </a:moveTo>
                  <a:lnTo>
                    <a:pt x="265371" y="552674"/>
                  </a:lnTo>
                </a:path>
                <a:path w="2875280" h="1105535">
                  <a:moveTo>
                    <a:pt x="1105700" y="221034"/>
                  </a:moveTo>
                  <a:lnTo>
                    <a:pt x="1101207" y="265615"/>
                  </a:lnTo>
                  <a:lnTo>
                    <a:pt x="1088320" y="307134"/>
                  </a:lnTo>
                  <a:lnTo>
                    <a:pt x="1067930" y="344701"/>
                  </a:lnTo>
                  <a:lnTo>
                    <a:pt x="1040926" y="377431"/>
                  </a:lnTo>
                  <a:lnTo>
                    <a:pt x="1008197" y="404433"/>
                  </a:lnTo>
                  <a:lnTo>
                    <a:pt x="970633" y="424819"/>
                  </a:lnTo>
                  <a:lnTo>
                    <a:pt x="929122" y="437703"/>
                  </a:lnTo>
                  <a:lnTo>
                    <a:pt x="884556" y="442195"/>
                  </a:lnTo>
                  <a:lnTo>
                    <a:pt x="839990" y="437703"/>
                  </a:lnTo>
                  <a:lnTo>
                    <a:pt x="798480" y="424819"/>
                  </a:lnTo>
                  <a:lnTo>
                    <a:pt x="760915" y="404433"/>
                  </a:lnTo>
                  <a:lnTo>
                    <a:pt x="728186" y="377431"/>
                  </a:lnTo>
                  <a:lnTo>
                    <a:pt x="701182" y="344701"/>
                  </a:lnTo>
                  <a:lnTo>
                    <a:pt x="680792" y="307134"/>
                  </a:lnTo>
                  <a:lnTo>
                    <a:pt x="667905" y="265615"/>
                  </a:lnTo>
                  <a:lnTo>
                    <a:pt x="663412" y="221034"/>
                  </a:lnTo>
                  <a:lnTo>
                    <a:pt x="667905" y="176494"/>
                  </a:lnTo>
                  <a:lnTo>
                    <a:pt x="680792" y="135007"/>
                  </a:lnTo>
                  <a:lnTo>
                    <a:pt x="701182" y="97462"/>
                  </a:lnTo>
                  <a:lnTo>
                    <a:pt x="728186" y="64748"/>
                  </a:lnTo>
                  <a:lnTo>
                    <a:pt x="760915" y="37755"/>
                  </a:lnTo>
                  <a:lnTo>
                    <a:pt x="798480" y="17373"/>
                  </a:lnTo>
                  <a:lnTo>
                    <a:pt x="839990" y="4491"/>
                  </a:lnTo>
                  <a:lnTo>
                    <a:pt x="884556" y="0"/>
                  </a:lnTo>
                  <a:lnTo>
                    <a:pt x="929122" y="4491"/>
                  </a:lnTo>
                  <a:lnTo>
                    <a:pt x="970633" y="17373"/>
                  </a:lnTo>
                  <a:lnTo>
                    <a:pt x="1008197" y="37755"/>
                  </a:lnTo>
                  <a:lnTo>
                    <a:pt x="1040926" y="64748"/>
                  </a:lnTo>
                  <a:lnTo>
                    <a:pt x="1067930" y="97462"/>
                  </a:lnTo>
                  <a:lnTo>
                    <a:pt x="1088320" y="135007"/>
                  </a:lnTo>
                  <a:lnTo>
                    <a:pt x="1101207" y="176494"/>
                  </a:lnTo>
                  <a:lnTo>
                    <a:pt x="1105700" y="221034"/>
                  </a:lnTo>
                  <a:close/>
                </a:path>
                <a:path w="2875280" h="1105535">
                  <a:moveTo>
                    <a:pt x="737135" y="73762"/>
                  </a:moveTo>
                  <a:lnTo>
                    <a:pt x="1031977" y="368432"/>
                  </a:lnTo>
                </a:path>
                <a:path w="2875280" h="1105535">
                  <a:moveTo>
                    <a:pt x="1031977" y="73762"/>
                  </a:moveTo>
                  <a:lnTo>
                    <a:pt x="737135" y="368432"/>
                  </a:lnTo>
                </a:path>
                <a:path w="2875280" h="1105535">
                  <a:moveTo>
                    <a:pt x="589702" y="147398"/>
                  </a:moveTo>
                  <a:lnTo>
                    <a:pt x="663412" y="221034"/>
                  </a:lnTo>
                </a:path>
                <a:path w="2875280" h="1105535">
                  <a:moveTo>
                    <a:pt x="737135" y="147398"/>
                  </a:moveTo>
                  <a:lnTo>
                    <a:pt x="737135" y="294796"/>
                  </a:lnTo>
                </a:path>
                <a:path w="2875280" h="1105535">
                  <a:moveTo>
                    <a:pt x="221137" y="221034"/>
                  </a:moveTo>
                  <a:lnTo>
                    <a:pt x="810846" y="221034"/>
                  </a:lnTo>
                </a:path>
                <a:path w="2875280" h="1105535">
                  <a:moveTo>
                    <a:pt x="663412" y="221034"/>
                  </a:moveTo>
                  <a:lnTo>
                    <a:pt x="589702" y="294796"/>
                  </a:lnTo>
                </a:path>
                <a:path w="2875280" h="1105535">
                  <a:moveTo>
                    <a:pt x="1253057" y="147398"/>
                  </a:moveTo>
                  <a:lnTo>
                    <a:pt x="1326844" y="221034"/>
                  </a:lnTo>
                </a:path>
                <a:path w="2875280" h="1105535">
                  <a:moveTo>
                    <a:pt x="1547950" y="221034"/>
                  </a:moveTo>
                  <a:lnTo>
                    <a:pt x="1105700" y="221034"/>
                  </a:lnTo>
                </a:path>
                <a:path w="2875280" h="1105535">
                  <a:moveTo>
                    <a:pt x="1326844" y="221034"/>
                  </a:moveTo>
                  <a:lnTo>
                    <a:pt x="1253057" y="294796"/>
                  </a:lnTo>
                </a:path>
                <a:path w="2875280" h="1105535">
                  <a:moveTo>
                    <a:pt x="2432500" y="221034"/>
                  </a:moveTo>
                  <a:lnTo>
                    <a:pt x="2874838" y="221034"/>
                  </a:lnTo>
                </a:path>
                <a:path w="2875280" h="1105535">
                  <a:moveTo>
                    <a:pt x="2653606" y="221034"/>
                  </a:moveTo>
                  <a:lnTo>
                    <a:pt x="2579946" y="294796"/>
                  </a:lnTo>
                </a:path>
                <a:path w="2875280" h="1105535">
                  <a:moveTo>
                    <a:pt x="810846" y="368432"/>
                  </a:moveTo>
                  <a:lnTo>
                    <a:pt x="958266" y="368432"/>
                  </a:lnTo>
                </a:path>
                <a:path w="2875280" h="1105535">
                  <a:moveTo>
                    <a:pt x="810846" y="515830"/>
                  </a:moveTo>
                  <a:lnTo>
                    <a:pt x="884556" y="442195"/>
                  </a:lnTo>
                </a:path>
                <a:path w="2875280" h="1105535">
                  <a:moveTo>
                    <a:pt x="884556" y="442195"/>
                  </a:moveTo>
                  <a:lnTo>
                    <a:pt x="958266" y="515830"/>
                  </a:lnTo>
                </a:path>
                <a:path w="2875280" h="1105535">
                  <a:moveTo>
                    <a:pt x="884556" y="884276"/>
                  </a:moveTo>
                  <a:lnTo>
                    <a:pt x="884556" y="442195"/>
                  </a:lnTo>
                </a:path>
                <a:path w="2875280" h="1105535">
                  <a:moveTo>
                    <a:pt x="1547950" y="442195"/>
                  </a:moveTo>
                  <a:lnTo>
                    <a:pt x="2432500" y="442195"/>
                  </a:lnTo>
                </a:path>
                <a:path w="2875280" h="1105535">
                  <a:moveTo>
                    <a:pt x="1326844" y="663216"/>
                  </a:moveTo>
                  <a:lnTo>
                    <a:pt x="2211394" y="663216"/>
                  </a:lnTo>
                </a:path>
                <a:path w="2875280" h="1105535">
                  <a:moveTo>
                    <a:pt x="1326844" y="663216"/>
                  </a:moveTo>
                  <a:lnTo>
                    <a:pt x="1326844" y="1105348"/>
                  </a:lnTo>
                </a:path>
                <a:path w="2875280" h="1105535">
                  <a:moveTo>
                    <a:pt x="2211394" y="663216"/>
                  </a:moveTo>
                  <a:lnTo>
                    <a:pt x="2211394" y="1105348"/>
                  </a:lnTo>
                </a:path>
                <a:path w="2875280" h="1105535">
                  <a:moveTo>
                    <a:pt x="2506286" y="810589"/>
                  </a:moveTo>
                  <a:lnTo>
                    <a:pt x="2432500" y="884276"/>
                  </a:lnTo>
                </a:path>
                <a:path w="2875280" h="1105535">
                  <a:moveTo>
                    <a:pt x="1326844" y="884276"/>
                  </a:moveTo>
                  <a:lnTo>
                    <a:pt x="884556" y="884276"/>
                  </a:lnTo>
                </a:path>
                <a:path w="2875280" h="1105535">
                  <a:moveTo>
                    <a:pt x="2211394" y="884276"/>
                  </a:moveTo>
                  <a:lnTo>
                    <a:pt x="2653606" y="884276"/>
                  </a:lnTo>
                </a:path>
                <a:path w="2875280" h="1105535">
                  <a:moveTo>
                    <a:pt x="2432500" y="884276"/>
                  </a:moveTo>
                  <a:lnTo>
                    <a:pt x="2506286" y="957962"/>
                  </a:lnTo>
                </a:path>
                <a:path w="2875280" h="1105535">
                  <a:moveTo>
                    <a:pt x="2211394" y="1105348"/>
                  </a:moveTo>
                  <a:lnTo>
                    <a:pt x="1326844" y="1105348"/>
                  </a:lnTo>
                </a:path>
              </a:pathLst>
            </a:custGeom>
            <a:ln w="1901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339049" y="2906013"/>
              <a:ext cx="1397635" cy="1127125"/>
            </a:xfrm>
            <a:custGeom>
              <a:avLst/>
              <a:gdLst/>
              <a:ahLst/>
              <a:cxnLst/>
              <a:rect l="l" t="t" r="r" b="b"/>
              <a:pathLst>
                <a:path w="1397635" h="1127125">
                  <a:moveTo>
                    <a:pt x="80784" y="0"/>
                  </a:moveTo>
                  <a:lnTo>
                    <a:pt x="0" y="0"/>
                  </a:lnTo>
                  <a:lnTo>
                    <a:pt x="0" y="119773"/>
                  </a:lnTo>
                  <a:lnTo>
                    <a:pt x="15849" y="119773"/>
                  </a:lnTo>
                  <a:lnTo>
                    <a:pt x="15849" y="65405"/>
                  </a:lnTo>
                  <a:lnTo>
                    <a:pt x="72059" y="65405"/>
                  </a:lnTo>
                  <a:lnTo>
                    <a:pt x="72059" y="51206"/>
                  </a:lnTo>
                  <a:lnTo>
                    <a:pt x="15849" y="51206"/>
                  </a:lnTo>
                  <a:lnTo>
                    <a:pt x="15849" y="14198"/>
                  </a:lnTo>
                  <a:lnTo>
                    <a:pt x="80784" y="14198"/>
                  </a:lnTo>
                  <a:lnTo>
                    <a:pt x="80784" y="0"/>
                  </a:lnTo>
                  <a:close/>
                </a:path>
                <a:path w="1397635" h="1127125">
                  <a:moveTo>
                    <a:pt x="177660" y="76174"/>
                  </a:moveTo>
                  <a:lnTo>
                    <a:pt x="177101" y="68059"/>
                  </a:lnTo>
                  <a:lnTo>
                    <a:pt x="176974" y="66103"/>
                  </a:lnTo>
                  <a:lnTo>
                    <a:pt x="174904" y="57188"/>
                  </a:lnTo>
                  <a:lnTo>
                    <a:pt x="171462" y="49479"/>
                  </a:lnTo>
                  <a:lnTo>
                    <a:pt x="166827" y="43218"/>
                  </a:lnTo>
                  <a:lnTo>
                    <a:pt x="166636" y="42964"/>
                  </a:lnTo>
                  <a:lnTo>
                    <a:pt x="162140" y="38989"/>
                  </a:lnTo>
                  <a:lnTo>
                    <a:pt x="162140" y="68059"/>
                  </a:lnTo>
                  <a:lnTo>
                    <a:pt x="113703" y="68059"/>
                  </a:lnTo>
                  <a:lnTo>
                    <a:pt x="114198" y="60452"/>
                  </a:lnTo>
                  <a:lnTo>
                    <a:pt x="116751" y="54495"/>
                  </a:lnTo>
                  <a:lnTo>
                    <a:pt x="125945" y="45377"/>
                  </a:lnTo>
                  <a:lnTo>
                    <a:pt x="131635" y="43218"/>
                  </a:lnTo>
                  <a:lnTo>
                    <a:pt x="145846" y="43218"/>
                  </a:lnTo>
                  <a:lnTo>
                    <a:pt x="151917" y="46012"/>
                  </a:lnTo>
                  <a:lnTo>
                    <a:pt x="156591" y="51714"/>
                  </a:lnTo>
                  <a:lnTo>
                    <a:pt x="159639" y="55257"/>
                  </a:lnTo>
                  <a:lnTo>
                    <a:pt x="161493" y="60706"/>
                  </a:lnTo>
                  <a:lnTo>
                    <a:pt x="162140" y="68059"/>
                  </a:lnTo>
                  <a:lnTo>
                    <a:pt x="162140" y="38989"/>
                  </a:lnTo>
                  <a:lnTo>
                    <a:pt x="160731" y="37731"/>
                  </a:lnTo>
                  <a:lnTo>
                    <a:pt x="154012" y="34010"/>
                  </a:lnTo>
                  <a:lnTo>
                    <a:pt x="146507" y="31788"/>
                  </a:lnTo>
                  <a:lnTo>
                    <a:pt x="138214" y="31051"/>
                  </a:lnTo>
                  <a:lnTo>
                    <a:pt x="129641" y="31813"/>
                  </a:lnTo>
                  <a:lnTo>
                    <a:pt x="100520" y="57683"/>
                  </a:lnTo>
                  <a:lnTo>
                    <a:pt x="97777" y="76174"/>
                  </a:lnTo>
                  <a:lnTo>
                    <a:pt x="97790" y="78447"/>
                  </a:lnTo>
                  <a:lnTo>
                    <a:pt x="114909" y="115150"/>
                  </a:lnTo>
                  <a:lnTo>
                    <a:pt x="139039" y="121666"/>
                  </a:lnTo>
                  <a:lnTo>
                    <a:pt x="146253" y="121221"/>
                  </a:lnTo>
                  <a:lnTo>
                    <a:pt x="177177" y="93662"/>
                  </a:lnTo>
                  <a:lnTo>
                    <a:pt x="161975" y="91884"/>
                  </a:lnTo>
                  <a:lnTo>
                    <a:pt x="159753" y="97967"/>
                  </a:lnTo>
                  <a:lnTo>
                    <a:pt x="156730" y="102539"/>
                  </a:lnTo>
                  <a:lnTo>
                    <a:pt x="152920" y="105321"/>
                  </a:lnTo>
                  <a:lnTo>
                    <a:pt x="149098" y="108242"/>
                  </a:lnTo>
                  <a:lnTo>
                    <a:pt x="144500" y="109626"/>
                  </a:lnTo>
                  <a:lnTo>
                    <a:pt x="131864" y="109626"/>
                  </a:lnTo>
                  <a:lnTo>
                    <a:pt x="125818" y="107099"/>
                  </a:lnTo>
                  <a:lnTo>
                    <a:pt x="116141" y="96951"/>
                  </a:lnTo>
                  <a:lnTo>
                    <a:pt x="113436" y="89738"/>
                  </a:lnTo>
                  <a:lnTo>
                    <a:pt x="112890" y="80098"/>
                  </a:lnTo>
                  <a:lnTo>
                    <a:pt x="177584" y="80098"/>
                  </a:lnTo>
                  <a:lnTo>
                    <a:pt x="177660" y="76174"/>
                  </a:lnTo>
                  <a:close/>
                </a:path>
                <a:path w="1397635" h="1127125">
                  <a:moveTo>
                    <a:pt x="273519" y="76174"/>
                  </a:moveTo>
                  <a:lnTo>
                    <a:pt x="272961" y="68059"/>
                  </a:lnTo>
                  <a:lnTo>
                    <a:pt x="272834" y="66103"/>
                  </a:lnTo>
                  <a:lnTo>
                    <a:pt x="270764" y="57188"/>
                  </a:lnTo>
                  <a:lnTo>
                    <a:pt x="267322" y="49479"/>
                  </a:lnTo>
                  <a:lnTo>
                    <a:pt x="262686" y="43218"/>
                  </a:lnTo>
                  <a:lnTo>
                    <a:pt x="262496" y="42964"/>
                  </a:lnTo>
                  <a:lnTo>
                    <a:pt x="257924" y="38925"/>
                  </a:lnTo>
                  <a:lnTo>
                    <a:pt x="257924" y="68059"/>
                  </a:lnTo>
                  <a:lnTo>
                    <a:pt x="209524" y="68059"/>
                  </a:lnTo>
                  <a:lnTo>
                    <a:pt x="210019" y="60452"/>
                  </a:lnTo>
                  <a:lnTo>
                    <a:pt x="212559" y="54495"/>
                  </a:lnTo>
                  <a:lnTo>
                    <a:pt x="221754" y="45377"/>
                  </a:lnTo>
                  <a:lnTo>
                    <a:pt x="227495" y="43218"/>
                  </a:lnTo>
                  <a:lnTo>
                    <a:pt x="241706" y="43218"/>
                  </a:lnTo>
                  <a:lnTo>
                    <a:pt x="247789" y="46012"/>
                  </a:lnTo>
                  <a:lnTo>
                    <a:pt x="252349" y="51714"/>
                  </a:lnTo>
                  <a:lnTo>
                    <a:pt x="255524" y="55257"/>
                  </a:lnTo>
                  <a:lnTo>
                    <a:pt x="257289" y="60706"/>
                  </a:lnTo>
                  <a:lnTo>
                    <a:pt x="257924" y="68059"/>
                  </a:lnTo>
                  <a:lnTo>
                    <a:pt x="257924" y="38925"/>
                  </a:lnTo>
                  <a:lnTo>
                    <a:pt x="256578" y="37731"/>
                  </a:lnTo>
                  <a:lnTo>
                    <a:pt x="249847" y="34010"/>
                  </a:lnTo>
                  <a:lnTo>
                    <a:pt x="242316" y="31788"/>
                  </a:lnTo>
                  <a:lnTo>
                    <a:pt x="233972" y="31051"/>
                  </a:lnTo>
                  <a:lnTo>
                    <a:pt x="225437" y="31813"/>
                  </a:lnTo>
                  <a:lnTo>
                    <a:pt x="196329" y="57683"/>
                  </a:lnTo>
                  <a:lnTo>
                    <a:pt x="193586" y="76174"/>
                  </a:lnTo>
                  <a:lnTo>
                    <a:pt x="193598" y="78447"/>
                  </a:lnTo>
                  <a:lnTo>
                    <a:pt x="210731" y="115150"/>
                  </a:lnTo>
                  <a:lnTo>
                    <a:pt x="234848" y="121666"/>
                  </a:lnTo>
                  <a:lnTo>
                    <a:pt x="242049" y="121221"/>
                  </a:lnTo>
                  <a:lnTo>
                    <a:pt x="273011" y="93662"/>
                  </a:lnTo>
                  <a:lnTo>
                    <a:pt x="257797" y="91884"/>
                  </a:lnTo>
                  <a:lnTo>
                    <a:pt x="255524" y="97967"/>
                  </a:lnTo>
                  <a:lnTo>
                    <a:pt x="252603" y="102539"/>
                  </a:lnTo>
                  <a:lnTo>
                    <a:pt x="248678" y="105321"/>
                  </a:lnTo>
                  <a:lnTo>
                    <a:pt x="244868" y="108242"/>
                  </a:lnTo>
                  <a:lnTo>
                    <a:pt x="240309" y="109626"/>
                  </a:lnTo>
                  <a:lnTo>
                    <a:pt x="227622" y="109626"/>
                  </a:lnTo>
                  <a:lnTo>
                    <a:pt x="221640" y="107099"/>
                  </a:lnTo>
                  <a:lnTo>
                    <a:pt x="211950" y="96951"/>
                  </a:lnTo>
                  <a:lnTo>
                    <a:pt x="209245" y="89738"/>
                  </a:lnTo>
                  <a:lnTo>
                    <a:pt x="208711" y="80098"/>
                  </a:lnTo>
                  <a:lnTo>
                    <a:pt x="273392" y="80098"/>
                  </a:lnTo>
                  <a:lnTo>
                    <a:pt x="273507" y="77190"/>
                  </a:lnTo>
                  <a:lnTo>
                    <a:pt x="273519" y="76174"/>
                  </a:lnTo>
                  <a:close/>
                </a:path>
                <a:path w="1397635" h="1127125">
                  <a:moveTo>
                    <a:pt x="364172" y="0"/>
                  </a:moveTo>
                  <a:lnTo>
                    <a:pt x="350735" y="0"/>
                  </a:lnTo>
                  <a:lnTo>
                    <a:pt x="350735" y="88468"/>
                  </a:lnTo>
                  <a:lnTo>
                    <a:pt x="348449" y="96443"/>
                  </a:lnTo>
                  <a:lnTo>
                    <a:pt x="344017" y="101777"/>
                  </a:lnTo>
                  <a:lnTo>
                    <a:pt x="339572" y="106972"/>
                  </a:lnTo>
                  <a:lnTo>
                    <a:pt x="334124" y="109626"/>
                  </a:lnTo>
                  <a:lnTo>
                    <a:pt x="321322" y="109626"/>
                  </a:lnTo>
                  <a:lnTo>
                    <a:pt x="304076" y="76428"/>
                  </a:lnTo>
                  <a:lnTo>
                    <a:pt x="304482" y="68427"/>
                  </a:lnTo>
                  <a:lnTo>
                    <a:pt x="320433" y="43218"/>
                  </a:lnTo>
                  <a:lnTo>
                    <a:pt x="333743" y="43218"/>
                  </a:lnTo>
                  <a:lnTo>
                    <a:pt x="350735" y="88468"/>
                  </a:lnTo>
                  <a:lnTo>
                    <a:pt x="350735" y="0"/>
                  </a:lnTo>
                  <a:lnTo>
                    <a:pt x="349592" y="0"/>
                  </a:lnTo>
                  <a:lnTo>
                    <a:pt x="349592" y="42964"/>
                  </a:lnTo>
                  <a:lnTo>
                    <a:pt x="346925" y="39420"/>
                  </a:lnTo>
                  <a:lnTo>
                    <a:pt x="343636" y="36626"/>
                  </a:lnTo>
                  <a:lnTo>
                    <a:pt x="339572" y="34353"/>
                  </a:lnTo>
                  <a:lnTo>
                    <a:pt x="335521" y="32194"/>
                  </a:lnTo>
                  <a:lnTo>
                    <a:pt x="330822" y="31051"/>
                  </a:lnTo>
                  <a:lnTo>
                    <a:pt x="318401" y="31051"/>
                  </a:lnTo>
                  <a:lnTo>
                    <a:pt x="312064" y="32956"/>
                  </a:lnTo>
                  <a:lnTo>
                    <a:pt x="300532" y="40436"/>
                  </a:lnTo>
                  <a:lnTo>
                    <a:pt x="296087" y="45885"/>
                  </a:lnTo>
                  <a:lnTo>
                    <a:pt x="293306" y="52984"/>
                  </a:lnTo>
                  <a:lnTo>
                    <a:pt x="290385" y="59944"/>
                  </a:lnTo>
                  <a:lnTo>
                    <a:pt x="288861" y="67805"/>
                  </a:lnTo>
                  <a:lnTo>
                    <a:pt x="288861" y="85293"/>
                  </a:lnTo>
                  <a:lnTo>
                    <a:pt x="312953" y="119773"/>
                  </a:lnTo>
                  <a:lnTo>
                    <a:pt x="319290" y="121666"/>
                  </a:lnTo>
                  <a:lnTo>
                    <a:pt x="326263" y="121666"/>
                  </a:lnTo>
                  <a:lnTo>
                    <a:pt x="333768" y="120865"/>
                  </a:lnTo>
                  <a:lnTo>
                    <a:pt x="340321" y="118452"/>
                  </a:lnTo>
                  <a:lnTo>
                    <a:pt x="345897" y="114452"/>
                  </a:lnTo>
                  <a:lnTo>
                    <a:pt x="349846" y="109626"/>
                  </a:lnTo>
                  <a:lnTo>
                    <a:pt x="350481" y="108864"/>
                  </a:lnTo>
                  <a:lnTo>
                    <a:pt x="350481" y="119773"/>
                  </a:lnTo>
                  <a:lnTo>
                    <a:pt x="364172" y="119773"/>
                  </a:lnTo>
                  <a:lnTo>
                    <a:pt x="364172" y="108864"/>
                  </a:lnTo>
                  <a:lnTo>
                    <a:pt x="364172" y="43218"/>
                  </a:lnTo>
                  <a:lnTo>
                    <a:pt x="364172" y="42964"/>
                  </a:lnTo>
                  <a:lnTo>
                    <a:pt x="364172" y="0"/>
                  </a:lnTo>
                  <a:close/>
                </a:path>
                <a:path w="1397635" h="1127125">
                  <a:moveTo>
                    <a:pt x="481698" y="78066"/>
                  </a:moveTo>
                  <a:lnTo>
                    <a:pt x="465213" y="57848"/>
                  </a:lnTo>
                  <a:lnTo>
                    <a:pt x="465213" y="80606"/>
                  </a:lnTo>
                  <a:lnTo>
                    <a:pt x="465213" y="88849"/>
                  </a:lnTo>
                  <a:lnTo>
                    <a:pt x="447725" y="105067"/>
                  </a:lnTo>
                  <a:lnTo>
                    <a:pt x="445693" y="105448"/>
                  </a:lnTo>
                  <a:lnTo>
                    <a:pt x="442010" y="105575"/>
                  </a:lnTo>
                  <a:lnTo>
                    <a:pt x="407149" y="105575"/>
                  </a:lnTo>
                  <a:lnTo>
                    <a:pt x="407149" y="64516"/>
                  </a:lnTo>
                  <a:lnTo>
                    <a:pt x="442391" y="64516"/>
                  </a:lnTo>
                  <a:lnTo>
                    <a:pt x="465213" y="80606"/>
                  </a:lnTo>
                  <a:lnTo>
                    <a:pt x="465213" y="57848"/>
                  </a:lnTo>
                  <a:lnTo>
                    <a:pt x="459130" y="56019"/>
                  </a:lnTo>
                  <a:lnTo>
                    <a:pt x="464705" y="53225"/>
                  </a:lnTo>
                  <a:lnTo>
                    <a:pt x="468147" y="50317"/>
                  </a:lnTo>
                  <a:lnTo>
                    <a:pt x="468896" y="49682"/>
                  </a:lnTo>
                  <a:lnTo>
                    <a:pt x="474472" y="40563"/>
                  </a:lnTo>
                  <a:lnTo>
                    <a:pt x="475869" y="35737"/>
                  </a:lnTo>
                  <a:lnTo>
                    <a:pt x="475830" y="25095"/>
                  </a:lnTo>
                  <a:lnTo>
                    <a:pt x="460273" y="4572"/>
                  </a:lnTo>
                  <a:lnTo>
                    <a:pt x="460273" y="28511"/>
                  </a:lnTo>
                  <a:lnTo>
                    <a:pt x="460273" y="36753"/>
                  </a:lnTo>
                  <a:lnTo>
                    <a:pt x="459257" y="40182"/>
                  </a:lnTo>
                  <a:lnTo>
                    <a:pt x="455193" y="45758"/>
                  </a:lnTo>
                  <a:lnTo>
                    <a:pt x="452158" y="47777"/>
                  </a:lnTo>
                  <a:lnTo>
                    <a:pt x="448094" y="48920"/>
                  </a:lnTo>
                  <a:lnTo>
                    <a:pt x="445058" y="49936"/>
                  </a:lnTo>
                  <a:lnTo>
                    <a:pt x="439991" y="50317"/>
                  </a:lnTo>
                  <a:lnTo>
                    <a:pt x="407149" y="50317"/>
                  </a:lnTo>
                  <a:lnTo>
                    <a:pt x="407149" y="14198"/>
                  </a:lnTo>
                  <a:lnTo>
                    <a:pt x="439610" y="14198"/>
                  </a:lnTo>
                  <a:lnTo>
                    <a:pt x="460273" y="28511"/>
                  </a:lnTo>
                  <a:lnTo>
                    <a:pt x="460273" y="4572"/>
                  </a:lnTo>
                  <a:lnTo>
                    <a:pt x="458241" y="3670"/>
                  </a:lnTo>
                  <a:lnTo>
                    <a:pt x="452666" y="1270"/>
                  </a:lnTo>
                  <a:lnTo>
                    <a:pt x="445312" y="0"/>
                  </a:lnTo>
                  <a:lnTo>
                    <a:pt x="391299" y="0"/>
                  </a:lnTo>
                  <a:lnTo>
                    <a:pt x="391299" y="119773"/>
                  </a:lnTo>
                  <a:lnTo>
                    <a:pt x="444550" y="119773"/>
                  </a:lnTo>
                  <a:lnTo>
                    <a:pt x="451015" y="119138"/>
                  </a:lnTo>
                  <a:lnTo>
                    <a:pt x="456209" y="117741"/>
                  </a:lnTo>
                  <a:lnTo>
                    <a:pt x="461543" y="116471"/>
                  </a:lnTo>
                  <a:lnTo>
                    <a:pt x="465848" y="114452"/>
                  </a:lnTo>
                  <a:lnTo>
                    <a:pt x="472821" y="109245"/>
                  </a:lnTo>
                  <a:lnTo>
                    <a:pt x="475640" y="105575"/>
                  </a:lnTo>
                  <a:lnTo>
                    <a:pt x="475742" y="105448"/>
                  </a:lnTo>
                  <a:lnTo>
                    <a:pt x="480555" y="95821"/>
                  </a:lnTo>
                  <a:lnTo>
                    <a:pt x="481698" y="90614"/>
                  </a:lnTo>
                  <a:lnTo>
                    <a:pt x="481698" y="78066"/>
                  </a:lnTo>
                  <a:close/>
                </a:path>
                <a:path w="1397635" h="1127125">
                  <a:moveTo>
                    <a:pt x="579831" y="119773"/>
                  </a:moveTo>
                  <a:lnTo>
                    <a:pt x="578053" y="116471"/>
                  </a:lnTo>
                  <a:lnTo>
                    <a:pt x="576783" y="112928"/>
                  </a:lnTo>
                  <a:lnTo>
                    <a:pt x="576148" y="109372"/>
                  </a:lnTo>
                  <a:lnTo>
                    <a:pt x="576110" y="108991"/>
                  </a:lnTo>
                  <a:lnTo>
                    <a:pt x="575741" y="105689"/>
                  </a:lnTo>
                  <a:lnTo>
                    <a:pt x="575487" y="100634"/>
                  </a:lnTo>
                  <a:lnTo>
                    <a:pt x="575386" y="96329"/>
                  </a:lnTo>
                  <a:lnTo>
                    <a:pt x="575259" y="76174"/>
                  </a:lnTo>
                  <a:lnTo>
                    <a:pt x="575259" y="57289"/>
                  </a:lnTo>
                  <a:lnTo>
                    <a:pt x="575005" y="52730"/>
                  </a:lnTo>
                  <a:lnTo>
                    <a:pt x="573608" y="46266"/>
                  </a:lnTo>
                  <a:lnTo>
                    <a:pt x="572262" y="43218"/>
                  </a:lnTo>
                  <a:lnTo>
                    <a:pt x="572096" y="42837"/>
                  </a:lnTo>
                  <a:lnTo>
                    <a:pt x="569937" y="40309"/>
                  </a:lnTo>
                  <a:lnTo>
                    <a:pt x="567778" y="37642"/>
                  </a:lnTo>
                  <a:lnTo>
                    <a:pt x="564362" y="35483"/>
                  </a:lnTo>
                  <a:lnTo>
                    <a:pt x="559663" y="33718"/>
                  </a:lnTo>
                  <a:lnTo>
                    <a:pt x="555104" y="31940"/>
                  </a:lnTo>
                  <a:lnTo>
                    <a:pt x="549021" y="31051"/>
                  </a:lnTo>
                  <a:lnTo>
                    <a:pt x="534187" y="31051"/>
                  </a:lnTo>
                  <a:lnTo>
                    <a:pt x="527596" y="32067"/>
                  </a:lnTo>
                  <a:lnTo>
                    <a:pt x="502488" y="57797"/>
                  </a:lnTo>
                  <a:lnTo>
                    <a:pt x="516940" y="59690"/>
                  </a:lnTo>
                  <a:lnTo>
                    <a:pt x="518464" y="53606"/>
                  </a:lnTo>
                  <a:lnTo>
                    <a:pt x="520877" y="49301"/>
                  </a:lnTo>
                  <a:lnTo>
                    <a:pt x="527469" y="44488"/>
                  </a:lnTo>
                  <a:lnTo>
                    <a:pt x="532663" y="43218"/>
                  </a:lnTo>
                  <a:lnTo>
                    <a:pt x="546989" y="43218"/>
                  </a:lnTo>
                  <a:lnTo>
                    <a:pt x="552564" y="44869"/>
                  </a:lnTo>
                  <a:lnTo>
                    <a:pt x="556247" y="48158"/>
                  </a:lnTo>
                  <a:lnTo>
                    <a:pt x="559028" y="50698"/>
                  </a:lnTo>
                  <a:lnTo>
                    <a:pt x="560425" y="54876"/>
                  </a:lnTo>
                  <a:lnTo>
                    <a:pt x="560298" y="64770"/>
                  </a:lnTo>
                  <a:lnTo>
                    <a:pt x="560298" y="76174"/>
                  </a:lnTo>
                  <a:lnTo>
                    <a:pt x="548259" y="106464"/>
                  </a:lnTo>
                  <a:lnTo>
                    <a:pt x="543814" y="108991"/>
                  </a:lnTo>
                  <a:lnTo>
                    <a:pt x="538873" y="110134"/>
                  </a:lnTo>
                  <a:lnTo>
                    <a:pt x="527469" y="110134"/>
                  </a:lnTo>
                  <a:lnTo>
                    <a:pt x="515670" y="93916"/>
                  </a:lnTo>
                  <a:lnTo>
                    <a:pt x="516305" y="91630"/>
                  </a:lnTo>
                  <a:lnTo>
                    <a:pt x="546989" y="80225"/>
                  </a:lnTo>
                  <a:lnTo>
                    <a:pt x="554977" y="78447"/>
                  </a:lnTo>
                  <a:lnTo>
                    <a:pt x="560298" y="76174"/>
                  </a:lnTo>
                  <a:lnTo>
                    <a:pt x="560298" y="64770"/>
                  </a:lnTo>
                  <a:lnTo>
                    <a:pt x="555523" y="66141"/>
                  </a:lnTo>
                  <a:lnTo>
                    <a:pt x="549567" y="67449"/>
                  </a:lnTo>
                  <a:lnTo>
                    <a:pt x="542455" y="68668"/>
                  </a:lnTo>
                  <a:lnTo>
                    <a:pt x="534187" y="69837"/>
                  </a:lnTo>
                  <a:lnTo>
                    <a:pt x="528358" y="70472"/>
                  </a:lnTo>
                  <a:lnTo>
                    <a:pt x="523913" y="71234"/>
                  </a:lnTo>
                  <a:lnTo>
                    <a:pt x="502869" y="85293"/>
                  </a:lnTo>
                  <a:lnTo>
                    <a:pt x="500964" y="88722"/>
                  </a:lnTo>
                  <a:lnTo>
                    <a:pt x="499948" y="92646"/>
                  </a:lnTo>
                  <a:lnTo>
                    <a:pt x="499948" y="104178"/>
                  </a:lnTo>
                  <a:lnTo>
                    <a:pt x="502488" y="110134"/>
                  </a:lnTo>
                  <a:lnTo>
                    <a:pt x="507682" y="114706"/>
                  </a:lnTo>
                  <a:lnTo>
                    <a:pt x="512762" y="119392"/>
                  </a:lnTo>
                  <a:lnTo>
                    <a:pt x="520115" y="121666"/>
                  </a:lnTo>
                  <a:lnTo>
                    <a:pt x="535457" y="121666"/>
                  </a:lnTo>
                  <a:lnTo>
                    <a:pt x="561568" y="108991"/>
                  </a:lnTo>
                  <a:lnTo>
                    <a:pt x="562076" y="113182"/>
                  </a:lnTo>
                  <a:lnTo>
                    <a:pt x="562965" y="116725"/>
                  </a:lnTo>
                  <a:lnTo>
                    <a:pt x="564489" y="119773"/>
                  </a:lnTo>
                  <a:lnTo>
                    <a:pt x="579831" y="119773"/>
                  </a:lnTo>
                  <a:close/>
                </a:path>
                <a:path w="1397635" h="1127125">
                  <a:moveTo>
                    <a:pt x="671868" y="89865"/>
                  </a:moveTo>
                  <a:lnTo>
                    <a:pt x="657415" y="87960"/>
                  </a:lnTo>
                  <a:lnTo>
                    <a:pt x="656399" y="95313"/>
                  </a:lnTo>
                  <a:lnTo>
                    <a:pt x="653859" y="100761"/>
                  </a:lnTo>
                  <a:lnTo>
                    <a:pt x="650062" y="104305"/>
                  </a:lnTo>
                  <a:lnTo>
                    <a:pt x="646137" y="107861"/>
                  </a:lnTo>
                  <a:lnTo>
                    <a:pt x="641311" y="109626"/>
                  </a:lnTo>
                  <a:lnTo>
                    <a:pt x="628383" y="109626"/>
                  </a:lnTo>
                  <a:lnTo>
                    <a:pt x="611390" y="76301"/>
                  </a:lnTo>
                  <a:lnTo>
                    <a:pt x="611822" y="68237"/>
                  </a:lnTo>
                  <a:lnTo>
                    <a:pt x="629018" y="43218"/>
                  </a:lnTo>
                  <a:lnTo>
                    <a:pt x="641311" y="43218"/>
                  </a:lnTo>
                  <a:lnTo>
                    <a:pt x="656145" y="60706"/>
                  </a:lnTo>
                  <a:lnTo>
                    <a:pt x="670471" y="58559"/>
                  </a:lnTo>
                  <a:lnTo>
                    <a:pt x="668820" y="49809"/>
                  </a:lnTo>
                  <a:lnTo>
                    <a:pt x="665035" y="43218"/>
                  </a:lnTo>
                  <a:lnTo>
                    <a:pt x="664895" y="42964"/>
                  </a:lnTo>
                  <a:lnTo>
                    <a:pt x="658939" y="38277"/>
                  </a:lnTo>
                  <a:lnTo>
                    <a:pt x="652983" y="33464"/>
                  </a:lnTo>
                  <a:lnTo>
                    <a:pt x="645248" y="31051"/>
                  </a:lnTo>
                  <a:lnTo>
                    <a:pt x="628383" y="31051"/>
                  </a:lnTo>
                  <a:lnTo>
                    <a:pt x="621411" y="32829"/>
                  </a:lnTo>
                  <a:lnTo>
                    <a:pt x="615073" y="36372"/>
                  </a:lnTo>
                  <a:lnTo>
                    <a:pt x="608736" y="39801"/>
                  </a:lnTo>
                  <a:lnTo>
                    <a:pt x="604037" y="45123"/>
                  </a:lnTo>
                  <a:lnTo>
                    <a:pt x="601002" y="52095"/>
                  </a:lnTo>
                  <a:lnTo>
                    <a:pt x="597827" y="59194"/>
                  </a:lnTo>
                  <a:lnTo>
                    <a:pt x="596303" y="67297"/>
                  </a:lnTo>
                  <a:lnTo>
                    <a:pt x="596303" y="76682"/>
                  </a:lnTo>
                  <a:lnTo>
                    <a:pt x="612927" y="115201"/>
                  </a:lnTo>
                  <a:lnTo>
                    <a:pt x="635736" y="121666"/>
                  </a:lnTo>
                  <a:lnTo>
                    <a:pt x="645248" y="121666"/>
                  </a:lnTo>
                  <a:lnTo>
                    <a:pt x="653237" y="118884"/>
                  </a:lnTo>
                  <a:lnTo>
                    <a:pt x="659701" y="113309"/>
                  </a:lnTo>
                  <a:lnTo>
                    <a:pt x="663206" y="109626"/>
                  </a:lnTo>
                  <a:lnTo>
                    <a:pt x="664146" y="108648"/>
                  </a:lnTo>
                  <a:lnTo>
                    <a:pt x="667639" y="103200"/>
                  </a:lnTo>
                  <a:lnTo>
                    <a:pt x="670191" y="96951"/>
                  </a:lnTo>
                  <a:lnTo>
                    <a:pt x="671868" y="89865"/>
                  </a:lnTo>
                  <a:close/>
                </a:path>
                <a:path w="1397635" h="1127125">
                  <a:moveTo>
                    <a:pt x="758964" y="119773"/>
                  </a:moveTo>
                  <a:lnTo>
                    <a:pt x="729310" y="75412"/>
                  </a:lnTo>
                  <a:lnTo>
                    <a:pt x="724573" y="68313"/>
                  </a:lnTo>
                  <a:lnTo>
                    <a:pt x="722452" y="65151"/>
                  </a:lnTo>
                  <a:lnTo>
                    <a:pt x="755548" y="33083"/>
                  </a:lnTo>
                  <a:lnTo>
                    <a:pt x="736523" y="33083"/>
                  </a:lnTo>
                  <a:lnTo>
                    <a:pt x="701789" y="68313"/>
                  </a:lnTo>
                  <a:lnTo>
                    <a:pt x="701789" y="0"/>
                  </a:lnTo>
                  <a:lnTo>
                    <a:pt x="687082" y="0"/>
                  </a:lnTo>
                  <a:lnTo>
                    <a:pt x="687082" y="119773"/>
                  </a:lnTo>
                  <a:lnTo>
                    <a:pt x="701789" y="119773"/>
                  </a:lnTo>
                  <a:lnTo>
                    <a:pt x="701789" y="85420"/>
                  </a:lnTo>
                  <a:lnTo>
                    <a:pt x="712190" y="75412"/>
                  </a:lnTo>
                  <a:lnTo>
                    <a:pt x="740841" y="119773"/>
                  </a:lnTo>
                  <a:lnTo>
                    <a:pt x="758964" y="119773"/>
                  </a:lnTo>
                  <a:close/>
                </a:path>
                <a:path w="1397635" h="1127125">
                  <a:moveTo>
                    <a:pt x="1075791" y="1065403"/>
                  </a:moveTo>
                  <a:lnTo>
                    <a:pt x="1064996" y="1026845"/>
                  </a:lnTo>
                  <a:lnTo>
                    <a:pt x="1059561" y="1020216"/>
                  </a:lnTo>
                  <a:lnTo>
                    <a:pt x="1059561" y="1065403"/>
                  </a:lnTo>
                  <a:lnTo>
                    <a:pt x="1058849" y="1076248"/>
                  </a:lnTo>
                  <a:lnTo>
                    <a:pt x="1034948" y="1110310"/>
                  </a:lnTo>
                  <a:lnTo>
                    <a:pt x="1018743" y="1113434"/>
                  </a:lnTo>
                  <a:lnTo>
                    <a:pt x="1010348" y="1112659"/>
                  </a:lnTo>
                  <a:lnTo>
                    <a:pt x="980973" y="1086358"/>
                  </a:lnTo>
                  <a:lnTo>
                    <a:pt x="978039" y="1067117"/>
                  </a:lnTo>
                  <a:lnTo>
                    <a:pt x="978801" y="1054620"/>
                  </a:lnTo>
                  <a:lnTo>
                    <a:pt x="1003401" y="1020089"/>
                  </a:lnTo>
                  <a:lnTo>
                    <a:pt x="1018997" y="1017219"/>
                  </a:lnTo>
                  <a:lnTo>
                    <a:pt x="1026858" y="1017219"/>
                  </a:lnTo>
                  <a:lnTo>
                    <a:pt x="1033957" y="1019200"/>
                  </a:lnTo>
                  <a:lnTo>
                    <a:pt x="1040168" y="1023188"/>
                  </a:lnTo>
                  <a:lnTo>
                    <a:pt x="1046505" y="1027163"/>
                  </a:lnTo>
                  <a:lnTo>
                    <a:pt x="1059561" y="1065403"/>
                  </a:lnTo>
                  <a:lnTo>
                    <a:pt x="1059561" y="1020216"/>
                  </a:lnTo>
                  <a:lnTo>
                    <a:pt x="1056360" y="1017219"/>
                  </a:lnTo>
                  <a:lnTo>
                    <a:pt x="1054912" y="1015847"/>
                  </a:lnTo>
                  <a:lnTo>
                    <a:pt x="1048664" y="1011529"/>
                  </a:lnTo>
                  <a:lnTo>
                    <a:pt x="1041806" y="1008075"/>
                  </a:lnTo>
                  <a:lnTo>
                    <a:pt x="1034567" y="1005611"/>
                  </a:lnTo>
                  <a:lnTo>
                    <a:pt x="1026922" y="1004138"/>
                  </a:lnTo>
                  <a:lnTo>
                    <a:pt x="1018870" y="1003642"/>
                  </a:lnTo>
                  <a:lnTo>
                    <a:pt x="1006868" y="1004684"/>
                  </a:lnTo>
                  <a:lnTo>
                    <a:pt x="970800" y="1029614"/>
                  </a:lnTo>
                  <a:lnTo>
                    <a:pt x="961834" y="1067117"/>
                  </a:lnTo>
                  <a:lnTo>
                    <a:pt x="962240" y="1074610"/>
                  </a:lnTo>
                  <a:lnTo>
                    <a:pt x="982510" y="1114361"/>
                  </a:lnTo>
                  <a:lnTo>
                    <a:pt x="1018743" y="1126934"/>
                  </a:lnTo>
                  <a:lnTo>
                    <a:pt x="1026401" y="1126477"/>
                  </a:lnTo>
                  <a:lnTo>
                    <a:pt x="1056335" y="1113434"/>
                  </a:lnTo>
                  <a:lnTo>
                    <a:pt x="1059624" y="1110488"/>
                  </a:lnTo>
                  <a:lnTo>
                    <a:pt x="1075334" y="1074305"/>
                  </a:lnTo>
                  <a:lnTo>
                    <a:pt x="1075791" y="1065403"/>
                  </a:lnTo>
                  <a:close/>
                </a:path>
                <a:path w="1397635" h="1127125">
                  <a:moveTo>
                    <a:pt x="1117244" y="423697"/>
                  </a:moveTo>
                  <a:lnTo>
                    <a:pt x="1104696" y="380352"/>
                  </a:lnTo>
                  <a:lnTo>
                    <a:pt x="1100899" y="377164"/>
                  </a:lnTo>
                  <a:lnTo>
                    <a:pt x="1100899" y="423697"/>
                  </a:lnTo>
                  <a:lnTo>
                    <a:pt x="1100836" y="433070"/>
                  </a:lnTo>
                  <a:lnTo>
                    <a:pt x="1082636" y="466661"/>
                  </a:lnTo>
                  <a:lnTo>
                    <a:pt x="1078204" y="468045"/>
                  </a:lnTo>
                  <a:lnTo>
                    <a:pt x="1073759" y="469569"/>
                  </a:lnTo>
                  <a:lnTo>
                    <a:pt x="1067549" y="470331"/>
                  </a:lnTo>
                  <a:lnTo>
                    <a:pt x="1034084" y="470331"/>
                  </a:lnTo>
                  <a:lnTo>
                    <a:pt x="1034084" y="378955"/>
                  </a:lnTo>
                  <a:lnTo>
                    <a:pt x="1068692" y="378955"/>
                  </a:lnTo>
                  <a:lnTo>
                    <a:pt x="1099362" y="407060"/>
                  </a:lnTo>
                  <a:lnTo>
                    <a:pt x="1100899" y="423697"/>
                  </a:lnTo>
                  <a:lnTo>
                    <a:pt x="1100899" y="377164"/>
                  </a:lnTo>
                  <a:lnTo>
                    <a:pt x="1093546" y="370967"/>
                  </a:lnTo>
                  <a:lnTo>
                    <a:pt x="1087577" y="368058"/>
                  </a:lnTo>
                  <a:lnTo>
                    <a:pt x="1080731" y="366534"/>
                  </a:lnTo>
                  <a:lnTo>
                    <a:pt x="1075918" y="365391"/>
                  </a:lnTo>
                  <a:lnTo>
                    <a:pt x="1068819" y="364756"/>
                  </a:lnTo>
                  <a:lnTo>
                    <a:pt x="1018235" y="364756"/>
                  </a:lnTo>
                  <a:lnTo>
                    <a:pt x="1018235" y="484403"/>
                  </a:lnTo>
                  <a:lnTo>
                    <a:pt x="1068692" y="484403"/>
                  </a:lnTo>
                  <a:lnTo>
                    <a:pt x="1102283" y="470331"/>
                  </a:lnTo>
                  <a:lnTo>
                    <a:pt x="1102537" y="470077"/>
                  </a:lnTo>
                  <a:lnTo>
                    <a:pt x="1109129" y="460959"/>
                  </a:lnTo>
                  <a:lnTo>
                    <a:pt x="1111923" y="455129"/>
                  </a:lnTo>
                  <a:lnTo>
                    <a:pt x="1113955" y="448157"/>
                  </a:lnTo>
                  <a:lnTo>
                    <a:pt x="1116114" y="441058"/>
                  </a:lnTo>
                  <a:lnTo>
                    <a:pt x="1117244" y="433070"/>
                  </a:lnTo>
                  <a:lnTo>
                    <a:pt x="1117244" y="423697"/>
                  </a:lnTo>
                  <a:close/>
                </a:path>
                <a:path w="1397635" h="1127125">
                  <a:moveTo>
                    <a:pt x="1167841" y="1038580"/>
                  </a:moveTo>
                  <a:lnTo>
                    <a:pt x="1153248" y="1038580"/>
                  </a:lnTo>
                  <a:lnTo>
                    <a:pt x="1153248" y="1092200"/>
                  </a:lnTo>
                  <a:lnTo>
                    <a:pt x="1152372" y="1097826"/>
                  </a:lnTo>
                  <a:lnTo>
                    <a:pt x="1134618" y="1114247"/>
                  </a:lnTo>
                  <a:lnTo>
                    <a:pt x="1125867" y="1114247"/>
                  </a:lnTo>
                  <a:lnTo>
                    <a:pt x="1112431" y="1094092"/>
                  </a:lnTo>
                  <a:lnTo>
                    <a:pt x="1112431" y="1038580"/>
                  </a:lnTo>
                  <a:lnTo>
                    <a:pt x="1097851" y="1038580"/>
                  </a:lnTo>
                  <a:lnTo>
                    <a:pt x="1097902" y="1099235"/>
                  </a:lnTo>
                  <a:lnTo>
                    <a:pt x="1098105" y="1102842"/>
                  </a:lnTo>
                  <a:lnTo>
                    <a:pt x="1098740" y="1105738"/>
                  </a:lnTo>
                  <a:lnTo>
                    <a:pt x="1099629" y="1110005"/>
                  </a:lnTo>
                  <a:lnTo>
                    <a:pt x="1122197" y="1126845"/>
                  </a:lnTo>
                  <a:lnTo>
                    <a:pt x="1127391" y="1126845"/>
                  </a:lnTo>
                  <a:lnTo>
                    <a:pt x="1154772" y="1112215"/>
                  </a:lnTo>
                  <a:lnTo>
                    <a:pt x="1154772" y="1124889"/>
                  </a:lnTo>
                  <a:lnTo>
                    <a:pt x="1167841" y="1124889"/>
                  </a:lnTo>
                  <a:lnTo>
                    <a:pt x="1167841" y="1112215"/>
                  </a:lnTo>
                  <a:lnTo>
                    <a:pt x="1167841" y="1038580"/>
                  </a:lnTo>
                  <a:close/>
                </a:path>
                <a:path w="1397635" h="1127125">
                  <a:moveTo>
                    <a:pt x="1187615" y="400494"/>
                  </a:moveTo>
                  <a:lnTo>
                    <a:pt x="1182547" y="397332"/>
                  </a:lnTo>
                  <a:lnTo>
                    <a:pt x="1177467" y="395808"/>
                  </a:lnTo>
                  <a:lnTo>
                    <a:pt x="1169098" y="395808"/>
                  </a:lnTo>
                  <a:lnTo>
                    <a:pt x="1165936" y="396824"/>
                  </a:lnTo>
                  <a:lnTo>
                    <a:pt x="1163142" y="398729"/>
                  </a:lnTo>
                  <a:lnTo>
                    <a:pt x="1160233" y="400621"/>
                  </a:lnTo>
                  <a:lnTo>
                    <a:pt x="1157185" y="404685"/>
                  </a:lnTo>
                  <a:lnTo>
                    <a:pt x="1153756" y="410895"/>
                  </a:lnTo>
                  <a:lnTo>
                    <a:pt x="1153756" y="397713"/>
                  </a:lnTo>
                  <a:lnTo>
                    <a:pt x="1140574" y="397713"/>
                  </a:lnTo>
                  <a:lnTo>
                    <a:pt x="1140574" y="484403"/>
                  </a:lnTo>
                  <a:lnTo>
                    <a:pt x="1155280" y="484403"/>
                  </a:lnTo>
                  <a:lnTo>
                    <a:pt x="1155280" y="432816"/>
                  </a:lnTo>
                  <a:lnTo>
                    <a:pt x="1156042" y="427113"/>
                  </a:lnTo>
                  <a:lnTo>
                    <a:pt x="1157693" y="421919"/>
                  </a:lnTo>
                  <a:lnTo>
                    <a:pt x="1158709" y="418490"/>
                  </a:lnTo>
                  <a:lnTo>
                    <a:pt x="1160602" y="415836"/>
                  </a:lnTo>
                  <a:lnTo>
                    <a:pt x="1163142" y="413804"/>
                  </a:lnTo>
                  <a:lnTo>
                    <a:pt x="1165682" y="411899"/>
                  </a:lnTo>
                  <a:lnTo>
                    <a:pt x="1168590" y="411022"/>
                  </a:lnTo>
                  <a:lnTo>
                    <a:pt x="1175435" y="411022"/>
                  </a:lnTo>
                  <a:lnTo>
                    <a:pt x="1178991" y="412026"/>
                  </a:lnTo>
                  <a:lnTo>
                    <a:pt x="1182547" y="414185"/>
                  </a:lnTo>
                  <a:lnTo>
                    <a:pt x="1183716" y="411022"/>
                  </a:lnTo>
                  <a:lnTo>
                    <a:pt x="1183767" y="410895"/>
                  </a:lnTo>
                  <a:lnTo>
                    <a:pt x="1187615" y="400494"/>
                  </a:lnTo>
                  <a:close/>
                </a:path>
                <a:path w="1397635" h="1127125">
                  <a:moveTo>
                    <a:pt x="1212710" y="397713"/>
                  </a:moveTo>
                  <a:lnTo>
                    <a:pt x="1198130" y="397713"/>
                  </a:lnTo>
                  <a:lnTo>
                    <a:pt x="1198130" y="484403"/>
                  </a:lnTo>
                  <a:lnTo>
                    <a:pt x="1212710" y="484403"/>
                  </a:lnTo>
                  <a:lnTo>
                    <a:pt x="1212710" y="397713"/>
                  </a:lnTo>
                  <a:close/>
                </a:path>
                <a:path w="1397635" h="1127125">
                  <a:moveTo>
                    <a:pt x="1212710" y="364756"/>
                  </a:moveTo>
                  <a:lnTo>
                    <a:pt x="1198130" y="364756"/>
                  </a:lnTo>
                  <a:lnTo>
                    <a:pt x="1198130" y="381609"/>
                  </a:lnTo>
                  <a:lnTo>
                    <a:pt x="1212710" y="381609"/>
                  </a:lnTo>
                  <a:lnTo>
                    <a:pt x="1212710" y="364756"/>
                  </a:lnTo>
                  <a:close/>
                </a:path>
                <a:path w="1397635" h="1127125">
                  <a:moveTo>
                    <a:pt x="1227543" y="1124737"/>
                  </a:moveTo>
                  <a:lnTo>
                    <a:pt x="1225613" y="1112380"/>
                  </a:lnTo>
                  <a:lnTo>
                    <a:pt x="1225524" y="1111808"/>
                  </a:lnTo>
                  <a:lnTo>
                    <a:pt x="1222857" y="1112189"/>
                  </a:lnTo>
                  <a:lnTo>
                    <a:pt x="1220698" y="1112380"/>
                  </a:lnTo>
                  <a:lnTo>
                    <a:pt x="1216901" y="1112380"/>
                  </a:lnTo>
                  <a:lnTo>
                    <a:pt x="1210818" y="1104607"/>
                  </a:lnTo>
                  <a:lnTo>
                    <a:pt x="1210818" y="1049959"/>
                  </a:lnTo>
                  <a:lnTo>
                    <a:pt x="1225524" y="1049959"/>
                  </a:lnTo>
                  <a:lnTo>
                    <a:pt x="1225524" y="1038580"/>
                  </a:lnTo>
                  <a:lnTo>
                    <a:pt x="1210818" y="1038580"/>
                  </a:lnTo>
                  <a:lnTo>
                    <a:pt x="1210818" y="1008430"/>
                  </a:lnTo>
                  <a:lnTo>
                    <a:pt x="1196238" y="1017219"/>
                  </a:lnTo>
                  <a:lnTo>
                    <a:pt x="1196238" y="1038580"/>
                  </a:lnTo>
                  <a:lnTo>
                    <a:pt x="1185456" y="1038580"/>
                  </a:lnTo>
                  <a:lnTo>
                    <a:pt x="1185456" y="1049959"/>
                  </a:lnTo>
                  <a:lnTo>
                    <a:pt x="1196238" y="1049959"/>
                  </a:lnTo>
                  <a:lnTo>
                    <a:pt x="1196340" y="1109675"/>
                  </a:lnTo>
                  <a:lnTo>
                    <a:pt x="1196746" y="1114158"/>
                  </a:lnTo>
                  <a:lnTo>
                    <a:pt x="1198003" y="1116901"/>
                  </a:lnTo>
                  <a:lnTo>
                    <a:pt x="1199146" y="1119632"/>
                  </a:lnTo>
                  <a:lnTo>
                    <a:pt x="1201178" y="1121841"/>
                  </a:lnTo>
                  <a:lnTo>
                    <a:pt x="1204226" y="1123505"/>
                  </a:lnTo>
                  <a:lnTo>
                    <a:pt x="1207135" y="1125194"/>
                  </a:lnTo>
                  <a:lnTo>
                    <a:pt x="1211199" y="1126032"/>
                  </a:lnTo>
                  <a:lnTo>
                    <a:pt x="1219809" y="1126032"/>
                  </a:lnTo>
                  <a:lnTo>
                    <a:pt x="1223492" y="1125601"/>
                  </a:lnTo>
                  <a:lnTo>
                    <a:pt x="1227543" y="1124737"/>
                  </a:lnTo>
                  <a:close/>
                </a:path>
                <a:path w="1397635" h="1127125">
                  <a:moveTo>
                    <a:pt x="1306918" y="397713"/>
                  </a:moveTo>
                  <a:lnTo>
                    <a:pt x="1291831" y="397713"/>
                  </a:lnTo>
                  <a:lnTo>
                    <a:pt x="1272552" y="450557"/>
                  </a:lnTo>
                  <a:lnTo>
                    <a:pt x="1270152" y="457022"/>
                  </a:lnTo>
                  <a:lnTo>
                    <a:pt x="1268374" y="462470"/>
                  </a:lnTo>
                  <a:lnTo>
                    <a:pt x="1267104" y="467169"/>
                  </a:lnTo>
                  <a:lnTo>
                    <a:pt x="1265326" y="461086"/>
                  </a:lnTo>
                  <a:lnTo>
                    <a:pt x="1263548" y="455244"/>
                  </a:lnTo>
                  <a:lnTo>
                    <a:pt x="1261529" y="449668"/>
                  </a:lnTo>
                  <a:lnTo>
                    <a:pt x="1242885" y="397713"/>
                  </a:lnTo>
                  <a:lnTo>
                    <a:pt x="1227416" y="397713"/>
                  </a:lnTo>
                  <a:lnTo>
                    <a:pt x="1260386" y="484403"/>
                  </a:lnTo>
                  <a:lnTo>
                    <a:pt x="1274076" y="484403"/>
                  </a:lnTo>
                  <a:lnTo>
                    <a:pt x="1280604" y="467169"/>
                  </a:lnTo>
                  <a:lnTo>
                    <a:pt x="1306918" y="397713"/>
                  </a:lnTo>
                  <a:close/>
                </a:path>
                <a:path w="1397635" h="1127125">
                  <a:moveTo>
                    <a:pt x="1397431" y="440931"/>
                  </a:moveTo>
                  <a:lnTo>
                    <a:pt x="1396873" y="432689"/>
                  </a:lnTo>
                  <a:lnTo>
                    <a:pt x="1396746" y="430784"/>
                  </a:lnTo>
                  <a:lnTo>
                    <a:pt x="1394675" y="421843"/>
                  </a:lnTo>
                  <a:lnTo>
                    <a:pt x="1391234" y="414108"/>
                  </a:lnTo>
                  <a:lnTo>
                    <a:pt x="1386598" y="407847"/>
                  </a:lnTo>
                  <a:lnTo>
                    <a:pt x="1386408" y="407593"/>
                  </a:lnTo>
                  <a:lnTo>
                    <a:pt x="1381836" y="403618"/>
                  </a:lnTo>
                  <a:lnTo>
                    <a:pt x="1381836" y="432689"/>
                  </a:lnTo>
                  <a:lnTo>
                    <a:pt x="1333538" y="432689"/>
                  </a:lnTo>
                  <a:lnTo>
                    <a:pt x="1333919" y="425208"/>
                  </a:lnTo>
                  <a:lnTo>
                    <a:pt x="1336586" y="419125"/>
                  </a:lnTo>
                  <a:lnTo>
                    <a:pt x="1341145" y="414693"/>
                  </a:lnTo>
                  <a:lnTo>
                    <a:pt x="1345704" y="410133"/>
                  </a:lnTo>
                  <a:lnTo>
                    <a:pt x="1351419" y="407847"/>
                  </a:lnTo>
                  <a:lnTo>
                    <a:pt x="1365618" y="407847"/>
                  </a:lnTo>
                  <a:lnTo>
                    <a:pt x="1371701" y="410641"/>
                  </a:lnTo>
                  <a:lnTo>
                    <a:pt x="1379435" y="420014"/>
                  </a:lnTo>
                  <a:lnTo>
                    <a:pt x="1381201" y="425462"/>
                  </a:lnTo>
                  <a:lnTo>
                    <a:pt x="1381836" y="432689"/>
                  </a:lnTo>
                  <a:lnTo>
                    <a:pt x="1381836" y="403618"/>
                  </a:lnTo>
                  <a:lnTo>
                    <a:pt x="1380490" y="402437"/>
                  </a:lnTo>
                  <a:lnTo>
                    <a:pt x="1373771" y="398754"/>
                  </a:lnTo>
                  <a:lnTo>
                    <a:pt x="1366278" y="396544"/>
                  </a:lnTo>
                  <a:lnTo>
                    <a:pt x="1358011" y="395808"/>
                  </a:lnTo>
                  <a:lnTo>
                    <a:pt x="1349413" y="396570"/>
                  </a:lnTo>
                  <a:lnTo>
                    <a:pt x="1320266" y="422414"/>
                  </a:lnTo>
                  <a:lnTo>
                    <a:pt x="1317498" y="440931"/>
                  </a:lnTo>
                  <a:lnTo>
                    <a:pt x="1317523" y="443077"/>
                  </a:lnTo>
                  <a:lnTo>
                    <a:pt x="1334681" y="479780"/>
                  </a:lnTo>
                  <a:lnTo>
                    <a:pt x="1358773" y="486295"/>
                  </a:lnTo>
                  <a:lnTo>
                    <a:pt x="1366024" y="485851"/>
                  </a:lnTo>
                  <a:lnTo>
                    <a:pt x="1396923" y="458419"/>
                  </a:lnTo>
                  <a:lnTo>
                    <a:pt x="1381709" y="456514"/>
                  </a:lnTo>
                  <a:lnTo>
                    <a:pt x="1379562" y="462724"/>
                  </a:lnTo>
                  <a:lnTo>
                    <a:pt x="1376514" y="467169"/>
                  </a:lnTo>
                  <a:lnTo>
                    <a:pt x="1372717" y="470077"/>
                  </a:lnTo>
                  <a:lnTo>
                    <a:pt x="1368907" y="472871"/>
                  </a:lnTo>
                  <a:lnTo>
                    <a:pt x="1364221" y="474256"/>
                  </a:lnTo>
                  <a:lnTo>
                    <a:pt x="1351661" y="474256"/>
                  </a:lnTo>
                  <a:lnTo>
                    <a:pt x="1345577" y="471728"/>
                  </a:lnTo>
                  <a:lnTo>
                    <a:pt x="1335951" y="461581"/>
                  </a:lnTo>
                  <a:lnTo>
                    <a:pt x="1333157" y="454367"/>
                  </a:lnTo>
                  <a:lnTo>
                    <a:pt x="1332649" y="444855"/>
                  </a:lnTo>
                  <a:lnTo>
                    <a:pt x="1397304" y="444855"/>
                  </a:lnTo>
                  <a:lnTo>
                    <a:pt x="1397431" y="440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49322" y="3180401"/>
              <a:ext cx="255904" cy="124460"/>
            </a:xfrm>
            <a:custGeom>
              <a:avLst/>
              <a:gdLst/>
              <a:ahLst/>
              <a:cxnLst/>
              <a:rect l="l" t="t" r="r" b="b"/>
              <a:pathLst>
                <a:path w="255905" h="124460">
                  <a:moveTo>
                    <a:pt x="63998" y="2153"/>
                  </a:moveTo>
                  <a:lnTo>
                    <a:pt x="0" y="2153"/>
                  </a:lnTo>
                  <a:lnTo>
                    <a:pt x="0" y="122176"/>
                  </a:lnTo>
                  <a:lnTo>
                    <a:pt x="15898" y="122176"/>
                  </a:lnTo>
                  <a:lnTo>
                    <a:pt x="15898" y="68945"/>
                  </a:lnTo>
                  <a:lnTo>
                    <a:pt x="65104" y="68945"/>
                  </a:lnTo>
                  <a:lnTo>
                    <a:pt x="62211" y="67552"/>
                  </a:lnTo>
                  <a:lnTo>
                    <a:pt x="70298" y="65987"/>
                  </a:lnTo>
                  <a:lnTo>
                    <a:pt x="77257" y="63591"/>
                  </a:lnTo>
                  <a:lnTo>
                    <a:pt x="83088" y="60387"/>
                  </a:lnTo>
                  <a:lnTo>
                    <a:pt x="87795" y="56399"/>
                  </a:lnTo>
                  <a:lnTo>
                    <a:pt x="88994" y="55131"/>
                  </a:lnTo>
                  <a:lnTo>
                    <a:pt x="15898" y="55131"/>
                  </a:lnTo>
                  <a:lnTo>
                    <a:pt x="15898" y="15335"/>
                  </a:lnTo>
                  <a:lnTo>
                    <a:pt x="90221" y="15335"/>
                  </a:lnTo>
                  <a:lnTo>
                    <a:pt x="87745" y="11280"/>
                  </a:lnTo>
                  <a:lnTo>
                    <a:pt x="83282" y="7477"/>
                  </a:lnTo>
                  <a:lnTo>
                    <a:pt x="72138" y="3168"/>
                  </a:lnTo>
                  <a:lnTo>
                    <a:pt x="63998" y="2153"/>
                  </a:lnTo>
                  <a:close/>
                </a:path>
                <a:path w="255905" h="124460">
                  <a:moveTo>
                    <a:pt x="65104" y="68945"/>
                  </a:moveTo>
                  <a:lnTo>
                    <a:pt x="38439" y="68945"/>
                  </a:lnTo>
                  <a:lnTo>
                    <a:pt x="41393" y="69072"/>
                  </a:lnTo>
                  <a:lnTo>
                    <a:pt x="43194" y="69453"/>
                  </a:lnTo>
                  <a:lnTo>
                    <a:pt x="58521" y="80732"/>
                  </a:lnTo>
                  <a:lnTo>
                    <a:pt x="61539" y="84535"/>
                  </a:lnTo>
                  <a:lnTo>
                    <a:pt x="65355" y="89984"/>
                  </a:lnTo>
                  <a:lnTo>
                    <a:pt x="70008" y="97209"/>
                  </a:lnTo>
                  <a:lnTo>
                    <a:pt x="85906" y="122176"/>
                  </a:lnTo>
                  <a:lnTo>
                    <a:pt x="105912" y="122176"/>
                  </a:lnTo>
                  <a:lnTo>
                    <a:pt x="85006" y="89477"/>
                  </a:lnTo>
                  <a:lnTo>
                    <a:pt x="66420" y="69579"/>
                  </a:lnTo>
                  <a:lnTo>
                    <a:pt x="65104" y="68945"/>
                  </a:lnTo>
                  <a:close/>
                </a:path>
                <a:path w="255905" h="124460">
                  <a:moveTo>
                    <a:pt x="90221" y="15335"/>
                  </a:moveTo>
                  <a:lnTo>
                    <a:pt x="62845" y="15335"/>
                  </a:lnTo>
                  <a:lnTo>
                    <a:pt x="69361" y="17236"/>
                  </a:lnTo>
                  <a:lnTo>
                    <a:pt x="77615" y="24587"/>
                  </a:lnTo>
                  <a:lnTo>
                    <a:pt x="79681" y="29150"/>
                  </a:lnTo>
                  <a:lnTo>
                    <a:pt x="79681" y="38781"/>
                  </a:lnTo>
                  <a:lnTo>
                    <a:pt x="57355" y="55131"/>
                  </a:lnTo>
                  <a:lnTo>
                    <a:pt x="88994" y="55131"/>
                  </a:lnTo>
                  <a:lnTo>
                    <a:pt x="93310" y="50568"/>
                  </a:lnTo>
                  <a:lnTo>
                    <a:pt x="96074" y="43345"/>
                  </a:lnTo>
                  <a:lnTo>
                    <a:pt x="96074" y="28262"/>
                  </a:lnTo>
                  <a:lnTo>
                    <a:pt x="94401" y="22179"/>
                  </a:lnTo>
                  <a:lnTo>
                    <a:pt x="90221" y="15335"/>
                  </a:lnTo>
                  <a:close/>
                </a:path>
                <a:path w="255905" h="124460">
                  <a:moveTo>
                    <a:pt x="158463" y="33205"/>
                  </a:moveTo>
                  <a:lnTo>
                    <a:pt x="124162" y="52053"/>
                  </a:lnTo>
                  <a:lnTo>
                    <a:pt x="117792" y="79465"/>
                  </a:lnTo>
                  <a:lnTo>
                    <a:pt x="118492" y="89497"/>
                  </a:lnTo>
                  <a:lnTo>
                    <a:pt x="142153" y="121257"/>
                  </a:lnTo>
                  <a:lnTo>
                    <a:pt x="159274" y="124204"/>
                  </a:lnTo>
                  <a:lnTo>
                    <a:pt x="166522" y="123751"/>
                  </a:lnTo>
                  <a:lnTo>
                    <a:pt x="173092" y="122382"/>
                  </a:lnTo>
                  <a:lnTo>
                    <a:pt x="178984" y="120087"/>
                  </a:lnTo>
                  <a:lnTo>
                    <a:pt x="184199" y="116853"/>
                  </a:lnTo>
                  <a:lnTo>
                    <a:pt x="190536" y="112038"/>
                  </a:lnTo>
                  <a:lnTo>
                    <a:pt x="152086" y="112038"/>
                  </a:lnTo>
                  <a:lnTo>
                    <a:pt x="146026" y="109503"/>
                  </a:lnTo>
                  <a:lnTo>
                    <a:pt x="136302" y="99363"/>
                  </a:lnTo>
                  <a:lnTo>
                    <a:pt x="133589" y="92012"/>
                  </a:lnTo>
                  <a:lnTo>
                    <a:pt x="133043" y="82506"/>
                  </a:lnTo>
                  <a:lnTo>
                    <a:pt x="197968" y="82506"/>
                  </a:lnTo>
                  <a:lnTo>
                    <a:pt x="198057" y="78578"/>
                  </a:lnTo>
                  <a:lnTo>
                    <a:pt x="197498" y="70340"/>
                  </a:lnTo>
                  <a:lnTo>
                    <a:pt x="133867" y="70340"/>
                  </a:lnTo>
                  <a:lnTo>
                    <a:pt x="134362" y="62735"/>
                  </a:lnTo>
                  <a:lnTo>
                    <a:pt x="136910" y="56652"/>
                  </a:lnTo>
                  <a:lnTo>
                    <a:pt x="141525" y="52216"/>
                  </a:lnTo>
                  <a:lnTo>
                    <a:pt x="146152" y="47654"/>
                  </a:lnTo>
                  <a:lnTo>
                    <a:pt x="151845" y="45372"/>
                  </a:lnTo>
                  <a:lnTo>
                    <a:pt x="187175" y="45372"/>
                  </a:lnTo>
                  <a:lnTo>
                    <a:pt x="186989" y="45119"/>
                  </a:lnTo>
                  <a:lnTo>
                    <a:pt x="181055" y="39942"/>
                  </a:lnTo>
                  <a:lnTo>
                    <a:pt x="174323" y="36215"/>
                  </a:lnTo>
                  <a:lnTo>
                    <a:pt x="166792" y="33962"/>
                  </a:lnTo>
                  <a:lnTo>
                    <a:pt x="158463" y="33205"/>
                  </a:lnTo>
                  <a:close/>
                </a:path>
                <a:path w="255905" h="124460">
                  <a:moveTo>
                    <a:pt x="182310" y="94167"/>
                  </a:moveTo>
                  <a:lnTo>
                    <a:pt x="164764" y="112038"/>
                  </a:lnTo>
                  <a:lnTo>
                    <a:pt x="190536" y="112038"/>
                  </a:lnTo>
                  <a:lnTo>
                    <a:pt x="190703" y="111911"/>
                  </a:lnTo>
                  <a:lnTo>
                    <a:pt x="195153" y="104940"/>
                  </a:lnTo>
                  <a:lnTo>
                    <a:pt x="197562" y="96067"/>
                  </a:lnTo>
                  <a:lnTo>
                    <a:pt x="182310" y="94167"/>
                  </a:lnTo>
                  <a:close/>
                </a:path>
                <a:path w="255905" h="124460">
                  <a:moveTo>
                    <a:pt x="187175" y="45372"/>
                  </a:moveTo>
                  <a:lnTo>
                    <a:pt x="166108" y="45372"/>
                  </a:lnTo>
                  <a:lnTo>
                    <a:pt x="172206" y="48160"/>
                  </a:lnTo>
                  <a:lnTo>
                    <a:pt x="176897" y="53864"/>
                  </a:lnTo>
                  <a:lnTo>
                    <a:pt x="179965" y="57539"/>
                  </a:lnTo>
                  <a:lnTo>
                    <a:pt x="181816" y="62989"/>
                  </a:lnTo>
                  <a:lnTo>
                    <a:pt x="182475" y="70340"/>
                  </a:lnTo>
                  <a:lnTo>
                    <a:pt x="197498" y="70340"/>
                  </a:lnTo>
                  <a:lnTo>
                    <a:pt x="197365" y="68377"/>
                  </a:lnTo>
                  <a:lnTo>
                    <a:pt x="195290" y="59424"/>
                  </a:lnTo>
                  <a:lnTo>
                    <a:pt x="191831" y="51683"/>
                  </a:lnTo>
                  <a:lnTo>
                    <a:pt x="187175" y="45372"/>
                  </a:lnTo>
                  <a:close/>
                </a:path>
                <a:path w="255905" h="124460">
                  <a:moveTo>
                    <a:pt x="237067" y="46639"/>
                  </a:moveTo>
                  <a:lnTo>
                    <a:pt x="222398" y="46639"/>
                  </a:lnTo>
                  <a:lnTo>
                    <a:pt x="222398" y="122176"/>
                  </a:lnTo>
                  <a:lnTo>
                    <a:pt x="237067" y="122176"/>
                  </a:lnTo>
                  <a:lnTo>
                    <a:pt x="237067" y="46639"/>
                  </a:lnTo>
                  <a:close/>
                </a:path>
                <a:path w="255905" h="124460">
                  <a:moveTo>
                    <a:pt x="254043" y="35233"/>
                  </a:moveTo>
                  <a:lnTo>
                    <a:pt x="209365" y="35233"/>
                  </a:lnTo>
                  <a:lnTo>
                    <a:pt x="209365" y="46639"/>
                  </a:lnTo>
                  <a:lnTo>
                    <a:pt x="254043" y="46639"/>
                  </a:lnTo>
                  <a:lnTo>
                    <a:pt x="254043" y="35233"/>
                  </a:lnTo>
                  <a:close/>
                </a:path>
                <a:path w="255905" h="124460">
                  <a:moveTo>
                    <a:pt x="250658" y="0"/>
                  </a:moveTo>
                  <a:lnTo>
                    <a:pt x="240046" y="0"/>
                  </a:lnTo>
                  <a:lnTo>
                    <a:pt x="235039" y="1267"/>
                  </a:lnTo>
                  <a:lnTo>
                    <a:pt x="231463" y="3675"/>
                  </a:lnTo>
                  <a:lnTo>
                    <a:pt x="227875" y="5956"/>
                  </a:lnTo>
                  <a:lnTo>
                    <a:pt x="225378" y="9124"/>
                  </a:lnTo>
                  <a:lnTo>
                    <a:pt x="222918" y="15714"/>
                  </a:lnTo>
                  <a:lnTo>
                    <a:pt x="222398" y="20151"/>
                  </a:lnTo>
                  <a:lnTo>
                    <a:pt x="222398" y="35233"/>
                  </a:lnTo>
                  <a:lnTo>
                    <a:pt x="237067" y="35233"/>
                  </a:lnTo>
                  <a:lnTo>
                    <a:pt x="237067" y="21925"/>
                  </a:lnTo>
                  <a:lnTo>
                    <a:pt x="238005" y="18376"/>
                  </a:lnTo>
                  <a:lnTo>
                    <a:pt x="241720" y="14574"/>
                  </a:lnTo>
                  <a:lnTo>
                    <a:pt x="244889" y="13561"/>
                  </a:lnTo>
                  <a:lnTo>
                    <a:pt x="255856" y="13561"/>
                  </a:lnTo>
                  <a:lnTo>
                    <a:pt x="255856" y="629"/>
                  </a:lnTo>
                  <a:lnTo>
                    <a:pt x="255247" y="506"/>
                  </a:lnTo>
                  <a:lnTo>
                    <a:pt x="250658" y="0"/>
                  </a:lnTo>
                  <a:close/>
                </a:path>
                <a:path w="255905" h="124460">
                  <a:moveTo>
                    <a:pt x="255856" y="13561"/>
                  </a:moveTo>
                  <a:lnTo>
                    <a:pt x="252103" y="13561"/>
                  </a:lnTo>
                  <a:lnTo>
                    <a:pt x="254994" y="13813"/>
                  </a:lnTo>
                  <a:lnTo>
                    <a:pt x="255856" y="13991"/>
                  </a:lnTo>
                  <a:lnTo>
                    <a:pt x="255856" y="13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134" y="2905375"/>
              <a:ext cx="194646" cy="121798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20243" y="2072695"/>
            <a:ext cx="172802" cy="121796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5318763" y="448631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352" y="0"/>
                </a:lnTo>
              </a:path>
            </a:pathLst>
          </a:custGeom>
          <a:ln w="19010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5407130" y="455263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93" y="0"/>
                </a:lnTo>
              </a:path>
            </a:pathLst>
          </a:custGeom>
          <a:ln w="19010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4876425" y="448631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352" y="0"/>
                </a:lnTo>
              </a:path>
            </a:pathLst>
          </a:custGeom>
          <a:ln w="19010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964918" y="455263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93" y="0"/>
                </a:lnTo>
              </a:path>
            </a:pathLst>
          </a:custGeom>
          <a:ln w="19010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846869" y="2297785"/>
            <a:ext cx="0" cy="265430"/>
          </a:xfrm>
          <a:custGeom>
            <a:avLst/>
            <a:gdLst/>
            <a:ahLst/>
            <a:cxnLst/>
            <a:rect l="l" t="t" r="r" b="b"/>
            <a:pathLst>
              <a:path w="0" h="265430">
                <a:moveTo>
                  <a:pt x="0" y="0"/>
                </a:moveTo>
                <a:lnTo>
                  <a:pt x="0" y="265266"/>
                </a:lnTo>
              </a:path>
            </a:pathLst>
          </a:custGeom>
          <a:ln w="19017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780562" y="2386122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464"/>
                </a:lnTo>
              </a:path>
            </a:pathLst>
          </a:custGeom>
          <a:ln w="19017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365225" y="4068314"/>
            <a:ext cx="741045" cy="361315"/>
            <a:chOff x="365225" y="4068314"/>
            <a:chExt cx="741045" cy="361315"/>
          </a:xfrm>
        </p:grpSpPr>
        <p:sp>
          <p:nvSpPr>
            <p:cNvPr id="40" name="object 40" descr=""/>
            <p:cNvSpPr/>
            <p:nvPr/>
          </p:nvSpPr>
          <p:spPr>
            <a:xfrm>
              <a:off x="365225" y="4198932"/>
              <a:ext cx="442595" cy="221615"/>
            </a:xfrm>
            <a:custGeom>
              <a:avLst/>
              <a:gdLst/>
              <a:ahLst/>
              <a:cxnLst/>
              <a:rect l="l" t="t" r="r" b="b"/>
              <a:pathLst>
                <a:path w="442595" h="221614">
                  <a:moveTo>
                    <a:pt x="221137" y="0"/>
                  </a:moveTo>
                  <a:lnTo>
                    <a:pt x="221137" y="221059"/>
                  </a:lnTo>
                </a:path>
                <a:path w="442595" h="221614">
                  <a:moveTo>
                    <a:pt x="0" y="221059"/>
                  </a:moveTo>
                  <a:lnTo>
                    <a:pt x="442281" y="221059"/>
                  </a:lnTo>
                </a:path>
              </a:pathLst>
            </a:custGeom>
            <a:ln w="19014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685" y="4241187"/>
              <a:ext cx="225124" cy="122265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723463" y="4068314"/>
              <a:ext cx="382905" cy="123825"/>
            </a:xfrm>
            <a:custGeom>
              <a:avLst/>
              <a:gdLst/>
              <a:ahLst/>
              <a:cxnLst/>
              <a:rect l="l" t="t" r="r" b="b"/>
              <a:pathLst>
                <a:path w="382905" h="123825">
                  <a:moveTo>
                    <a:pt x="17166" y="2053"/>
                  </a:moveTo>
                  <a:lnTo>
                    <a:pt x="0" y="2053"/>
                  </a:lnTo>
                  <a:lnTo>
                    <a:pt x="46439" y="121847"/>
                  </a:lnTo>
                  <a:lnTo>
                    <a:pt x="62705" y="121847"/>
                  </a:lnTo>
                  <a:lnTo>
                    <a:pt x="67858" y="108692"/>
                  </a:lnTo>
                  <a:lnTo>
                    <a:pt x="54604" y="108692"/>
                  </a:lnTo>
                  <a:lnTo>
                    <a:pt x="52918" y="102582"/>
                  </a:lnTo>
                  <a:lnTo>
                    <a:pt x="50826" y="96056"/>
                  </a:lnTo>
                  <a:lnTo>
                    <a:pt x="17166" y="2053"/>
                  </a:lnTo>
                  <a:close/>
                </a:path>
                <a:path w="382905" h="123825">
                  <a:moveTo>
                    <a:pt x="109627" y="2053"/>
                  </a:moveTo>
                  <a:lnTo>
                    <a:pt x="93437" y="2053"/>
                  </a:lnTo>
                  <a:lnTo>
                    <a:pt x="61070" y="89072"/>
                  </a:lnTo>
                  <a:lnTo>
                    <a:pt x="58610" y="95613"/>
                  </a:lnTo>
                  <a:lnTo>
                    <a:pt x="56468" y="102152"/>
                  </a:lnTo>
                  <a:lnTo>
                    <a:pt x="54604" y="108692"/>
                  </a:lnTo>
                  <a:lnTo>
                    <a:pt x="67858" y="108692"/>
                  </a:lnTo>
                  <a:lnTo>
                    <a:pt x="109627" y="2053"/>
                  </a:lnTo>
                  <a:close/>
                </a:path>
                <a:path w="382905" h="123825">
                  <a:moveTo>
                    <a:pt x="191261" y="2053"/>
                  </a:moveTo>
                  <a:lnTo>
                    <a:pt x="127440" y="2053"/>
                  </a:lnTo>
                  <a:lnTo>
                    <a:pt x="127440" y="121847"/>
                  </a:lnTo>
                  <a:lnTo>
                    <a:pt x="143300" y="121847"/>
                  </a:lnTo>
                  <a:lnTo>
                    <a:pt x="143300" y="68654"/>
                  </a:lnTo>
                  <a:lnTo>
                    <a:pt x="192231" y="68654"/>
                  </a:lnTo>
                  <a:lnTo>
                    <a:pt x="189486" y="67336"/>
                  </a:lnTo>
                  <a:lnTo>
                    <a:pt x="197549" y="65757"/>
                  </a:lnTo>
                  <a:lnTo>
                    <a:pt x="204489" y="63376"/>
                  </a:lnTo>
                  <a:lnTo>
                    <a:pt x="210305" y="60197"/>
                  </a:lnTo>
                  <a:lnTo>
                    <a:pt x="214994" y="56221"/>
                  </a:lnTo>
                  <a:lnTo>
                    <a:pt x="216228" y="54917"/>
                  </a:lnTo>
                  <a:lnTo>
                    <a:pt x="143300" y="54917"/>
                  </a:lnTo>
                  <a:lnTo>
                    <a:pt x="143300" y="15285"/>
                  </a:lnTo>
                  <a:lnTo>
                    <a:pt x="217416" y="15285"/>
                  </a:lnTo>
                  <a:lnTo>
                    <a:pt x="214944" y="11229"/>
                  </a:lnTo>
                  <a:lnTo>
                    <a:pt x="210494" y="7426"/>
                  </a:lnTo>
                  <a:lnTo>
                    <a:pt x="199375" y="3130"/>
                  </a:lnTo>
                  <a:lnTo>
                    <a:pt x="191261" y="2053"/>
                  </a:lnTo>
                  <a:close/>
                </a:path>
                <a:path w="382905" h="123825">
                  <a:moveTo>
                    <a:pt x="192231" y="68654"/>
                  </a:moveTo>
                  <a:lnTo>
                    <a:pt x="165778" y="68654"/>
                  </a:lnTo>
                  <a:lnTo>
                    <a:pt x="168720" y="68845"/>
                  </a:lnTo>
                  <a:lnTo>
                    <a:pt x="170520" y="69225"/>
                  </a:lnTo>
                  <a:lnTo>
                    <a:pt x="197258" y="96918"/>
                  </a:lnTo>
                  <a:lnTo>
                    <a:pt x="213118" y="121847"/>
                  </a:lnTo>
                  <a:lnTo>
                    <a:pt x="233061" y="121847"/>
                  </a:lnTo>
                  <a:lnTo>
                    <a:pt x="212218" y="89237"/>
                  </a:lnTo>
                  <a:lnTo>
                    <a:pt x="193683" y="69352"/>
                  </a:lnTo>
                  <a:lnTo>
                    <a:pt x="192231" y="68654"/>
                  </a:lnTo>
                  <a:close/>
                </a:path>
                <a:path w="382905" h="123825">
                  <a:moveTo>
                    <a:pt x="217416" y="15285"/>
                  </a:moveTo>
                  <a:lnTo>
                    <a:pt x="190120" y="15285"/>
                  </a:lnTo>
                  <a:lnTo>
                    <a:pt x="196611" y="17110"/>
                  </a:lnTo>
                  <a:lnTo>
                    <a:pt x="204839" y="24410"/>
                  </a:lnTo>
                  <a:lnTo>
                    <a:pt x="206906" y="29074"/>
                  </a:lnTo>
                  <a:lnTo>
                    <a:pt x="206906" y="38605"/>
                  </a:lnTo>
                  <a:lnTo>
                    <a:pt x="184643" y="54917"/>
                  </a:lnTo>
                  <a:lnTo>
                    <a:pt x="216228" y="54917"/>
                  </a:lnTo>
                  <a:lnTo>
                    <a:pt x="220497" y="50405"/>
                  </a:lnTo>
                  <a:lnTo>
                    <a:pt x="223248" y="43230"/>
                  </a:lnTo>
                  <a:lnTo>
                    <a:pt x="223248" y="28149"/>
                  </a:lnTo>
                  <a:lnTo>
                    <a:pt x="221587" y="22129"/>
                  </a:lnTo>
                  <a:lnTo>
                    <a:pt x="217416" y="15285"/>
                  </a:lnTo>
                  <a:close/>
                </a:path>
                <a:path w="382905" h="123825">
                  <a:moveTo>
                    <a:pt x="285459" y="33105"/>
                  </a:moveTo>
                  <a:lnTo>
                    <a:pt x="251253" y="51854"/>
                  </a:lnTo>
                  <a:lnTo>
                    <a:pt x="244976" y="78287"/>
                  </a:lnTo>
                  <a:lnTo>
                    <a:pt x="245004" y="80467"/>
                  </a:lnTo>
                  <a:lnTo>
                    <a:pt x="262145" y="117208"/>
                  </a:lnTo>
                  <a:lnTo>
                    <a:pt x="286271" y="123812"/>
                  </a:lnTo>
                  <a:lnTo>
                    <a:pt x="293494" y="123351"/>
                  </a:lnTo>
                  <a:lnTo>
                    <a:pt x="300045" y="121969"/>
                  </a:lnTo>
                  <a:lnTo>
                    <a:pt x="305921" y="119668"/>
                  </a:lnTo>
                  <a:lnTo>
                    <a:pt x="311120" y="116448"/>
                  </a:lnTo>
                  <a:lnTo>
                    <a:pt x="317409" y="111709"/>
                  </a:lnTo>
                  <a:lnTo>
                    <a:pt x="279108" y="111709"/>
                  </a:lnTo>
                  <a:lnTo>
                    <a:pt x="273060" y="109186"/>
                  </a:lnTo>
                  <a:lnTo>
                    <a:pt x="263361" y="99047"/>
                  </a:lnTo>
                  <a:lnTo>
                    <a:pt x="260661" y="91747"/>
                  </a:lnTo>
                  <a:lnTo>
                    <a:pt x="260116" y="82215"/>
                  </a:lnTo>
                  <a:lnTo>
                    <a:pt x="324863" y="82215"/>
                  </a:lnTo>
                  <a:lnTo>
                    <a:pt x="324939" y="78287"/>
                  </a:lnTo>
                  <a:lnTo>
                    <a:pt x="324384" y="70125"/>
                  </a:lnTo>
                  <a:lnTo>
                    <a:pt x="260927" y="70125"/>
                  </a:lnTo>
                  <a:lnTo>
                    <a:pt x="261422" y="62546"/>
                  </a:lnTo>
                  <a:lnTo>
                    <a:pt x="263970" y="56501"/>
                  </a:lnTo>
                  <a:lnTo>
                    <a:pt x="273187" y="47452"/>
                  </a:lnTo>
                  <a:lnTo>
                    <a:pt x="278867" y="45195"/>
                  </a:lnTo>
                  <a:lnTo>
                    <a:pt x="314086" y="45195"/>
                  </a:lnTo>
                  <a:lnTo>
                    <a:pt x="313909" y="44955"/>
                  </a:lnTo>
                  <a:lnTo>
                    <a:pt x="307987" y="39766"/>
                  </a:lnTo>
                  <a:lnTo>
                    <a:pt x="301272" y="36064"/>
                  </a:lnTo>
                  <a:lnTo>
                    <a:pt x="293763" y="33844"/>
                  </a:lnTo>
                  <a:lnTo>
                    <a:pt x="285459" y="33105"/>
                  </a:lnTo>
                  <a:close/>
                </a:path>
                <a:path w="382905" h="123825">
                  <a:moveTo>
                    <a:pt x="309243" y="93901"/>
                  </a:moveTo>
                  <a:lnTo>
                    <a:pt x="307012" y="100111"/>
                  </a:lnTo>
                  <a:lnTo>
                    <a:pt x="303982" y="104636"/>
                  </a:lnTo>
                  <a:lnTo>
                    <a:pt x="296350" y="110302"/>
                  </a:lnTo>
                  <a:lnTo>
                    <a:pt x="291748" y="111709"/>
                  </a:lnTo>
                  <a:lnTo>
                    <a:pt x="317409" y="111709"/>
                  </a:lnTo>
                  <a:lnTo>
                    <a:pt x="317611" y="111556"/>
                  </a:lnTo>
                  <a:lnTo>
                    <a:pt x="322055" y="104636"/>
                  </a:lnTo>
                  <a:lnTo>
                    <a:pt x="324444" y="95777"/>
                  </a:lnTo>
                  <a:lnTo>
                    <a:pt x="309243" y="93901"/>
                  </a:lnTo>
                  <a:close/>
                </a:path>
                <a:path w="382905" h="123825">
                  <a:moveTo>
                    <a:pt x="314086" y="45195"/>
                  </a:moveTo>
                  <a:lnTo>
                    <a:pt x="293091" y="45195"/>
                  </a:lnTo>
                  <a:lnTo>
                    <a:pt x="299164" y="48035"/>
                  </a:lnTo>
                  <a:lnTo>
                    <a:pt x="303843" y="53699"/>
                  </a:lnTo>
                  <a:lnTo>
                    <a:pt x="306898" y="57350"/>
                  </a:lnTo>
                  <a:lnTo>
                    <a:pt x="308749" y="62825"/>
                  </a:lnTo>
                  <a:lnTo>
                    <a:pt x="309408" y="70125"/>
                  </a:lnTo>
                  <a:lnTo>
                    <a:pt x="324384" y="70125"/>
                  </a:lnTo>
                  <a:lnTo>
                    <a:pt x="324250" y="68148"/>
                  </a:lnTo>
                  <a:lnTo>
                    <a:pt x="322181" y="59211"/>
                  </a:lnTo>
                  <a:lnTo>
                    <a:pt x="318735" y="51480"/>
                  </a:lnTo>
                  <a:lnTo>
                    <a:pt x="314086" y="45195"/>
                  </a:lnTo>
                  <a:close/>
                </a:path>
                <a:path w="382905" h="123825">
                  <a:moveTo>
                    <a:pt x="363848" y="46501"/>
                  </a:moveTo>
                  <a:lnTo>
                    <a:pt x="349217" y="46501"/>
                  </a:lnTo>
                  <a:lnTo>
                    <a:pt x="349217" y="121847"/>
                  </a:lnTo>
                  <a:lnTo>
                    <a:pt x="363848" y="121847"/>
                  </a:lnTo>
                  <a:lnTo>
                    <a:pt x="363848" y="46501"/>
                  </a:lnTo>
                  <a:close/>
                </a:path>
                <a:path w="382905" h="123825">
                  <a:moveTo>
                    <a:pt x="380773" y="35069"/>
                  </a:moveTo>
                  <a:lnTo>
                    <a:pt x="336222" y="35069"/>
                  </a:lnTo>
                  <a:lnTo>
                    <a:pt x="336222" y="46501"/>
                  </a:lnTo>
                  <a:lnTo>
                    <a:pt x="380773" y="46501"/>
                  </a:lnTo>
                  <a:lnTo>
                    <a:pt x="380773" y="35069"/>
                  </a:lnTo>
                  <a:close/>
                </a:path>
                <a:path w="382905" h="123825">
                  <a:moveTo>
                    <a:pt x="377388" y="0"/>
                  </a:moveTo>
                  <a:lnTo>
                    <a:pt x="366815" y="0"/>
                  </a:lnTo>
                  <a:lnTo>
                    <a:pt x="361819" y="1191"/>
                  </a:lnTo>
                  <a:lnTo>
                    <a:pt x="354682" y="5932"/>
                  </a:lnTo>
                  <a:lnTo>
                    <a:pt x="352184" y="9024"/>
                  </a:lnTo>
                  <a:lnTo>
                    <a:pt x="349737" y="15665"/>
                  </a:lnTo>
                  <a:lnTo>
                    <a:pt x="349217" y="19999"/>
                  </a:lnTo>
                  <a:lnTo>
                    <a:pt x="349217" y="35069"/>
                  </a:lnTo>
                  <a:lnTo>
                    <a:pt x="363848" y="35069"/>
                  </a:lnTo>
                  <a:lnTo>
                    <a:pt x="363848" y="21824"/>
                  </a:lnTo>
                  <a:lnTo>
                    <a:pt x="364773" y="18251"/>
                  </a:lnTo>
                  <a:lnTo>
                    <a:pt x="368475" y="14448"/>
                  </a:lnTo>
                  <a:lnTo>
                    <a:pt x="371645" y="13486"/>
                  </a:lnTo>
                  <a:lnTo>
                    <a:pt x="382561" y="13486"/>
                  </a:lnTo>
                  <a:lnTo>
                    <a:pt x="382561" y="612"/>
                  </a:lnTo>
                  <a:lnTo>
                    <a:pt x="381965" y="495"/>
                  </a:lnTo>
                  <a:lnTo>
                    <a:pt x="377388" y="0"/>
                  </a:lnTo>
                  <a:close/>
                </a:path>
                <a:path w="382905" h="123825">
                  <a:moveTo>
                    <a:pt x="382561" y="13486"/>
                  </a:moveTo>
                  <a:lnTo>
                    <a:pt x="378833" y="13486"/>
                  </a:lnTo>
                  <a:lnTo>
                    <a:pt x="381724" y="13764"/>
                  </a:lnTo>
                  <a:lnTo>
                    <a:pt x="382561" y="13913"/>
                  </a:lnTo>
                  <a:lnTo>
                    <a:pt x="382561" y="134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453686" y="448631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365" y="0"/>
                </a:lnTo>
              </a:path>
            </a:pathLst>
          </a:custGeom>
          <a:ln w="19010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42141" y="455263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55" y="0"/>
                </a:lnTo>
              </a:path>
            </a:pathLst>
          </a:custGeom>
          <a:ln w="19010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86362" y="3977860"/>
            <a:ext cx="0" cy="221615"/>
          </a:xfrm>
          <a:custGeom>
            <a:avLst/>
            <a:gdLst/>
            <a:ahLst/>
            <a:cxnLst/>
            <a:rect l="l" t="t" r="r" b="b"/>
            <a:pathLst>
              <a:path w="0" h="221614">
                <a:moveTo>
                  <a:pt x="0" y="0"/>
                </a:moveTo>
                <a:lnTo>
                  <a:pt x="0" y="221072"/>
                </a:lnTo>
              </a:path>
            </a:pathLst>
          </a:custGeom>
          <a:ln w="19017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6" name="object 4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78799" y="5867636"/>
            <a:ext cx="806278" cy="96173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6688585" y="2125879"/>
            <a:ext cx="4835525" cy="3568065"/>
            <a:chOff x="6688585" y="2125879"/>
            <a:chExt cx="4835525" cy="3568065"/>
          </a:xfrm>
        </p:grpSpPr>
        <p:pic>
          <p:nvPicPr>
            <p:cNvPr id="48" name="object 4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55321" y="5618159"/>
              <a:ext cx="232439" cy="7324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6962724" y="2156459"/>
              <a:ext cx="15875" cy="3442970"/>
            </a:xfrm>
            <a:custGeom>
              <a:avLst/>
              <a:gdLst/>
              <a:ahLst/>
              <a:cxnLst/>
              <a:rect l="l" t="t" r="r" b="b"/>
              <a:pathLst>
                <a:path w="15875" h="3442970">
                  <a:moveTo>
                    <a:pt x="15735" y="0"/>
                  </a:moveTo>
                  <a:lnTo>
                    <a:pt x="0" y="0"/>
                  </a:lnTo>
                  <a:lnTo>
                    <a:pt x="0" y="3435350"/>
                  </a:lnTo>
                  <a:lnTo>
                    <a:pt x="0" y="3439160"/>
                  </a:lnTo>
                  <a:lnTo>
                    <a:pt x="1625" y="3439160"/>
                  </a:lnTo>
                  <a:lnTo>
                    <a:pt x="1625" y="3442970"/>
                  </a:lnTo>
                  <a:lnTo>
                    <a:pt x="14109" y="3442970"/>
                  </a:lnTo>
                  <a:lnTo>
                    <a:pt x="14109" y="3439160"/>
                  </a:lnTo>
                  <a:lnTo>
                    <a:pt x="15735" y="3439160"/>
                  </a:lnTo>
                  <a:lnTo>
                    <a:pt x="15735" y="3435350"/>
                  </a:lnTo>
                  <a:lnTo>
                    <a:pt x="157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186934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86465" y="5618159"/>
              <a:ext cx="241838" cy="73248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7407249" y="2159863"/>
              <a:ext cx="236220" cy="3432175"/>
            </a:xfrm>
            <a:custGeom>
              <a:avLst/>
              <a:gdLst/>
              <a:ahLst/>
              <a:cxnLst/>
              <a:rect l="l" t="t" r="r" b="b"/>
              <a:pathLst>
                <a:path w="236220" h="3432175">
                  <a:moveTo>
                    <a:pt x="7874" y="0"/>
                  </a:moveTo>
                  <a:lnTo>
                    <a:pt x="0" y="0"/>
                  </a:lnTo>
                  <a:lnTo>
                    <a:pt x="0" y="3431552"/>
                  </a:lnTo>
                  <a:lnTo>
                    <a:pt x="7874" y="3431552"/>
                  </a:lnTo>
                  <a:lnTo>
                    <a:pt x="7874" y="0"/>
                  </a:lnTo>
                  <a:close/>
                </a:path>
                <a:path w="236220" h="3432175">
                  <a:moveTo>
                    <a:pt x="141605" y="0"/>
                  </a:moveTo>
                  <a:lnTo>
                    <a:pt x="133743" y="0"/>
                  </a:lnTo>
                  <a:lnTo>
                    <a:pt x="133743" y="3431552"/>
                  </a:lnTo>
                  <a:lnTo>
                    <a:pt x="141605" y="3431552"/>
                  </a:lnTo>
                  <a:lnTo>
                    <a:pt x="141605" y="0"/>
                  </a:lnTo>
                  <a:close/>
                </a:path>
                <a:path w="236220" h="3432175">
                  <a:moveTo>
                    <a:pt x="236004" y="0"/>
                  </a:moveTo>
                  <a:lnTo>
                    <a:pt x="228142" y="0"/>
                  </a:lnTo>
                  <a:lnTo>
                    <a:pt x="228142" y="3431552"/>
                  </a:lnTo>
                  <a:lnTo>
                    <a:pt x="236004" y="3431552"/>
                  </a:lnTo>
                  <a:lnTo>
                    <a:pt x="23600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689100" y="2159863"/>
              <a:ext cx="258445" cy="3529329"/>
            </a:xfrm>
            <a:custGeom>
              <a:avLst/>
              <a:gdLst/>
              <a:ahLst/>
              <a:cxnLst/>
              <a:rect l="l" t="t" r="r" b="b"/>
              <a:pathLst>
                <a:path w="258445" h="3529329">
                  <a:moveTo>
                    <a:pt x="24955" y="0"/>
                  </a:moveTo>
                  <a:lnTo>
                    <a:pt x="17094" y="0"/>
                  </a:lnTo>
                  <a:lnTo>
                    <a:pt x="17094" y="3431552"/>
                  </a:lnTo>
                  <a:lnTo>
                    <a:pt x="24955" y="3431552"/>
                  </a:lnTo>
                  <a:lnTo>
                    <a:pt x="24955" y="0"/>
                  </a:lnTo>
                  <a:close/>
                </a:path>
                <a:path w="258445" h="3529329">
                  <a:moveTo>
                    <a:pt x="25374" y="3458006"/>
                  </a:moveTo>
                  <a:lnTo>
                    <a:pt x="19926" y="3458006"/>
                  </a:lnTo>
                  <a:lnTo>
                    <a:pt x="18453" y="3461054"/>
                  </a:lnTo>
                  <a:lnTo>
                    <a:pt x="15938" y="3464191"/>
                  </a:lnTo>
                  <a:lnTo>
                    <a:pt x="8801" y="3470681"/>
                  </a:lnTo>
                  <a:lnTo>
                    <a:pt x="4711" y="3473437"/>
                  </a:lnTo>
                  <a:lnTo>
                    <a:pt x="0" y="3475723"/>
                  </a:lnTo>
                  <a:lnTo>
                    <a:pt x="0" y="3484092"/>
                  </a:lnTo>
                  <a:lnTo>
                    <a:pt x="16878" y="3473640"/>
                  </a:lnTo>
                  <a:lnTo>
                    <a:pt x="16878" y="3528872"/>
                  </a:lnTo>
                  <a:lnTo>
                    <a:pt x="25374" y="3528872"/>
                  </a:lnTo>
                  <a:lnTo>
                    <a:pt x="25374" y="3458006"/>
                  </a:lnTo>
                  <a:close/>
                </a:path>
                <a:path w="258445" h="3529329">
                  <a:moveTo>
                    <a:pt x="258241" y="3520541"/>
                  </a:moveTo>
                  <a:lnTo>
                    <a:pt x="224459" y="3520541"/>
                  </a:lnTo>
                  <a:lnTo>
                    <a:pt x="225412" y="3518966"/>
                  </a:lnTo>
                  <a:lnTo>
                    <a:pt x="226555" y="3517404"/>
                  </a:lnTo>
                  <a:lnTo>
                    <a:pt x="229387" y="3514293"/>
                  </a:lnTo>
                  <a:lnTo>
                    <a:pt x="232651" y="3511334"/>
                  </a:lnTo>
                  <a:lnTo>
                    <a:pt x="243865" y="3501694"/>
                  </a:lnTo>
                  <a:lnTo>
                    <a:pt x="248170" y="3497567"/>
                  </a:lnTo>
                  <a:lnTo>
                    <a:pt x="253415" y="3491534"/>
                  </a:lnTo>
                  <a:lnTo>
                    <a:pt x="255295" y="3488652"/>
                  </a:lnTo>
                  <a:lnTo>
                    <a:pt x="257505" y="3483191"/>
                  </a:lnTo>
                  <a:lnTo>
                    <a:pt x="258127" y="3480422"/>
                  </a:lnTo>
                  <a:lnTo>
                    <a:pt x="258127" y="3472040"/>
                  </a:lnTo>
                  <a:lnTo>
                    <a:pt x="256146" y="3467392"/>
                  </a:lnTo>
                  <a:lnTo>
                    <a:pt x="248488" y="3459886"/>
                  </a:lnTo>
                  <a:lnTo>
                    <a:pt x="243243" y="3458006"/>
                  </a:lnTo>
                  <a:lnTo>
                    <a:pt x="230124" y="3458006"/>
                  </a:lnTo>
                  <a:lnTo>
                    <a:pt x="224878" y="3459746"/>
                  </a:lnTo>
                  <a:lnTo>
                    <a:pt x="217119" y="3466706"/>
                  </a:lnTo>
                  <a:lnTo>
                    <a:pt x="214922" y="3471773"/>
                  </a:lnTo>
                  <a:lnTo>
                    <a:pt x="214287" y="3478415"/>
                  </a:lnTo>
                  <a:lnTo>
                    <a:pt x="222999" y="3479330"/>
                  </a:lnTo>
                  <a:lnTo>
                    <a:pt x="222999" y="3474910"/>
                  </a:lnTo>
                  <a:lnTo>
                    <a:pt x="224256" y="3471430"/>
                  </a:lnTo>
                  <a:lnTo>
                    <a:pt x="229082" y="3466427"/>
                  </a:lnTo>
                  <a:lnTo>
                    <a:pt x="232435" y="3465169"/>
                  </a:lnTo>
                  <a:lnTo>
                    <a:pt x="240296" y="3465169"/>
                  </a:lnTo>
                  <a:lnTo>
                    <a:pt x="243446" y="3466350"/>
                  </a:lnTo>
                  <a:lnTo>
                    <a:pt x="248170" y="3471075"/>
                  </a:lnTo>
                  <a:lnTo>
                    <a:pt x="249428" y="3473970"/>
                  </a:lnTo>
                  <a:lnTo>
                    <a:pt x="249428" y="3480676"/>
                  </a:lnTo>
                  <a:lnTo>
                    <a:pt x="248069" y="3484156"/>
                  </a:lnTo>
                  <a:lnTo>
                    <a:pt x="242824" y="3491509"/>
                  </a:lnTo>
                  <a:lnTo>
                    <a:pt x="237782" y="3496487"/>
                  </a:lnTo>
                  <a:lnTo>
                    <a:pt x="225513" y="3506813"/>
                  </a:lnTo>
                  <a:lnTo>
                    <a:pt x="221843" y="3510394"/>
                  </a:lnTo>
                  <a:lnTo>
                    <a:pt x="216700" y="3516553"/>
                  </a:lnTo>
                  <a:lnTo>
                    <a:pt x="214807" y="3519678"/>
                  </a:lnTo>
                  <a:lnTo>
                    <a:pt x="212928" y="3524770"/>
                  </a:lnTo>
                  <a:lnTo>
                    <a:pt x="212610" y="3526790"/>
                  </a:lnTo>
                  <a:lnTo>
                    <a:pt x="212712" y="3528872"/>
                  </a:lnTo>
                  <a:lnTo>
                    <a:pt x="258241" y="3528872"/>
                  </a:lnTo>
                  <a:lnTo>
                    <a:pt x="258241" y="3520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926471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120415" y="5618149"/>
              <a:ext cx="47625" cy="71120"/>
            </a:xfrm>
            <a:custGeom>
              <a:avLst/>
              <a:gdLst/>
              <a:ahLst/>
              <a:cxnLst/>
              <a:rect l="l" t="t" r="r" b="b"/>
              <a:pathLst>
                <a:path w="47625" h="71120">
                  <a:moveTo>
                    <a:pt x="38285" y="53678"/>
                  </a:moveTo>
                  <a:lnTo>
                    <a:pt x="29789" y="53678"/>
                  </a:lnTo>
                  <a:lnTo>
                    <a:pt x="29789" y="70581"/>
                  </a:lnTo>
                  <a:lnTo>
                    <a:pt x="38285" y="70581"/>
                  </a:lnTo>
                  <a:lnTo>
                    <a:pt x="38285" y="53678"/>
                  </a:lnTo>
                  <a:close/>
                </a:path>
                <a:path w="47625" h="71120">
                  <a:moveTo>
                    <a:pt x="38285" y="0"/>
                  </a:moveTo>
                  <a:lnTo>
                    <a:pt x="31362" y="0"/>
                  </a:lnTo>
                  <a:lnTo>
                    <a:pt x="0" y="45742"/>
                  </a:lnTo>
                  <a:lnTo>
                    <a:pt x="0" y="53678"/>
                  </a:lnTo>
                  <a:lnTo>
                    <a:pt x="47621" y="53678"/>
                  </a:lnTo>
                  <a:lnTo>
                    <a:pt x="47621" y="45742"/>
                  </a:lnTo>
                  <a:lnTo>
                    <a:pt x="8286" y="45742"/>
                  </a:lnTo>
                  <a:lnTo>
                    <a:pt x="29789" y="13914"/>
                  </a:lnTo>
                  <a:lnTo>
                    <a:pt x="38285" y="13914"/>
                  </a:lnTo>
                  <a:lnTo>
                    <a:pt x="38285" y="0"/>
                  </a:lnTo>
                  <a:close/>
                </a:path>
                <a:path w="47625" h="71120">
                  <a:moveTo>
                    <a:pt x="38285" y="13914"/>
                  </a:moveTo>
                  <a:lnTo>
                    <a:pt x="29789" y="13914"/>
                  </a:lnTo>
                  <a:lnTo>
                    <a:pt x="29789" y="45742"/>
                  </a:lnTo>
                  <a:lnTo>
                    <a:pt x="38285" y="45742"/>
                  </a:lnTo>
                  <a:lnTo>
                    <a:pt x="38285" y="13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146732" y="2159863"/>
              <a:ext cx="236220" cy="3432175"/>
            </a:xfrm>
            <a:custGeom>
              <a:avLst/>
              <a:gdLst/>
              <a:ahLst/>
              <a:cxnLst/>
              <a:rect l="l" t="t" r="r" b="b"/>
              <a:pathLst>
                <a:path w="236220" h="3432175">
                  <a:moveTo>
                    <a:pt x="7874" y="0"/>
                  </a:moveTo>
                  <a:lnTo>
                    <a:pt x="0" y="0"/>
                  </a:lnTo>
                  <a:lnTo>
                    <a:pt x="0" y="3431552"/>
                  </a:lnTo>
                  <a:lnTo>
                    <a:pt x="7874" y="3431552"/>
                  </a:lnTo>
                  <a:lnTo>
                    <a:pt x="7874" y="0"/>
                  </a:lnTo>
                  <a:close/>
                </a:path>
                <a:path w="236220" h="3432175">
                  <a:moveTo>
                    <a:pt x="141605" y="0"/>
                  </a:moveTo>
                  <a:lnTo>
                    <a:pt x="133743" y="0"/>
                  </a:lnTo>
                  <a:lnTo>
                    <a:pt x="133743" y="3431552"/>
                  </a:lnTo>
                  <a:lnTo>
                    <a:pt x="141605" y="3431552"/>
                  </a:lnTo>
                  <a:lnTo>
                    <a:pt x="141605" y="0"/>
                  </a:lnTo>
                  <a:close/>
                </a:path>
                <a:path w="236220" h="3432175">
                  <a:moveTo>
                    <a:pt x="236004" y="0"/>
                  </a:moveTo>
                  <a:lnTo>
                    <a:pt x="228142" y="0"/>
                  </a:lnTo>
                  <a:lnTo>
                    <a:pt x="228142" y="3431552"/>
                  </a:lnTo>
                  <a:lnTo>
                    <a:pt x="236004" y="3431552"/>
                  </a:lnTo>
                  <a:lnTo>
                    <a:pt x="23600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04985" y="5617858"/>
              <a:ext cx="93336" cy="72076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8445683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17599" y="5617858"/>
              <a:ext cx="100993" cy="7207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8665955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44165" y="5617858"/>
              <a:ext cx="102566" cy="72076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8894089" y="2159863"/>
              <a:ext cx="228600" cy="3432175"/>
            </a:xfrm>
            <a:custGeom>
              <a:avLst/>
              <a:gdLst/>
              <a:ahLst/>
              <a:cxnLst/>
              <a:rect l="l" t="t" r="r" b="b"/>
              <a:pathLst>
                <a:path w="228600" h="3432175">
                  <a:moveTo>
                    <a:pt x="7861" y="0"/>
                  </a:moveTo>
                  <a:lnTo>
                    <a:pt x="0" y="0"/>
                  </a:lnTo>
                  <a:lnTo>
                    <a:pt x="0" y="3431552"/>
                  </a:lnTo>
                  <a:lnTo>
                    <a:pt x="7861" y="3431552"/>
                  </a:lnTo>
                  <a:lnTo>
                    <a:pt x="7861" y="0"/>
                  </a:lnTo>
                  <a:close/>
                </a:path>
                <a:path w="228600" h="3432175">
                  <a:moveTo>
                    <a:pt x="133731" y="0"/>
                  </a:moveTo>
                  <a:lnTo>
                    <a:pt x="125869" y="0"/>
                  </a:lnTo>
                  <a:lnTo>
                    <a:pt x="125869" y="3431552"/>
                  </a:lnTo>
                  <a:lnTo>
                    <a:pt x="133731" y="3431552"/>
                  </a:lnTo>
                  <a:lnTo>
                    <a:pt x="133731" y="0"/>
                  </a:lnTo>
                  <a:close/>
                </a:path>
                <a:path w="228600" h="3432175">
                  <a:moveTo>
                    <a:pt x="228142" y="0"/>
                  </a:moveTo>
                  <a:lnTo>
                    <a:pt x="220268" y="0"/>
                  </a:lnTo>
                  <a:lnTo>
                    <a:pt x="220268" y="3431552"/>
                  </a:lnTo>
                  <a:lnTo>
                    <a:pt x="228142" y="3431552"/>
                  </a:lnTo>
                  <a:lnTo>
                    <a:pt x="22814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13001" y="5617858"/>
              <a:ext cx="148425" cy="72076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9185166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25616" y="5617858"/>
              <a:ext cx="156081" cy="72076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9405439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52181" y="5617858"/>
              <a:ext cx="157655" cy="72076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9633572" y="2159863"/>
              <a:ext cx="228600" cy="3432175"/>
            </a:xfrm>
            <a:custGeom>
              <a:avLst/>
              <a:gdLst/>
              <a:ahLst/>
              <a:cxnLst/>
              <a:rect l="l" t="t" r="r" b="b"/>
              <a:pathLst>
                <a:path w="228600" h="3432175">
                  <a:moveTo>
                    <a:pt x="7861" y="0"/>
                  </a:moveTo>
                  <a:lnTo>
                    <a:pt x="0" y="0"/>
                  </a:lnTo>
                  <a:lnTo>
                    <a:pt x="0" y="3431552"/>
                  </a:lnTo>
                  <a:lnTo>
                    <a:pt x="7861" y="3431552"/>
                  </a:lnTo>
                  <a:lnTo>
                    <a:pt x="7861" y="0"/>
                  </a:lnTo>
                  <a:close/>
                </a:path>
                <a:path w="228600" h="3432175">
                  <a:moveTo>
                    <a:pt x="133731" y="0"/>
                  </a:moveTo>
                  <a:lnTo>
                    <a:pt x="125869" y="0"/>
                  </a:lnTo>
                  <a:lnTo>
                    <a:pt x="125869" y="3431552"/>
                  </a:lnTo>
                  <a:lnTo>
                    <a:pt x="133731" y="3431552"/>
                  </a:lnTo>
                  <a:lnTo>
                    <a:pt x="133731" y="0"/>
                  </a:lnTo>
                  <a:close/>
                </a:path>
                <a:path w="228600" h="3432175">
                  <a:moveTo>
                    <a:pt x="228142" y="0"/>
                  </a:moveTo>
                  <a:lnTo>
                    <a:pt x="220268" y="0"/>
                  </a:lnTo>
                  <a:lnTo>
                    <a:pt x="220268" y="3431552"/>
                  </a:lnTo>
                  <a:lnTo>
                    <a:pt x="228142" y="3431552"/>
                  </a:lnTo>
                  <a:lnTo>
                    <a:pt x="22814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84477" y="5618826"/>
              <a:ext cx="97235" cy="74603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9924650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04644" y="5618826"/>
              <a:ext cx="105205" cy="74603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10152789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23132" y="5619138"/>
              <a:ext cx="106989" cy="74291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10373055" y="2159863"/>
              <a:ext cx="228600" cy="3432175"/>
            </a:xfrm>
            <a:custGeom>
              <a:avLst/>
              <a:gdLst/>
              <a:ahLst/>
              <a:cxnLst/>
              <a:rect l="l" t="t" r="r" b="b"/>
              <a:pathLst>
                <a:path w="228600" h="3432175">
                  <a:moveTo>
                    <a:pt x="7861" y="0"/>
                  </a:moveTo>
                  <a:lnTo>
                    <a:pt x="0" y="0"/>
                  </a:lnTo>
                  <a:lnTo>
                    <a:pt x="0" y="3431552"/>
                  </a:lnTo>
                  <a:lnTo>
                    <a:pt x="7861" y="3431552"/>
                  </a:lnTo>
                  <a:lnTo>
                    <a:pt x="7861" y="0"/>
                  </a:lnTo>
                  <a:close/>
                </a:path>
                <a:path w="228600" h="3432175">
                  <a:moveTo>
                    <a:pt x="133731" y="0"/>
                  </a:moveTo>
                  <a:lnTo>
                    <a:pt x="125869" y="0"/>
                  </a:lnTo>
                  <a:lnTo>
                    <a:pt x="125869" y="3431552"/>
                  </a:lnTo>
                  <a:lnTo>
                    <a:pt x="133731" y="3431552"/>
                  </a:lnTo>
                  <a:lnTo>
                    <a:pt x="133731" y="0"/>
                  </a:lnTo>
                  <a:close/>
                </a:path>
                <a:path w="228600" h="3432175">
                  <a:moveTo>
                    <a:pt x="228142" y="0"/>
                  </a:moveTo>
                  <a:lnTo>
                    <a:pt x="220268" y="0"/>
                  </a:lnTo>
                  <a:lnTo>
                    <a:pt x="220268" y="3431552"/>
                  </a:lnTo>
                  <a:lnTo>
                    <a:pt x="228142" y="3431552"/>
                  </a:lnTo>
                  <a:lnTo>
                    <a:pt x="22814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592283" y="5618493"/>
              <a:ext cx="152511" cy="7456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10664135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12556" y="5618493"/>
              <a:ext cx="160378" cy="74560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10892272" y="2159859"/>
              <a:ext cx="8255" cy="3432175"/>
            </a:xfrm>
            <a:custGeom>
              <a:avLst/>
              <a:gdLst/>
              <a:ahLst/>
              <a:cxnLst/>
              <a:rect l="l" t="t" r="r" b="b"/>
              <a:pathLst>
                <a:path w="8254" h="3432175">
                  <a:moveTo>
                    <a:pt x="7866" y="0"/>
                  </a:moveTo>
                  <a:lnTo>
                    <a:pt x="0" y="0"/>
                  </a:lnTo>
                  <a:lnTo>
                    <a:pt x="0" y="3431547"/>
                  </a:lnTo>
                  <a:lnTo>
                    <a:pt x="7866" y="3431547"/>
                  </a:lnTo>
                  <a:lnTo>
                    <a:pt x="786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31149" y="5618493"/>
              <a:ext cx="162057" cy="74560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11112538" y="2159863"/>
              <a:ext cx="228600" cy="3432175"/>
            </a:xfrm>
            <a:custGeom>
              <a:avLst/>
              <a:gdLst/>
              <a:ahLst/>
              <a:cxnLst/>
              <a:rect l="l" t="t" r="r" b="b"/>
              <a:pathLst>
                <a:path w="228600" h="3432175">
                  <a:moveTo>
                    <a:pt x="7874" y="0"/>
                  </a:moveTo>
                  <a:lnTo>
                    <a:pt x="0" y="0"/>
                  </a:lnTo>
                  <a:lnTo>
                    <a:pt x="0" y="3431552"/>
                  </a:lnTo>
                  <a:lnTo>
                    <a:pt x="7874" y="3431552"/>
                  </a:lnTo>
                  <a:lnTo>
                    <a:pt x="7874" y="0"/>
                  </a:lnTo>
                  <a:close/>
                </a:path>
                <a:path w="228600" h="3432175">
                  <a:moveTo>
                    <a:pt x="141605" y="0"/>
                  </a:moveTo>
                  <a:lnTo>
                    <a:pt x="133743" y="0"/>
                  </a:lnTo>
                  <a:lnTo>
                    <a:pt x="133743" y="3431552"/>
                  </a:lnTo>
                  <a:lnTo>
                    <a:pt x="141605" y="3431552"/>
                  </a:lnTo>
                  <a:lnTo>
                    <a:pt x="141605" y="0"/>
                  </a:lnTo>
                  <a:close/>
                </a:path>
                <a:path w="228600" h="3432175">
                  <a:moveTo>
                    <a:pt x="228142" y="0"/>
                  </a:moveTo>
                  <a:lnTo>
                    <a:pt x="220268" y="0"/>
                  </a:lnTo>
                  <a:lnTo>
                    <a:pt x="220268" y="3431552"/>
                  </a:lnTo>
                  <a:lnTo>
                    <a:pt x="228142" y="3431552"/>
                  </a:lnTo>
                  <a:lnTo>
                    <a:pt x="22814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15929" y="5618342"/>
              <a:ext cx="207789" cy="73925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6939127" y="2159863"/>
              <a:ext cx="4480560" cy="3435985"/>
            </a:xfrm>
            <a:custGeom>
              <a:avLst/>
              <a:gdLst/>
              <a:ahLst/>
              <a:cxnLst/>
              <a:rect l="l" t="t" r="r" b="b"/>
              <a:pathLst>
                <a:path w="4480559" h="3435985">
                  <a:moveTo>
                    <a:pt x="4480217" y="0"/>
                  </a:moveTo>
                  <a:lnTo>
                    <a:pt x="4472356" y="0"/>
                  </a:lnTo>
                  <a:lnTo>
                    <a:pt x="4472356" y="3427514"/>
                  </a:lnTo>
                  <a:lnTo>
                    <a:pt x="0" y="3427514"/>
                  </a:lnTo>
                  <a:lnTo>
                    <a:pt x="0" y="3435578"/>
                  </a:lnTo>
                  <a:lnTo>
                    <a:pt x="4480217" y="3435578"/>
                  </a:lnTo>
                  <a:lnTo>
                    <a:pt x="4480217" y="3431552"/>
                  </a:lnTo>
                  <a:lnTo>
                    <a:pt x="4480217" y="3427514"/>
                  </a:lnTo>
                  <a:lnTo>
                    <a:pt x="44802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31846" y="5383984"/>
              <a:ext cx="98817" cy="72022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939129" y="5418017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4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30210" y="5214950"/>
              <a:ext cx="100453" cy="71721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6939127" y="5079364"/>
              <a:ext cx="4480560" cy="177800"/>
            </a:xfrm>
            <a:custGeom>
              <a:avLst/>
              <a:gdLst/>
              <a:ahLst/>
              <a:cxnLst/>
              <a:rect l="l" t="t" r="r" b="b"/>
              <a:pathLst>
                <a:path w="4480559" h="177800">
                  <a:moveTo>
                    <a:pt x="4480217" y="169354"/>
                  </a:moveTo>
                  <a:lnTo>
                    <a:pt x="0" y="169354"/>
                  </a:lnTo>
                  <a:lnTo>
                    <a:pt x="0" y="177419"/>
                  </a:lnTo>
                  <a:lnTo>
                    <a:pt x="4480217" y="177419"/>
                  </a:lnTo>
                  <a:lnTo>
                    <a:pt x="4480217" y="169354"/>
                  </a:lnTo>
                  <a:close/>
                </a:path>
                <a:path w="4480559" h="177800">
                  <a:moveTo>
                    <a:pt x="4480217" y="64516"/>
                  </a:moveTo>
                  <a:lnTo>
                    <a:pt x="31457" y="64516"/>
                  </a:lnTo>
                  <a:lnTo>
                    <a:pt x="31457" y="72580"/>
                  </a:lnTo>
                  <a:lnTo>
                    <a:pt x="4480217" y="72580"/>
                  </a:lnTo>
                  <a:lnTo>
                    <a:pt x="4480217" y="64516"/>
                  </a:lnTo>
                  <a:close/>
                </a:path>
                <a:path w="4480559" h="177800">
                  <a:moveTo>
                    <a:pt x="4480217" y="0"/>
                  </a:moveTo>
                  <a:lnTo>
                    <a:pt x="31457" y="0"/>
                  </a:lnTo>
                  <a:lnTo>
                    <a:pt x="31457" y="8064"/>
                  </a:lnTo>
                  <a:lnTo>
                    <a:pt x="4480217" y="8064"/>
                  </a:lnTo>
                  <a:lnTo>
                    <a:pt x="448021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84394" y="4988819"/>
              <a:ext cx="146291" cy="72043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6939129" y="5022904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4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76778" y="4811397"/>
              <a:ext cx="153907" cy="72043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6939129" y="4845376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4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75142" y="4642040"/>
              <a:ext cx="155543" cy="72043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6939127" y="4506772"/>
              <a:ext cx="4480560" cy="177800"/>
            </a:xfrm>
            <a:custGeom>
              <a:avLst/>
              <a:gdLst/>
              <a:ahLst/>
              <a:cxnLst/>
              <a:rect l="l" t="t" r="r" b="b"/>
              <a:pathLst>
                <a:path w="4480559" h="177800">
                  <a:moveTo>
                    <a:pt x="4480217" y="169252"/>
                  </a:moveTo>
                  <a:lnTo>
                    <a:pt x="0" y="169252"/>
                  </a:lnTo>
                  <a:lnTo>
                    <a:pt x="0" y="177317"/>
                  </a:lnTo>
                  <a:lnTo>
                    <a:pt x="4480217" y="177317"/>
                  </a:lnTo>
                  <a:lnTo>
                    <a:pt x="4480217" y="169252"/>
                  </a:lnTo>
                  <a:close/>
                </a:path>
                <a:path w="4480559" h="177800">
                  <a:moveTo>
                    <a:pt x="4480217" y="72580"/>
                  </a:moveTo>
                  <a:lnTo>
                    <a:pt x="31457" y="72580"/>
                  </a:lnTo>
                  <a:lnTo>
                    <a:pt x="31457" y="80645"/>
                  </a:lnTo>
                  <a:lnTo>
                    <a:pt x="4480217" y="80645"/>
                  </a:lnTo>
                  <a:lnTo>
                    <a:pt x="4480217" y="72580"/>
                  </a:lnTo>
                  <a:close/>
                </a:path>
                <a:path w="4480559" h="177800">
                  <a:moveTo>
                    <a:pt x="4480217" y="0"/>
                  </a:moveTo>
                  <a:lnTo>
                    <a:pt x="31457" y="0"/>
                  </a:lnTo>
                  <a:lnTo>
                    <a:pt x="31457" y="8064"/>
                  </a:lnTo>
                  <a:lnTo>
                    <a:pt x="4480217" y="8064"/>
                  </a:lnTo>
                  <a:lnTo>
                    <a:pt x="448021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29283" y="4416230"/>
              <a:ext cx="201369" cy="72044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6939129" y="4450317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4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21657" y="4246873"/>
              <a:ext cx="208996" cy="72044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6939129" y="4280960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4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20032" y="4069452"/>
              <a:ext cx="210621" cy="72044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6939127" y="3934078"/>
              <a:ext cx="4480560" cy="177800"/>
            </a:xfrm>
            <a:custGeom>
              <a:avLst/>
              <a:gdLst/>
              <a:ahLst/>
              <a:cxnLst/>
              <a:rect l="l" t="t" r="r" b="b"/>
              <a:pathLst>
                <a:path w="4480559" h="177800">
                  <a:moveTo>
                    <a:pt x="4480217" y="169468"/>
                  </a:moveTo>
                  <a:lnTo>
                    <a:pt x="0" y="169468"/>
                  </a:lnTo>
                  <a:lnTo>
                    <a:pt x="0" y="177533"/>
                  </a:lnTo>
                  <a:lnTo>
                    <a:pt x="4480217" y="177533"/>
                  </a:lnTo>
                  <a:lnTo>
                    <a:pt x="4480217" y="169468"/>
                  </a:lnTo>
                  <a:close/>
                </a:path>
                <a:path w="4480559" h="177800">
                  <a:moveTo>
                    <a:pt x="4480217" y="72694"/>
                  </a:moveTo>
                  <a:lnTo>
                    <a:pt x="31457" y="72694"/>
                  </a:lnTo>
                  <a:lnTo>
                    <a:pt x="31457" y="80759"/>
                  </a:lnTo>
                  <a:lnTo>
                    <a:pt x="4480217" y="80759"/>
                  </a:lnTo>
                  <a:lnTo>
                    <a:pt x="4480217" y="72694"/>
                  </a:lnTo>
                  <a:close/>
                </a:path>
                <a:path w="4480559" h="177800">
                  <a:moveTo>
                    <a:pt x="4480217" y="0"/>
                  </a:moveTo>
                  <a:lnTo>
                    <a:pt x="31457" y="0"/>
                  </a:lnTo>
                  <a:lnTo>
                    <a:pt x="31457" y="8064"/>
                  </a:lnTo>
                  <a:lnTo>
                    <a:pt x="4480217" y="8064"/>
                  </a:lnTo>
                  <a:lnTo>
                    <a:pt x="448021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08350" y="3844180"/>
              <a:ext cx="121936" cy="72904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6939129" y="3877622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4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00505" y="3674823"/>
              <a:ext cx="129781" cy="72904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6939129" y="3708265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4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98826" y="3497724"/>
              <a:ext cx="131460" cy="72581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6939127" y="3361486"/>
              <a:ext cx="4480560" cy="177800"/>
            </a:xfrm>
            <a:custGeom>
              <a:avLst/>
              <a:gdLst/>
              <a:ahLst/>
              <a:cxnLst/>
              <a:rect l="l" t="t" r="r" b="b"/>
              <a:pathLst>
                <a:path w="4480559" h="177800">
                  <a:moveTo>
                    <a:pt x="4480217" y="169367"/>
                  </a:moveTo>
                  <a:lnTo>
                    <a:pt x="0" y="169367"/>
                  </a:lnTo>
                  <a:lnTo>
                    <a:pt x="0" y="177431"/>
                  </a:lnTo>
                  <a:lnTo>
                    <a:pt x="4480217" y="177431"/>
                  </a:lnTo>
                  <a:lnTo>
                    <a:pt x="4480217" y="169367"/>
                  </a:lnTo>
                  <a:close/>
                </a:path>
                <a:path w="4480559" h="177800">
                  <a:moveTo>
                    <a:pt x="4480217" y="72593"/>
                  </a:moveTo>
                  <a:lnTo>
                    <a:pt x="31457" y="72593"/>
                  </a:lnTo>
                  <a:lnTo>
                    <a:pt x="31457" y="80657"/>
                  </a:lnTo>
                  <a:lnTo>
                    <a:pt x="4480217" y="80657"/>
                  </a:lnTo>
                  <a:lnTo>
                    <a:pt x="4480217" y="72593"/>
                  </a:lnTo>
                  <a:close/>
                </a:path>
                <a:path w="4480559" h="177800">
                  <a:moveTo>
                    <a:pt x="4480217" y="0"/>
                  </a:moveTo>
                  <a:lnTo>
                    <a:pt x="31457" y="0"/>
                  </a:lnTo>
                  <a:lnTo>
                    <a:pt x="31457" y="8064"/>
                  </a:lnTo>
                  <a:lnTo>
                    <a:pt x="4480217" y="8064"/>
                  </a:lnTo>
                  <a:lnTo>
                    <a:pt x="448021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53104" y="3271485"/>
              <a:ext cx="177276" cy="73549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6939129" y="3305034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4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45321" y="3102128"/>
              <a:ext cx="185059" cy="73549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6939129" y="3135676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5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43654" y="2932771"/>
              <a:ext cx="186726" cy="73549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6939127" y="2788907"/>
              <a:ext cx="4480560" cy="186055"/>
            </a:xfrm>
            <a:custGeom>
              <a:avLst/>
              <a:gdLst/>
              <a:ahLst/>
              <a:cxnLst/>
              <a:rect l="l" t="t" r="r" b="b"/>
              <a:pathLst>
                <a:path w="4480559" h="186055">
                  <a:moveTo>
                    <a:pt x="4480217" y="177419"/>
                  </a:moveTo>
                  <a:lnTo>
                    <a:pt x="0" y="177419"/>
                  </a:lnTo>
                  <a:lnTo>
                    <a:pt x="0" y="185483"/>
                  </a:lnTo>
                  <a:lnTo>
                    <a:pt x="4480217" y="185483"/>
                  </a:lnTo>
                  <a:lnTo>
                    <a:pt x="4480217" y="177419"/>
                  </a:lnTo>
                  <a:close/>
                </a:path>
                <a:path w="4480559" h="186055">
                  <a:moveTo>
                    <a:pt x="4480217" y="72580"/>
                  </a:moveTo>
                  <a:lnTo>
                    <a:pt x="31457" y="72580"/>
                  </a:lnTo>
                  <a:lnTo>
                    <a:pt x="31457" y="80645"/>
                  </a:lnTo>
                  <a:lnTo>
                    <a:pt x="4480217" y="80645"/>
                  </a:lnTo>
                  <a:lnTo>
                    <a:pt x="4480217" y="72580"/>
                  </a:lnTo>
                  <a:close/>
                </a:path>
                <a:path w="4480559" h="186055">
                  <a:moveTo>
                    <a:pt x="4480217" y="0"/>
                  </a:moveTo>
                  <a:lnTo>
                    <a:pt x="31457" y="0"/>
                  </a:lnTo>
                  <a:lnTo>
                    <a:pt x="31457" y="8064"/>
                  </a:lnTo>
                  <a:lnTo>
                    <a:pt x="4480217" y="8064"/>
                  </a:lnTo>
                  <a:lnTo>
                    <a:pt x="448021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97984" y="2698790"/>
              <a:ext cx="232439" cy="73225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6939129" y="2732446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5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90232" y="2529433"/>
              <a:ext cx="240191" cy="73225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6939129" y="2563089"/>
              <a:ext cx="4480560" cy="8255"/>
            </a:xfrm>
            <a:custGeom>
              <a:avLst/>
              <a:gdLst/>
              <a:ahLst/>
              <a:cxnLst/>
              <a:rect l="l" t="t" r="r" b="b"/>
              <a:pathLst>
                <a:path w="4480559" h="8255">
                  <a:moveTo>
                    <a:pt x="4480222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80222" y="8064"/>
                  </a:lnTo>
                  <a:lnTo>
                    <a:pt x="448022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88585" y="2360076"/>
              <a:ext cx="241838" cy="73225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6970585" y="2216314"/>
              <a:ext cx="4448810" cy="80645"/>
            </a:xfrm>
            <a:custGeom>
              <a:avLst/>
              <a:gdLst/>
              <a:ahLst/>
              <a:cxnLst/>
              <a:rect l="l" t="t" r="r" b="b"/>
              <a:pathLst>
                <a:path w="4448809" h="80644">
                  <a:moveTo>
                    <a:pt x="4448759" y="72580"/>
                  </a:moveTo>
                  <a:lnTo>
                    <a:pt x="0" y="72580"/>
                  </a:lnTo>
                  <a:lnTo>
                    <a:pt x="0" y="80645"/>
                  </a:lnTo>
                  <a:lnTo>
                    <a:pt x="4448759" y="80645"/>
                  </a:lnTo>
                  <a:lnTo>
                    <a:pt x="4448759" y="72580"/>
                  </a:lnTo>
                  <a:close/>
                </a:path>
                <a:path w="4448809" h="80644">
                  <a:moveTo>
                    <a:pt x="4448759" y="0"/>
                  </a:moveTo>
                  <a:lnTo>
                    <a:pt x="0" y="0"/>
                  </a:lnTo>
                  <a:lnTo>
                    <a:pt x="0" y="8064"/>
                  </a:lnTo>
                  <a:lnTo>
                    <a:pt x="4448759" y="8064"/>
                  </a:lnTo>
                  <a:lnTo>
                    <a:pt x="444875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894525" y="2125890"/>
              <a:ext cx="4525010" cy="71120"/>
            </a:xfrm>
            <a:custGeom>
              <a:avLst/>
              <a:gdLst/>
              <a:ahLst/>
              <a:cxnLst/>
              <a:rect l="l" t="t" r="r" b="b"/>
              <a:pathLst>
                <a:path w="4525009" h="71119">
                  <a:moveTo>
                    <a:pt x="25361" y="0"/>
                  </a:moveTo>
                  <a:lnTo>
                    <a:pt x="19913" y="0"/>
                  </a:lnTo>
                  <a:lnTo>
                    <a:pt x="18440" y="3009"/>
                  </a:lnTo>
                  <a:lnTo>
                    <a:pt x="15938" y="6235"/>
                  </a:lnTo>
                  <a:lnTo>
                    <a:pt x="8864" y="12687"/>
                  </a:lnTo>
                  <a:lnTo>
                    <a:pt x="4724" y="15481"/>
                  </a:lnTo>
                  <a:lnTo>
                    <a:pt x="0" y="17741"/>
                  </a:lnTo>
                  <a:lnTo>
                    <a:pt x="0" y="26123"/>
                  </a:lnTo>
                  <a:lnTo>
                    <a:pt x="16903" y="15697"/>
                  </a:lnTo>
                  <a:lnTo>
                    <a:pt x="16903" y="70853"/>
                  </a:lnTo>
                  <a:lnTo>
                    <a:pt x="25361" y="70853"/>
                  </a:lnTo>
                  <a:lnTo>
                    <a:pt x="25361" y="0"/>
                  </a:lnTo>
                  <a:close/>
                </a:path>
                <a:path w="4525009" h="71119">
                  <a:moveTo>
                    <a:pt x="4524819" y="33972"/>
                  </a:moveTo>
                  <a:lnTo>
                    <a:pt x="44602" y="33972"/>
                  </a:lnTo>
                  <a:lnTo>
                    <a:pt x="44602" y="42037"/>
                  </a:lnTo>
                  <a:lnTo>
                    <a:pt x="4524819" y="42037"/>
                  </a:lnTo>
                  <a:lnTo>
                    <a:pt x="4524819" y="33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939129" y="2370828"/>
              <a:ext cx="4485780" cy="2826594"/>
            </a:xfrm>
            <a:prstGeom prst="rect">
              <a:avLst/>
            </a:prstGeom>
          </p:spPr>
        </p:pic>
      </p:grpSp>
      <p:pic>
        <p:nvPicPr>
          <p:cNvPr id="119" name="object 11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461266" y="3479444"/>
            <a:ext cx="94297" cy="812375"/>
          </a:xfrm>
          <a:prstGeom prst="rect">
            <a:avLst/>
          </a:prstGeom>
        </p:spPr>
      </p:pic>
      <p:sp>
        <p:nvSpPr>
          <p:cNvPr id="120" name="object 120" descr=""/>
          <p:cNvSpPr txBox="1"/>
          <p:nvPr/>
        </p:nvSpPr>
        <p:spPr>
          <a:xfrm>
            <a:off x="2489277" y="5220448"/>
            <a:ext cx="37147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350" spc="-25">
                <a:latin typeface="Times New Roman"/>
                <a:cs typeface="Times New Roman"/>
              </a:rPr>
              <a:t>OUT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2267872" y="4887953"/>
            <a:ext cx="1529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668655" algn="l"/>
              </a:tabLst>
            </a:pPr>
            <a:r>
              <a:rPr dirty="0" baseline="-18518" sz="3600" spc="-75">
                <a:latin typeface="Times New Roman"/>
                <a:cs typeface="Times New Roman"/>
              </a:rPr>
              <a:t>Z</a:t>
            </a:r>
            <a:r>
              <a:rPr dirty="0" baseline="-18518" sz="3600">
                <a:latin typeface="Times New Roman"/>
                <a:cs typeface="Times New Roman"/>
              </a:rPr>
              <a:t>	</a:t>
            </a:r>
            <a:r>
              <a:rPr dirty="0" baseline="-18518" sz="3600">
                <a:latin typeface="Symbol"/>
                <a:cs typeface="Symbol"/>
              </a:rPr>
              <a:t></a:t>
            </a:r>
            <a:r>
              <a:rPr dirty="0" baseline="-18518" sz="3600" spc="127">
                <a:latin typeface="Times New Roman"/>
                <a:cs typeface="Times New Roman"/>
              </a:rPr>
              <a:t> </a:t>
            </a:r>
            <a:r>
              <a:rPr dirty="0" baseline="18518" sz="3600" spc="-30">
                <a:latin typeface="Times New Roman"/>
                <a:cs typeface="Times New Roman"/>
              </a:rPr>
              <a:t>V</a:t>
            </a:r>
            <a:r>
              <a:rPr dirty="0" sz="1350" spc="-20">
                <a:latin typeface="Times New Roman"/>
                <a:cs typeface="Times New Roman"/>
              </a:rPr>
              <a:t>OUT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3234414" y="5233938"/>
            <a:ext cx="114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3345510" y="5463272"/>
            <a:ext cx="37147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350" spc="-25">
                <a:latin typeface="Times New Roman"/>
                <a:cs typeface="Times New Roman"/>
              </a:rPr>
              <a:t>OUT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124" name="object 124" descr=""/>
          <p:cNvGrpSpPr/>
          <p:nvPr/>
        </p:nvGrpSpPr>
        <p:grpSpPr>
          <a:xfrm>
            <a:off x="2215498" y="4746698"/>
            <a:ext cx="1657350" cy="996950"/>
            <a:chOff x="2215498" y="4746698"/>
            <a:chExt cx="1657350" cy="996950"/>
          </a:xfrm>
        </p:grpSpPr>
        <p:sp>
          <p:nvSpPr>
            <p:cNvPr id="125" name="object 125" descr=""/>
            <p:cNvSpPr/>
            <p:nvPr/>
          </p:nvSpPr>
          <p:spPr>
            <a:xfrm>
              <a:off x="3172518" y="5243067"/>
              <a:ext cx="618490" cy="0"/>
            </a:xfrm>
            <a:custGeom>
              <a:avLst/>
              <a:gdLst/>
              <a:ahLst/>
              <a:cxnLst/>
              <a:rect l="l" t="t" r="r" b="b"/>
              <a:pathLst>
                <a:path w="618489" h="0">
                  <a:moveTo>
                    <a:pt x="0" y="0"/>
                  </a:moveTo>
                  <a:lnTo>
                    <a:pt x="618170" y="0"/>
                  </a:lnTo>
                </a:path>
              </a:pathLst>
            </a:custGeom>
            <a:ln w="15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229785" y="4760986"/>
              <a:ext cx="1628775" cy="968375"/>
            </a:xfrm>
            <a:custGeom>
              <a:avLst/>
              <a:gdLst/>
              <a:ahLst/>
              <a:cxnLst/>
              <a:rect l="l" t="t" r="r" b="b"/>
              <a:pathLst>
                <a:path w="1628775" h="968375">
                  <a:moveTo>
                    <a:pt x="0" y="0"/>
                  </a:moveTo>
                  <a:lnTo>
                    <a:pt x="1628358" y="0"/>
                  </a:lnTo>
                  <a:lnTo>
                    <a:pt x="1628358" y="968130"/>
                  </a:lnTo>
                  <a:lnTo>
                    <a:pt x="0" y="9681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28" name="object 1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29" name="object 12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83267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20"/>
              <a:t> </a:t>
            </a:r>
            <a:r>
              <a:rPr dirty="0"/>
              <a:t>More</a:t>
            </a:r>
            <a:r>
              <a:rPr dirty="0" spc="-20"/>
              <a:t> </a:t>
            </a:r>
            <a:r>
              <a:rPr dirty="0"/>
              <a:t>Results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“Same”</a:t>
            </a:r>
            <a:r>
              <a:rPr dirty="0" spc="-10"/>
              <a:t> File…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7740" y="547866"/>
            <a:ext cx="8907780" cy="87376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Input</a:t>
            </a:r>
            <a:r>
              <a:rPr dirty="0" sz="2400" spc="-15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rejection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ratio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 (PSRR):</a:t>
            </a:r>
            <a:endParaRPr sz="2400">
              <a:latin typeface="Arial"/>
              <a:cs typeface="Arial"/>
            </a:endParaRPr>
          </a:p>
          <a:p>
            <a:pPr marL="274955" indent="-262890">
              <a:lnSpc>
                <a:spcPct val="100000"/>
              </a:lnSpc>
              <a:spcBef>
                <a:spcPts val="505"/>
              </a:spcBef>
              <a:buClr>
                <a:srgbClr val="A6A6A6"/>
              </a:buClr>
              <a:buChar char="•"/>
              <a:tabLst>
                <a:tab pos="274955" algn="l"/>
                <a:tab pos="275590" algn="l"/>
                <a:tab pos="5991860" algn="l"/>
                <a:tab pos="6254115" algn="l"/>
              </a:tabLst>
            </a:pP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is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setup: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A6A6A6"/>
                </a:solidFill>
                <a:latin typeface="Arial"/>
                <a:cs typeface="Arial"/>
              </a:rPr>
              <a:t>•</a:t>
            </a:r>
            <a:r>
              <a:rPr dirty="0" sz="23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results: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43290" y="2358609"/>
            <a:ext cx="5313680" cy="2227580"/>
            <a:chOff x="443290" y="2358609"/>
            <a:chExt cx="5313680" cy="2227580"/>
          </a:xfrm>
        </p:grpSpPr>
        <p:sp>
          <p:nvSpPr>
            <p:cNvPr id="5" name="object 5" descr=""/>
            <p:cNvSpPr/>
            <p:nvPr/>
          </p:nvSpPr>
          <p:spPr>
            <a:xfrm>
              <a:off x="5093886" y="3472267"/>
              <a:ext cx="0" cy="662940"/>
            </a:xfrm>
            <a:custGeom>
              <a:avLst/>
              <a:gdLst/>
              <a:ahLst/>
              <a:cxnLst/>
              <a:rect l="l" t="t" r="r" b="b"/>
              <a:pathLst>
                <a:path w="0" h="662939">
                  <a:moveTo>
                    <a:pt x="0" y="0"/>
                  </a:moveTo>
                  <a:lnTo>
                    <a:pt x="0" y="662397"/>
                  </a:lnTo>
                </a:path>
              </a:pathLst>
            </a:custGeom>
            <a:ln w="19005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546839" y="2589012"/>
              <a:ext cx="1547495" cy="1104265"/>
            </a:xfrm>
            <a:custGeom>
              <a:avLst/>
              <a:gdLst/>
              <a:ahLst/>
              <a:cxnLst/>
              <a:rect l="l" t="t" r="r" b="b"/>
              <a:pathLst>
                <a:path w="1547495" h="1104264">
                  <a:moveTo>
                    <a:pt x="220970" y="0"/>
                  </a:moveTo>
                  <a:lnTo>
                    <a:pt x="1326076" y="0"/>
                  </a:lnTo>
                </a:path>
                <a:path w="1547495" h="1104264">
                  <a:moveTo>
                    <a:pt x="220970" y="0"/>
                  </a:moveTo>
                  <a:lnTo>
                    <a:pt x="220970" y="1104037"/>
                  </a:lnTo>
                </a:path>
                <a:path w="1547495" h="1104264">
                  <a:moveTo>
                    <a:pt x="1326076" y="0"/>
                  </a:moveTo>
                  <a:lnTo>
                    <a:pt x="1326076" y="1104037"/>
                  </a:lnTo>
                </a:path>
                <a:path w="1547495" h="1104264">
                  <a:moveTo>
                    <a:pt x="0" y="220782"/>
                  </a:moveTo>
                  <a:lnTo>
                    <a:pt x="220970" y="220782"/>
                  </a:lnTo>
                </a:path>
                <a:path w="1547495" h="1104264">
                  <a:moveTo>
                    <a:pt x="0" y="883255"/>
                  </a:moveTo>
                  <a:lnTo>
                    <a:pt x="220970" y="883255"/>
                  </a:lnTo>
                </a:path>
                <a:path w="1547495" h="1104264">
                  <a:moveTo>
                    <a:pt x="1547047" y="883255"/>
                  </a:moveTo>
                  <a:lnTo>
                    <a:pt x="1326076" y="883255"/>
                  </a:lnTo>
                </a:path>
                <a:path w="1547495" h="1104264">
                  <a:moveTo>
                    <a:pt x="220970" y="1104037"/>
                  </a:moveTo>
                  <a:lnTo>
                    <a:pt x="1326076" y="1104037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52570" y="2441790"/>
              <a:ext cx="941069" cy="1042035"/>
            </a:xfrm>
            <a:custGeom>
              <a:avLst/>
              <a:gdLst/>
              <a:ahLst/>
              <a:cxnLst/>
              <a:rect l="l" t="t" r="r" b="b"/>
              <a:pathLst>
                <a:path w="941070" h="1042035">
                  <a:moveTo>
                    <a:pt x="90589" y="28486"/>
                  </a:moveTo>
                  <a:lnTo>
                    <a:pt x="89319" y="23037"/>
                  </a:lnTo>
                  <a:lnTo>
                    <a:pt x="86918" y="18224"/>
                  </a:lnTo>
                  <a:lnTo>
                    <a:pt x="84874" y="14046"/>
                  </a:lnTo>
                  <a:lnTo>
                    <a:pt x="84505" y="13284"/>
                  </a:lnTo>
                  <a:lnTo>
                    <a:pt x="81343" y="9486"/>
                  </a:lnTo>
                  <a:lnTo>
                    <a:pt x="77419" y="6705"/>
                  </a:lnTo>
                  <a:lnTo>
                    <a:pt x="74371" y="4660"/>
                  </a:lnTo>
                  <a:lnTo>
                    <a:pt x="74371" y="29870"/>
                  </a:lnTo>
                  <a:lnTo>
                    <a:pt x="74371" y="41643"/>
                  </a:lnTo>
                  <a:lnTo>
                    <a:pt x="72224" y="46964"/>
                  </a:lnTo>
                  <a:lnTo>
                    <a:pt x="67906" y="50761"/>
                  </a:lnTo>
                  <a:lnTo>
                    <a:pt x="63728" y="54559"/>
                  </a:lnTo>
                  <a:lnTo>
                    <a:pt x="56502" y="56464"/>
                  </a:lnTo>
                  <a:lnTo>
                    <a:pt x="15709" y="56464"/>
                  </a:lnTo>
                  <a:lnTo>
                    <a:pt x="15709" y="14046"/>
                  </a:lnTo>
                  <a:lnTo>
                    <a:pt x="53086" y="14046"/>
                  </a:lnTo>
                  <a:lnTo>
                    <a:pt x="70573" y="22148"/>
                  </a:lnTo>
                  <a:lnTo>
                    <a:pt x="73101" y="25565"/>
                  </a:lnTo>
                  <a:lnTo>
                    <a:pt x="74371" y="29870"/>
                  </a:lnTo>
                  <a:lnTo>
                    <a:pt x="74371" y="4660"/>
                  </a:lnTo>
                  <a:lnTo>
                    <a:pt x="73482" y="4051"/>
                  </a:lnTo>
                  <a:lnTo>
                    <a:pt x="68541" y="2146"/>
                  </a:lnTo>
                  <a:lnTo>
                    <a:pt x="62712" y="1130"/>
                  </a:lnTo>
                  <a:lnTo>
                    <a:pt x="58661" y="381"/>
                  </a:lnTo>
                  <a:lnTo>
                    <a:pt x="52578" y="0"/>
                  </a:lnTo>
                  <a:lnTo>
                    <a:pt x="0" y="0"/>
                  </a:lnTo>
                  <a:lnTo>
                    <a:pt x="0" y="118618"/>
                  </a:lnTo>
                  <a:lnTo>
                    <a:pt x="15709" y="118618"/>
                  </a:lnTo>
                  <a:lnTo>
                    <a:pt x="15709" y="70383"/>
                  </a:lnTo>
                  <a:lnTo>
                    <a:pt x="46113" y="70383"/>
                  </a:lnTo>
                  <a:lnTo>
                    <a:pt x="83616" y="56464"/>
                  </a:lnTo>
                  <a:lnTo>
                    <a:pt x="90589" y="34302"/>
                  </a:lnTo>
                  <a:lnTo>
                    <a:pt x="90589" y="28486"/>
                  </a:lnTo>
                  <a:close/>
                </a:path>
                <a:path w="941070" h="1042035">
                  <a:moveTo>
                    <a:pt x="139369" y="988580"/>
                  </a:moveTo>
                  <a:lnTo>
                    <a:pt x="131521" y="942746"/>
                  </a:lnTo>
                  <a:lnTo>
                    <a:pt x="125171" y="934529"/>
                  </a:lnTo>
                  <a:lnTo>
                    <a:pt x="123024" y="932726"/>
                  </a:lnTo>
                  <a:lnTo>
                    <a:pt x="123024" y="979208"/>
                  </a:lnTo>
                  <a:lnTo>
                    <a:pt x="122974" y="988580"/>
                  </a:lnTo>
                  <a:lnTo>
                    <a:pt x="122008" y="995921"/>
                  </a:lnTo>
                  <a:lnTo>
                    <a:pt x="119862" y="1002245"/>
                  </a:lnTo>
                  <a:lnTo>
                    <a:pt x="117830" y="1008583"/>
                  </a:lnTo>
                  <a:lnTo>
                    <a:pt x="114922" y="1013650"/>
                  </a:lnTo>
                  <a:lnTo>
                    <a:pt x="111112" y="1017320"/>
                  </a:lnTo>
                  <a:lnTo>
                    <a:pt x="108458" y="1019975"/>
                  </a:lnTo>
                  <a:lnTo>
                    <a:pt x="104902" y="1022121"/>
                  </a:lnTo>
                  <a:lnTo>
                    <a:pt x="100469" y="1023518"/>
                  </a:lnTo>
                  <a:lnTo>
                    <a:pt x="95910" y="1025042"/>
                  </a:lnTo>
                  <a:lnTo>
                    <a:pt x="89700" y="1025804"/>
                  </a:lnTo>
                  <a:lnTo>
                    <a:pt x="56375" y="1025804"/>
                  </a:lnTo>
                  <a:lnTo>
                    <a:pt x="56375" y="934529"/>
                  </a:lnTo>
                  <a:lnTo>
                    <a:pt x="90843" y="934529"/>
                  </a:lnTo>
                  <a:lnTo>
                    <a:pt x="97688" y="935278"/>
                  </a:lnTo>
                  <a:lnTo>
                    <a:pt x="101866" y="936929"/>
                  </a:lnTo>
                  <a:lnTo>
                    <a:pt x="107823" y="939203"/>
                  </a:lnTo>
                  <a:lnTo>
                    <a:pt x="123024" y="979208"/>
                  </a:lnTo>
                  <a:lnTo>
                    <a:pt x="123024" y="932726"/>
                  </a:lnTo>
                  <a:lnTo>
                    <a:pt x="115684" y="926553"/>
                  </a:lnTo>
                  <a:lnTo>
                    <a:pt x="109855" y="923632"/>
                  </a:lnTo>
                  <a:lnTo>
                    <a:pt x="98069" y="920978"/>
                  </a:lnTo>
                  <a:lnTo>
                    <a:pt x="90970" y="920343"/>
                  </a:lnTo>
                  <a:lnTo>
                    <a:pt x="40538" y="920343"/>
                  </a:lnTo>
                  <a:lnTo>
                    <a:pt x="40538" y="1039850"/>
                  </a:lnTo>
                  <a:lnTo>
                    <a:pt x="90843" y="1039850"/>
                  </a:lnTo>
                  <a:lnTo>
                    <a:pt x="127965" y="1020991"/>
                  </a:lnTo>
                  <a:lnTo>
                    <a:pt x="131394" y="1016431"/>
                  </a:lnTo>
                  <a:lnTo>
                    <a:pt x="134048" y="1010602"/>
                  </a:lnTo>
                  <a:lnTo>
                    <a:pt x="136207" y="1003515"/>
                  </a:lnTo>
                  <a:lnTo>
                    <a:pt x="138353" y="996556"/>
                  </a:lnTo>
                  <a:lnTo>
                    <a:pt x="139369" y="988580"/>
                  </a:lnTo>
                  <a:close/>
                </a:path>
                <a:path w="941070" h="1042035">
                  <a:moveTo>
                    <a:pt x="187134" y="74434"/>
                  </a:moveTo>
                  <a:lnTo>
                    <a:pt x="172173" y="39293"/>
                  </a:lnTo>
                  <a:lnTo>
                    <a:pt x="172173" y="64516"/>
                  </a:lnTo>
                  <a:lnTo>
                    <a:pt x="172161" y="75704"/>
                  </a:lnTo>
                  <a:lnTo>
                    <a:pt x="154063" y="108610"/>
                  </a:lnTo>
                  <a:lnTo>
                    <a:pt x="139623" y="108610"/>
                  </a:lnTo>
                  <a:lnTo>
                    <a:pt x="121500" y="75704"/>
                  </a:lnTo>
                  <a:lnTo>
                    <a:pt x="121958" y="67957"/>
                  </a:lnTo>
                  <a:lnTo>
                    <a:pt x="139623" y="42786"/>
                  </a:lnTo>
                  <a:lnTo>
                    <a:pt x="154063" y="42786"/>
                  </a:lnTo>
                  <a:lnTo>
                    <a:pt x="160020" y="45567"/>
                  </a:lnTo>
                  <a:lnTo>
                    <a:pt x="169786" y="56591"/>
                  </a:lnTo>
                  <a:lnTo>
                    <a:pt x="172173" y="64516"/>
                  </a:lnTo>
                  <a:lnTo>
                    <a:pt x="172173" y="39293"/>
                  </a:lnTo>
                  <a:lnTo>
                    <a:pt x="169849" y="37325"/>
                  </a:lnTo>
                  <a:lnTo>
                    <a:pt x="163017" y="33693"/>
                  </a:lnTo>
                  <a:lnTo>
                    <a:pt x="155359" y="31496"/>
                  </a:lnTo>
                  <a:lnTo>
                    <a:pt x="146850" y="30759"/>
                  </a:lnTo>
                  <a:lnTo>
                    <a:pt x="139179" y="31356"/>
                  </a:lnTo>
                  <a:lnTo>
                    <a:pt x="107391" y="64516"/>
                  </a:lnTo>
                  <a:lnTo>
                    <a:pt x="106553" y="75704"/>
                  </a:lnTo>
                  <a:lnTo>
                    <a:pt x="107251" y="85902"/>
                  </a:lnTo>
                  <a:lnTo>
                    <a:pt x="130568" y="117652"/>
                  </a:lnTo>
                  <a:lnTo>
                    <a:pt x="146850" y="120510"/>
                  </a:lnTo>
                  <a:lnTo>
                    <a:pt x="154317" y="120510"/>
                  </a:lnTo>
                  <a:lnTo>
                    <a:pt x="161290" y="118872"/>
                  </a:lnTo>
                  <a:lnTo>
                    <a:pt x="173964" y="111785"/>
                  </a:lnTo>
                  <a:lnTo>
                    <a:pt x="177050" y="108610"/>
                  </a:lnTo>
                  <a:lnTo>
                    <a:pt x="178777" y="106845"/>
                  </a:lnTo>
                  <a:lnTo>
                    <a:pt x="182194" y="100507"/>
                  </a:lnTo>
                  <a:lnTo>
                    <a:pt x="184353" y="95338"/>
                  </a:lnTo>
                  <a:lnTo>
                    <a:pt x="185902" y="89281"/>
                  </a:lnTo>
                  <a:lnTo>
                    <a:pt x="186829" y="82321"/>
                  </a:lnTo>
                  <a:lnTo>
                    <a:pt x="187134" y="74434"/>
                  </a:lnTo>
                  <a:close/>
                </a:path>
                <a:path w="941070" h="1042035">
                  <a:moveTo>
                    <a:pt x="209816" y="956043"/>
                  </a:moveTo>
                  <a:lnTo>
                    <a:pt x="204622" y="952881"/>
                  </a:lnTo>
                  <a:lnTo>
                    <a:pt x="199682" y="951357"/>
                  </a:lnTo>
                  <a:lnTo>
                    <a:pt x="191198" y="951357"/>
                  </a:lnTo>
                  <a:lnTo>
                    <a:pt x="175856" y="966419"/>
                  </a:lnTo>
                  <a:lnTo>
                    <a:pt x="175856" y="953262"/>
                  </a:lnTo>
                  <a:lnTo>
                    <a:pt x="162687" y="953262"/>
                  </a:lnTo>
                  <a:lnTo>
                    <a:pt x="162687" y="1039850"/>
                  </a:lnTo>
                  <a:lnTo>
                    <a:pt x="177380" y="1039850"/>
                  </a:lnTo>
                  <a:lnTo>
                    <a:pt x="177380" y="988326"/>
                  </a:lnTo>
                  <a:lnTo>
                    <a:pt x="178142" y="982624"/>
                  </a:lnTo>
                  <a:lnTo>
                    <a:pt x="190690" y="966546"/>
                  </a:lnTo>
                  <a:lnTo>
                    <a:pt x="197523" y="966546"/>
                  </a:lnTo>
                  <a:lnTo>
                    <a:pt x="201079" y="967562"/>
                  </a:lnTo>
                  <a:lnTo>
                    <a:pt x="204749" y="969721"/>
                  </a:lnTo>
                  <a:lnTo>
                    <a:pt x="205917" y="966546"/>
                  </a:lnTo>
                  <a:lnTo>
                    <a:pt x="205968" y="966419"/>
                  </a:lnTo>
                  <a:lnTo>
                    <a:pt x="209816" y="956043"/>
                  </a:lnTo>
                  <a:close/>
                </a:path>
                <a:path w="941070" h="1042035">
                  <a:moveTo>
                    <a:pt x="234911" y="953262"/>
                  </a:moveTo>
                  <a:lnTo>
                    <a:pt x="220205" y="953262"/>
                  </a:lnTo>
                  <a:lnTo>
                    <a:pt x="220205" y="1039850"/>
                  </a:lnTo>
                  <a:lnTo>
                    <a:pt x="234911" y="1039850"/>
                  </a:lnTo>
                  <a:lnTo>
                    <a:pt x="234911" y="953262"/>
                  </a:lnTo>
                  <a:close/>
                </a:path>
                <a:path w="941070" h="1042035">
                  <a:moveTo>
                    <a:pt x="234911" y="920343"/>
                  </a:moveTo>
                  <a:lnTo>
                    <a:pt x="220205" y="920343"/>
                  </a:lnTo>
                  <a:lnTo>
                    <a:pt x="220205" y="937183"/>
                  </a:lnTo>
                  <a:lnTo>
                    <a:pt x="234911" y="937183"/>
                  </a:lnTo>
                  <a:lnTo>
                    <a:pt x="234911" y="920343"/>
                  </a:lnTo>
                  <a:close/>
                </a:path>
                <a:path w="941070" h="1042035">
                  <a:moveTo>
                    <a:pt x="314477" y="32791"/>
                  </a:moveTo>
                  <a:lnTo>
                    <a:pt x="300278" y="32791"/>
                  </a:lnTo>
                  <a:lnTo>
                    <a:pt x="285546" y="82537"/>
                  </a:lnTo>
                  <a:lnTo>
                    <a:pt x="280644" y="98996"/>
                  </a:lnTo>
                  <a:lnTo>
                    <a:pt x="276275" y="82283"/>
                  </a:lnTo>
                  <a:lnTo>
                    <a:pt x="268541" y="52539"/>
                  </a:lnTo>
                  <a:lnTo>
                    <a:pt x="263410" y="32791"/>
                  </a:lnTo>
                  <a:lnTo>
                    <a:pt x="248462" y="32791"/>
                  </a:lnTo>
                  <a:lnTo>
                    <a:pt x="234784" y="83045"/>
                  </a:lnTo>
                  <a:lnTo>
                    <a:pt x="231990" y="93929"/>
                  </a:lnTo>
                  <a:lnTo>
                    <a:pt x="230593" y="99885"/>
                  </a:lnTo>
                  <a:lnTo>
                    <a:pt x="230339" y="100761"/>
                  </a:lnTo>
                  <a:lnTo>
                    <a:pt x="225272" y="82283"/>
                  </a:lnTo>
                  <a:lnTo>
                    <a:pt x="211594" y="32791"/>
                  </a:lnTo>
                  <a:lnTo>
                    <a:pt x="196519" y="32791"/>
                  </a:lnTo>
                  <a:lnTo>
                    <a:pt x="222872" y="118618"/>
                  </a:lnTo>
                  <a:lnTo>
                    <a:pt x="238074" y="118618"/>
                  </a:lnTo>
                  <a:lnTo>
                    <a:pt x="242760" y="100761"/>
                  </a:lnTo>
                  <a:lnTo>
                    <a:pt x="255435" y="52539"/>
                  </a:lnTo>
                  <a:lnTo>
                    <a:pt x="258724" y="67221"/>
                  </a:lnTo>
                  <a:lnTo>
                    <a:pt x="272415" y="118618"/>
                  </a:lnTo>
                  <a:lnTo>
                    <a:pt x="287616" y="118618"/>
                  </a:lnTo>
                  <a:lnTo>
                    <a:pt x="293751" y="98996"/>
                  </a:lnTo>
                  <a:lnTo>
                    <a:pt x="314477" y="32791"/>
                  </a:lnTo>
                  <a:close/>
                </a:path>
                <a:path w="941070" h="1042035">
                  <a:moveTo>
                    <a:pt x="328917" y="953262"/>
                  </a:moveTo>
                  <a:lnTo>
                    <a:pt x="313842" y="953262"/>
                  </a:lnTo>
                  <a:lnTo>
                    <a:pt x="294589" y="1006055"/>
                  </a:lnTo>
                  <a:lnTo>
                    <a:pt x="290398" y="1017955"/>
                  </a:lnTo>
                  <a:lnTo>
                    <a:pt x="289140" y="1022629"/>
                  </a:lnTo>
                  <a:lnTo>
                    <a:pt x="287489" y="1016558"/>
                  </a:lnTo>
                  <a:lnTo>
                    <a:pt x="285584" y="1010729"/>
                  </a:lnTo>
                  <a:lnTo>
                    <a:pt x="283565" y="1005166"/>
                  </a:lnTo>
                  <a:lnTo>
                    <a:pt x="264934" y="953262"/>
                  </a:lnTo>
                  <a:lnTo>
                    <a:pt x="249478" y="953262"/>
                  </a:lnTo>
                  <a:lnTo>
                    <a:pt x="282422" y="1039850"/>
                  </a:lnTo>
                  <a:lnTo>
                    <a:pt x="296100" y="1039850"/>
                  </a:lnTo>
                  <a:lnTo>
                    <a:pt x="302628" y="1022629"/>
                  </a:lnTo>
                  <a:lnTo>
                    <a:pt x="328917" y="953262"/>
                  </a:lnTo>
                  <a:close/>
                </a:path>
                <a:path w="941070" h="1042035">
                  <a:moveTo>
                    <a:pt x="404558" y="75577"/>
                  </a:moveTo>
                  <a:lnTo>
                    <a:pt x="404025" y="67475"/>
                  </a:lnTo>
                  <a:lnTo>
                    <a:pt x="403898" y="65532"/>
                  </a:lnTo>
                  <a:lnTo>
                    <a:pt x="401866" y="56680"/>
                  </a:lnTo>
                  <a:lnTo>
                    <a:pt x="398462" y="49009"/>
                  </a:lnTo>
                  <a:lnTo>
                    <a:pt x="393852" y="42786"/>
                  </a:lnTo>
                  <a:lnTo>
                    <a:pt x="393661" y="42532"/>
                  </a:lnTo>
                  <a:lnTo>
                    <a:pt x="389229" y="38620"/>
                  </a:lnTo>
                  <a:lnTo>
                    <a:pt x="389229" y="67475"/>
                  </a:lnTo>
                  <a:lnTo>
                    <a:pt x="341210" y="67475"/>
                  </a:lnTo>
                  <a:lnTo>
                    <a:pt x="341718" y="59880"/>
                  </a:lnTo>
                  <a:lnTo>
                    <a:pt x="344246" y="53924"/>
                  </a:lnTo>
                  <a:lnTo>
                    <a:pt x="348818" y="49491"/>
                  </a:lnTo>
                  <a:lnTo>
                    <a:pt x="353377" y="44932"/>
                  </a:lnTo>
                  <a:lnTo>
                    <a:pt x="358952" y="42786"/>
                  </a:lnTo>
                  <a:lnTo>
                    <a:pt x="373011" y="42786"/>
                  </a:lnTo>
                  <a:lnTo>
                    <a:pt x="389229" y="67475"/>
                  </a:lnTo>
                  <a:lnTo>
                    <a:pt x="389229" y="38620"/>
                  </a:lnTo>
                  <a:lnTo>
                    <a:pt x="387845" y="37388"/>
                  </a:lnTo>
                  <a:lnTo>
                    <a:pt x="381215" y="33705"/>
                  </a:lnTo>
                  <a:lnTo>
                    <a:pt x="373786" y="31496"/>
                  </a:lnTo>
                  <a:lnTo>
                    <a:pt x="365531" y="30759"/>
                  </a:lnTo>
                  <a:lnTo>
                    <a:pt x="357035" y="31521"/>
                  </a:lnTo>
                  <a:lnTo>
                    <a:pt x="328142" y="57150"/>
                  </a:lnTo>
                  <a:lnTo>
                    <a:pt x="325374" y="76466"/>
                  </a:lnTo>
                  <a:lnTo>
                    <a:pt x="326059" y="86334"/>
                  </a:lnTo>
                  <a:lnTo>
                    <a:pt x="349402" y="117652"/>
                  </a:lnTo>
                  <a:lnTo>
                    <a:pt x="366293" y="120510"/>
                  </a:lnTo>
                  <a:lnTo>
                    <a:pt x="373468" y="120065"/>
                  </a:lnTo>
                  <a:lnTo>
                    <a:pt x="379958" y="118706"/>
                  </a:lnTo>
                  <a:lnTo>
                    <a:pt x="385775" y="116459"/>
                  </a:lnTo>
                  <a:lnTo>
                    <a:pt x="390880" y="113296"/>
                  </a:lnTo>
                  <a:lnTo>
                    <a:pt x="397167" y="108610"/>
                  </a:lnTo>
                  <a:lnTo>
                    <a:pt x="397344" y="108483"/>
                  </a:lnTo>
                  <a:lnTo>
                    <a:pt x="401777" y="101650"/>
                  </a:lnTo>
                  <a:lnTo>
                    <a:pt x="404177" y="92786"/>
                  </a:lnTo>
                  <a:lnTo>
                    <a:pt x="389102" y="91020"/>
                  </a:lnTo>
                  <a:lnTo>
                    <a:pt x="386829" y="97091"/>
                  </a:lnTo>
                  <a:lnTo>
                    <a:pt x="383908" y="101523"/>
                  </a:lnTo>
                  <a:lnTo>
                    <a:pt x="380111" y="104432"/>
                  </a:lnTo>
                  <a:lnTo>
                    <a:pt x="376301" y="107226"/>
                  </a:lnTo>
                  <a:lnTo>
                    <a:pt x="371741" y="108610"/>
                  </a:lnTo>
                  <a:lnTo>
                    <a:pt x="359206" y="108610"/>
                  </a:lnTo>
                  <a:lnTo>
                    <a:pt x="353250" y="106083"/>
                  </a:lnTo>
                  <a:lnTo>
                    <a:pt x="348437" y="101015"/>
                  </a:lnTo>
                  <a:lnTo>
                    <a:pt x="343611" y="96088"/>
                  </a:lnTo>
                  <a:lnTo>
                    <a:pt x="340956" y="88861"/>
                  </a:lnTo>
                  <a:lnTo>
                    <a:pt x="340448" y="79375"/>
                  </a:lnTo>
                  <a:lnTo>
                    <a:pt x="404558" y="79375"/>
                  </a:lnTo>
                  <a:lnTo>
                    <a:pt x="404558" y="75577"/>
                  </a:lnTo>
                  <a:close/>
                </a:path>
                <a:path w="941070" h="1042035">
                  <a:moveTo>
                    <a:pt x="419392" y="996429"/>
                  </a:moveTo>
                  <a:lnTo>
                    <a:pt x="418820" y="988199"/>
                  </a:lnTo>
                  <a:lnTo>
                    <a:pt x="418693" y="986294"/>
                  </a:lnTo>
                  <a:lnTo>
                    <a:pt x="416623" y="977366"/>
                  </a:lnTo>
                  <a:lnTo>
                    <a:pt x="413181" y="969632"/>
                  </a:lnTo>
                  <a:lnTo>
                    <a:pt x="408546" y="963383"/>
                  </a:lnTo>
                  <a:lnTo>
                    <a:pt x="408368" y="963129"/>
                  </a:lnTo>
                  <a:lnTo>
                    <a:pt x="403923" y="959269"/>
                  </a:lnTo>
                  <a:lnTo>
                    <a:pt x="403923" y="988199"/>
                  </a:lnTo>
                  <a:lnTo>
                    <a:pt x="355523" y="988199"/>
                  </a:lnTo>
                  <a:lnTo>
                    <a:pt x="356031" y="980732"/>
                  </a:lnTo>
                  <a:lnTo>
                    <a:pt x="358571" y="974648"/>
                  </a:lnTo>
                  <a:lnTo>
                    <a:pt x="367817" y="965669"/>
                  </a:lnTo>
                  <a:lnTo>
                    <a:pt x="373392" y="963383"/>
                  </a:lnTo>
                  <a:lnTo>
                    <a:pt x="387578" y="963383"/>
                  </a:lnTo>
                  <a:lnTo>
                    <a:pt x="393661" y="966177"/>
                  </a:lnTo>
                  <a:lnTo>
                    <a:pt x="401396" y="975537"/>
                  </a:lnTo>
                  <a:lnTo>
                    <a:pt x="403288" y="980986"/>
                  </a:lnTo>
                  <a:lnTo>
                    <a:pt x="403923" y="988199"/>
                  </a:lnTo>
                  <a:lnTo>
                    <a:pt x="403923" y="959269"/>
                  </a:lnTo>
                  <a:lnTo>
                    <a:pt x="402463" y="957986"/>
                  </a:lnTo>
                  <a:lnTo>
                    <a:pt x="395782" y="954303"/>
                  </a:lnTo>
                  <a:lnTo>
                    <a:pt x="388302" y="952093"/>
                  </a:lnTo>
                  <a:lnTo>
                    <a:pt x="379984" y="951357"/>
                  </a:lnTo>
                  <a:lnTo>
                    <a:pt x="371449" y="952119"/>
                  </a:lnTo>
                  <a:lnTo>
                    <a:pt x="342353" y="977925"/>
                  </a:lnTo>
                  <a:lnTo>
                    <a:pt x="339559" y="997318"/>
                  </a:lnTo>
                  <a:lnTo>
                    <a:pt x="340258" y="1007262"/>
                  </a:lnTo>
                  <a:lnTo>
                    <a:pt x="363791" y="1038872"/>
                  </a:lnTo>
                  <a:lnTo>
                    <a:pt x="380873" y="1041755"/>
                  </a:lnTo>
                  <a:lnTo>
                    <a:pt x="388035" y="1041298"/>
                  </a:lnTo>
                  <a:lnTo>
                    <a:pt x="394550" y="1039926"/>
                  </a:lnTo>
                  <a:lnTo>
                    <a:pt x="400392" y="1037640"/>
                  </a:lnTo>
                  <a:lnTo>
                    <a:pt x="405574" y="1034402"/>
                  </a:lnTo>
                  <a:lnTo>
                    <a:pt x="411861" y="1029728"/>
                  </a:lnTo>
                  <a:lnTo>
                    <a:pt x="412038" y="1029601"/>
                  </a:lnTo>
                  <a:lnTo>
                    <a:pt x="416471" y="1022756"/>
                  </a:lnTo>
                  <a:lnTo>
                    <a:pt x="418884" y="1013904"/>
                  </a:lnTo>
                  <a:lnTo>
                    <a:pt x="403796" y="1011999"/>
                  </a:lnTo>
                  <a:lnTo>
                    <a:pt x="401523" y="1018197"/>
                  </a:lnTo>
                  <a:lnTo>
                    <a:pt x="398475" y="1022629"/>
                  </a:lnTo>
                  <a:lnTo>
                    <a:pt x="394677" y="1025550"/>
                  </a:lnTo>
                  <a:lnTo>
                    <a:pt x="390880" y="1028331"/>
                  </a:lnTo>
                  <a:lnTo>
                    <a:pt x="386321" y="1029728"/>
                  </a:lnTo>
                  <a:lnTo>
                    <a:pt x="373646" y="1029728"/>
                  </a:lnTo>
                  <a:lnTo>
                    <a:pt x="354761" y="1000353"/>
                  </a:lnTo>
                  <a:lnTo>
                    <a:pt x="419392" y="1000353"/>
                  </a:lnTo>
                  <a:lnTo>
                    <a:pt x="419392" y="996429"/>
                  </a:lnTo>
                  <a:close/>
                </a:path>
                <a:path w="941070" h="1042035">
                  <a:moveTo>
                    <a:pt x="471716" y="35445"/>
                  </a:moveTo>
                  <a:lnTo>
                    <a:pt x="466648" y="32410"/>
                  </a:lnTo>
                  <a:lnTo>
                    <a:pt x="461708" y="30759"/>
                  </a:lnTo>
                  <a:lnTo>
                    <a:pt x="453339" y="30759"/>
                  </a:lnTo>
                  <a:lnTo>
                    <a:pt x="438137" y="45694"/>
                  </a:lnTo>
                  <a:lnTo>
                    <a:pt x="438137" y="32791"/>
                  </a:lnTo>
                  <a:lnTo>
                    <a:pt x="424954" y="32791"/>
                  </a:lnTo>
                  <a:lnTo>
                    <a:pt x="424954" y="118618"/>
                  </a:lnTo>
                  <a:lnTo>
                    <a:pt x="439534" y="118618"/>
                  </a:lnTo>
                  <a:lnTo>
                    <a:pt x="439534" y="67475"/>
                  </a:lnTo>
                  <a:lnTo>
                    <a:pt x="440423" y="61899"/>
                  </a:lnTo>
                  <a:lnTo>
                    <a:pt x="442061" y="56705"/>
                  </a:lnTo>
                  <a:lnTo>
                    <a:pt x="443077" y="53289"/>
                  </a:lnTo>
                  <a:lnTo>
                    <a:pt x="444855" y="50634"/>
                  </a:lnTo>
                  <a:lnTo>
                    <a:pt x="449922" y="46837"/>
                  </a:lnTo>
                  <a:lnTo>
                    <a:pt x="452831" y="45821"/>
                  </a:lnTo>
                  <a:lnTo>
                    <a:pt x="459549" y="45821"/>
                  </a:lnTo>
                  <a:lnTo>
                    <a:pt x="463092" y="46837"/>
                  </a:lnTo>
                  <a:lnTo>
                    <a:pt x="466648" y="48983"/>
                  </a:lnTo>
                  <a:lnTo>
                    <a:pt x="467829" y="45821"/>
                  </a:lnTo>
                  <a:lnTo>
                    <a:pt x="467880" y="45694"/>
                  </a:lnTo>
                  <a:lnTo>
                    <a:pt x="471716" y="35445"/>
                  </a:lnTo>
                  <a:close/>
                </a:path>
                <a:path w="941070" h="1042035">
                  <a:moveTo>
                    <a:pt x="565099" y="141020"/>
                  </a:moveTo>
                  <a:lnTo>
                    <a:pt x="468541" y="141020"/>
                  </a:lnTo>
                  <a:lnTo>
                    <a:pt x="468541" y="151536"/>
                  </a:lnTo>
                  <a:lnTo>
                    <a:pt x="565099" y="151536"/>
                  </a:lnTo>
                  <a:lnTo>
                    <a:pt x="565099" y="141020"/>
                  </a:lnTo>
                  <a:close/>
                </a:path>
                <a:path w="941070" h="1042035">
                  <a:moveTo>
                    <a:pt x="663917" y="0"/>
                  </a:moveTo>
                  <a:lnTo>
                    <a:pt x="569912" y="0"/>
                  </a:lnTo>
                  <a:lnTo>
                    <a:pt x="569912" y="14046"/>
                  </a:lnTo>
                  <a:lnTo>
                    <a:pt x="609066" y="14046"/>
                  </a:lnTo>
                  <a:lnTo>
                    <a:pt x="609066" y="118618"/>
                  </a:lnTo>
                  <a:lnTo>
                    <a:pt x="624776" y="118618"/>
                  </a:lnTo>
                  <a:lnTo>
                    <a:pt x="624776" y="14046"/>
                  </a:lnTo>
                  <a:lnTo>
                    <a:pt x="663917" y="14046"/>
                  </a:lnTo>
                  <a:lnTo>
                    <a:pt x="663917" y="0"/>
                  </a:lnTo>
                  <a:close/>
                </a:path>
                <a:path w="941070" h="1042035">
                  <a:moveTo>
                    <a:pt x="727786" y="35445"/>
                  </a:moveTo>
                  <a:lnTo>
                    <a:pt x="722718" y="32410"/>
                  </a:lnTo>
                  <a:lnTo>
                    <a:pt x="717765" y="30759"/>
                  </a:lnTo>
                  <a:lnTo>
                    <a:pt x="709409" y="30759"/>
                  </a:lnTo>
                  <a:lnTo>
                    <a:pt x="694207" y="45694"/>
                  </a:lnTo>
                  <a:lnTo>
                    <a:pt x="694207" y="32791"/>
                  </a:lnTo>
                  <a:lnTo>
                    <a:pt x="681151" y="32791"/>
                  </a:lnTo>
                  <a:lnTo>
                    <a:pt x="681151" y="118618"/>
                  </a:lnTo>
                  <a:lnTo>
                    <a:pt x="695731" y="118618"/>
                  </a:lnTo>
                  <a:lnTo>
                    <a:pt x="695731" y="67475"/>
                  </a:lnTo>
                  <a:lnTo>
                    <a:pt x="696480" y="61899"/>
                  </a:lnTo>
                  <a:lnTo>
                    <a:pt x="708901" y="45821"/>
                  </a:lnTo>
                  <a:lnTo>
                    <a:pt x="715746" y="45821"/>
                  </a:lnTo>
                  <a:lnTo>
                    <a:pt x="719289" y="46837"/>
                  </a:lnTo>
                  <a:lnTo>
                    <a:pt x="722845" y="48983"/>
                  </a:lnTo>
                  <a:lnTo>
                    <a:pt x="723988" y="45821"/>
                  </a:lnTo>
                  <a:lnTo>
                    <a:pt x="724039" y="45694"/>
                  </a:lnTo>
                  <a:lnTo>
                    <a:pt x="727786" y="35445"/>
                  </a:lnTo>
                  <a:close/>
                </a:path>
                <a:path w="941070" h="1042035">
                  <a:moveTo>
                    <a:pt x="812292" y="118618"/>
                  </a:moveTo>
                  <a:lnTo>
                    <a:pt x="807732" y="75577"/>
                  </a:lnTo>
                  <a:lnTo>
                    <a:pt x="807732" y="56705"/>
                  </a:lnTo>
                  <a:lnTo>
                    <a:pt x="807478" y="52285"/>
                  </a:lnTo>
                  <a:lnTo>
                    <a:pt x="802411" y="39878"/>
                  </a:lnTo>
                  <a:lnTo>
                    <a:pt x="800252" y="37211"/>
                  </a:lnTo>
                  <a:lnTo>
                    <a:pt x="796963" y="35064"/>
                  </a:lnTo>
                  <a:lnTo>
                    <a:pt x="792403" y="33413"/>
                  </a:lnTo>
                  <a:lnTo>
                    <a:pt x="787717" y="31648"/>
                  </a:lnTo>
                  <a:lnTo>
                    <a:pt x="781761" y="30759"/>
                  </a:lnTo>
                  <a:lnTo>
                    <a:pt x="767054" y="30759"/>
                  </a:lnTo>
                  <a:lnTo>
                    <a:pt x="760603" y="31775"/>
                  </a:lnTo>
                  <a:lnTo>
                    <a:pt x="749325" y="35826"/>
                  </a:lnTo>
                  <a:lnTo>
                    <a:pt x="745007" y="38735"/>
                  </a:lnTo>
                  <a:lnTo>
                    <a:pt x="742099" y="42532"/>
                  </a:lnTo>
                  <a:lnTo>
                    <a:pt x="739063" y="46202"/>
                  </a:lnTo>
                  <a:lnTo>
                    <a:pt x="737031" y="51142"/>
                  </a:lnTo>
                  <a:lnTo>
                    <a:pt x="735634" y="57213"/>
                  </a:lnTo>
                  <a:lnTo>
                    <a:pt x="749960" y="59245"/>
                  </a:lnTo>
                  <a:lnTo>
                    <a:pt x="751471" y="53035"/>
                  </a:lnTo>
                  <a:lnTo>
                    <a:pt x="753884" y="48856"/>
                  </a:lnTo>
                  <a:lnTo>
                    <a:pt x="760476" y="44056"/>
                  </a:lnTo>
                  <a:lnTo>
                    <a:pt x="765543" y="42786"/>
                  </a:lnTo>
                  <a:lnTo>
                    <a:pt x="779729" y="42786"/>
                  </a:lnTo>
                  <a:lnTo>
                    <a:pt x="785177" y="44437"/>
                  </a:lnTo>
                  <a:lnTo>
                    <a:pt x="788974" y="47726"/>
                  </a:lnTo>
                  <a:lnTo>
                    <a:pt x="791768" y="50253"/>
                  </a:lnTo>
                  <a:lnTo>
                    <a:pt x="793038" y="54432"/>
                  </a:lnTo>
                  <a:lnTo>
                    <a:pt x="793038" y="64058"/>
                  </a:lnTo>
                  <a:lnTo>
                    <a:pt x="793038" y="75577"/>
                  </a:lnTo>
                  <a:lnTo>
                    <a:pt x="792911" y="87985"/>
                  </a:lnTo>
                  <a:lnTo>
                    <a:pt x="792276" y="92163"/>
                  </a:lnTo>
                  <a:lnTo>
                    <a:pt x="790625" y="95453"/>
                  </a:lnTo>
                  <a:lnTo>
                    <a:pt x="788593" y="99631"/>
                  </a:lnTo>
                  <a:lnTo>
                    <a:pt x="785431" y="103047"/>
                  </a:lnTo>
                  <a:lnTo>
                    <a:pt x="780999" y="105448"/>
                  </a:lnTo>
                  <a:lnTo>
                    <a:pt x="776693" y="107988"/>
                  </a:lnTo>
                  <a:lnTo>
                    <a:pt x="771626" y="109118"/>
                  </a:lnTo>
                  <a:lnTo>
                    <a:pt x="760349" y="109118"/>
                  </a:lnTo>
                  <a:lnTo>
                    <a:pt x="748690" y="93040"/>
                  </a:lnTo>
                  <a:lnTo>
                    <a:pt x="749452" y="90766"/>
                  </a:lnTo>
                  <a:lnTo>
                    <a:pt x="750709" y="88607"/>
                  </a:lnTo>
                  <a:lnTo>
                    <a:pt x="752106" y="86588"/>
                  </a:lnTo>
                  <a:lnTo>
                    <a:pt x="754011" y="85064"/>
                  </a:lnTo>
                  <a:lnTo>
                    <a:pt x="756539" y="83934"/>
                  </a:lnTo>
                  <a:lnTo>
                    <a:pt x="758952" y="82791"/>
                  </a:lnTo>
                  <a:lnTo>
                    <a:pt x="763257" y="81902"/>
                  </a:lnTo>
                  <a:lnTo>
                    <a:pt x="779729" y="79502"/>
                  </a:lnTo>
                  <a:lnTo>
                    <a:pt x="787717" y="77724"/>
                  </a:lnTo>
                  <a:lnTo>
                    <a:pt x="793038" y="75577"/>
                  </a:lnTo>
                  <a:lnTo>
                    <a:pt x="793038" y="64058"/>
                  </a:lnTo>
                  <a:lnTo>
                    <a:pt x="788276" y="65506"/>
                  </a:lnTo>
                  <a:lnTo>
                    <a:pt x="782370" y="66827"/>
                  </a:lnTo>
                  <a:lnTo>
                    <a:pt x="775309" y="68021"/>
                  </a:lnTo>
                  <a:lnTo>
                    <a:pt x="761225" y="69875"/>
                  </a:lnTo>
                  <a:lnTo>
                    <a:pt x="756920" y="70510"/>
                  </a:lnTo>
                  <a:lnTo>
                    <a:pt x="754011" y="71272"/>
                  </a:lnTo>
                  <a:lnTo>
                    <a:pt x="750214" y="72415"/>
                  </a:lnTo>
                  <a:lnTo>
                    <a:pt x="746658" y="73926"/>
                  </a:lnTo>
                  <a:lnTo>
                    <a:pt x="743623" y="76085"/>
                  </a:lnTo>
                  <a:lnTo>
                    <a:pt x="740448" y="78232"/>
                  </a:lnTo>
                  <a:lnTo>
                    <a:pt x="737920" y="81013"/>
                  </a:lnTo>
                  <a:lnTo>
                    <a:pt x="736015" y="84442"/>
                  </a:lnTo>
                  <a:lnTo>
                    <a:pt x="734110" y="87985"/>
                  </a:lnTo>
                  <a:lnTo>
                    <a:pt x="733234" y="91782"/>
                  </a:lnTo>
                  <a:lnTo>
                    <a:pt x="733234" y="103174"/>
                  </a:lnTo>
                  <a:lnTo>
                    <a:pt x="735761" y="108991"/>
                  </a:lnTo>
                  <a:lnTo>
                    <a:pt x="740829" y="113677"/>
                  </a:lnTo>
                  <a:lnTo>
                    <a:pt x="745896" y="118237"/>
                  </a:lnTo>
                  <a:lnTo>
                    <a:pt x="753122" y="120510"/>
                  </a:lnTo>
                  <a:lnTo>
                    <a:pt x="768324" y="120510"/>
                  </a:lnTo>
                  <a:lnTo>
                    <a:pt x="773645" y="119634"/>
                  </a:lnTo>
                  <a:lnTo>
                    <a:pt x="783653" y="115836"/>
                  </a:lnTo>
                  <a:lnTo>
                    <a:pt x="788847" y="112661"/>
                  </a:lnTo>
                  <a:lnTo>
                    <a:pt x="792873" y="109118"/>
                  </a:lnTo>
                  <a:lnTo>
                    <a:pt x="794169" y="107988"/>
                  </a:lnTo>
                  <a:lnTo>
                    <a:pt x="794677" y="112039"/>
                  </a:lnTo>
                  <a:lnTo>
                    <a:pt x="795566" y="115582"/>
                  </a:lnTo>
                  <a:lnTo>
                    <a:pt x="797090" y="118618"/>
                  </a:lnTo>
                  <a:lnTo>
                    <a:pt x="812292" y="118618"/>
                  </a:lnTo>
                  <a:close/>
                </a:path>
                <a:path w="941070" h="1042035">
                  <a:moveTo>
                    <a:pt x="847775" y="32791"/>
                  </a:moveTo>
                  <a:lnTo>
                    <a:pt x="833196" y="32791"/>
                  </a:lnTo>
                  <a:lnTo>
                    <a:pt x="833196" y="118618"/>
                  </a:lnTo>
                  <a:lnTo>
                    <a:pt x="847775" y="118618"/>
                  </a:lnTo>
                  <a:lnTo>
                    <a:pt x="847775" y="32791"/>
                  </a:lnTo>
                  <a:close/>
                </a:path>
                <a:path w="941070" h="1042035">
                  <a:moveTo>
                    <a:pt x="847775" y="0"/>
                  </a:moveTo>
                  <a:lnTo>
                    <a:pt x="833196" y="0"/>
                  </a:lnTo>
                  <a:lnTo>
                    <a:pt x="833196" y="16840"/>
                  </a:lnTo>
                  <a:lnTo>
                    <a:pt x="847775" y="16840"/>
                  </a:lnTo>
                  <a:lnTo>
                    <a:pt x="847775" y="0"/>
                  </a:lnTo>
                  <a:close/>
                </a:path>
                <a:path w="941070" h="1042035">
                  <a:moveTo>
                    <a:pt x="940892" y="59118"/>
                  </a:moveTo>
                  <a:lnTo>
                    <a:pt x="916698" y="30759"/>
                  </a:lnTo>
                  <a:lnTo>
                    <a:pt x="911504" y="30759"/>
                  </a:lnTo>
                  <a:lnTo>
                    <a:pt x="903097" y="31661"/>
                  </a:lnTo>
                  <a:lnTo>
                    <a:pt x="895731" y="34340"/>
                  </a:lnTo>
                  <a:lnTo>
                    <a:pt x="889406" y="38773"/>
                  </a:lnTo>
                  <a:lnTo>
                    <a:pt x="884135" y="44932"/>
                  </a:lnTo>
                  <a:lnTo>
                    <a:pt x="884135" y="32791"/>
                  </a:lnTo>
                  <a:lnTo>
                    <a:pt x="871080" y="32791"/>
                  </a:lnTo>
                  <a:lnTo>
                    <a:pt x="871080" y="118618"/>
                  </a:lnTo>
                  <a:lnTo>
                    <a:pt x="885659" y="118618"/>
                  </a:lnTo>
                  <a:lnTo>
                    <a:pt x="885723" y="60515"/>
                  </a:lnTo>
                  <a:lnTo>
                    <a:pt x="887806" y="53289"/>
                  </a:lnTo>
                  <a:lnTo>
                    <a:pt x="892365" y="49364"/>
                  </a:lnTo>
                  <a:lnTo>
                    <a:pt x="896924" y="45313"/>
                  </a:lnTo>
                  <a:lnTo>
                    <a:pt x="897991" y="44932"/>
                  </a:lnTo>
                  <a:lnTo>
                    <a:pt x="902246" y="43421"/>
                  </a:lnTo>
                  <a:lnTo>
                    <a:pt x="912266" y="43421"/>
                  </a:lnTo>
                  <a:lnTo>
                    <a:pt x="926325" y="60515"/>
                  </a:lnTo>
                  <a:lnTo>
                    <a:pt x="926325" y="118618"/>
                  </a:lnTo>
                  <a:lnTo>
                    <a:pt x="940892" y="118618"/>
                  </a:lnTo>
                  <a:lnTo>
                    <a:pt x="940892" y="59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5779" y="2699783"/>
              <a:ext cx="113779" cy="11963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497888" y="3359851"/>
              <a:ext cx="266065" cy="123189"/>
            </a:xfrm>
            <a:custGeom>
              <a:avLst/>
              <a:gdLst/>
              <a:ahLst/>
              <a:cxnLst/>
              <a:rect l="l" t="t" r="r" b="b"/>
              <a:pathLst>
                <a:path w="266064" h="123189">
                  <a:moveTo>
                    <a:pt x="57002" y="0"/>
                  </a:moveTo>
                  <a:lnTo>
                    <a:pt x="15824" y="16837"/>
                  </a:lnTo>
                  <a:lnTo>
                    <a:pt x="85" y="61779"/>
                  </a:lnTo>
                  <a:lnTo>
                    <a:pt x="0" y="63423"/>
                  </a:lnTo>
                  <a:lnTo>
                    <a:pt x="413" y="70935"/>
                  </a:lnTo>
                  <a:lnTo>
                    <a:pt x="20600" y="110634"/>
                  </a:lnTo>
                  <a:lnTo>
                    <a:pt x="56875" y="123177"/>
                  </a:lnTo>
                  <a:lnTo>
                    <a:pt x="64525" y="122724"/>
                  </a:lnTo>
                  <a:lnTo>
                    <a:pt x="94403" y="109758"/>
                  </a:lnTo>
                  <a:lnTo>
                    <a:pt x="56875" y="109758"/>
                  </a:lnTo>
                  <a:lnTo>
                    <a:pt x="48485" y="108975"/>
                  </a:lnTo>
                  <a:lnTo>
                    <a:pt x="19070" y="82714"/>
                  </a:lnTo>
                  <a:lnTo>
                    <a:pt x="16203" y="63423"/>
                  </a:lnTo>
                  <a:lnTo>
                    <a:pt x="16962" y="50986"/>
                  </a:lnTo>
                  <a:lnTo>
                    <a:pt x="41481" y="16520"/>
                  </a:lnTo>
                  <a:lnTo>
                    <a:pt x="57002" y="13672"/>
                  </a:lnTo>
                  <a:lnTo>
                    <a:pt x="94447" y="13672"/>
                  </a:lnTo>
                  <a:lnTo>
                    <a:pt x="92954" y="12269"/>
                  </a:lnTo>
                  <a:lnTo>
                    <a:pt x="86777" y="7975"/>
                  </a:lnTo>
                  <a:lnTo>
                    <a:pt x="79933" y="4486"/>
                  </a:lnTo>
                  <a:lnTo>
                    <a:pt x="72698" y="1993"/>
                  </a:lnTo>
                  <a:lnTo>
                    <a:pt x="65058" y="498"/>
                  </a:lnTo>
                  <a:lnTo>
                    <a:pt x="57002" y="0"/>
                  </a:lnTo>
                  <a:close/>
                </a:path>
                <a:path w="266064" h="123189">
                  <a:moveTo>
                    <a:pt x="94447" y="13672"/>
                  </a:moveTo>
                  <a:lnTo>
                    <a:pt x="64857" y="13672"/>
                  </a:lnTo>
                  <a:lnTo>
                    <a:pt x="71953" y="15571"/>
                  </a:lnTo>
                  <a:lnTo>
                    <a:pt x="78289" y="19622"/>
                  </a:lnTo>
                  <a:lnTo>
                    <a:pt x="97258" y="54723"/>
                  </a:lnTo>
                  <a:lnTo>
                    <a:pt x="97547" y="61779"/>
                  </a:lnTo>
                  <a:lnTo>
                    <a:pt x="96834" y="72604"/>
                  </a:lnTo>
                  <a:lnTo>
                    <a:pt x="72978" y="106640"/>
                  </a:lnTo>
                  <a:lnTo>
                    <a:pt x="56875" y="109758"/>
                  </a:lnTo>
                  <a:lnTo>
                    <a:pt x="94403" y="109758"/>
                  </a:lnTo>
                  <a:lnTo>
                    <a:pt x="113421" y="70634"/>
                  </a:lnTo>
                  <a:lnTo>
                    <a:pt x="113892" y="61779"/>
                  </a:lnTo>
                  <a:lnTo>
                    <a:pt x="113444" y="53091"/>
                  </a:lnTo>
                  <a:lnTo>
                    <a:pt x="98371" y="17359"/>
                  </a:lnTo>
                  <a:lnTo>
                    <a:pt x="94447" y="13672"/>
                  </a:lnTo>
                  <a:close/>
                </a:path>
                <a:path w="266064" h="123189">
                  <a:moveTo>
                    <a:pt x="150509" y="34940"/>
                  </a:moveTo>
                  <a:lnTo>
                    <a:pt x="135812" y="34940"/>
                  </a:lnTo>
                  <a:lnTo>
                    <a:pt x="135896" y="95578"/>
                  </a:lnTo>
                  <a:lnTo>
                    <a:pt x="136192" y="99124"/>
                  </a:lnTo>
                  <a:lnTo>
                    <a:pt x="136826" y="102035"/>
                  </a:lnTo>
                  <a:lnTo>
                    <a:pt x="137585" y="106339"/>
                  </a:lnTo>
                  <a:lnTo>
                    <a:pt x="160265" y="123177"/>
                  </a:lnTo>
                  <a:lnTo>
                    <a:pt x="165333" y="123177"/>
                  </a:lnTo>
                  <a:lnTo>
                    <a:pt x="173530" y="122253"/>
                  </a:lnTo>
                  <a:lnTo>
                    <a:pt x="180823" y="119490"/>
                  </a:lnTo>
                  <a:lnTo>
                    <a:pt x="187214" y="114898"/>
                  </a:lnTo>
                  <a:lnTo>
                    <a:pt x="190967" y="110517"/>
                  </a:lnTo>
                  <a:lnTo>
                    <a:pt x="163940" y="110517"/>
                  </a:lnTo>
                  <a:lnTo>
                    <a:pt x="160265" y="109504"/>
                  </a:lnTo>
                  <a:lnTo>
                    <a:pt x="157224" y="107226"/>
                  </a:lnTo>
                  <a:lnTo>
                    <a:pt x="154310" y="105074"/>
                  </a:lnTo>
                  <a:lnTo>
                    <a:pt x="152283" y="102035"/>
                  </a:lnTo>
                  <a:lnTo>
                    <a:pt x="150763" y="95578"/>
                  </a:lnTo>
                  <a:lnTo>
                    <a:pt x="150509" y="90389"/>
                  </a:lnTo>
                  <a:lnTo>
                    <a:pt x="150509" y="34940"/>
                  </a:lnTo>
                  <a:close/>
                </a:path>
                <a:path w="266064" h="123189">
                  <a:moveTo>
                    <a:pt x="205878" y="108492"/>
                  </a:moveTo>
                  <a:lnTo>
                    <a:pt x="192702" y="108492"/>
                  </a:lnTo>
                  <a:lnTo>
                    <a:pt x="192702" y="121151"/>
                  </a:lnTo>
                  <a:lnTo>
                    <a:pt x="205878" y="121151"/>
                  </a:lnTo>
                  <a:lnTo>
                    <a:pt x="205878" y="108492"/>
                  </a:lnTo>
                  <a:close/>
                </a:path>
                <a:path w="266064" h="123189">
                  <a:moveTo>
                    <a:pt x="205878" y="34940"/>
                  </a:moveTo>
                  <a:lnTo>
                    <a:pt x="191180" y="34940"/>
                  </a:lnTo>
                  <a:lnTo>
                    <a:pt x="191180" y="88489"/>
                  </a:lnTo>
                  <a:lnTo>
                    <a:pt x="190421" y="94187"/>
                  </a:lnTo>
                  <a:lnTo>
                    <a:pt x="188774" y="97984"/>
                  </a:lnTo>
                  <a:lnTo>
                    <a:pt x="187253" y="101909"/>
                  </a:lnTo>
                  <a:lnTo>
                    <a:pt x="184466" y="104947"/>
                  </a:lnTo>
                  <a:lnTo>
                    <a:pt x="180665" y="107226"/>
                  </a:lnTo>
                  <a:lnTo>
                    <a:pt x="176737" y="109378"/>
                  </a:lnTo>
                  <a:lnTo>
                    <a:pt x="172683" y="110517"/>
                  </a:lnTo>
                  <a:lnTo>
                    <a:pt x="190967" y="110517"/>
                  </a:lnTo>
                  <a:lnTo>
                    <a:pt x="192702" y="108492"/>
                  </a:lnTo>
                  <a:lnTo>
                    <a:pt x="205878" y="108492"/>
                  </a:lnTo>
                  <a:lnTo>
                    <a:pt x="205878" y="34940"/>
                  </a:lnTo>
                  <a:close/>
                </a:path>
                <a:path w="266064" h="123189">
                  <a:moveTo>
                    <a:pt x="248704" y="46333"/>
                  </a:moveTo>
                  <a:lnTo>
                    <a:pt x="234133" y="46333"/>
                  </a:lnTo>
                  <a:lnTo>
                    <a:pt x="234147" y="104820"/>
                  </a:lnTo>
                  <a:lnTo>
                    <a:pt x="234767" y="110517"/>
                  </a:lnTo>
                  <a:lnTo>
                    <a:pt x="236034" y="113176"/>
                  </a:lnTo>
                  <a:lnTo>
                    <a:pt x="237175" y="115961"/>
                  </a:lnTo>
                  <a:lnTo>
                    <a:pt x="239202" y="118113"/>
                  </a:lnTo>
                  <a:lnTo>
                    <a:pt x="242115" y="119759"/>
                  </a:lnTo>
                  <a:lnTo>
                    <a:pt x="245030" y="121531"/>
                  </a:lnTo>
                  <a:lnTo>
                    <a:pt x="249210" y="122290"/>
                  </a:lnTo>
                  <a:lnTo>
                    <a:pt x="257700" y="122290"/>
                  </a:lnTo>
                  <a:lnTo>
                    <a:pt x="261374" y="121911"/>
                  </a:lnTo>
                  <a:lnTo>
                    <a:pt x="265555" y="121024"/>
                  </a:lnTo>
                  <a:lnTo>
                    <a:pt x="263507" y="108745"/>
                  </a:lnTo>
                  <a:lnTo>
                    <a:pt x="254913" y="108745"/>
                  </a:lnTo>
                  <a:lnTo>
                    <a:pt x="253138" y="108365"/>
                  </a:lnTo>
                  <a:lnTo>
                    <a:pt x="251998" y="107605"/>
                  </a:lnTo>
                  <a:lnTo>
                    <a:pt x="250858" y="106973"/>
                  </a:lnTo>
                  <a:lnTo>
                    <a:pt x="249971" y="105959"/>
                  </a:lnTo>
                  <a:lnTo>
                    <a:pt x="249414" y="104694"/>
                  </a:lnTo>
                  <a:lnTo>
                    <a:pt x="248958" y="103554"/>
                  </a:lnTo>
                  <a:lnTo>
                    <a:pt x="248704" y="100896"/>
                  </a:lnTo>
                  <a:lnTo>
                    <a:pt x="248704" y="46333"/>
                  </a:lnTo>
                  <a:close/>
                </a:path>
                <a:path w="266064" h="123189">
                  <a:moveTo>
                    <a:pt x="263401" y="108112"/>
                  </a:moveTo>
                  <a:lnTo>
                    <a:pt x="260741" y="108492"/>
                  </a:lnTo>
                  <a:lnTo>
                    <a:pt x="258587" y="108745"/>
                  </a:lnTo>
                  <a:lnTo>
                    <a:pt x="263507" y="108745"/>
                  </a:lnTo>
                  <a:lnTo>
                    <a:pt x="263401" y="108112"/>
                  </a:lnTo>
                  <a:close/>
                </a:path>
                <a:path w="266064" h="123189">
                  <a:moveTo>
                    <a:pt x="263401" y="34940"/>
                  </a:moveTo>
                  <a:lnTo>
                    <a:pt x="223490" y="34940"/>
                  </a:lnTo>
                  <a:lnTo>
                    <a:pt x="223490" y="46333"/>
                  </a:lnTo>
                  <a:lnTo>
                    <a:pt x="263401" y="46333"/>
                  </a:lnTo>
                  <a:lnTo>
                    <a:pt x="263401" y="34940"/>
                  </a:lnTo>
                  <a:close/>
                </a:path>
                <a:path w="266064" h="123189">
                  <a:moveTo>
                    <a:pt x="248704" y="4810"/>
                  </a:moveTo>
                  <a:lnTo>
                    <a:pt x="234133" y="13672"/>
                  </a:lnTo>
                  <a:lnTo>
                    <a:pt x="234133" y="34940"/>
                  </a:lnTo>
                  <a:lnTo>
                    <a:pt x="248704" y="34940"/>
                  </a:lnTo>
                  <a:lnTo>
                    <a:pt x="248704" y="4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46839" y="3913844"/>
              <a:ext cx="220979" cy="220979"/>
            </a:xfrm>
            <a:custGeom>
              <a:avLst/>
              <a:gdLst/>
              <a:ahLst/>
              <a:cxnLst/>
              <a:rect l="l" t="t" r="r" b="b"/>
              <a:pathLst>
                <a:path w="220979" h="220979">
                  <a:moveTo>
                    <a:pt x="110485" y="110403"/>
                  </a:moveTo>
                  <a:lnTo>
                    <a:pt x="110485" y="0"/>
                  </a:lnTo>
                </a:path>
                <a:path w="220979" h="220979">
                  <a:moveTo>
                    <a:pt x="0" y="220820"/>
                  </a:moveTo>
                  <a:lnTo>
                    <a:pt x="110485" y="110403"/>
                  </a:lnTo>
                </a:path>
                <a:path w="220979" h="220979">
                  <a:moveTo>
                    <a:pt x="110485" y="110403"/>
                  </a:moveTo>
                  <a:lnTo>
                    <a:pt x="220970" y="110403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32949" y="3937707"/>
              <a:ext cx="266065" cy="123189"/>
            </a:xfrm>
            <a:custGeom>
              <a:avLst/>
              <a:gdLst/>
              <a:ahLst/>
              <a:cxnLst/>
              <a:rect l="l" t="t" r="r" b="b"/>
              <a:pathLst>
                <a:path w="266064" h="123189">
                  <a:moveTo>
                    <a:pt x="57129" y="0"/>
                  </a:moveTo>
                  <a:lnTo>
                    <a:pt x="15951" y="16774"/>
                  </a:lnTo>
                  <a:lnTo>
                    <a:pt x="89" y="61702"/>
                  </a:lnTo>
                  <a:lnTo>
                    <a:pt x="0" y="63412"/>
                  </a:lnTo>
                  <a:lnTo>
                    <a:pt x="413" y="70897"/>
                  </a:lnTo>
                  <a:lnTo>
                    <a:pt x="20725" y="110611"/>
                  </a:lnTo>
                  <a:lnTo>
                    <a:pt x="57002" y="123151"/>
                  </a:lnTo>
                  <a:lnTo>
                    <a:pt x="64652" y="122693"/>
                  </a:lnTo>
                  <a:lnTo>
                    <a:pt x="94498" y="109682"/>
                  </a:lnTo>
                  <a:lnTo>
                    <a:pt x="56875" y="109682"/>
                  </a:lnTo>
                  <a:lnTo>
                    <a:pt x="48487" y="108901"/>
                  </a:lnTo>
                  <a:lnTo>
                    <a:pt x="19197" y="82640"/>
                  </a:lnTo>
                  <a:lnTo>
                    <a:pt x="16330" y="63412"/>
                  </a:lnTo>
                  <a:lnTo>
                    <a:pt x="17071" y="50938"/>
                  </a:lnTo>
                  <a:lnTo>
                    <a:pt x="41560" y="16434"/>
                  </a:lnTo>
                  <a:lnTo>
                    <a:pt x="57129" y="13558"/>
                  </a:lnTo>
                  <a:lnTo>
                    <a:pt x="94477" y="13558"/>
                  </a:lnTo>
                  <a:lnTo>
                    <a:pt x="93027" y="12202"/>
                  </a:lnTo>
                  <a:lnTo>
                    <a:pt x="86777" y="7875"/>
                  </a:lnTo>
                  <a:lnTo>
                    <a:pt x="79989" y="4433"/>
                  </a:lnTo>
                  <a:lnTo>
                    <a:pt x="72761" y="1972"/>
                  </a:lnTo>
                  <a:lnTo>
                    <a:pt x="65129" y="493"/>
                  </a:lnTo>
                  <a:lnTo>
                    <a:pt x="57129" y="0"/>
                  </a:lnTo>
                  <a:close/>
                </a:path>
                <a:path w="266064" h="123189">
                  <a:moveTo>
                    <a:pt x="94477" y="13558"/>
                  </a:moveTo>
                  <a:lnTo>
                    <a:pt x="64984" y="13558"/>
                  </a:lnTo>
                  <a:lnTo>
                    <a:pt x="72080" y="15546"/>
                  </a:lnTo>
                  <a:lnTo>
                    <a:pt x="84750" y="23508"/>
                  </a:lnTo>
                  <a:lnTo>
                    <a:pt x="97674" y="61702"/>
                  </a:lnTo>
                  <a:lnTo>
                    <a:pt x="96959" y="72536"/>
                  </a:lnTo>
                  <a:lnTo>
                    <a:pt x="73125" y="106557"/>
                  </a:lnTo>
                  <a:lnTo>
                    <a:pt x="56875" y="109682"/>
                  </a:lnTo>
                  <a:lnTo>
                    <a:pt x="94498" y="109682"/>
                  </a:lnTo>
                  <a:lnTo>
                    <a:pt x="113440" y="70596"/>
                  </a:lnTo>
                  <a:lnTo>
                    <a:pt x="113888" y="61702"/>
                  </a:lnTo>
                  <a:lnTo>
                    <a:pt x="113464" y="53089"/>
                  </a:lnTo>
                  <a:lnTo>
                    <a:pt x="98482" y="17304"/>
                  </a:lnTo>
                  <a:lnTo>
                    <a:pt x="94477" y="13558"/>
                  </a:lnTo>
                  <a:close/>
                </a:path>
                <a:path w="266064" h="123189">
                  <a:moveTo>
                    <a:pt x="150635" y="34916"/>
                  </a:moveTo>
                  <a:lnTo>
                    <a:pt x="135938" y="34916"/>
                  </a:lnTo>
                  <a:lnTo>
                    <a:pt x="136017" y="95504"/>
                  </a:lnTo>
                  <a:lnTo>
                    <a:pt x="160392" y="123076"/>
                  </a:lnTo>
                  <a:lnTo>
                    <a:pt x="165460" y="123076"/>
                  </a:lnTo>
                  <a:lnTo>
                    <a:pt x="173656" y="122163"/>
                  </a:lnTo>
                  <a:lnTo>
                    <a:pt x="180950" y="119422"/>
                  </a:lnTo>
                  <a:lnTo>
                    <a:pt x="187341" y="114857"/>
                  </a:lnTo>
                  <a:lnTo>
                    <a:pt x="191089" y="110492"/>
                  </a:lnTo>
                  <a:lnTo>
                    <a:pt x="163940" y="110492"/>
                  </a:lnTo>
                  <a:lnTo>
                    <a:pt x="160266" y="109391"/>
                  </a:lnTo>
                  <a:lnTo>
                    <a:pt x="157245" y="107125"/>
                  </a:lnTo>
                  <a:lnTo>
                    <a:pt x="154311" y="105011"/>
                  </a:lnTo>
                  <a:lnTo>
                    <a:pt x="152410" y="101998"/>
                  </a:lnTo>
                  <a:lnTo>
                    <a:pt x="151523" y="98149"/>
                  </a:lnTo>
                  <a:lnTo>
                    <a:pt x="150889" y="95504"/>
                  </a:lnTo>
                  <a:lnTo>
                    <a:pt x="150635" y="90364"/>
                  </a:lnTo>
                  <a:lnTo>
                    <a:pt x="150635" y="34916"/>
                  </a:lnTo>
                  <a:close/>
                </a:path>
                <a:path w="266064" h="123189">
                  <a:moveTo>
                    <a:pt x="205878" y="108466"/>
                  </a:moveTo>
                  <a:lnTo>
                    <a:pt x="192829" y="108466"/>
                  </a:lnTo>
                  <a:lnTo>
                    <a:pt x="192829" y="121126"/>
                  </a:lnTo>
                  <a:lnTo>
                    <a:pt x="205878" y="121126"/>
                  </a:lnTo>
                  <a:lnTo>
                    <a:pt x="205878" y="108466"/>
                  </a:lnTo>
                  <a:close/>
                </a:path>
                <a:path w="266064" h="123189">
                  <a:moveTo>
                    <a:pt x="205878" y="34916"/>
                  </a:moveTo>
                  <a:lnTo>
                    <a:pt x="191307" y="34916"/>
                  </a:lnTo>
                  <a:lnTo>
                    <a:pt x="191307" y="88465"/>
                  </a:lnTo>
                  <a:lnTo>
                    <a:pt x="190548" y="94086"/>
                  </a:lnTo>
                  <a:lnTo>
                    <a:pt x="172808" y="110492"/>
                  </a:lnTo>
                  <a:lnTo>
                    <a:pt x="191089" y="110492"/>
                  </a:lnTo>
                  <a:lnTo>
                    <a:pt x="192829" y="108466"/>
                  </a:lnTo>
                  <a:lnTo>
                    <a:pt x="205878" y="108466"/>
                  </a:lnTo>
                  <a:lnTo>
                    <a:pt x="205878" y="34916"/>
                  </a:lnTo>
                  <a:close/>
                </a:path>
                <a:path w="266064" h="123189">
                  <a:moveTo>
                    <a:pt x="248831" y="46283"/>
                  </a:moveTo>
                  <a:lnTo>
                    <a:pt x="234260" y="46283"/>
                  </a:lnTo>
                  <a:lnTo>
                    <a:pt x="234260" y="104644"/>
                  </a:lnTo>
                  <a:lnTo>
                    <a:pt x="249337" y="122266"/>
                  </a:lnTo>
                  <a:lnTo>
                    <a:pt x="257827" y="122266"/>
                  </a:lnTo>
                  <a:lnTo>
                    <a:pt x="261501" y="121836"/>
                  </a:lnTo>
                  <a:lnTo>
                    <a:pt x="265682" y="120962"/>
                  </a:lnTo>
                  <a:lnTo>
                    <a:pt x="263623" y="108631"/>
                  </a:lnTo>
                  <a:lnTo>
                    <a:pt x="254913" y="108631"/>
                  </a:lnTo>
                  <a:lnTo>
                    <a:pt x="253265" y="108277"/>
                  </a:lnTo>
                  <a:lnTo>
                    <a:pt x="250984" y="106871"/>
                  </a:lnTo>
                  <a:lnTo>
                    <a:pt x="250098" y="105923"/>
                  </a:lnTo>
                  <a:lnTo>
                    <a:pt x="249085" y="103543"/>
                  </a:lnTo>
                  <a:lnTo>
                    <a:pt x="248831" y="100859"/>
                  </a:lnTo>
                  <a:lnTo>
                    <a:pt x="248831" y="46283"/>
                  </a:lnTo>
                  <a:close/>
                </a:path>
                <a:path w="266064" h="123189">
                  <a:moveTo>
                    <a:pt x="263528" y="108061"/>
                  </a:moveTo>
                  <a:lnTo>
                    <a:pt x="260868" y="108441"/>
                  </a:lnTo>
                  <a:lnTo>
                    <a:pt x="258714" y="108631"/>
                  </a:lnTo>
                  <a:lnTo>
                    <a:pt x="263623" y="108631"/>
                  </a:lnTo>
                  <a:lnTo>
                    <a:pt x="263528" y="108061"/>
                  </a:lnTo>
                  <a:close/>
                </a:path>
                <a:path w="266064" h="123189">
                  <a:moveTo>
                    <a:pt x="263528" y="34916"/>
                  </a:moveTo>
                  <a:lnTo>
                    <a:pt x="223490" y="34916"/>
                  </a:lnTo>
                  <a:lnTo>
                    <a:pt x="223490" y="46283"/>
                  </a:lnTo>
                  <a:lnTo>
                    <a:pt x="263528" y="46283"/>
                  </a:lnTo>
                  <a:lnTo>
                    <a:pt x="263528" y="34916"/>
                  </a:lnTo>
                  <a:close/>
                </a:path>
                <a:path w="266064" h="123189">
                  <a:moveTo>
                    <a:pt x="248831" y="4798"/>
                  </a:moveTo>
                  <a:lnTo>
                    <a:pt x="234260" y="13558"/>
                  </a:lnTo>
                  <a:lnTo>
                    <a:pt x="234260" y="34916"/>
                  </a:lnTo>
                  <a:lnTo>
                    <a:pt x="248831" y="34916"/>
                  </a:lnTo>
                  <a:lnTo>
                    <a:pt x="248831" y="4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23018" y="3448468"/>
              <a:ext cx="1595120" cy="710565"/>
            </a:xfrm>
            <a:custGeom>
              <a:avLst/>
              <a:gdLst/>
              <a:ahLst/>
              <a:cxnLst/>
              <a:rect l="l" t="t" r="r" b="b"/>
              <a:pathLst>
                <a:path w="1595120" h="710564">
                  <a:moveTo>
                    <a:pt x="47510" y="662470"/>
                  </a:moveTo>
                  <a:lnTo>
                    <a:pt x="0" y="662470"/>
                  </a:lnTo>
                  <a:lnTo>
                    <a:pt x="0" y="709942"/>
                  </a:lnTo>
                  <a:lnTo>
                    <a:pt x="47510" y="709942"/>
                  </a:lnTo>
                  <a:lnTo>
                    <a:pt x="47510" y="662470"/>
                  </a:lnTo>
                  <a:close/>
                </a:path>
                <a:path w="1595120" h="710564">
                  <a:moveTo>
                    <a:pt x="1594561" y="0"/>
                  </a:moveTo>
                  <a:lnTo>
                    <a:pt x="1547037" y="0"/>
                  </a:lnTo>
                  <a:lnTo>
                    <a:pt x="1547037" y="47472"/>
                  </a:lnTo>
                  <a:lnTo>
                    <a:pt x="1594561" y="47472"/>
                  </a:lnTo>
                  <a:lnTo>
                    <a:pt x="1594561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69561" y="3693050"/>
              <a:ext cx="132715" cy="662940"/>
            </a:xfrm>
            <a:custGeom>
              <a:avLst/>
              <a:gdLst/>
              <a:ahLst/>
              <a:cxnLst/>
              <a:rect l="l" t="t" r="r" b="b"/>
              <a:pathLst>
                <a:path w="132714" h="662939">
                  <a:moveTo>
                    <a:pt x="66265" y="165586"/>
                  </a:moveTo>
                  <a:lnTo>
                    <a:pt x="66265" y="0"/>
                  </a:lnTo>
                </a:path>
                <a:path w="132714" h="662939">
                  <a:moveTo>
                    <a:pt x="0" y="165586"/>
                  </a:moveTo>
                  <a:lnTo>
                    <a:pt x="132658" y="165586"/>
                  </a:lnTo>
                </a:path>
                <a:path w="132714" h="662939">
                  <a:moveTo>
                    <a:pt x="0" y="496810"/>
                  </a:moveTo>
                  <a:lnTo>
                    <a:pt x="0" y="165586"/>
                  </a:lnTo>
                </a:path>
                <a:path w="132714" h="662939">
                  <a:moveTo>
                    <a:pt x="132658" y="165586"/>
                  </a:moveTo>
                  <a:lnTo>
                    <a:pt x="132658" y="496810"/>
                  </a:lnTo>
                </a:path>
                <a:path w="132714" h="662939">
                  <a:moveTo>
                    <a:pt x="132658" y="496810"/>
                  </a:moveTo>
                  <a:lnTo>
                    <a:pt x="0" y="496810"/>
                  </a:lnTo>
                </a:path>
                <a:path w="132714" h="662939">
                  <a:moveTo>
                    <a:pt x="66265" y="496810"/>
                  </a:moveTo>
                  <a:lnTo>
                    <a:pt x="66265" y="662422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998351" y="4256424"/>
              <a:ext cx="478790" cy="121920"/>
            </a:xfrm>
            <a:custGeom>
              <a:avLst/>
              <a:gdLst/>
              <a:ahLst/>
              <a:cxnLst/>
              <a:rect l="l" t="t" r="r" b="b"/>
              <a:pathLst>
                <a:path w="478789" h="121920">
                  <a:moveTo>
                    <a:pt x="63605" y="0"/>
                  </a:moveTo>
                  <a:lnTo>
                    <a:pt x="0" y="0"/>
                  </a:lnTo>
                  <a:lnTo>
                    <a:pt x="0" y="119367"/>
                  </a:lnTo>
                  <a:lnTo>
                    <a:pt x="15838" y="119367"/>
                  </a:lnTo>
                  <a:lnTo>
                    <a:pt x="15838" y="66361"/>
                  </a:lnTo>
                  <a:lnTo>
                    <a:pt x="64557" y="66361"/>
                  </a:lnTo>
                  <a:lnTo>
                    <a:pt x="61831" y="65057"/>
                  </a:lnTo>
                  <a:lnTo>
                    <a:pt x="69837" y="63475"/>
                  </a:lnTo>
                  <a:lnTo>
                    <a:pt x="76750" y="61104"/>
                  </a:lnTo>
                  <a:lnTo>
                    <a:pt x="82570" y="57940"/>
                  </a:lnTo>
                  <a:lnTo>
                    <a:pt x="87298" y="53980"/>
                  </a:lnTo>
                  <a:lnTo>
                    <a:pt x="88521" y="52675"/>
                  </a:lnTo>
                  <a:lnTo>
                    <a:pt x="15838" y="52675"/>
                  </a:lnTo>
                  <a:lnTo>
                    <a:pt x="15838" y="13191"/>
                  </a:lnTo>
                  <a:lnTo>
                    <a:pt x="89628" y="13191"/>
                  </a:lnTo>
                  <a:lnTo>
                    <a:pt x="87171" y="9140"/>
                  </a:lnTo>
                  <a:lnTo>
                    <a:pt x="82737" y="5355"/>
                  </a:lnTo>
                  <a:lnTo>
                    <a:pt x="71714" y="1062"/>
                  </a:lnTo>
                  <a:lnTo>
                    <a:pt x="63605" y="0"/>
                  </a:lnTo>
                  <a:close/>
                </a:path>
                <a:path w="478789" h="121920">
                  <a:moveTo>
                    <a:pt x="64557" y="66361"/>
                  </a:moveTo>
                  <a:lnTo>
                    <a:pt x="38138" y="66361"/>
                  </a:lnTo>
                  <a:lnTo>
                    <a:pt x="41178" y="66551"/>
                  </a:lnTo>
                  <a:lnTo>
                    <a:pt x="42952" y="66931"/>
                  </a:lnTo>
                  <a:lnTo>
                    <a:pt x="85398" y="119367"/>
                  </a:lnTo>
                  <a:lnTo>
                    <a:pt x="105290" y="119367"/>
                  </a:lnTo>
                  <a:lnTo>
                    <a:pt x="84510" y="86869"/>
                  </a:lnTo>
                  <a:lnTo>
                    <a:pt x="66012" y="67057"/>
                  </a:lnTo>
                  <a:lnTo>
                    <a:pt x="64557" y="66361"/>
                  </a:lnTo>
                  <a:close/>
                </a:path>
                <a:path w="478789" h="121920">
                  <a:moveTo>
                    <a:pt x="89628" y="13191"/>
                  </a:moveTo>
                  <a:lnTo>
                    <a:pt x="62464" y="13191"/>
                  </a:lnTo>
                  <a:lnTo>
                    <a:pt x="68926" y="15001"/>
                  </a:lnTo>
                  <a:lnTo>
                    <a:pt x="72981" y="18647"/>
                  </a:lnTo>
                  <a:lnTo>
                    <a:pt x="77162" y="22280"/>
                  </a:lnTo>
                  <a:lnTo>
                    <a:pt x="79189" y="26913"/>
                  </a:lnTo>
                  <a:lnTo>
                    <a:pt x="79189" y="36421"/>
                  </a:lnTo>
                  <a:lnTo>
                    <a:pt x="57016" y="52675"/>
                  </a:lnTo>
                  <a:lnTo>
                    <a:pt x="88521" y="52675"/>
                  </a:lnTo>
                  <a:lnTo>
                    <a:pt x="92746" y="48169"/>
                  </a:lnTo>
                  <a:lnTo>
                    <a:pt x="95534" y="41029"/>
                  </a:lnTo>
                  <a:lnTo>
                    <a:pt x="95534" y="26003"/>
                  </a:lnTo>
                  <a:lnTo>
                    <a:pt x="93760" y="20002"/>
                  </a:lnTo>
                  <a:lnTo>
                    <a:pt x="89628" y="13191"/>
                  </a:lnTo>
                  <a:close/>
                </a:path>
                <a:path w="478789" h="121920">
                  <a:moveTo>
                    <a:pt x="138993" y="0"/>
                  </a:moveTo>
                  <a:lnTo>
                    <a:pt x="123155" y="0"/>
                  </a:lnTo>
                  <a:lnTo>
                    <a:pt x="123155" y="119367"/>
                  </a:lnTo>
                  <a:lnTo>
                    <a:pt x="197783" y="119367"/>
                  </a:lnTo>
                  <a:lnTo>
                    <a:pt x="197783" y="105276"/>
                  </a:lnTo>
                  <a:lnTo>
                    <a:pt x="138993" y="105276"/>
                  </a:lnTo>
                  <a:lnTo>
                    <a:pt x="138993" y="0"/>
                  </a:lnTo>
                  <a:close/>
                </a:path>
                <a:path w="478789" h="121920">
                  <a:moveTo>
                    <a:pt x="252646" y="30939"/>
                  </a:moveTo>
                  <a:lnTo>
                    <a:pt x="215427" y="55221"/>
                  </a:lnTo>
                  <a:lnTo>
                    <a:pt x="212101" y="76121"/>
                  </a:lnTo>
                  <a:lnTo>
                    <a:pt x="212792" y="86435"/>
                  </a:lnTo>
                  <a:lnTo>
                    <a:pt x="236238" y="118403"/>
                  </a:lnTo>
                  <a:lnTo>
                    <a:pt x="252646" y="121316"/>
                  </a:lnTo>
                  <a:lnTo>
                    <a:pt x="260248" y="121316"/>
                  </a:lnTo>
                  <a:lnTo>
                    <a:pt x="267216" y="119556"/>
                  </a:lnTo>
                  <a:lnTo>
                    <a:pt x="273552" y="116024"/>
                  </a:lnTo>
                  <a:lnTo>
                    <a:pt x="280014" y="112492"/>
                  </a:lnTo>
                  <a:lnTo>
                    <a:pt x="283154" y="109264"/>
                  </a:lnTo>
                  <a:lnTo>
                    <a:pt x="245297" y="109264"/>
                  </a:lnTo>
                  <a:lnTo>
                    <a:pt x="239204" y="106492"/>
                  </a:lnTo>
                  <a:lnTo>
                    <a:pt x="227178" y="76121"/>
                  </a:lnTo>
                  <a:lnTo>
                    <a:pt x="227630" y="68345"/>
                  </a:lnTo>
                  <a:lnTo>
                    <a:pt x="245297" y="43068"/>
                  </a:lnTo>
                  <a:lnTo>
                    <a:pt x="282255" y="43068"/>
                  </a:lnTo>
                  <a:lnTo>
                    <a:pt x="281914" y="42625"/>
                  </a:lnTo>
                  <a:lnTo>
                    <a:pt x="275809" y="37508"/>
                  </a:lnTo>
                  <a:lnTo>
                    <a:pt x="268895" y="33857"/>
                  </a:lnTo>
                  <a:lnTo>
                    <a:pt x="261174" y="31668"/>
                  </a:lnTo>
                  <a:lnTo>
                    <a:pt x="252646" y="30939"/>
                  </a:lnTo>
                  <a:close/>
                </a:path>
                <a:path w="478789" h="121920">
                  <a:moveTo>
                    <a:pt x="282255" y="43068"/>
                  </a:moveTo>
                  <a:lnTo>
                    <a:pt x="259868" y="43068"/>
                  </a:lnTo>
                  <a:lnTo>
                    <a:pt x="265950" y="45827"/>
                  </a:lnTo>
                  <a:lnTo>
                    <a:pt x="270765" y="51334"/>
                  </a:lnTo>
                  <a:lnTo>
                    <a:pt x="275706" y="56841"/>
                  </a:lnTo>
                  <a:lnTo>
                    <a:pt x="278097" y="64891"/>
                  </a:lnTo>
                  <a:lnTo>
                    <a:pt x="278086" y="76121"/>
                  </a:lnTo>
                  <a:lnTo>
                    <a:pt x="259995" y="109264"/>
                  </a:lnTo>
                  <a:lnTo>
                    <a:pt x="283154" y="109264"/>
                  </a:lnTo>
                  <a:lnTo>
                    <a:pt x="293190" y="74907"/>
                  </a:lnTo>
                  <a:lnTo>
                    <a:pt x="292480" y="65162"/>
                  </a:lnTo>
                  <a:lnTo>
                    <a:pt x="290355" y="56534"/>
                  </a:lnTo>
                  <a:lnTo>
                    <a:pt x="286830" y="49021"/>
                  </a:lnTo>
                  <a:lnTo>
                    <a:pt x="282255" y="43068"/>
                  </a:lnTo>
                  <a:close/>
                </a:path>
                <a:path w="478789" h="121920">
                  <a:moveTo>
                    <a:pt x="380265" y="43068"/>
                  </a:moveTo>
                  <a:lnTo>
                    <a:pt x="355022" y="43068"/>
                  </a:lnTo>
                  <a:lnTo>
                    <a:pt x="360597" y="44725"/>
                  </a:lnTo>
                  <a:lnTo>
                    <a:pt x="364271" y="48030"/>
                  </a:lnTo>
                  <a:lnTo>
                    <a:pt x="367059" y="50473"/>
                  </a:lnTo>
                  <a:lnTo>
                    <a:pt x="368453" y="54688"/>
                  </a:lnTo>
                  <a:lnTo>
                    <a:pt x="368453" y="64488"/>
                  </a:lnTo>
                  <a:lnTo>
                    <a:pt x="336397" y="70234"/>
                  </a:lnTo>
                  <a:lnTo>
                    <a:pt x="332089" y="70968"/>
                  </a:lnTo>
                  <a:lnTo>
                    <a:pt x="308142" y="92326"/>
                  </a:lnTo>
                  <a:lnTo>
                    <a:pt x="308142" y="103783"/>
                  </a:lnTo>
                  <a:lnTo>
                    <a:pt x="310676" y="109707"/>
                  </a:lnTo>
                  <a:lnTo>
                    <a:pt x="315871" y="114353"/>
                  </a:lnTo>
                  <a:lnTo>
                    <a:pt x="320939" y="119000"/>
                  </a:lnTo>
                  <a:lnTo>
                    <a:pt x="328288" y="121316"/>
                  </a:lnTo>
                  <a:lnTo>
                    <a:pt x="343493" y="121316"/>
                  </a:lnTo>
                  <a:lnTo>
                    <a:pt x="348941" y="120366"/>
                  </a:lnTo>
                  <a:lnTo>
                    <a:pt x="358950" y="116569"/>
                  </a:lnTo>
                  <a:lnTo>
                    <a:pt x="364145" y="113315"/>
                  </a:lnTo>
                  <a:lnTo>
                    <a:pt x="368249" y="109834"/>
                  </a:lnTo>
                  <a:lnTo>
                    <a:pt x="335509" y="109834"/>
                  </a:lnTo>
                  <a:lnTo>
                    <a:pt x="331202" y="108530"/>
                  </a:lnTo>
                  <a:lnTo>
                    <a:pt x="328288" y="105921"/>
                  </a:lnTo>
                  <a:lnTo>
                    <a:pt x="325246" y="103327"/>
                  </a:lnTo>
                  <a:lnTo>
                    <a:pt x="323945" y="100276"/>
                  </a:lnTo>
                  <a:lnTo>
                    <a:pt x="355149" y="79983"/>
                  </a:lnTo>
                  <a:lnTo>
                    <a:pt x="363131" y="78134"/>
                  </a:lnTo>
                  <a:lnTo>
                    <a:pt x="368453" y="75970"/>
                  </a:lnTo>
                  <a:lnTo>
                    <a:pt x="383277" y="75970"/>
                  </a:lnTo>
                  <a:lnTo>
                    <a:pt x="383277" y="57068"/>
                  </a:lnTo>
                  <a:lnTo>
                    <a:pt x="383024" y="52562"/>
                  </a:lnTo>
                  <a:lnTo>
                    <a:pt x="382517" y="50068"/>
                  </a:lnTo>
                  <a:lnTo>
                    <a:pt x="381629" y="46055"/>
                  </a:lnTo>
                  <a:lnTo>
                    <a:pt x="380265" y="43068"/>
                  </a:lnTo>
                  <a:close/>
                </a:path>
                <a:path w="478789" h="121920">
                  <a:moveTo>
                    <a:pt x="384132" y="108694"/>
                  </a:moveTo>
                  <a:lnTo>
                    <a:pt x="369594" y="108694"/>
                  </a:lnTo>
                  <a:lnTo>
                    <a:pt x="370100" y="112770"/>
                  </a:lnTo>
                  <a:lnTo>
                    <a:pt x="370987" y="116328"/>
                  </a:lnTo>
                  <a:lnTo>
                    <a:pt x="372507" y="119367"/>
                  </a:lnTo>
                  <a:lnTo>
                    <a:pt x="387838" y="119367"/>
                  </a:lnTo>
                  <a:lnTo>
                    <a:pt x="386064" y="116050"/>
                  </a:lnTo>
                  <a:lnTo>
                    <a:pt x="384798" y="112594"/>
                  </a:lnTo>
                  <a:lnTo>
                    <a:pt x="384164" y="108986"/>
                  </a:lnTo>
                  <a:lnTo>
                    <a:pt x="384132" y="108694"/>
                  </a:lnTo>
                  <a:close/>
                </a:path>
                <a:path w="478789" h="121920">
                  <a:moveTo>
                    <a:pt x="383277" y="75970"/>
                  </a:moveTo>
                  <a:lnTo>
                    <a:pt x="368453" y="75970"/>
                  </a:lnTo>
                  <a:lnTo>
                    <a:pt x="368331" y="88464"/>
                  </a:lnTo>
                  <a:lnTo>
                    <a:pt x="367565" y="92680"/>
                  </a:lnTo>
                  <a:lnTo>
                    <a:pt x="366045" y="95996"/>
                  </a:lnTo>
                  <a:lnTo>
                    <a:pt x="364018" y="100276"/>
                  </a:lnTo>
                  <a:lnTo>
                    <a:pt x="360724" y="103656"/>
                  </a:lnTo>
                  <a:lnTo>
                    <a:pt x="356289" y="106125"/>
                  </a:lnTo>
                  <a:lnTo>
                    <a:pt x="351981" y="108606"/>
                  </a:lnTo>
                  <a:lnTo>
                    <a:pt x="346913" y="109834"/>
                  </a:lnTo>
                  <a:lnTo>
                    <a:pt x="368249" y="109834"/>
                  </a:lnTo>
                  <a:lnTo>
                    <a:pt x="369594" y="108694"/>
                  </a:lnTo>
                  <a:lnTo>
                    <a:pt x="384132" y="108694"/>
                  </a:lnTo>
                  <a:lnTo>
                    <a:pt x="383758" y="105335"/>
                  </a:lnTo>
                  <a:lnTo>
                    <a:pt x="383506" y="100276"/>
                  </a:lnTo>
                  <a:lnTo>
                    <a:pt x="383402" y="95996"/>
                  </a:lnTo>
                  <a:lnTo>
                    <a:pt x="383277" y="75970"/>
                  </a:lnTo>
                  <a:close/>
                </a:path>
                <a:path w="478789" h="121920">
                  <a:moveTo>
                    <a:pt x="357176" y="30939"/>
                  </a:moveTo>
                  <a:lnTo>
                    <a:pt x="342352" y="30939"/>
                  </a:lnTo>
                  <a:lnTo>
                    <a:pt x="335763" y="31953"/>
                  </a:lnTo>
                  <a:lnTo>
                    <a:pt x="310676" y="57562"/>
                  </a:lnTo>
                  <a:lnTo>
                    <a:pt x="324994" y="59512"/>
                  </a:lnTo>
                  <a:lnTo>
                    <a:pt x="326641" y="53385"/>
                  </a:lnTo>
                  <a:lnTo>
                    <a:pt x="329048" y="49105"/>
                  </a:lnTo>
                  <a:lnTo>
                    <a:pt x="335636" y="44270"/>
                  </a:lnTo>
                  <a:lnTo>
                    <a:pt x="340705" y="43068"/>
                  </a:lnTo>
                  <a:lnTo>
                    <a:pt x="380265" y="43068"/>
                  </a:lnTo>
                  <a:lnTo>
                    <a:pt x="380109" y="42726"/>
                  </a:lnTo>
                  <a:lnTo>
                    <a:pt x="375801" y="37459"/>
                  </a:lnTo>
                  <a:lnTo>
                    <a:pt x="372380" y="35281"/>
                  </a:lnTo>
                  <a:lnTo>
                    <a:pt x="367692" y="33548"/>
                  </a:lnTo>
                  <a:lnTo>
                    <a:pt x="363131" y="31800"/>
                  </a:lnTo>
                  <a:lnTo>
                    <a:pt x="357176" y="30939"/>
                  </a:lnTo>
                  <a:close/>
                </a:path>
                <a:path w="478789" h="121920">
                  <a:moveTo>
                    <a:pt x="445235" y="30939"/>
                  </a:moveTo>
                  <a:lnTo>
                    <a:pt x="432945" y="30939"/>
                  </a:lnTo>
                  <a:lnTo>
                    <a:pt x="426483" y="32812"/>
                  </a:lnTo>
                  <a:lnTo>
                    <a:pt x="403423" y="67576"/>
                  </a:lnTo>
                  <a:lnTo>
                    <a:pt x="403423" y="85059"/>
                  </a:lnTo>
                  <a:lnTo>
                    <a:pt x="427497" y="119416"/>
                  </a:lnTo>
                  <a:lnTo>
                    <a:pt x="433831" y="121316"/>
                  </a:lnTo>
                  <a:lnTo>
                    <a:pt x="440673" y="121316"/>
                  </a:lnTo>
                  <a:lnTo>
                    <a:pt x="448179" y="120512"/>
                  </a:lnTo>
                  <a:lnTo>
                    <a:pt x="454722" y="118099"/>
                  </a:lnTo>
                  <a:lnTo>
                    <a:pt x="460291" y="114079"/>
                  </a:lnTo>
                  <a:lnTo>
                    <a:pt x="464214" y="109264"/>
                  </a:lnTo>
                  <a:lnTo>
                    <a:pt x="435733" y="109264"/>
                  </a:lnTo>
                  <a:lnTo>
                    <a:pt x="430157" y="106530"/>
                  </a:lnTo>
                  <a:lnTo>
                    <a:pt x="418500" y="76210"/>
                  </a:lnTo>
                  <a:lnTo>
                    <a:pt x="418906" y="68194"/>
                  </a:lnTo>
                  <a:lnTo>
                    <a:pt x="434845" y="43068"/>
                  </a:lnTo>
                  <a:lnTo>
                    <a:pt x="478431" y="43068"/>
                  </a:lnTo>
                  <a:lnTo>
                    <a:pt x="478431" y="42826"/>
                  </a:lnTo>
                  <a:lnTo>
                    <a:pt x="463861" y="42826"/>
                  </a:lnTo>
                  <a:lnTo>
                    <a:pt x="461326" y="39295"/>
                  </a:lnTo>
                  <a:lnTo>
                    <a:pt x="458031" y="36433"/>
                  </a:lnTo>
                  <a:lnTo>
                    <a:pt x="449922" y="32040"/>
                  </a:lnTo>
                  <a:lnTo>
                    <a:pt x="445235" y="30939"/>
                  </a:lnTo>
                  <a:close/>
                </a:path>
                <a:path w="478789" h="121920">
                  <a:moveTo>
                    <a:pt x="478431" y="108454"/>
                  </a:moveTo>
                  <a:lnTo>
                    <a:pt x="464874" y="108454"/>
                  </a:lnTo>
                  <a:lnTo>
                    <a:pt x="464874" y="119367"/>
                  </a:lnTo>
                  <a:lnTo>
                    <a:pt x="478431" y="119367"/>
                  </a:lnTo>
                  <a:lnTo>
                    <a:pt x="478431" y="108454"/>
                  </a:lnTo>
                  <a:close/>
                </a:path>
                <a:path w="478789" h="121920">
                  <a:moveTo>
                    <a:pt x="478431" y="43068"/>
                  </a:moveTo>
                  <a:lnTo>
                    <a:pt x="448149" y="43068"/>
                  </a:lnTo>
                  <a:lnTo>
                    <a:pt x="453724" y="45840"/>
                  </a:lnTo>
                  <a:lnTo>
                    <a:pt x="458285" y="51372"/>
                  </a:lnTo>
                  <a:lnTo>
                    <a:pt x="465127" y="88173"/>
                  </a:lnTo>
                  <a:lnTo>
                    <a:pt x="462847" y="96174"/>
                  </a:lnTo>
                  <a:lnTo>
                    <a:pt x="453978" y="106644"/>
                  </a:lnTo>
                  <a:lnTo>
                    <a:pt x="448529" y="109264"/>
                  </a:lnTo>
                  <a:lnTo>
                    <a:pt x="464214" y="109264"/>
                  </a:lnTo>
                  <a:lnTo>
                    <a:pt x="464874" y="108454"/>
                  </a:lnTo>
                  <a:lnTo>
                    <a:pt x="478431" y="108454"/>
                  </a:lnTo>
                  <a:lnTo>
                    <a:pt x="478431" y="43068"/>
                  </a:lnTo>
                  <a:close/>
                </a:path>
                <a:path w="478789" h="121920">
                  <a:moveTo>
                    <a:pt x="478431" y="0"/>
                  </a:moveTo>
                  <a:lnTo>
                    <a:pt x="463861" y="0"/>
                  </a:lnTo>
                  <a:lnTo>
                    <a:pt x="463861" y="42826"/>
                  </a:lnTo>
                  <a:lnTo>
                    <a:pt x="478431" y="42826"/>
                  </a:lnTo>
                  <a:lnTo>
                    <a:pt x="478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3326" y="4086976"/>
              <a:ext cx="79442" cy="11999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314856" y="4355472"/>
              <a:ext cx="442595" cy="220979"/>
            </a:xfrm>
            <a:custGeom>
              <a:avLst/>
              <a:gdLst/>
              <a:ahLst/>
              <a:cxnLst/>
              <a:rect l="l" t="t" r="r" b="b"/>
              <a:pathLst>
                <a:path w="442595" h="220979">
                  <a:moveTo>
                    <a:pt x="220970" y="0"/>
                  </a:moveTo>
                  <a:lnTo>
                    <a:pt x="220970" y="220820"/>
                  </a:lnTo>
                </a:path>
                <a:path w="442595" h="220979">
                  <a:moveTo>
                    <a:pt x="0" y="220820"/>
                  </a:moveTo>
                  <a:lnTo>
                    <a:pt x="442067" y="220820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546839" y="3472267"/>
              <a:ext cx="1989455" cy="662940"/>
            </a:xfrm>
            <a:custGeom>
              <a:avLst/>
              <a:gdLst/>
              <a:ahLst/>
              <a:cxnLst/>
              <a:rect l="l" t="t" r="r" b="b"/>
              <a:pathLst>
                <a:path w="1989454" h="662939">
                  <a:moveTo>
                    <a:pt x="1988988" y="0"/>
                  </a:moveTo>
                  <a:lnTo>
                    <a:pt x="1988988" y="220782"/>
                  </a:lnTo>
                </a:path>
                <a:path w="1989454" h="662939">
                  <a:moveTo>
                    <a:pt x="0" y="662397"/>
                  </a:moveTo>
                  <a:lnTo>
                    <a:pt x="1547047" y="662397"/>
                  </a:lnTo>
                </a:path>
              </a:pathLst>
            </a:custGeom>
            <a:ln w="1899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04371" y="3030576"/>
              <a:ext cx="220979" cy="441959"/>
            </a:xfrm>
            <a:custGeom>
              <a:avLst/>
              <a:gdLst/>
              <a:ahLst/>
              <a:cxnLst/>
              <a:rect l="l" t="t" r="r" b="b"/>
              <a:pathLst>
                <a:path w="220979" h="441960">
                  <a:moveTo>
                    <a:pt x="0" y="220782"/>
                  </a:moveTo>
                  <a:lnTo>
                    <a:pt x="0" y="0"/>
                  </a:lnTo>
                </a:path>
                <a:path w="220979" h="441960">
                  <a:moveTo>
                    <a:pt x="0" y="220782"/>
                  </a:moveTo>
                  <a:lnTo>
                    <a:pt x="220970" y="220782"/>
                  </a:lnTo>
                </a:path>
                <a:path w="220979" h="441960">
                  <a:moveTo>
                    <a:pt x="0" y="0"/>
                  </a:moveTo>
                  <a:lnTo>
                    <a:pt x="220970" y="0"/>
                  </a:lnTo>
                </a:path>
                <a:path w="220979" h="441960">
                  <a:moveTo>
                    <a:pt x="110485" y="441690"/>
                  </a:moveTo>
                  <a:lnTo>
                    <a:pt x="110485" y="220782"/>
                  </a:lnTo>
                </a:path>
                <a:path w="220979" h="441960">
                  <a:moveTo>
                    <a:pt x="220970" y="220782"/>
                  </a:moveTo>
                  <a:lnTo>
                    <a:pt x="220970" y="0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188421" y="2863091"/>
              <a:ext cx="266065" cy="123189"/>
            </a:xfrm>
            <a:custGeom>
              <a:avLst/>
              <a:gdLst/>
              <a:ahLst/>
              <a:cxnLst/>
              <a:rect l="l" t="t" r="r" b="b"/>
              <a:pathLst>
                <a:path w="266064" h="123189">
                  <a:moveTo>
                    <a:pt x="57128" y="0"/>
                  </a:moveTo>
                  <a:lnTo>
                    <a:pt x="15949" y="16710"/>
                  </a:lnTo>
                  <a:lnTo>
                    <a:pt x="94" y="61650"/>
                  </a:lnTo>
                  <a:lnTo>
                    <a:pt x="0" y="63423"/>
                  </a:lnTo>
                  <a:lnTo>
                    <a:pt x="413" y="70880"/>
                  </a:lnTo>
                  <a:lnTo>
                    <a:pt x="20725" y="110616"/>
                  </a:lnTo>
                  <a:lnTo>
                    <a:pt x="57001" y="123177"/>
                  </a:lnTo>
                  <a:lnTo>
                    <a:pt x="64651" y="122706"/>
                  </a:lnTo>
                  <a:lnTo>
                    <a:pt x="94550" y="109631"/>
                  </a:lnTo>
                  <a:lnTo>
                    <a:pt x="56875" y="109631"/>
                  </a:lnTo>
                  <a:lnTo>
                    <a:pt x="48451" y="108850"/>
                  </a:lnTo>
                  <a:lnTo>
                    <a:pt x="19196" y="82603"/>
                  </a:lnTo>
                  <a:lnTo>
                    <a:pt x="16329" y="63423"/>
                  </a:lnTo>
                  <a:lnTo>
                    <a:pt x="17070" y="50914"/>
                  </a:lnTo>
                  <a:lnTo>
                    <a:pt x="41560" y="16409"/>
                  </a:lnTo>
                  <a:lnTo>
                    <a:pt x="57128" y="13545"/>
                  </a:lnTo>
                  <a:lnTo>
                    <a:pt x="94469" y="13545"/>
                  </a:lnTo>
                  <a:lnTo>
                    <a:pt x="93027" y="12197"/>
                  </a:lnTo>
                  <a:lnTo>
                    <a:pt x="86777" y="7848"/>
                  </a:lnTo>
                  <a:lnTo>
                    <a:pt x="79989" y="4432"/>
                  </a:lnTo>
                  <a:lnTo>
                    <a:pt x="72760" y="1977"/>
                  </a:lnTo>
                  <a:lnTo>
                    <a:pt x="65128" y="496"/>
                  </a:lnTo>
                  <a:lnTo>
                    <a:pt x="57128" y="0"/>
                  </a:lnTo>
                  <a:close/>
                </a:path>
                <a:path w="266064" h="123189">
                  <a:moveTo>
                    <a:pt x="94469" y="13545"/>
                  </a:moveTo>
                  <a:lnTo>
                    <a:pt x="64984" y="13545"/>
                  </a:lnTo>
                  <a:lnTo>
                    <a:pt x="72080" y="15570"/>
                  </a:lnTo>
                  <a:lnTo>
                    <a:pt x="78414" y="19495"/>
                  </a:lnTo>
                  <a:lnTo>
                    <a:pt x="97364" y="54651"/>
                  </a:lnTo>
                  <a:lnTo>
                    <a:pt x="97673" y="61650"/>
                  </a:lnTo>
                  <a:lnTo>
                    <a:pt x="96960" y="72496"/>
                  </a:lnTo>
                  <a:lnTo>
                    <a:pt x="73141" y="106513"/>
                  </a:lnTo>
                  <a:lnTo>
                    <a:pt x="56875" y="109631"/>
                  </a:lnTo>
                  <a:lnTo>
                    <a:pt x="94550" y="109631"/>
                  </a:lnTo>
                  <a:lnTo>
                    <a:pt x="113546" y="70580"/>
                  </a:lnTo>
                  <a:lnTo>
                    <a:pt x="114011" y="61650"/>
                  </a:lnTo>
                  <a:lnTo>
                    <a:pt x="113570" y="53090"/>
                  </a:lnTo>
                  <a:lnTo>
                    <a:pt x="98481" y="17295"/>
                  </a:lnTo>
                  <a:lnTo>
                    <a:pt x="94469" y="13545"/>
                  </a:lnTo>
                  <a:close/>
                </a:path>
                <a:path w="266064" h="123189">
                  <a:moveTo>
                    <a:pt x="150635" y="34940"/>
                  </a:moveTo>
                  <a:lnTo>
                    <a:pt x="135938" y="34940"/>
                  </a:lnTo>
                  <a:lnTo>
                    <a:pt x="136011" y="95451"/>
                  </a:lnTo>
                  <a:lnTo>
                    <a:pt x="151269" y="120138"/>
                  </a:lnTo>
                  <a:lnTo>
                    <a:pt x="155577" y="122036"/>
                  </a:lnTo>
                  <a:lnTo>
                    <a:pt x="160392" y="123050"/>
                  </a:lnTo>
                  <a:lnTo>
                    <a:pt x="165459" y="123050"/>
                  </a:lnTo>
                  <a:lnTo>
                    <a:pt x="173655" y="122146"/>
                  </a:lnTo>
                  <a:lnTo>
                    <a:pt x="180949" y="119426"/>
                  </a:lnTo>
                  <a:lnTo>
                    <a:pt x="187339" y="114879"/>
                  </a:lnTo>
                  <a:lnTo>
                    <a:pt x="191088" y="110516"/>
                  </a:lnTo>
                  <a:lnTo>
                    <a:pt x="164066" y="110516"/>
                  </a:lnTo>
                  <a:lnTo>
                    <a:pt x="160265" y="109377"/>
                  </a:lnTo>
                  <a:lnTo>
                    <a:pt x="157350" y="107226"/>
                  </a:lnTo>
                  <a:lnTo>
                    <a:pt x="154310" y="104946"/>
                  </a:lnTo>
                  <a:lnTo>
                    <a:pt x="152410" y="102035"/>
                  </a:lnTo>
                  <a:lnTo>
                    <a:pt x="151492" y="97984"/>
                  </a:lnTo>
                  <a:lnTo>
                    <a:pt x="150888" y="95451"/>
                  </a:lnTo>
                  <a:lnTo>
                    <a:pt x="150635" y="90388"/>
                  </a:lnTo>
                  <a:lnTo>
                    <a:pt x="150635" y="34940"/>
                  </a:lnTo>
                  <a:close/>
                </a:path>
                <a:path w="266064" h="123189">
                  <a:moveTo>
                    <a:pt x="205878" y="108492"/>
                  </a:moveTo>
                  <a:lnTo>
                    <a:pt x="192827" y="108492"/>
                  </a:lnTo>
                  <a:lnTo>
                    <a:pt x="192827" y="121151"/>
                  </a:lnTo>
                  <a:lnTo>
                    <a:pt x="205878" y="121151"/>
                  </a:lnTo>
                  <a:lnTo>
                    <a:pt x="205878" y="108492"/>
                  </a:lnTo>
                  <a:close/>
                </a:path>
                <a:path w="266064" h="123189">
                  <a:moveTo>
                    <a:pt x="205878" y="34940"/>
                  </a:moveTo>
                  <a:lnTo>
                    <a:pt x="191307" y="34940"/>
                  </a:lnTo>
                  <a:lnTo>
                    <a:pt x="191307" y="88489"/>
                  </a:lnTo>
                  <a:lnTo>
                    <a:pt x="190546" y="94060"/>
                  </a:lnTo>
                  <a:lnTo>
                    <a:pt x="172808" y="110516"/>
                  </a:lnTo>
                  <a:lnTo>
                    <a:pt x="191088" y="110516"/>
                  </a:lnTo>
                  <a:lnTo>
                    <a:pt x="192827" y="108492"/>
                  </a:lnTo>
                  <a:lnTo>
                    <a:pt x="205878" y="108492"/>
                  </a:lnTo>
                  <a:lnTo>
                    <a:pt x="205878" y="34940"/>
                  </a:lnTo>
                  <a:close/>
                </a:path>
                <a:path w="266064" h="123189">
                  <a:moveTo>
                    <a:pt x="248831" y="46206"/>
                  </a:moveTo>
                  <a:lnTo>
                    <a:pt x="234260" y="46206"/>
                  </a:lnTo>
                  <a:lnTo>
                    <a:pt x="234274" y="104693"/>
                  </a:lnTo>
                  <a:lnTo>
                    <a:pt x="249337" y="122290"/>
                  </a:lnTo>
                  <a:lnTo>
                    <a:pt x="257826" y="122290"/>
                  </a:lnTo>
                  <a:lnTo>
                    <a:pt x="261500" y="121784"/>
                  </a:lnTo>
                  <a:lnTo>
                    <a:pt x="265682" y="120897"/>
                  </a:lnTo>
                  <a:lnTo>
                    <a:pt x="263634" y="108618"/>
                  </a:lnTo>
                  <a:lnTo>
                    <a:pt x="254913" y="108618"/>
                  </a:lnTo>
                  <a:lnTo>
                    <a:pt x="253265" y="108238"/>
                  </a:lnTo>
                  <a:lnTo>
                    <a:pt x="252125" y="107605"/>
                  </a:lnTo>
                  <a:lnTo>
                    <a:pt x="250984" y="106846"/>
                  </a:lnTo>
                  <a:lnTo>
                    <a:pt x="250097" y="105959"/>
                  </a:lnTo>
                  <a:lnTo>
                    <a:pt x="249534" y="104566"/>
                  </a:lnTo>
                  <a:lnTo>
                    <a:pt x="249083" y="103554"/>
                  </a:lnTo>
                  <a:lnTo>
                    <a:pt x="248831" y="100896"/>
                  </a:lnTo>
                  <a:lnTo>
                    <a:pt x="248831" y="46206"/>
                  </a:lnTo>
                  <a:close/>
                </a:path>
                <a:path w="266064" h="123189">
                  <a:moveTo>
                    <a:pt x="263528" y="107985"/>
                  </a:moveTo>
                  <a:lnTo>
                    <a:pt x="260868" y="108365"/>
                  </a:lnTo>
                  <a:lnTo>
                    <a:pt x="258714" y="108618"/>
                  </a:lnTo>
                  <a:lnTo>
                    <a:pt x="263634" y="108618"/>
                  </a:lnTo>
                  <a:lnTo>
                    <a:pt x="263528" y="107985"/>
                  </a:lnTo>
                  <a:close/>
                </a:path>
                <a:path w="266064" h="123189">
                  <a:moveTo>
                    <a:pt x="263528" y="34940"/>
                  </a:moveTo>
                  <a:lnTo>
                    <a:pt x="223616" y="34940"/>
                  </a:lnTo>
                  <a:lnTo>
                    <a:pt x="223616" y="46206"/>
                  </a:lnTo>
                  <a:lnTo>
                    <a:pt x="263528" y="46206"/>
                  </a:lnTo>
                  <a:lnTo>
                    <a:pt x="263528" y="34940"/>
                  </a:lnTo>
                  <a:close/>
                </a:path>
                <a:path w="266064" h="123189">
                  <a:moveTo>
                    <a:pt x="248831" y="4810"/>
                  </a:moveTo>
                  <a:lnTo>
                    <a:pt x="234260" y="13545"/>
                  </a:lnTo>
                  <a:lnTo>
                    <a:pt x="234260" y="34940"/>
                  </a:lnTo>
                  <a:lnTo>
                    <a:pt x="248831" y="34940"/>
                  </a:lnTo>
                  <a:lnTo>
                    <a:pt x="248831" y="4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093886" y="3472267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 h="0">
                  <a:moveTo>
                    <a:pt x="0" y="0"/>
                  </a:moveTo>
                  <a:lnTo>
                    <a:pt x="220970" y="0"/>
                  </a:lnTo>
                </a:path>
              </a:pathLst>
            </a:custGeom>
            <a:ln w="1898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291162" y="344846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13" y="0"/>
                  </a:moveTo>
                  <a:lnTo>
                    <a:pt x="0" y="0"/>
                  </a:lnTo>
                  <a:lnTo>
                    <a:pt x="0" y="47473"/>
                  </a:lnTo>
                  <a:lnTo>
                    <a:pt x="47513" y="47473"/>
                  </a:lnTo>
                  <a:lnTo>
                    <a:pt x="47513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314856" y="3472267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 h="0">
                  <a:moveTo>
                    <a:pt x="0" y="0"/>
                  </a:moveTo>
                  <a:lnTo>
                    <a:pt x="220970" y="0"/>
                  </a:lnTo>
                </a:path>
              </a:pathLst>
            </a:custGeom>
            <a:ln w="1898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104771" y="2809794"/>
              <a:ext cx="221615" cy="220979"/>
            </a:xfrm>
            <a:custGeom>
              <a:avLst/>
              <a:gdLst/>
              <a:ahLst/>
              <a:cxnLst/>
              <a:rect l="l" t="t" r="r" b="b"/>
              <a:pathLst>
                <a:path w="221614" h="220980">
                  <a:moveTo>
                    <a:pt x="110611" y="110391"/>
                  </a:moveTo>
                  <a:lnTo>
                    <a:pt x="110611" y="220782"/>
                  </a:lnTo>
                </a:path>
                <a:path w="221614" h="220980">
                  <a:moveTo>
                    <a:pt x="221097" y="0"/>
                  </a:moveTo>
                  <a:lnTo>
                    <a:pt x="110611" y="110391"/>
                  </a:lnTo>
                </a:path>
                <a:path w="221614" h="220980">
                  <a:moveTo>
                    <a:pt x="110611" y="110391"/>
                  </a:moveTo>
                  <a:lnTo>
                    <a:pt x="0" y="110391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5232" y="2835873"/>
              <a:ext cx="113779" cy="11963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73791" y="3251359"/>
              <a:ext cx="2652395" cy="1104265"/>
            </a:xfrm>
            <a:custGeom>
              <a:avLst/>
              <a:gdLst/>
              <a:ahLst/>
              <a:cxnLst/>
              <a:rect l="l" t="t" r="r" b="b"/>
              <a:pathLst>
                <a:path w="2652395" h="1104264">
                  <a:moveTo>
                    <a:pt x="884021" y="220908"/>
                  </a:moveTo>
                  <a:lnTo>
                    <a:pt x="879531" y="265397"/>
                  </a:lnTo>
                  <a:lnTo>
                    <a:pt x="866652" y="306837"/>
                  </a:lnTo>
                  <a:lnTo>
                    <a:pt x="846274" y="344339"/>
                  </a:lnTo>
                  <a:lnTo>
                    <a:pt x="819287" y="377016"/>
                  </a:lnTo>
                  <a:lnTo>
                    <a:pt x="786578" y="403978"/>
                  </a:lnTo>
                  <a:lnTo>
                    <a:pt x="749036" y="424337"/>
                  </a:lnTo>
                  <a:lnTo>
                    <a:pt x="707552" y="437204"/>
                  </a:lnTo>
                  <a:lnTo>
                    <a:pt x="663012" y="441690"/>
                  </a:lnTo>
                  <a:lnTo>
                    <a:pt x="618473" y="437204"/>
                  </a:lnTo>
                  <a:lnTo>
                    <a:pt x="576989" y="424337"/>
                  </a:lnTo>
                  <a:lnTo>
                    <a:pt x="539447" y="403978"/>
                  </a:lnTo>
                  <a:lnTo>
                    <a:pt x="506738" y="377016"/>
                  </a:lnTo>
                  <a:lnTo>
                    <a:pt x="479750" y="344339"/>
                  </a:lnTo>
                  <a:lnTo>
                    <a:pt x="459373" y="306837"/>
                  </a:lnTo>
                  <a:lnTo>
                    <a:pt x="446494" y="265397"/>
                  </a:lnTo>
                  <a:lnTo>
                    <a:pt x="442004" y="220908"/>
                  </a:lnTo>
                  <a:lnTo>
                    <a:pt x="446494" y="176378"/>
                  </a:lnTo>
                  <a:lnTo>
                    <a:pt x="459373" y="134907"/>
                  </a:lnTo>
                  <a:lnTo>
                    <a:pt x="479750" y="97381"/>
                  </a:lnTo>
                  <a:lnTo>
                    <a:pt x="506738" y="64690"/>
                  </a:lnTo>
                  <a:lnTo>
                    <a:pt x="539447" y="37718"/>
                  </a:lnTo>
                  <a:lnTo>
                    <a:pt x="576989" y="17355"/>
                  </a:lnTo>
                  <a:lnTo>
                    <a:pt x="618473" y="4486"/>
                  </a:lnTo>
                  <a:lnTo>
                    <a:pt x="663012" y="0"/>
                  </a:lnTo>
                  <a:lnTo>
                    <a:pt x="707552" y="4486"/>
                  </a:lnTo>
                  <a:lnTo>
                    <a:pt x="749036" y="17355"/>
                  </a:lnTo>
                  <a:lnTo>
                    <a:pt x="786578" y="37718"/>
                  </a:lnTo>
                  <a:lnTo>
                    <a:pt x="819287" y="64690"/>
                  </a:lnTo>
                  <a:lnTo>
                    <a:pt x="846274" y="97381"/>
                  </a:lnTo>
                  <a:lnTo>
                    <a:pt x="866652" y="134907"/>
                  </a:lnTo>
                  <a:lnTo>
                    <a:pt x="879531" y="176378"/>
                  </a:lnTo>
                  <a:lnTo>
                    <a:pt x="884021" y="220908"/>
                  </a:lnTo>
                  <a:close/>
                </a:path>
                <a:path w="2652395" h="1104264">
                  <a:moveTo>
                    <a:pt x="515682" y="73678"/>
                  </a:moveTo>
                  <a:lnTo>
                    <a:pt x="810343" y="368012"/>
                  </a:lnTo>
                </a:path>
                <a:path w="2652395" h="1104264">
                  <a:moveTo>
                    <a:pt x="810343" y="73678"/>
                  </a:moveTo>
                  <a:lnTo>
                    <a:pt x="515682" y="368012"/>
                  </a:lnTo>
                </a:path>
                <a:path w="2652395" h="1104264">
                  <a:moveTo>
                    <a:pt x="368339" y="147230"/>
                  </a:moveTo>
                  <a:lnTo>
                    <a:pt x="442004" y="220908"/>
                  </a:lnTo>
                </a:path>
                <a:path w="2652395" h="1104264">
                  <a:moveTo>
                    <a:pt x="515682" y="147230"/>
                  </a:moveTo>
                  <a:lnTo>
                    <a:pt x="515682" y="294460"/>
                  </a:lnTo>
                </a:path>
                <a:path w="2652395" h="1104264">
                  <a:moveTo>
                    <a:pt x="0" y="220908"/>
                  </a:moveTo>
                  <a:lnTo>
                    <a:pt x="589347" y="220908"/>
                  </a:lnTo>
                </a:path>
                <a:path w="2652395" h="1104264">
                  <a:moveTo>
                    <a:pt x="442004" y="220908"/>
                  </a:moveTo>
                  <a:lnTo>
                    <a:pt x="368339" y="294460"/>
                  </a:lnTo>
                </a:path>
                <a:path w="2652395" h="1104264">
                  <a:moveTo>
                    <a:pt x="2210009" y="0"/>
                  </a:moveTo>
                  <a:lnTo>
                    <a:pt x="1326000" y="0"/>
                  </a:lnTo>
                </a:path>
                <a:path w="2652395" h="1104264">
                  <a:moveTo>
                    <a:pt x="1326000" y="0"/>
                  </a:moveTo>
                  <a:lnTo>
                    <a:pt x="1326000" y="441690"/>
                  </a:lnTo>
                </a:path>
                <a:path w="2652395" h="1104264">
                  <a:moveTo>
                    <a:pt x="2210009" y="441690"/>
                  </a:moveTo>
                  <a:lnTo>
                    <a:pt x="2210009" y="0"/>
                  </a:lnTo>
                </a:path>
                <a:path w="2652395" h="1104264">
                  <a:moveTo>
                    <a:pt x="1031288" y="147230"/>
                  </a:moveTo>
                  <a:lnTo>
                    <a:pt x="1105029" y="220908"/>
                  </a:lnTo>
                </a:path>
                <a:path w="2652395" h="1104264">
                  <a:moveTo>
                    <a:pt x="1326000" y="220908"/>
                  </a:moveTo>
                  <a:lnTo>
                    <a:pt x="884021" y="220908"/>
                  </a:lnTo>
                </a:path>
                <a:path w="2652395" h="1104264">
                  <a:moveTo>
                    <a:pt x="1105029" y="220908"/>
                  </a:moveTo>
                  <a:lnTo>
                    <a:pt x="1031288" y="294460"/>
                  </a:lnTo>
                </a:path>
                <a:path w="2652395" h="1104264">
                  <a:moveTo>
                    <a:pt x="2357365" y="147230"/>
                  </a:moveTo>
                  <a:lnTo>
                    <a:pt x="2430979" y="220908"/>
                  </a:lnTo>
                </a:path>
                <a:path w="2652395" h="1104264">
                  <a:moveTo>
                    <a:pt x="2210009" y="220908"/>
                  </a:moveTo>
                  <a:lnTo>
                    <a:pt x="2652077" y="220908"/>
                  </a:lnTo>
                </a:path>
                <a:path w="2652395" h="1104264">
                  <a:moveTo>
                    <a:pt x="2430979" y="220908"/>
                  </a:moveTo>
                  <a:lnTo>
                    <a:pt x="2357365" y="294460"/>
                  </a:lnTo>
                </a:path>
                <a:path w="2652395" h="1104264">
                  <a:moveTo>
                    <a:pt x="589347" y="368012"/>
                  </a:moveTo>
                  <a:lnTo>
                    <a:pt x="736678" y="368012"/>
                  </a:lnTo>
                </a:path>
                <a:path w="2652395" h="1104264">
                  <a:moveTo>
                    <a:pt x="589347" y="515280"/>
                  </a:moveTo>
                  <a:lnTo>
                    <a:pt x="663012" y="441690"/>
                  </a:lnTo>
                </a:path>
                <a:path w="2652395" h="1104264">
                  <a:moveTo>
                    <a:pt x="663012" y="441690"/>
                  </a:moveTo>
                  <a:lnTo>
                    <a:pt x="736678" y="515280"/>
                  </a:lnTo>
                </a:path>
                <a:path w="2652395" h="1104264">
                  <a:moveTo>
                    <a:pt x="663012" y="883305"/>
                  </a:moveTo>
                  <a:lnTo>
                    <a:pt x="663012" y="441690"/>
                  </a:lnTo>
                </a:path>
                <a:path w="2652395" h="1104264">
                  <a:moveTo>
                    <a:pt x="1326000" y="441690"/>
                  </a:moveTo>
                  <a:lnTo>
                    <a:pt x="2210009" y="441690"/>
                  </a:lnTo>
                </a:path>
                <a:path w="2652395" h="1104264">
                  <a:moveTo>
                    <a:pt x="1105029" y="662485"/>
                  </a:moveTo>
                  <a:lnTo>
                    <a:pt x="1989038" y="662485"/>
                  </a:lnTo>
                </a:path>
                <a:path w="2652395" h="1104264">
                  <a:moveTo>
                    <a:pt x="1105029" y="662485"/>
                  </a:moveTo>
                  <a:lnTo>
                    <a:pt x="1105029" y="1104113"/>
                  </a:lnTo>
                </a:path>
                <a:path w="2652395" h="1104264">
                  <a:moveTo>
                    <a:pt x="1989038" y="662485"/>
                  </a:moveTo>
                  <a:lnTo>
                    <a:pt x="1989038" y="1104113"/>
                  </a:lnTo>
                </a:path>
                <a:path w="2652395" h="1104264">
                  <a:moveTo>
                    <a:pt x="2283750" y="809703"/>
                  </a:moveTo>
                  <a:lnTo>
                    <a:pt x="2210009" y="883305"/>
                  </a:lnTo>
                </a:path>
                <a:path w="2652395" h="1104264">
                  <a:moveTo>
                    <a:pt x="1105029" y="883305"/>
                  </a:moveTo>
                  <a:lnTo>
                    <a:pt x="663012" y="883305"/>
                  </a:lnTo>
                </a:path>
                <a:path w="2652395" h="1104264">
                  <a:moveTo>
                    <a:pt x="1989038" y="883305"/>
                  </a:moveTo>
                  <a:lnTo>
                    <a:pt x="2430979" y="883305"/>
                  </a:lnTo>
                </a:path>
                <a:path w="2652395" h="1104264">
                  <a:moveTo>
                    <a:pt x="2210009" y="883305"/>
                  </a:moveTo>
                  <a:lnTo>
                    <a:pt x="2283750" y="956908"/>
                  </a:lnTo>
                </a:path>
                <a:path w="2652395" h="1104264">
                  <a:moveTo>
                    <a:pt x="1989038" y="1104113"/>
                  </a:moveTo>
                  <a:lnTo>
                    <a:pt x="1105029" y="1104113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565986" y="3093503"/>
              <a:ext cx="1256665" cy="1096645"/>
            </a:xfrm>
            <a:custGeom>
              <a:avLst/>
              <a:gdLst/>
              <a:ahLst/>
              <a:cxnLst/>
              <a:rect l="l" t="t" r="r" b="b"/>
              <a:pathLst>
                <a:path w="1256664" h="1096645">
                  <a:moveTo>
                    <a:pt x="80746" y="0"/>
                  </a:moveTo>
                  <a:lnTo>
                    <a:pt x="0" y="0"/>
                  </a:lnTo>
                  <a:lnTo>
                    <a:pt x="0" y="119634"/>
                  </a:lnTo>
                  <a:lnTo>
                    <a:pt x="15849" y="119634"/>
                  </a:lnTo>
                  <a:lnTo>
                    <a:pt x="15849" y="65316"/>
                  </a:lnTo>
                  <a:lnTo>
                    <a:pt x="72009" y="65316"/>
                  </a:lnTo>
                  <a:lnTo>
                    <a:pt x="72009" y="51142"/>
                  </a:lnTo>
                  <a:lnTo>
                    <a:pt x="15849" y="51142"/>
                  </a:lnTo>
                  <a:lnTo>
                    <a:pt x="15849" y="14173"/>
                  </a:lnTo>
                  <a:lnTo>
                    <a:pt x="80746" y="14173"/>
                  </a:lnTo>
                  <a:lnTo>
                    <a:pt x="80746" y="0"/>
                  </a:lnTo>
                  <a:close/>
                </a:path>
                <a:path w="1256664" h="1096645">
                  <a:moveTo>
                    <a:pt x="177609" y="76085"/>
                  </a:moveTo>
                  <a:lnTo>
                    <a:pt x="166763" y="43040"/>
                  </a:lnTo>
                  <a:lnTo>
                    <a:pt x="166585" y="42786"/>
                  </a:lnTo>
                  <a:lnTo>
                    <a:pt x="162026" y="38823"/>
                  </a:lnTo>
                  <a:lnTo>
                    <a:pt x="162026" y="67983"/>
                  </a:lnTo>
                  <a:lnTo>
                    <a:pt x="113626" y="67983"/>
                  </a:lnTo>
                  <a:lnTo>
                    <a:pt x="114122" y="60388"/>
                  </a:lnTo>
                  <a:lnTo>
                    <a:pt x="116662" y="54305"/>
                  </a:lnTo>
                  <a:lnTo>
                    <a:pt x="125907" y="45313"/>
                  </a:lnTo>
                  <a:lnTo>
                    <a:pt x="131483" y="43040"/>
                  </a:lnTo>
                  <a:lnTo>
                    <a:pt x="145808" y="43040"/>
                  </a:lnTo>
                  <a:lnTo>
                    <a:pt x="162026" y="67983"/>
                  </a:lnTo>
                  <a:lnTo>
                    <a:pt x="162026" y="38823"/>
                  </a:lnTo>
                  <a:lnTo>
                    <a:pt x="160667" y="37630"/>
                  </a:lnTo>
                  <a:lnTo>
                    <a:pt x="153949" y="33959"/>
                  </a:lnTo>
                  <a:lnTo>
                    <a:pt x="146418" y="31750"/>
                  </a:lnTo>
                  <a:lnTo>
                    <a:pt x="138074" y="31013"/>
                  </a:lnTo>
                  <a:lnTo>
                    <a:pt x="129552" y="31775"/>
                  </a:lnTo>
                  <a:lnTo>
                    <a:pt x="100444" y="57581"/>
                  </a:lnTo>
                  <a:lnTo>
                    <a:pt x="97713" y="76085"/>
                  </a:lnTo>
                  <a:lnTo>
                    <a:pt x="97739" y="78232"/>
                  </a:lnTo>
                  <a:lnTo>
                    <a:pt x="114833" y="114960"/>
                  </a:lnTo>
                  <a:lnTo>
                    <a:pt x="138963" y="121526"/>
                  </a:lnTo>
                  <a:lnTo>
                    <a:pt x="146151" y="121081"/>
                  </a:lnTo>
                  <a:lnTo>
                    <a:pt x="177101" y="93548"/>
                  </a:lnTo>
                  <a:lnTo>
                    <a:pt x="161899" y="91655"/>
                  </a:lnTo>
                  <a:lnTo>
                    <a:pt x="159613" y="97853"/>
                  </a:lnTo>
                  <a:lnTo>
                    <a:pt x="156578" y="102412"/>
                  </a:lnTo>
                  <a:lnTo>
                    <a:pt x="152768" y="105194"/>
                  </a:lnTo>
                  <a:lnTo>
                    <a:pt x="148971" y="108102"/>
                  </a:lnTo>
                  <a:lnTo>
                    <a:pt x="144411" y="109499"/>
                  </a:lnTo>
                  <a:lnTo>
                    <a:pt x="131737" y="109499"/>
                  </a:lnTo>
                  <a:lnTo>
                    <a:pt x="125780" y="106972"/>
                  </a:lnTo>
                  <a:lnTo>
                    <a:pt x="120840" y="101904"/>
                  </a:lnTo>
                  <a:lnTo>
                    <a:pt x="116027" y="96837"/>
                  </a:lnTo>
                  <a:lnTo>
                    <a:pt x="113372" y="89496"/>
                  </a:lnTo>
                  <a:lnTo>
                    <a:pt x="112864" y="80010"/>
                  </a:lnTo>
                  <a:lnTo>
                    <a:pt x="177482" y="80010"/>
                  </a:lnTo>
                  <a:lnTo>
                    <a:pt x="177609" y="76085"/>
                  </a:lnTo>
                  <a:close/>
                </a:path>
                <a:path w="1256664" h="1096645">
                  <a:moveTo>
                    <a:pt x="273265" y="76085"/>
                  </a:moveTo>
                  <a:lnTo>
                    <a:pt x="257810" y="38912"/>
                  </a:lnTo>
                  <a:lnTo>
                    <a:pt x="257810" y="67983"/>
                  </a:lnTo>
                  <a:lnTo>
                    <a:pt x="209410" y="67983"/>
                  </a:lnTo>
                  <a:lnTo>
                    <a:pt x="209918" y="60388"/>
                  </a:lnTo>
                  <a:lnTo>
                    <a:pt x="212445" y="54305"/>
                  </a:lnTo>
                  <a:lnTo>
                    <a:pt x="217004" y="49872"/>
                  </a:lnTo>
                  <a:lnTo>
                    <a:pt x="221576" y="45313"/>
                  </a:lnTo>
                  <a:lnTo>
                    <a:pt x="227279" y="43040"/>
                  </a:lnTo>
                  <a:lnTo>
                    <a:pt x="241465" y="43040"/>
                  </a:lnTo>
                  <a:lnTo>
                    <a:pt x="257810" y="67983"/>
                  </a:lnTo>
                  <a:lnTo>
                    <a:pt x="257810" y="38912"/>
                  </a:lnTo>
                  <a:lnTo>
                    <a:pt x="256349" y="37630"/>
                  </a:lnTo>
                  <a:lnTo>
                    <a:pt x="249669" y="33959"/>
                  </a:lnTo>
                  <a:lnTo>
                    <a:pt x="242176" y="31750"/>
                  </a:lnTo>
                  <a:lnTo>
                    <a:pt x="233857" y="31013"/>
                  </a:lnTo>
                  <a:lnTo>
                    <a:pt x="225336" y="31775"/>
                  </a:lnTo>
                  <a:lnTo>
                    <a:pt x="196227" y="57581"/>
                  </a:lnTo>
                  <a:lnTo>
                    <a:pt x="193446" y="76962"/>
                  </a:lnTo>
                  <a:lnTo>
                    <a:pt x="194132" y="86982"/>
                  </a:lnTo>
                  <a:lnTo>
                    <a:pt x="217678" y="118605"/>
                  </a:lnTo>
                  <a:lnTo>
                    <a:pt x="234746" y="121526"/>
                  </a:lnTo>
                  <a:lnTo>
                    <a:pt x="241922" y="121081"/>
                  </a:lnTo>
                  <a:lnTo>
                    <a:pt x="272884" y="93548"/>
                  </a:lnTo>
                  <a:lnTo>
                    <a:pt x="257683" y="91655"/>
                  </a:lnTo>
                  <a:lnTo>
                    <a:pt x="255397" y="97853"/>
                  </a:lnTo>
                  <a:lnTo>
                    <a:pt x="252361" y="102412"/>
                  </a:lnTo>
                  <a:lnTo>
                    <a:pt x="248564" y="105194"/>
                  </a:lnTo>
                  <a:lnTo>
                    <a:pt x="244754" y="108102"/>
                  </a:lnTo>
                  <a:lnTo>
                    <a:pt x="240195" y="109499"/>
                  </a:lnTo>
                  <a:lnTo>
                    <a:pt x="227533" y="109499"/>
                  </a:lnTo>
                  <a:lnTo>
                    <a:pt x="221449" y="106972"/>
                  </a:lnTo>
                  <a:lnTo>
                    <a:pt x="211810" y="96837"/>
                  </a:lnTo>
                  <a:lnTo>
                    <a:pt x="209156" y="89496"/>
                  </a:lnTo>
                  <a:lnTo>
                    <a:pt x="208521" y="80010"/>
                  </a:lnTo>
                  <a:lnTo>
                    <a:pt x="273265" y="80010"/>
                  </a:lnTo>
                  <a:lnTo>
                    <a:pt x="273265" y="76085"/>
                  </a:lnTo>
                  <a:close/>
                </a:path>
                <a:path w="1256664" h="1096645">
                  <a:moveTo>
                    <a:pt x="363982" y="0"/>
                  </a:moveTo>
                  <a:lnTo>
                    <a:pt x="350558" y="0"/>
                  </a:lnTo>
                  <a:lnTo>
                    <a:pt x="350558" y="88353"/>
                  </a:lnTo>
                  <a:lnTo>
                    <a:pt x="348272" y="96329"/>
                  </a:lnTo>
                  <a:lnTo>
                    <a:pt x="343839" y="101650"/>
                  </a:lnTo>
                  <a:lnTo>
                    <a:pt x="339280" y="106845"/>
                  </a:lnTo>
                  <a:lnTo>
                    <a:pt x="333832" y="109499"/>
                  </a:lnTo>
                  <a:lnTo>
                    <a:pt x="321030" y="109499"/>
                  </a:lnTo>
                  <a:lnTo>
                    <a:pt x="303796" y="76327"/>
                  </a:lnTo>
                  <a:lnTo>
                    <a:pt x="304228" y="68338"/>
                  </a:lnTo>
                  <a:lnTo>
                    <a:pt x="320268" y="43167"/>
                  </a:lnTo>
                  <a:lnTo>
                    <a:pt x="333451" y="43167"/>
                  </a:lnTo>
                  <a:lnTo>
                    <a:pt x="350558" y="88353"/>
                  </a:lnTo>
                  <a:lnTo>
                    <a:pt x="350558" y="0"/>
                  </a:lnTo>
                  <a:lnTo>
                    <a:pt x="349288" y="0"/>
                  </a:lnTo>
                  <a:lnTo>
                    <a:pt x="349288" y="42913"/>
                  </a:lnTo>
                  <a:lnTo>
                    <a:pt x="346760" y="39370"/>
                  </a:lnTo>
                  <a:lnTo>
                    <a:pt x="343458" y="36461"/>
                  </a:lnTo>
                  <a:lnTo>
                    <a:pt x="339407" y="34302"/>
                  </a:lnTo>
                  <a:lnTo>
                    <a:pt x="335229" y="32156"/>
                  </a:lnTo>
                  <a:lnTo>
                    <a:pt x="330669" y="31013"/>
                  </a:lnTo>
                  <a:lnTo>
                    <a:pt x="318249" y="31013"/>
                  </a:lnTo>
                  <a:lnTo>
                    <a:pt x="290245" y="59880"/>
                  </a:lnTo>
                  <a:lnTo>
                    <a:pt x="288721" y="67729"/>
                  </a:lnTo>
                  <a:lnTo>
                    <a:pt x="288721" y="85191"/>
                  </a:lnTo>
                  <a:lnTo>
                    <a:pt x="312801" y="119634"/>
                  </a:lnTo>
                  <a:lnTo>
                    <a:pt x="319138" y="121526"/>
                  </a:lnTo>
                  <a:lnTo>
                    <a:pt x="326097" y="121526"/>
                  </a:lnTo>
                  <a:lnTo>
                    <a:pt x="333603" y="120726"/>
                  </a:lnTo>
                  <a:lnTo>
                    <a:pt x="340144" y="118300"/>
                  </a:lnTo>
                  <a:lnTo>
                    <a:pt x="345719" y="114261"/>
                  </a:lnTo>
                  <a:lnTo>
                    <a:pt x="349580" y="109499"/>
                  </a:lnTo>
                  <a:lnTo>
                    <a:pt x="350304" y="108610"/>
                  </a:lnTo>
                  <a:lnTo>
                    <a:pt x="350304" y="119634"/>
                  </a:lnTo>
                  <a:lnTo>
                    <a:pt x="363982" y="119634"/>
                  </a:lnTo>
                  <a:lnTo>
                    <a:pt x="363982" y="108610"/>
                  </a:lnTo>
                  <a:lnTo>
                    <a:pt x="363982" y="43167"/>
                  </a:lnTo>
                  <a:lnTo>
                    <a:pt x="363982" y="42913"/>
                  </a:lnTo>
                  <a:lnTo>
                    <a:pt x="363982" y="0"/>
                  </a:lnTo>
                  <a:close/>
                </a:path>
                <a:path w="1256664" h="1096645">
                  <a:moveTo>
                    <a:pt x="481444" y="77978"/>
                  </a:moveTo>
                  <a:lnTo>
                    <a:pt x="464972" y="57772"/>
                  </a:lnTo>
                  <a:lnTo>
                    <a:pt x="464972" y="80505"/>
                  </a:lnTo>
                  <a:lnTo>
                    <a:pt x="464972" y="88734"/>
                  </a:lnTo>
                  <a:lnTo>
                    <a:pt x="464210" y="92036"/>
                  </a:lnTo>
                  <a:lnTo>
                    <a:pt x="462559" y="94945"/>
                  </a:lnTo>
                  <a:lnTo>
                    <a:pt x="461035" y="97853"/>
                  </a:lnTo>
                  <a:lnTo>
                    <a:pt x="441782" y="105448"/>
                  </a:lnTo>
                  <a:lnTo>
                    <a:pt x="406806" y="105448"/>
                  </a:lnTo>
                  <a:lnTo>
                    <a:pt x="406806" y="64427"/>
                  </a:lnTo>
                  <a:lnTo>
                    <a:pt x="442163" y="64427"/>
                  </a:lnTo>
                  <a:lnTo>
                    <a:pt x="464972" y="80505"/>
                  </a:lnTo>
                  <a:lnTo>
                    <a:pt x="464972" y="57772"/>
                  </a:lnTo>
                  <a:lnTo>
                    <a:pt x="458889" y="55956"/>
                  </a:lnTo>
                  <a:lnTo>
                    <a:pt x="464464" y="53162"/>
                  </a:lnTo>
                  <a:lnTo>
                    <a:pt x="467779" y="50253"/>
                  </a:lnTo>
                  <a:lnTo>
                    <a:pt x="468642" y="49491"/>
                  </a:lnTo>
                  <a:lnTo>
                    <a:pt x="471436" y="45059"/>
                  </a:lnTo>
                  <a:lnTo>
                    <a:pt x="474218" y="40513"/>
                  </a:lnTo>
                  <a:lnTo>
                    <a:pt x="475615" y="35699"/>
                  </a:lnTo>
                  <a:lnTo>
                    <a:pt x="475615" y="25057"/>
                  </a:lnTo>
                  <a:lnTo>
                    <a:pt x="474091" y="19875"/>
                  </a:lnTo>
                  <a:lnTo>
                    <a:pt x="470522" y="14173"/>
                  </a:lnTo>
                  <a:lnTo>
                    <a:pt x="467753" y="9740"/>
                  </a:lnTo>
                  <a:lnTo>
                    <a:pt x="463448" y="6070"/>
                  </a:lnTo>
                  <a:lnTo>
                    <a:pt x="460032" y="4610"/>
                  </a:lnTo>
                  <a:lnTo>
                    <a:pt x="460032" y="28486"/>
                  </a:lnTo>
                  <a:lnTo>
                    <a:pt x="460032" y="36703"/>
                  </a:lnTo>
                  <a:lnTo>
                    <a:pt x="439750" y="50253"/>
                  </a:lnTo>
                  <a:lnTo>
                    <a:pt x="406806" y="50253"/>
                  </a:lnTo>
                  <a:lnTo>
                    <a:pt x="406806" y="14173"/>
                  </a:lnTo>
                  <a:lnTo>
                    <a:pt x="439369" y="14173"/>
                  </a:lnTo>
                  <a:lnTo>
                    <a:pt x="460032" y="28486"/>
                  </a:lnTo>
                  <a:lnTo>
                    <a:pt x="460032" y="4610"/>
                  </a:lnTo>
                  <a:lnTo>
                    <a:pt x="457873" y="3670"/>
                  </a:lnTo>
                  <a:lnTo>
                    <a:pt x="452424" y="1257"/>
                  </a:lnTo>
                  <a:lnTo>
                    <a:pt x="445071" y="0"/>
                  </a:lnTo>
                  <a:lnTo>
                    <a:pt x="390969" y="0"/>
                  </a:lnTo>
                  <a:lnTo>
                    <a:pt x="390969" y="119634"/>
                  </a:lnTo>
                  <a:lnTo>
                    <a:pt x="444322" y="119634"/>
                  </a:lnTo>
                  <a:lnTo>
                    <a:pt x="450773" y="118872"/>
                  </a:lnTo>
                  <a:lnTo>
                    <a:pt x="455968" y="117602"/>
                  </a:lnTo>
                  <a:lnTo>
                    <a:pt x="461162" y="116205"/>
                  </a:lnTo>
                  <a:lnTo>
                    <a:pt x="465607" y="114312"/>
                  </a:lnTo>
                  <a:lnTo>
                    <a:pt x="469023" y="111658"/>
                  </a:lnTo>
                  <a:lnTo>
                    <a:pt x="472567" y="109118"/>
                  </a:lnTo>
                  <a:lnTo>
                    <a:pt x="475386" y="105448"/>
                  </a:lnTo>
                  <a:lnTo>
                    <a:pt x="475488" y="105321"/>
                  </a:lnTo>
                  <a:lnTo>
                    <a:pt x="477888" y="100507"/>
                  </a:lnTo>
                  <a:lnTo>
                    <a:pt x="480174" y="95707"/>
                  </a:lnTo>
                  <a:lnTo>
                    <a:pt x="481444" y="90512"/>
                  </a:lnTo>
                  <a:lnTo>
                    <a:pt x="481444" y="77978"/>
                  </a:lnTo>
                  <a:close/>
                </a:path>
                <a:path w="1256664" h="1096645">
                  <a:moveTo>
                    <a:pt x="579513" y="119634"/>
                  </a:moveTo>
                  <a:lnTo>
                    <a:pt x="577735" y="116205"/>
                  </a:lnTo>
                  <a:lnTo>
                    <a:pt x="576465" y="112788"/>
                  </a:lnTo>
                  <a:lnTo>
                    <a:pt x="575830" y="109245"/>
                  </a:lnTo>
                  <a:lnTo>
                    <a:pt x="575792" y="108864"/>
                  </a:lnTo>
                  <a:lnTo>
                    <a:pt x="575411" y="105562"/>
                  </a:lnTo>
                  <a:lnTo>
                    <a:pt x="575094" y="100025"/>
                  </a:lnTo>
                  <a:lnTo>
                    <a:pt x="574878" y="91528"/>
                  </a:lnTo>
                  <a:lnTo>
                    <a:pt x="574814" y="76085"/>
                  </a:lnTo>
                  <a:lnTo>
                    <a:pt x="574814" y="57213"/>
                  </a:lnTo>
                  <a:lnTo>
                    <a:pt x="574573" y="52654"/>
                  </a:lnTo>
                  <a:lnTo>
                    <a:pt x="574192" y="50126"/>
                  </a:lnTo>
                  <a:lnTo>
                    <a:pt x="573303" y="46202"/>
                  </a:lnTo>
                  <a:lnTo>
                    <a:pt x="571944" y="43167"/>
                  </a:lnTo>
                  <a:lnTo>
                    <a:pt x="571779" y="42786"/>
                  </a:lnTo>
                  <a:lnTo>
                    <a:pt x="569620" y="40132"/>
                  </a:lnTo>
                  <a:lnTo>
                    <a:pt x="567347" y="37592"/>
                  </a:lnTo>
                  <a:lnTo>
                    <a:pt x="563930" y="35318"/>
                  </a:lnTo>
                  <a:lnTo>
                    <a:pt x="559358" y="33667"/>
                  </a:lnTo>
                  <a:lnTo>
                    <a:pt x="554672" y="31902"/>
                  </a:lnTo>
                  <a:lnTo>
                    <a:pt x="548716" y="31013"/>
                  </a:lnTo>
                  <a:lnTo>
                    <a:pt x="533895" y="31013"/>
                  </a:lnTo>
                  <a:lnTo>
                    <a:pt x="527304" y="32029"/>
                  </a:lnTo>
                  <a:lnTo>
                    <a:pt x="516026" y="36080"/>
                  </a:lnTo>
                  <a:lnTo>
                    <a:pt x="511594" y="38989"/>
                  </a:lnTo>
                  <a:lnTo>
                    <a:pt x="508685" y="42786"/>
                  </a:lnTo>
                  <a:lnTo>
                    <a:pt x="505637" y="46583"/>
                  </a:lnTo>
                  <a:lnTo>
                    <a:pt x="503491" y="51523"/>
                  </a:lnTo>
                  <a:lnTo>
                    <a:pt x="502221" y="57721"/>
                  </a:lnTo>
                  <a:lnTo>
                    <a:pt x="516534" y="59626"/>
                  </a:lnTo>
                  <a:lnTo>
                    <a:pt x="518185" y="53543"/>
                  </a:lnTo>
                  <a:lnTo>
                    <a:pt x="520585" y="49237"/>
                  </a:lnTo>
                  <a:lnTo>
                    <a:pt x="527177" y="44437"/>
                  </a:lnTo>
                  <a:lnTo>
                    <a:pt x="532244" y="43167"/>
                  </a:lnTo>
                  <a:lnTo>
                    <a:pt x="546569" y="43167"/>
                  </a:lnTo>
                  <a:lnTo>
                    <a:pt x="552145" y="44805"/>
                  </a:lnTo>
                  <a:lnTo>
                    <a:pt x="555942" y="48107"/>
                  </a:lnTo>
                  <a:lnTo>
                    <a:pt x="558723" y="50634"/>
                  </a:lnTo>
                  <a:lnTo>
                    <a:pt x="560120" y="54813"/>
                  </a:lnTo>
                  <a:lnTo>
                    <a:pt x="559993" y="64554"/>
                  </a:lnTo>
                  <a:lnTo>
                    <a:pt x="559993" y="76085"/>
                  </a:lnTo>
                  <a:lnTo>
                    <a:pt x="559904" y="88607"/>
                  </a:lnTo>
                  <a:lnTo>
                    <a:pt x="559231" y="92913"/>
                  </a:lnTo>
                  <a:lnTo>
                    <a:pt x="557593" y="96202"/>
                  </a:lnTo>
                  <a:lnTo>
                    <a:pt x="555561" y="100507"/>
                  </a:lnTo>
                  <a:lnTo>
                    <a:pt x="552399" y="103809"/>
                  </a:lnTo>
                  <a:lnTo>
                    <a:pt x="543521" y="108864"/>
                  </a:lnTo>
                  <a:lnTo>
                    <a:pt x="538454" y="110007"/>
                  </a:lnTo>
                  <a:lnTo>
                    <a:pt x="527050" y="110007"/>
                  </a:lnTo>
                  <a:lnTo>
                    <a:pt x="522744" y="108737"/>
                  </a:lnTo>
                  <a:lnTo>
                    <a:pt x="519836" y="106083"/>
                  </a:lnTo>
                  <a:lnTo>
                    <a:pt x="516788" y="103555"/>
                  </a:lnTo>
                  <a:lnTo>
                    <a:pt x="515505" y="100507"/>
                  </a:lnTo>
                  <a:lnTo>
                    <a:pt x="515391" y="93802"/>
                  </a:lnTo>
                  <a:lnTo>
                    <a:pt x="516026" y="91528"/>
                  </a:lnTo>
                  <a:lnTo>
                    <a:pt x="546696" y="80137"/>
                  </a:lnTo>
                  <a:lnTo>
                    <a:pt x="554672" y="78232"/>
                  </a:lnTo>
                  <a:lnTo>
                    <a:pt x="559993" y="76085"/>
                  </a:lnTo>
                  <a:lnTo>
                    <a:pt x="559993" y="64554"/>
                  </a:lnTo>
                  <a:lnTo>
                    <a:pt x="555218" y="66014"/>
                  </a:lnTo>
                  <a:lnTo>
                    <a:pt x="549262" y="67335"/>
                  </a:lnTo>
                  <a:lnTo>
                    <a:pt x="542112" y="68529"/>
                  </a:lnTo>
                  <a:lnTo>
                    <a:pt x="527939" y="70383"/>
                  </a:lnTo>
                  <a:lnTo>
                    <a:pt x="523633" y="71145"/>
                  </a:lnTo>
                  <a:lnTo>
                    <a:pt x="516788" y="72910"/>
                  </a:lnTo>
                  <a:lnTo>
                    <a:pt x="513245" y="74561"/>
                  </a:lnTo>
                  <a:lnTo>
                    <a:pt x="510197" y="76708"/>
                  </a:lnTo>
                  <a:lnTo>
                    <a:pt x="507034" y="78867"/>
                  </a:lnTo>
                  <a:lnTo>
                    <a:pt x="504494" y="81648"/>
                  </a:lnTo>
                  <a:lnTo>
                    <a:pt x="502602" y="85064"/>
                  </a:lnTo>
                  <a:lnTo>
                    <a:pt x="500697" y="88607"/>
                  </a:lnTo>
                  <a:lnTo>
                    <a:pt x="499681" y="92532"/>
                  </a:lnTo>
                  <a:lnTo>
                    <a:pt x="499681" y="103936"/>
                  </a:lnTo>
                  <a:lnTo>
                    <a:pt x="502221" y="109880"/>
                  </a:lnTo>
                  <a:lnTo>
                    <a:pt x="507415" y="114566"/>
                  </a:lnTo>
                  <a:lnTo>
                    <a:pt x="512483" y="119253"/>
                  </a:lnTo>
                  <a:lnTo>
                    <a:pt x="519836" y="121526"/>
                  </a:lnTo>
                  <a:lnTo>
                    <a:pt x="535038" y="121526"/>
                  </a:lnTo>
                  <a:lnTo>
                    <a:pt x="561263" y="108864"/>
                  </a:lnTo>
                  <a:lnTo>
                    <a:pt x="561644" y="113042"/>
                  </a:lnTo>
                  <a:lnTo>
                    <a:pt x="562660" y="116586"/>
                  </a:lnTo>
                  <a:lnTo>
                    <a:pt x="564172" y="119634"/>
                  </a:lnTo>
                  <a:lnTo>
                    <a:pt x="579513" y="119634"/>
                  </a:lnTo>
                  <a:close/>
                </a:path>
                <a:path w="1256664" h="1096645">
                  <a:moveTo>
                    <a:pt x="671499" y="89750"/>
                  </a:moveTo>
                  <a:lnTo>
                    <a:pt x="657047" y="87858"/>
                  </a:lnTo>
                  <a:lnTo>
                    <a:pt x="655916" y="95199"/>
                  </a:lnTo>
                  <a:lnTo>
                    <a:pt x="653503" y="100634"/>
                  </a:lnTo>
                  <a:lnTo>
                    <a:pt x="649706" y="104178"/>
                  </a:lnTo>
                  <a:lnTo>
                    <a:pt x="645769" y="107734"/>
                  </a:lnTo>
                  <a:lnTo>
                    <a:pt x="640956" y="109499"/>
                  </a:lnTo>
                  <a:lnTo>
                    <a:pt x="628040" y="109499"/>
                  </a:lnTo>
                  <a:lnTo>
                    <a:pt x="611060" y="76212"/>
                  </a:lnTo>
                  <a:lnTo>
                    <a:pt x="611492" y="68160"/>
                  </a:lnTo>
                  <a:lnTo>
                    <a:pt x="628675" y="43040"/>
                  </a:lnTo>
                  <a:lnTo>
                    <a:pt x="640956" y="43040"/>
                  </a:lnTo>
                  <a:lnTo>
                    <a:pt x="645147" y="44551"/>
                  </a:lnTo>
                  <a:lnTo>
                    <a:pt x="651979" y="50380"/>
                  </a:lnTo>
                  <a:lnTo>
                    <a:pt x="654392" y="54813"/>
                  </a:lnTo>
                  <a:lnTo>
                    <a:pt x="655789" y="60629"/>
                  </a:lnTo>
                  <a:lnTo>
                    <a:pt x="670102" y="58356"/>
                  </a:lnTo>
                  <a:lnTo>
                    <a:pt x="644893" y="31013"/>
                  </a:lnTo>
                  <a:lnTo>
                    <a:pt x="628040" y="31013"/>
                  </a:lnTo>
                  <a:lnTo>
                    <a:pt x="621068" y="32778"/>
                  </a:lnTo>
                  <a:lnTo>
                    <a:pt x="614730" y="36334"/>
                  </a:lnTo>
                  <a:lnTo>
                    <a:pt x="608393" y="39751"/>
                  </a:lnTo>
                  <a:lnTo>
                    <a:pt x="603707" y="45059"/>
                  </a:lnTo>
                  <a:lnTo>
                    <a:pt x="600544" y="52031"/>
                  </a:lnTo>
                  <a:lnTo>
                    <a:pt x="597496" y="59118"/>
                  </a:lnTo>
                  <a:lnTo>
                    <a:pt x="595985" y="67221"/>
                  </a:lnTo>
                  <a:lnTo>
                    <a:pt x="595985" y="76581"/>
                  </a:lnTo>
                  <a:lnTo>
                    <a:pt x="612597" y="115011"/>
                  </a:lnTo>
                  <a:lnTo>
                    <a:pt x="635381" y="121526"/>
                  </a:lnTo>
                  <a:lnTo>
                    <a:pt x="642226" y="121005"/>
                  </a:lnTo>
                  <a:lnTo>
                    <a:pt x="669810" y="96774"/>
                  </a:lnTo>
                  <a:lnTo>
                    <a:pt x="671499" y="89750"/>
                  </a:lnTo>
                  <a:close/>
                </a:path>
                <a:path w="1256664" h="1096645">
                  <a:moveTo>
                    <a:pt x="758418" y="119634"/>
                  </a:moveTo>
                  <a:lnTo>
                    <a:pt x="728776" y="75323"/>
                  </a:lnTo>
                  <a:lnTo>
                    <a:pt x="724039" y="68237"/>
                  </a:lnTo>
                  <a:lnTo>
                    <a:pt x="721918" y="65062"/>
                  </a:lnTo>
                  <a:lnTo>
                    <a:pt x="755116" y="32905"/>
                  </a:lnTo>
                  <a:lnTo>
                    <a:pt x="736117" y="32905"/>
                  </a:lnTo>
                  <a:lnTo>
                    <a:pt x="701268" y="68237"/>
                  </a:lnTo>
                  <a:lnTo>
                    <a:pt x="701268" y="0"/>
                  </a:lnTo>
                  <a:lnTo>
                    <a:pt x="686574" y="0"/>
                  </a:lnTo>
                  <a:lnTo>
                    <a:pt x="686574" y="119634"/>
                  </a:lnTo>
                  <a:lnTo>
                    <a:pt x="701268" y="119634"/>
                  </a:lnTo>
                  <a:lnTo>
                    <a:pt x="701268" y="85191"/>
                  </a:lnTo>
                  <a:lnTo>
                    <a:pt x="711657" y="75323"/>
                  </a:lnTo>
                  <a:lnTo>
                    <a:pt x="740295" y="119634"/>
                  </a:lnTo>
                  <a:lnTo>
                    <a:pt x="758418" y="119634"/>
                  </a:lnTo>
                  <a:close/>
                </a:path>
                <a:path w="1256664" h="1096645">
                  <a:moveTo>
                    <a:pt x="935164" y="1034719"/>
                  </a:moveTo>
                  <a:lnTo>
                    <a:pt x="924369" y="996200"/>
                  </a:lnTo>
                  <a:lnTo>
                    <a:pt x="918946" y="989584"/>
                  </a:lnTo>
                  <a:lnTo>
                    <a:pt x="918946" y="1034719"/>
                  </a:lnTo>
                  <a:lnTo>
                    <a:pt x="918235" y="1045552"/>
                  </a:lnTo>
                  <a:lnTo>
                    <a:pt x="894346" y="1079576"/>
                  </a:lnTo>
                  <a:lnTo>
                    <a:pt x="878154" y="1082700"/>
                  </a:lnTo>
                  <a:lnTo>
                    <a:pt x="869759" y="1081925"/>
                  </a:lnTo>
                  <a:lnTo>
                    <a:pt x="840409" y="1055649"/>
                  </a:lnTo>
                  <a:lnTo>
                    <a:pt x="837476" y="1036434"/>
                  </a:lnTo>
                  <a:lnTo>
                    <a:pt x="838238" y="1023962"/>
                  </a:lnTo>
                  <a:lnTo>
                    <a:pt x="862812" y="989457"/>
                  </a:lnTo>
                  <a:lnTo>
                    <a:pt x="878408" y="986574"/>
                  </a:lnTo>
                  <a:lnTo>
                    <a:pt x="886256" y="986574"/>
                  </a:lnTo>
                  <a:lnTo>
                    <a:pt x="893356" y="988568"/>
                  </a:lnTo>
                  <a:lnTo>
                    <a:pt x="899566" y="992555"/>
                  </a:lnTo>
                  <a:lnTo>
                    <a:pt x="905891" y="996530"/>
                  </a:lnTo>
                  <a:lnTo>
                    <a:pt x="918946" y="1034719"/>
                  </a:lnTo>
                  <a:lnTo>
                    <a:pt x="918946" y="989584"/>
                  </a:lnTo>
                  <a:lnTo>
                    <a:pt x="878281" y="973023"/>
                  </a:lnTo>
                  <a:lnTo>
                    <a:pt x="866279" y="974064"/>
                  </a:lnTo>
                  <a:lnTo>
                    <a:pt x="830237" y="998982"/>
                  </a:lnTo>
                  <a:lnTo>
                    <a:pt x="821270" y="1036434"/>
                  </a:lnTo>
                  <a:lnTo>
                    <a:pt x="821690" y="1043914"/>
                  </a:lnTo>
                  <a:lnTo>
                    <a:pt x="841946" y="1083627"/>
                  </a:lnTo>
                  <a:lnTo>
                    <a:pt x="878154" y="1096175"/>
                  </a:lnTo>
                  <a:lnTo>
                    <a:pt x="885799" y="1095717"/>
                  </a:lnTo>
                  <a:lnTo>
                    <a:pt x="915708" y="1082700"/>
                  </a:lnTo>
                  <a:lnTo>
                    <a:pt x="919010" y="1079741"/>
                  </a:lnTo>
                  <a:lnTo>
                    <a:pt x="934707" y="1043622"/>
                  </a:lnTo>
                  <a:lnTo>
                    <a:pt x="935164" y="1034719"/>
                  </a:lnTo>
                  <a:close/>
                </a:path>
                <a:path w="1256664" h="1096645">
                  <a:moveTo>
                    <a:pt x="976591" y="393712"/>
                  </a:moveTo>
                  <a:lnTo>
                    <a:pt x="964057" y="350532"/>
                  </a:lnTo>
                  <a:lnTo>
                    <a:pt x="962240" y="349021"/>
                  </a:lnTo>
                  <a:lnTo>
                    <a:pt x="960247" y="347357"/>
                  </a:lnTo>
                  <a:lnTo>
                    <a:pt x="960247" y="393712"/>
                  </a:lnTo>
                  <a:lnTo>
                    <a:pt x="960208" y="403072"/>
                  </a:lnTo>
                  <a:lnTo>
                    <a:pt x="942009" y="436626"/>
                  </a:lnTo>
                  <a:lnTo>
                    <a:pt x="926934" y="440296"/>
                  </a:lnTo>
                  <a:lnTo>
                    <a:pt x="893483" y="440296"/>
                  </a:lnTo>
                  <a:lnTo>
                    <a:pt x="893483" y="349021"/>
                  </a:lnTo>
                  <a:lnTo>
                    <a:pt x="928065" y="349021"/>
                  </a:lnTo>
                  <a:lnTo>
                    <a:pt x="958710" y="377202"/>
                  </a:lnTo>
                  <a:lnTo>
                    <a:pt x="960247" y="393712"/>
                  </a:lnTo>
                  <a:lnTo>
                    <a:pt x="960247" y="347357"/>
                  </a:lnTo>
                  <a:lnTo>
                    <a:pt x="957719" y="345224"/>
                  </a:lnTo>
                  <a:lnTo>
                    <a:pt x="952906" y="341045"/>
                  </a:lnTo>
                  <a:lnTo>
                    <a:pt x="946950" y="338137"/>
                  </a:lnTo>
                  <a:lnTo>
                    <a:pt x="940104" y="336613"/>
                  </a:lnTo>
                  <a:lnTo>
                    <a:pt x="935291" y="335470"/>
                  </a:lnTo>
                  <a:lnTo>
                    <a:pt x="928192" y="334835"/>
                  </a:lnTo>
                  <a:lnTo>
                    <a:pt x="877646" y="334835"/>
                  </a:lnTo>
                  <a:lnTo>
                    <a:pt x="877646" y="454342"/>
                  </a:lnTo>
                  <a:lnTo>
                    <a:pt x="928065" y="454342"/>
                  </a:lnTo>
                  <a:lnTo>
                    <a:pt x="934402" y="453707"/>
                  </a:lnTo>
                  <a:lnTo>
                    <a:pt x="945553" y="450926"/>
                  </a:lnTo>
                  <a:lnTo>
                    <a:pt x="950366" y="449033"/>
                  </a:lnTo>
                  <a:lnTo>
                    <a:pt x="958227" y="443712"/>
                  </a:lnTo>
                  <a:lnTo>
                    <a:pt x="961644" y="440296"/>
                  </a:lnTo>
                  <a:lnTo>
                    <a:pt x="961898" y="440042"/>
                  </a:lnTo>
                  <a:lnTo>
                    <a:pt x="968489" y="430923"/>
                  </a:lnTo>
                  <a:lnTo>
                    <a:pt x="971270" y="425107"/>
                  </a:lnTo>
                  <a:lnTo>
                    <a:pt x="973302" y="418134"/>
                  </a:lnTo>
                  <a:lnTo>
                    <a:pt x="975461" y="411048"/>
                  </a:lnTo>
                  <a:lnTo>
                    <a:pt x="976591" y="403072"/>
                  </a:lnTo>
                  <a:lnTo>
                    <a:pt x="976591" y="393712"/>
                  </a:lnTo>
                  <a:close/>
                </a:path>
                <a:path w="1256664" h="1096645">
                  <a:moveTo>
                    <a:pt x="1027150" y="1007935"/>
                  </a:moveTo>
                  <a:lnTo>
                    <a:pt x="1012583" y="1007935"/>
                  </a:lnTo>
                  <a:lnTo>
                    <a:pt x="1012583" y="1061478"/>
                  </a:lnTo>
                  <a:lnTo>
                    <a:pt x="1011694" y="1067092"/>
                  </a:lnTo>
                  <a:lnTo>
                    <a:pt x="993952" y="1083513"/>
                  </a:lnTo>
                  <a:lnTo>
                    <a:pt x="985215" y="1083513"/>
                  </a:lnTo>
                  <a:lnTo>
                    <a:pt x="971778" y="1063383"/>
                  </a:lnTo>
                  <a:lnTo>
                    <a:pt x="971778" y="1007935"/>
                  </a:lnTo>
                  <a:lnTo>
                    <a:pt x="957211" y="1007935"/>
                  </a:lnTo>
                  <a:lnTo>
                    <a:pt x="957262" y="1068527"/>
                  </a:lnTo>
                  <a:lnTo>
                    <a:pt x="957465" y="1072121"/>
                  </a:lnTo>
                  <a:lnTo>
                    <a:pt x="958100" y="1075016"/>
                  </a:lnTo>
                  <a:lnTo>
                    <a:pt x="958989" y="1079258"/>
                  </a:lnTo>
                  <a:lnTo>
                    <a:pt x="981532" y="1096098"/>
                  </a:lnTo>
                  <a:lnTo>
                    <a:pt x="986739" y="1096098"/>
                  </a:lnTo>
                  <a:lnTo>
                    <a:pt x="1014095" y="1081481"/>
                  </a:lnTo>
                  <a:lnTo>
                    <a:pt x="1014095" y="1094143"/>
                  </a:lnTo>
                  <a:lnTo>
                    <a:pt x="1027150" y="1094143"/>
                  </a:lnTo>
                  <a:lnTo>
                    <a:pt x="1027150" y="1081481"/>
                  </a:lnTo>
                  <a:lnTo>
                    <a:pt x="1027150" y="1007935"/>
                  </a:lnTo>
                  <a:close/>
                </a:path>
                <a:path w="1256664" h="1096645">
                  <a:moveTo>
                    <a:pt x="1046911" y="370535"/>
                  </a:moveTo>
                  <a:lnTo>
                    <a:pt x="1041844" y="367499"/>
                  </a:lnTo>
                  <a:lnTo>
                    <a:pt x="1036777" y="365861"/>
                  </a:lnTo>
                  <a:lnTo>
                    <a:pt x="1028420" y="365861"/>
                  </a:lnTo>
                  <a:lnTo>
                    <a:pt x="1013091" y="380923"/>
                  </a:lnTo>
                  <a:lnTo>
                    <a:pt x="1013091" y="367880"/>
                  </a:lnTo>
                  <a:lnTo>
                    <a:pt x="999909" y="367880"/>
                  </a:lnTo>
                  <a:lnTo>
                    <a:pt x="999909" y="454342"/>
                  </a:lnTo>
                  <a:lnTo>
                    <a:pt x="1014603" y="454342"/>
                  </a:lnTo>
                  <a:lnTo>
                    <a:pt x="1014603" y="402818"/>
                  </a:lnTo>
                  <a:lnTo>
                    <a:pt x="1015365" y="397129"/>
                  </a:lnTo>
                  <a:lnTo>
                    <a:pt x="1017016" y="391934"/>
                  </a:lnTo>
                  <a:lnTo>
                    <a:pt x="1018032" y="388518"/>
                  </a:lnTo>
                  <a:lnTo>
                    <a:pt x="1019924" y="385864"/>
                  </a:lnTo>
                  <a:lnTo>
                    <a:pt x="1022464" y="383959"/>
                  </a:lnTo>
                  <a:lnTo>
                    <a:pt x="1024991" y="381939"/>
                  </a:lnTo>
                  <a:lnTo>
                    <a:pt x="1027912" y="381050"/>
                  </a:lnTo>
                  <a:lnTo>
                    <a:pt x="1034757" y="381050"/>
                  </a:lnTo>
                  <a:lnTo>
                    <a:pt x="1038301" y="382066"/>
                  </a:lnTo>
                  <a:lnTo>
                    <a:pt x="1041844" y="384213"/>
                  </a:lnTo>
                  <a:lnTo>
                    <a:pt x="1043025" y="381050"/>
                  </a:lnTo>
                  <a:lnTo>
                    <a:pt x="1043063" y="380923"/>
                  </a:lnTo>
                  <a:lnTo>
                    <a:pt x="1046911" y="370535"/>
                  </a:lnTo>
                  <a:close/>
                </a:path>
                <a:path w="1256664" h="1096645">
                  <a:moveTo>
                    <a:pt x="1072007" y="367880"/>
                  </a:moveTo>
                  <a:lnTo>
                    <a:pt x="1057440" y="367880"/>
                  </a:lnTo>
                  <a:lnTo>
                    <a:pt x="1057440" y="454342"/>
                  </a:lnTo>
                  <a:lnTo>
                    <a:pt x="1072007" y="454342"/>
                  </a:lnTo>
                  <a:lnTo>
                    <a:pt x="1072007" y="367880"/>
                  </a:lnTo>
                  <a:close/>
                </a:path>
                <a:path w="1256664" h="1096645">
                  <a:moveTo>
                    <a:pt x="1072007" y="334835"/>
                  </a:moveTo>
                  <a:lnTo>
                    <a:pt x="1057440" y="334835"/>
                  </a:lnTo>
                  <a:lnTo>
                    <a:pt x="1057440" y="351802"/>
                  </a:lnTo>
                  <a:lnTo>
                    <a:pt x="1072007" y="351802"/>
                  </a:lnTo>
                  <a:lnTo>
                    <a:pt x="1072007" y="334835"/>
                  </a:lnTo>
                  <a:close/>
                </a:path>
                <a:path w="1256664" h="1096645">
                  <a:moveTo>
                    <a:pt x="1086827" y="1093978"/>
                  </a:moveTo>
                  <a:lnTo>
                    <a:pt x="1084884" y="1081633"/>
                  </a:lnTo>
                  <a:lnTo>
                    <a:pt x="1084795" y="1081087"/>
                  </a:lnTo>
                  <a:lnTo>
                    <a:pt x="1082141" y="1081443"/>
                  </a:lnTo>
                  <a:lnTo>
                    <a:pt x="1079982" y="1081633"/>
                  </a:lnTo>
                  <a:lnTo>
                    <a:pt x="1076185" y="1081633"/>
                  </a:lnTo>
                  <a:lnTo>
                    <a:pt x="1074534" y="1081303"/>
                  </a:lnTo>
                  <a:lnTo>
                    <a:pt x="1070102" y="1073873"/>
                  </a:lnTo>
                  <a:lnTo>
                    <a:pt x="1070102" y="1019289"/>
                  </a:lnTo>
                  <a:lnTo>
                    <a:pt x="1084795" y="1019289"/>
                  </a:lnTo>
                  <a:lnTo>
                    <a:pt x="1084795" y="1007935"/>
                  </a:lnTo>
                  <a:lnTo>
                    <a:pt x="1070102" y="1007935"/>
                  </a:lnTo>
                  <a:lnTo>
                    <a:pt x="1070102" y="977823"/>
                  </a:lnTo>
                  <a:lnTo>
                    <a:pt x="1055535" y="986574"/>
                  </a:lnTo>
                  <a:lnTo>
                    <a:pt x="1055535" y="1007935"/>
                  </a:lnTo>
                  <a:lnTo>
                    <a:pt x="1044765" y="1007935"/>
                  </a:lnTo>
                  <a:lnTo>
                    <a:pt x="1044765" y="1019289"/>
                  </a:lnTo>
                  <a:lnTo>
                    <a:pt x="1055535" y="1019289"/>
                  </a:lnTo>
                  <a:lnTo>
                    <a:pt x="1055649" y="1078941"/>
                  </a:lnTo>
                  <a:lnTo>
                    <a:pt x="1056043" y="1083411"/>
                  </a:lnTo>
                  <a:lnTo>
                    <a:pt x="1057313" y="1086142"/>
                  </a:lnTo>
                  <a:lnTo>
                    <a:pt x="1058443" y="1088885"/>
                  </a:lnTo>
                  <a:lnTo>
                    <a:pt x="1060475" y="1091082"/>
                  </a:lnTo>
                  <a:lnTo>
                    <a:pt x="1063510" y="1092771"/>
                  </a:lnTo>
                  <a:lnTo>
                    <a:pt x="1066431" y="1094435"/>
                  </a:lnTo>
                  <a:lnTo>
                    <a:pt x="1070483" y="1095286"/>
                  </a:lnTo>
                  <a:lnTo>
                    <a:pt x="1079106" y="1095286"/>
                  </a:lnTo>
                  <a:lnTo>
                    <a:pt x="1082776" y="1094854"/>
                  </a:lnTo>
                  <a:lnTo>
                    <a:pt x="1086827" y="1093978"/>
                  </a:lnTo>
                  <a:close/>
                </a:path>
                <a:path w="1256664" h="1096645">
                  <a:moveTo>
                    <a:pt x="1166139" y="367880"/>
                  </a:moveTo>
                  <a:lnTo>
                    <a:pt x="1151064" y="367880"/>
                  </a:lnTo>
                  <a:lnTo>
                    <a:pt x="1131811" y="420674"/>
                  </a:lnTo>
                  <a:lnTo>
                    <a:pt x="1129398" y="426999"/>
                  </a:lnTo>
                  <a:lnTo>
                    <a:pt x="1127633" y="432574"/>
                  </a:lnTo>
                  <a:lnTo>
                    <a:pt x="1126363" y="437134"/>
                  </a:lnTo>
                  <a:lnTo>
                    <a:pt x="1124585" y="431050"/>
                  </a:lnTo>
                  <a:lnTo>
                    <a:pt x="1122807" y="425234"/>
                  </a:lnTo>
                  <a:lnTo>
                    <a:pt x="1120787" y="419658"/>
                  </a:lnTo>
                  <a:lnTo>
                    <a:pt x="1102156" y="367880"/>
                  </a:lnTo>
                  <a:lnTo>
                    <a:pt x="1086700" y="367880"/>
                  </a:lnTo>
                  <a:lnTo>
                    <a:pt x="1119644" y="454342"/>
                  </a:lnTo>
                  <a:lnTo>
                    <a:pt x="1133335" y="454342"/>
                  </a:lnTo>
                  <a:lnTo>
                    <a:pt x="1139863" y="437134"/>
                  </a:lnTo>
                  <a:lnTo>
                    <a:pt x="1166139" y="367880"/>
                  </a:lnTo>
                  <a:close/>
                </a:path>
                <a:path w="1256664" h="1096645">
                  <a:moveTo>
                    <a:pt x="1256614" y="410921"/>
                  </a:moveTo>
                  <a:lnTo>
                    <a:pt x="1245768" y="377888"/>
                  </a:lnTo>
                  <a:lnTo>
                    <a:pt x="1245590" y="377634"/>
                  </a:lnTo>
                  <a:lnTo>
                    <a:pt x="1241031" y="373672"/>
                  </a:lnTo>
                  <a:lnTo>
                    <a:pt x="1241031" y="402818"/>
                  </a:lnTo>
                  <a:lnTo>
                    <a:pt x="1192758" y="402818"/>
                  </a:lnTo>
                  <a:lnTo>
                    <a:pt x="1193126" y="395224"/>
                  </a:lnTo>
                  <a:lnTo>
                    <a:pt x="1195793" y="389153"/>
                  </a:lnTo>
                  <a:lnTo>
                    <a:pt x="1200353" y="384721"/>
                  </a:lnTo>
                  <a:lnTo>
                    <a:pt x="1204912" y="380161"/>
                  </a:lnTo>
                  <a:lnTo>
                    <a:pt x="1210614" y="377888"/>
                  </a:lnTo>
                  <a:lnTo>
                    <a:pt x="1224813" y="377888"/>
                  </a:lnTo>
                  <a:lnTo>
                    <a:pt x="1241031" y="402818"/>
                  </a:lnTo>
                  <a:lnTo>
                    <a:pt x="1241031" y="373672"/>
                  </a:lnTo>
                  <a:lnTo>
                    <a:pt x="1239672" y="372478"/>
                  </a:lnTo>
                  <a:lnTo>
                    <a:pt x="1232966" y="368795"/>
                  </a:lnTo>
                  <a:lnTo>
                    <a:pt x="1225473" y="366598"/>
                  </a:lnTo>
                  <a:lnTo>
                    <a:pt x="1217206" y="365861"/>
                  </a:lnTo>
                  <a:lnTo>
                    <a:pt x="1208620" y="366610"/>
                  </a:lnTo>
                  <a:lnTo>
                    <a:pt x="1179499" y="392430"/>
                  </a:lnTo>
                  <a:lnTo>
                    <a:pt x="1176718" y="410921"/>
                  </a:lnTo>
                  <a:lnTo>
                    <a:pt x="1176756" y="413080"/>
                  </a:lnTo>
                  <a:lnTo>
                    <a:pt x="1193888" y="449745"/>
                  </a:lnTo>
                  <a:lnTo>
                    <a:pt x="1217968" y="456374"/>
                  </a:lnTo>
                  <a:lnTo>
                    <a:pt x="1225219" y="455904"/>
                  </a:lnTo>
                  <a:lnTo>
                    <a:pt x="1256106" y="428396"/>
                  </a:lnTo>
                  <a:lnTo>
                    <a:pt x="1240904" y="426491"/>
                  </a:lnTo>
                  <a:lnTo>
                    <a:pt x="1238745" y="432701"/>
                  </a:lnTo>
                  <a:lnTo>
                    <a:pt x="1235710" y="437261"/>
                  </a:lnTo>
                  <a:lnTo>
                    <a:pt x="1228102" y="442823"/>
                  </a:lnTo>
                  <a:lnTo>
                    <a:pt x="1223416" y="444220"/>
                  </a:lnTo>
                  <a:lnTo>
                    <a:pt x="1210868" y="444220"/>
                  </a:lnTo>
                  <a:lnTo>
                    <a:pt x="1191869" y="414845"/>
                  </a:lnTo>
                  <a:lnTo>
                    <a:pt x="1256487" y="414845"/>
                  </a:lnTo>
                  <a:lnTo>
                    <a:pt x="1256614" y="4109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36712" y="3338203"/>
              <a:ext cx="255904" cy="124460"/>
            </a:xfrm>
            <a:custGeom>
              <a:avLst/>
              <a:gdLst/>
              <a:ahLst/>
              <a:cxnLst/>
              <a:rect l="l" t="t" r="r" b="b"/>
              <a:pathLst>
                <a:path w="255905" h="124460">
                  <a:moveTo>
                    <a:pt x="63959" y="2024"/>
                  </a:moveTo>
                  <a:lnTo>
                    <a:pt x="0" y="2024"/>
                  </a:lnTo>
                  <a:lnTo>
                    <a:pt x="0" y="122036"/>
                  </a:lnTo>
                  <a:lnTo>
                    <a:pt x="15888" y="122036"/>
                  </a:lnTo>
                  <a:lnTo>
                    <a:pt x="15888" y="68741"/>
                  </a:lnTo>
                  <a:lnTo>
                    <a:pt x="65066" y="68741"/>
                  </a:lnTo>
                  <a:lnTo>
                    <a:pt x="62173" y="67348"/>
                  </a:lnTo>
                  <a:lnTo>
                    <a:pt x="70255" y="65805"/>
                  </a:lnTo>
                  <a:lnTo>
                    <a:pt x="77209" y="63455"/>
                  </a:lnTo>
                  <a:lnTo>
                    <a:pt x="83037" y="60298"/>
                  </a:lnTo>
                  <a:lnTo>
                    <a:pt x="87742" y="56334"/>
                  </a:lnTo>
                  <a:lnTo>
                    <a:pt x="89032" y="54941"/>
                  </a:lnTo>
                  <a:lnTo>
                    <a:pt x="15888" y="54941"/>
                  </a:lnTo>
                  <a:lnTo>
                    <a:pt x="15888" y="15317"/>
                  </a:lnTo>
                  <a:lnTo>
                    <a:pt x="90180" y="15317"/>
                  </a:lnTo>
                  <a:lnTo>
                    <a:pt x="87691" y="11140"/>
                  </a:lnTo>
                  <a:lnTo>
                    <a:pt x="83231" y="7341"/>
                  </a:lnTo>
                  <a:lnTo>
                    <a:pt x="72094" y="3037"/>
                  </a:lnTo>
                  <a:lnTo>
                    <a:pt x="63959" y="2024"/>
                  </a:lnTo>
                  <a:close/>
                </a:path>
                <a:path w="255905" h="124460">
                  <a:moveTo>
                    <a:pt x="65066" y="68741"/>
                  </a:moveTo>
                  <a:lnTo>
                    <a:pt x="38416" y="68741"/>
                  </a:lnTo>
                  <a:lnTo>
                    <a:pt x="41368" y="68867"/>
                  </a:lnTo>
                  <a:lnTo>
                    <a:pt x="43167" y="69246"/>
                  </a:lnTo>
                  <a:lnTo>
                    <a:pt x="45625" y="69880"/>
                  </a:lnTo>
                  <a:lnTo>
                    <a:pt x="48045" y="70892"/>
                  </a:lnTo>
                  <a:lnTo>
                    <a:pt x="50428" y="72538"/>
                  </a:lnTo>
                  <a:lnTo>
                    <a:pt x="52797" y="74057"/>
                  </a:lnTo>
                  <a:lnTo>
                    <a:pt x="85854" y="122036"/>
                  </a:lnTo>
                  <a:lnTo>
                    <a:pt x="105848" y="122036"/>
                  </a:lnTo>
                  <a:lnTo>
                    <a:pt x="80798" y="82919"/>
                  </a:lnTo>
                  <a:lnTo>
                    <a:pt x="76402" y="77602"/>
                  </a:lnTo>
                  <a:lnTo>
                    <a:pt x="71764" y="73425"/>
                  </a:lnTo>
                  <a:lnTo>
                    <a:pt x="69585" y="71399"/>
                  </a:lnTo>
                  <a:lnTo>
                    <a:pt x="66379" y="69373"/>
                  </a:lnTo>
                  <a:lnTo>
                    <a:pt x="65066" y="68741"/>
                  </a:lnTo>
                  <a:close/>
                </a:path>
                <a:path w="255905" h="124460">
                  <a:moveTo>
                    <a:pt x="90180" y="15317"/>
                  </a:moveTo>
                  <a:lnTo>
                    <a:pt x="62806" y="15317"/>
                  </a:lnTo>
                  <a:lnTo>
                    <a:pt x="69319" y="17090"/>
                  </a:lnTo>
                  <a:lnTo>
                    <a:pt x="77567" y="24432"/>
                  </a:lnTo>
                  <a:lnTo>
                    <a:pt x="79633" y="29116"/>
                  </a:lnTo>
                  <a:lnTo>
                    <a:pt x="79633" y="38610"/>
                  </a:lnTo>
                  <a:lnTo>
                    <a:pt x="78568" y="42155"/>
                  </a:lnTo>
                  <a:lnTo>
                    <a:pt x="76440" y="45446"/>
                  </a:lnTo>
                  <a:lnTo>
                    <a:pt x="74298" y="48865"/>
                  </a:lnTo>
                  <a:lnTo>
                    <a:pt x="71194" y="51271"/>
                  </a:lnTo>
                  <a:lnTo>
                    <a:pt x="67089" y="52663"/>
                  </a:lnTo>
                  <a:lnTo>
                    <a:pt x="62996" y="54182"/>
                  </a:lnTo>
                  <a:lnTo>
                    <a:pt x="57320" y="54941"/>
                  </a:lnTo>
                  <a:lnTo>
                    <a:pt x="89032" y="54941"/>
                  </a:lnTo>
                  <a:lnTo>
                    <a:pt x="93253" y="50384"/>
                  </a:lnTo>
                  <a:lnTo>
                    <a:pt x="96015" y="43295"/>
                  </a:lnTo>
                  <a:lnTo>
                    <a:pt x="96015" y="28103"/>
                  </a:lnTo>
                  <a:lnTo>
                    <a:pt x="94343" y="22153"/>
                  </a:lnTo>
                  <a:lnTo>
                    <a:pt x="91010" y="16710"/>
                  </a:lnTo>
                  <a:lnTo>
                    <a:pt x="90180" y="15317"/>
                  </a:lnTo>
                  <a:close/>
                </a:path>
                <a:path w="255905" h="124460">
                  <a:moveTo>
                    <a:pt x="158366" y="33167"/>
                  </a:moveTo>
                  <a:lnTo>
                    <a:pt x="124086" y="51885"/>
                  </a:lnTo>
                  <a:lnTo>
                    <a:pt x="117720" y="79248"/>
                  </a:lnTo>
                  <a:lnTo>
                    <a:pt x="118420" y="89286"/>
                  </a:lnTo>
                  <a:lnTo>
                    <a:pt x="142066" y="120992"/>
                  </a:lnTo>
                  <a:lnTo>
                    <a:pt x="159177" y="123936"/>
                  </a:lnTo>
                  <a:lnTo>
                    <a:pt x="166421" y="123483"/>
                  </a:lnTo>
                  <a:lnTo>
                    <a:pt x="172986" y="122116"/>
                  </a:lnTo>
                  <a:lnTo>
                    <a:pt x="178874" y="119824"/>
                  </a:lnTo>
                  <a:lnTo>
                    <a:pt x="184087" y="116593"/>
                  </a:lnTo>
                  <a:lnTo>
                    <a:pt x="190254" y="111909"/>
                  </a:lnTo>
                  <a:lnTo>
                    <a:pt x="151993" y="111909"/>
                  </a:lnTo>
                  <a:lnTo>
                    <a:pt x="145936" y="109377"/>
                  </a:lnTo>
                  <a:lnTo>
                    <a:pt x="141071" y="104186"/>
                  </a:lnTo>
                  <a:lnTo>
                    <a:pt x="136218" y="99123"/>
                  </a:lnTo>
                  <a:lnTo>
                    <a:pt x="133507" y="91907"/>
                  </a:lnTo>
                  <a:lnTo>
                    <a:pt x="132962" y="82285"/>
                  </a:lnTo>
                  <a:lnTo>
                    <a:pt x="197847" y="82285"/>
                  </a:lnTo>
                  <a:lnTo>
                    <a:pt x="197935" y="78361"/>
                  </a:lnTo>
                  <a:lnTo>
                    <a:pt x="197374" y="70133"/>
                  </a:lnTo>
                  <a:lnTo>
                    <a:pt x="133785" y="70133"/>
                  </a:lnTo>
                  <a:lnTo>
                    <a:pt x="134280" y="62664"/>
                  </a:lnTo>
                  <a:lnTo>
                    <a:pt x="136826" y="56587"/>
                  </a:lnTo>
                  <a:lnTo>
                    <a:pt x="146063" y="47472"/>
                  </a:lnTo>
                  <a:lnTo>
                    <a:pt x="151752" y="45194"/>
                  </a:lnTo>
                  <a:lnTo>
                    <a:pt x="187061" y="45194"/>
                  </a:lnTo>
                  <a:lnTo>
                    <a:pt x="186874" y="44940"/>
                  </a:lnTo>
                  <a:lnTo>
                    <a:pt x="180944" y="39789"/>
                  </a:lnTo>
                  <a:lnTo>
                    <a:pt x="174217" y="36110"/>
                  </a:lnTo>
                  <a:lnTo>
                    <a:pt x="166690" y="33903"/>
                  </a:lnTo>
                  <a:lnTo>
                    <a:pt x="158366" y="33167"/>
                  </a:lnTo>
                  <a:close/>
                </a:path>
                <a:path w="255905" h="124460">
                  <a:moveTo>
                    <a:pt x="182199" y="94060"/>
                  </a:moveTo>
                  <a:lnTo>
                    <a:pt x="179956" y="100262"/>
                  </a:lnTo>
                  <a:lnTo>
                    <a:pt x="176928" y="104820"/>
                  </a:lnTo>
                  <a:lnTo>
                    <a:pt x="169288" y="110390"/>
                  </a:lnTo>
                  <a:lnTo>
                    <a:pt x="164663" y="111909"/>
                  </a:lnTo>
                  <a:lnTo>
                    <a:pt x="190254" y="111909"/>
                  </a:lnTo>
                  <a:lnTo>
                    <a:pt x="190587" y="111657"/>
                  </a:lnTo>
                  <a:lnTo>
                    <a:pt x="195034" y="104820"/>
                  </a:lnTo>
                  <a:lnTo>
                    <a:pt x="197441" y="95831"/>
                  </a:lnTo>
                  <a:lnTo>
                    <a:pt x="182199" y="94060"/>
                  </a:lnTo>
                  <a:close/>
                </a:path>
                <a:path w="255905" h="124460">
                  <a:moveTo>
                    <a:pt x="187061" y="45194"/>
                  </a:moveTo>
                  <a:lnTo>
                    <a:pt x="166006" y="45194"/>
                  </a:lnTo>
                  <a:lnTo>
                    <a:pt x="172101" y="48105"/>
                  </a:lnTo>
                  <a:lnTo>
                    <a:pt x="179855" y="57346"/>
                  </a:lnTo>
                  <a:lnTo>
                    <a:pt x="181705" y="62917"/>
                  </a:lnTo>
                  <a:lnTo>
                    <a:pt x="182364" y="70133"/>
                  </a:lnTo>
                  <a:lnTo>
                    <a:pt x="197374" y="70133"/>
                  </a:lnTo>
                  <a:lnTo>
                    <a:pt x="197244" y="68225"/>
                  </a:lnTo>
                  <a:lnTo>
                    <a:pt x="195170" y="59277"/>
                  </a:lnTo>
                  <a:lnTo>
                    <a:pt x="191713" y="51515"/>
                  </a:lnTo>
                  <a:lnTo>
                    <a:pt x="187061" y="45194"/>
                  </a:lnTo>
                  <a:close/>
                </a:path>
                <a:path w="255905" h="124460">
                  <a:moveTo>
                    <a:pt x="236922" y="46586"/>
                  </a:moveTo>
                  <a:lnTo>
                    <a:pt x="222262" y="46586"/>
                  </a:lnTo>
                  <a:lnTo>
                    <a:pt x="222262" y="122036"/>
                  </a:lnTo>
                  <a:lnTo>
                    <a:pt x="236922" y="122036"/>
                  </a:lnTo>
                  <a:lnTo>
                    <a:pt x="236922" y="46586"/>
                  </a:lnTo>
                  <a:close/>
                </a:path>
                <a:path w="255905" h="124460">
                  <a:moveTo>
                    <a:pt x="253888" y="35065"/>
                  </a:moveTo>
                  <a:lnTo>
                    <a:pt x="209237" y="35065"/>
                  </a:lnTo>
                  <a:lnTo>
                    <a:pt x="209237" y="46586"/>
                  </a:lnTo>
                  <a:lnTo>
                    <a:pt x="253888" y="46586"/>
                  </a:lnTo>
                  <a:lnTo>
                    <a:pt x="253888" y="35065"/>
                  </a:lnTo>
                  <a:close/>
                </a:path>
                <a:path w="255905" h="124460">
                  <a:moveTo>
                    <a:pt x="250505" y="0"/>
                  </a:moveTo>
                  <a:lnTo>
                    <a:pt x="239900" y="0"/>
                  </a:lnTo>
                  <a:lnTo>
                    <a:pt x="234895" y="1139"/>
                  </a:lnTo>
                  <a:lnTo>
                    <a:pt x="222262" y="20001"/>
                  </a:lnTo>
                  <a:lnTo>
                    <a:pt x="222262" y="35065"/>
                  </a:lnTo>
                  <a:lnTo>
                    <a:pt x="236922" y="35065"/>
                  </a:lnTo>
                  <a:lnTo>
                    <a:pt x="236922" y="21774"/>
                  </a:lnTo>
                  <a:lnTo>
                    <a:pt x="237860" y="18229"/>
                  </a:lnTo>
                  <a:lnTo>
                    <a:pt x="241572" y="14431"/>
                  </a:lnTo>
                  <a:lnTo>
                    <a:pt x="244740" y="13418"/>
                  </a:lnTo>
                  <a:lnTo>
                    <a:pt x="255700" y="13418"/>
                  </a:lnTo>
                  <a:lnTo>
                    <a:pt x="255700" y="612"/>
                  </a:lnTo>
                  <a:lnTo>
                    <a:pt x="255091" y="505"/>
                  </a:lnTo>
                  <a:lnTo>
                    <a:pt x="250505" y="0"/>
                  </a:lnTo>
                  <a:close/>
                </a:path>
                <a:path w="255905" h="124460">
                  <a:moveTo>
                    <a:pt x="255700" y="13418"/>
                  </a:moveTo>
                  <a:lnTo>
                    <a:pt x="251949" y="13418"/>
                  </a:lnTo>
                  <a:lnTo>
                    <a:pt x="254838" y="13671"/>
                  </a:lnTo>
                  <a:lnTo>
                    <a:pt x="255700" y="13849"/>
                  </a:lnTo>
                  <a:lnTo>
                    <a:pt x="255700" y="134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9933" y="3083746"/>
              <a:ext cx="194527" cy="12153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999792" y="2589012"/>
              <a:ext cx="884555" cy="441959"/>
            </a:xfrm>
            <a:custGeom>
              <a:avLst/>
              <a:gdLst/>
              <a:ahLst/>
              <a:cxnLst/>
              <a:rect l="l" t="t" r="r" b="b"/>
              <a:pathLst>
                <a:path w="884555" h="441960">
                  <a:moveTo>
                    <a:pt x="663038" y="220782"/>
                  </a:moveTo>
                  <a:lnTo>
                    <a:pt x="658547" y="265270"/>
                  </a:lnTo>
                  <a:lnTo>
                    <a:pt x="645670" y="306710"/>
                  </a:lnTo>
                  <a:lnTo>
                    <a:pt x="625293" y="344213"/>
                  </a:lnTo>
                  <a:lnTo>
                    <a:pt x="598308" y="376889"/>
                  </a:lnTo>
                  <a:lnTo>
                    <a:pt x="565604" y="403852"/>
                  </a:lnTo>
                  <a:lnTo>
                    <a:pt x="528069" y="424210"/>
                  </a:lnTo>
                  <a:lnTo>
                    <a:pt x="486594" y="437077"/>
                  </a:lnTo>
                  <a:lnTo>
                    <a:pt x="442067" y="441564"/>
                  </a:lnTo>
                  <a:lnTo>
                    <a:pt x="397499" y="437077"/>
                  </a:lnTo>
                  <a:lnTo>
                    <a:pt x="355992" y="424210"/>
                  </a:lnTo>
                  <a:lnTo>
                    <a:pt x="318435" y="403852"/>
                  </a:lnTo>
                  <a:lnTo>
                    <a:pt x="285715" y="376889"/>
                  </a:lnTo>
                  <a:lnTo>
                    <a:pt x="258721" y="344213"/>
                  </a:lnTo>
                  <a:lnTo>
                    <a:pt x="238340" y="306710"/>
                  </a:lnTo>
                  <a:lnTo>
                    <a:pt x="225461" y="265270"/>
                  </a:lnTo>
                  <a:lnTo>
                    <a:pt x="220970" y="220782"/>
                  </a:lnTo>
                  <a:lnTo>
                    <a:pt x="225461" y="176257"/>
                  </a:lnTo>
                  <a:lnTo>
                    <a:pt x="238340" y="134800"/>
                  </a:lnTo>
                  <a:lnTo>
                    <a:pt x="258721" y="97295"/>
                  </a:lnTo>
                  <a:lnTo>
                    <a:pt x="285715" y="64626"/>
                  </a:lnTo>
                  <a:lnTo>
                    <a:pt x="318435" y="37678"/>
                  </a:lnTo>
                  <a:lnTo>
                    <a:pt x="355992" y="17335"/>
                  </a:lnTo>
                  <a:lnTo>
                    <a:pt x="397499" y="4481"/>
                  </a:lnTo>
                  <a:lnTo>
                    <a:pt x="442067" y="0"/>
                  </a:lnTo>
                  <a:lnTo>
                    <a:pt x="486594" y="4481"/>
                  </a:lnTo>
                  <a:lnTo>
                    <a:pt x="528069" y="17335"/>
                  </a:lnTo>
                  <a:lnTo>
                    <a:pt x="565604" y="37678"/>
                  </a:lnTo>
                  <a:lnTo>
                    <a:pt x="598308" y="64626"/>
                  </a:lnTo>
                  <a:lnTo>
                    <a:pt x="625293" y="97295"/>
                  </a:lnTo>
                  <a:lnTo>
                    <a:pt x="645670" y="134800"/>
                  </a:lnTo>
                  <a:lnTo>
                    <a:pt x="658547" y="176257"/>
                  </a:lnTo>
                  <a:lnTo>
                    <a:pt x="663038" y="220782"/>
                  </a:lnTo>
                  <a:close/>
                </a:path>
                <a:path w="884555" h="441960">
                  <a:moveTo>
                    <a:pt x="884008" y="220782"/>
                  </a:moveTo>
                  <a:lnTo>
                    <a:pt x="663038" y="220782"/>
                  </a:lnTo>
                </a:path>
                <a:path w="884555" h="441960">
                  <a:moveTo>
                    <a:pt x="596772" y="220782"/>
                  </a:moveTo>
                  <a:lnTo>
                    <a:pt x="508333" y="220782"/>
                  </a:lnTo>
                </a:path>
                <a:path w="884555" h="441960">
                  <a:moveTo>
                    <a:pt x="552553" y="176600"/>
                  </a:moveTo>
                  <a:lnTo>
                    <a:pt x="552553" y="264963"/>
                  </a:lnTo>
                </a:path>
                <a:path w="884555" h="441960">
                  <a:moveTo>
                    <a:pt x="220970" y="220782"/>
                  </a:moveTo>
                  <a:lnTo>
                    <a:pt x="0" y="220782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085950" y="2439630"/>
              <a:ext cx="726440" cy="121920"/>
            </a:xfrm>
            <a:custGeom>
              <a:avLst/>
              <a:gdLst/>
              <a:ahLst/>
              <a:cxnLst/>
              <a:rect l="l" t="t" r="r" b="b"/>
              <a:pathLst>
                <a:path w="726439" h="121919">
                  <a:moveTo>
                    <a:pt x="43458" y="27724"/>
                  </a:moveTo>
                  <a:lnTo>
                    <a:pt x="28887" y="27724"/>
                  </a:lnTo>
                  <a:lnTo>
                    <a:pt x="28887" y="119885"/>
                  </a:lnTo>
                  <a:lnTo>
                    <a:pt x="43458" y="119885"/>
                  </a:lnTo>
                  <a:lnTo>
                    <a:pt x="43458" y="27724"/>
                  </a:lnTo>
                  <a:close/>
                </a:path>
                <a:path w="726439" h="121919">
                  <a:moveTo>
                    <a:pt x="43458" y="1518"/>
                  </a:moveTo>
                  <a:lnTo>
                    <a:pt x="34082" y="1518"/>
                  </a:lnTo>
                  <a:lnTo>
                    <a:pt x="31548" y="6582"/>
                  </a:lnTo>
                  <a:lnTo>
                    <a:pt x="27240" y="11899"/>
                  </a:lnTo>
                  <a:lnTo>
                    <a:pt x="21159" y="17343"/>
                  </a:lnTo>
                  <a:lnTo>
                    <a:pt x="15077" y="22660"/>
                  </a:lnTo>
                  <a:lnTo>
                    <a:pt x="8108" y="27344"/>
                  </a:lnTo>
                  <a:lnTo>
                    <a:pt x="0" y="31141"/>
                  </a:lnTo>
                  <a:lnTo>
                    <a:pt x="0" y="45067"/>
                  </a:lnTo>
                  <a:lnTo>
                    <a:pt x="4433" y="43421"/>
                  </a:lnTo>
                  <a:lnTo>
                    <a:pt x="9502" y="41015"/>
                  </a:lnTo>
                  <a:lnTo>
                    <a:pt x="15204" y="37598"/>
                  </a:lnTo>
                  <a:lnTo>
                    <a:pt x="20905" y="34306"/>
                  </a:lnTo>
                  <a:lnTo>
                    <a:pt x="25467" y="31015"/>
                  </a:lnTo>
                  <a:lnTo>
                    <a:pt x="28887" y="27724"/>
                  </a:lnTo>
                  <a:lnTo>
                    <a:pt x="43458" y="27724"/>
                  </a:lnTo>
                  <a:lnTo>
                    <a:pt x="43458" y="1518"/>
                  </a:lnTo>
                  <a:close/>
                </a:path>
                <a:path w="726439" h="121919">
                  <a:moveTo>
                    <a:pt x="128096" y="1518"/>
                  </a:moveTo>
                  <a:lnTo>
                    <a:pt x="113145" y="1518"/>
                  </a:lnTo>
                  <a:lnTo>
                    <a:pt x="106050" y="3797"/>
                  </a:lnTo>
                  <a:lnTo>
                    <a:pt x="100349" y="8481"/>
                  </a:lnTo>
                  <a:lnTo>
                    <a:pt x="94646" y="13039"/>
                  </a:lnTo>
                  <a:lnTo>
                    <a:pt x="83506" y="51834"/>
                  </a:lnTo>
                  <a:lnTo>
                    <a:pt x="83243" y="61777"/>
                  </a:lnTo>
                  <a:lnTo>
                    <a:pt x="83977" y="77230"/>
                  </a:lnTo>
                  <a:lnTo>
                    <a:pt x="100220" y="115021"/>
                  </a:lnTo>
                  <a:lnTo>
                    <a:pt x="121761" y="121911"/>
                  </a:lnTo>
                  <a:lnTo>
                    <a:pt x="130376" y="121911"/>
                  </a:lnTo>
                  <a:lnTo>
                    <a:pt x="137472" y="119631"/>
                  </a:lnTo>
                  <a:lnTo>
                    <a:pt x="143174" y="114947"/>
                  </a:lnTo>
                  <a:lnTo>
                    <a:pt x="148748" y="110263"/>
                  </a:lnTo>
                  <a:lnTo>
                    <a:pt x="148917" y="110011"/>
                  </a:lnTo>
                  <a:lnTo>
                    <a:pt x="115045" y="110011"/>
                  </a:lnTo>
                  <a:lnTo>
                    <a:pt x="109471" y="106846"/>
                  </a:lnTo>
                  <a:lnTo>
                    <a:pt x="98068" y="61777"/>
                  </a:lnTo>
                  <a:lnTo>
                    <a:pt x="98543" y="48392"/>
                  </a:lnTo>
                  <a:lnTo>
                    <a:pt x="114919" y="13545"/>
                  </a:lnTo>
                  <a:lnTo>
                    <a:pt x="148335" y="13545"/>
                  </a:lnTo>
                  <a:lnTo>
                    <a:pt x="147101" y="11645"/>
                  </a:lnTo>
                  <a:lnTo>
                    <a:pt x="143174" y="7975"/>
                  </a:lnTo>
                  <a:lnTo>
                    <a:pt x="138358" y="5316"/>
                  </a:lnTo>
                  <a:lnTo>
                    <a:pt x="133544" y="2785"/>
                  </a:lnTo>
                  <a:lnTo>
                    <a:pt x="128096" y="1518"/>
                  </a:lnTo>
                  <a:close/>
                </a:path>
                <a:path w="726439" h="121919">
                  <a:moveTo>
                    <a:pt x="148335" y="13545"/>
                  </a:moveTo>
                  <a:lnTo>
                    <a:pt x="128350" y="13545"/>
                  </a:lnTo>
                  <a:lnTo>
                    <a:pt x="133925" y="16710"/>
                  </a:lnTo>
                  <a:lnTo>
                    <a:pt x="138485" y="23040"/>
                  </a:lnTo>
                  <a:lnTo>
                    <a:pt x="141479" y="29092"/>
                  </a:lnTo>
                  <a:lnTo>
                    <a:pt x="143617" y="37566"/>
                  </a:lnTo>
                  <a:lnTo>
                    <a:pt x="144892" y="48392"/>
                  </a:lnTo>
                  <a:lnTo>
                    <a:pt x="145328" y="61777"/>
                  </a:lnTo>
                  <a:lnTo>
                    <a:pt x="144892" y="75092"/>
                  </a:lnTo>
                  <a:lnTo>
                    <a:pt x="128350" y="110011"/>
                  </a:lnTo>
                  <a:lnTo>
                    <a:pt x="148917" y="110011"/>
                  </a:lnTo>
                  <a:lnTo>
                    <a:pt x="159888" y="71628"/>
                  </a:lnTo>
                  <a:lnTo>
                    <a:pt x="160152" y="61777"/>
                  </a:lnTo>
                  <a:lnTo>
                    <a:pt x="159985" y="53473"/>
                  </a:lnTo>
                  <a:lnTo>
                    <a:pt x="150143" y="16330"/>
                  </a:lnTo>
                  <a:lnTo>
                    <a:pt x="148335" y="13545"/>
                  </a:lnTo>
                  <a:close/>
                </a:path>
                <a:path w="726439" h="121919">
                  <a:moveTo>
                    <a:pt x="279886" y="2025"/>
                  </a:moveTo>
                  <a:lnTo>
                    <a:pt x="263036" y="2025"/>
                  </a:lnTo>
                  <a:lnTo>
                    <a:pt x="217675" y="119885"/>
                  </a:lnTo>
                  <a:lnTo>
                    <a:pt x="234274" y="119885"/>
                  </a:lnTo>
                  <a:lnTo>
                    <a:pt x="247197" y="84185"/>
                  </a:lnTo>
                  <a:lnTo>
                    <a:pt x="313538" y="84185"/>
                  </a:lnTo>
                  <a:lnTo>
                    <a:pt x="308353" y="71526"/>
                  </a:lnTo>
                  <a:lnTo>
                    <a:pt x="251758" y="71526"/>
                  </a:lnTo>
                  <a:lnTo>
                    <a:pt x="267469" y="29495"/>
                  </a:lnTo>
                  <a:lnTo>
                    <a:pt x="269497" y="22026"/>
                  </a:lnTo>
                  <a:lnTo>
                    <a:pt x="271018" y="14431"/>
                  </a:lnTo>
                  <a:lnTo>
                    <a:pt x="284967" y="14431"/>
                  </a:lnTo>
                  <a:lnTo>
                    <a:pt x="279886" y="2025"/>
                  </a:lnTo>
                  <a:close/>
                </a:path>
                <a:path w="726439" h="121919">
                  <a:moveTo>
                    <a:pt x="313538" y="84185"/>
                  </a:moveTo>
                  <a:lnTo>
                    <a:pt x="296612" y="84185"/>
                  </a:lnTo>
                  <a:lnTo>
                    <a:pt x="310295" y="119885"/>
                  </a:lnTo>
                  <a:lnTo>
                    <a:pt x="328160" y="119885"/>
                  </a:lnTo>
                  <a:lnTo>
                    <a:pt x="313538" y="84185"/>
                  </a:lnTo>
                  <a:close/>
                </a:path>
                <a:path w="726439" h="121919">
                  <a:moveTo>
                    <a:pt x="284967" y="14431"/>
                  </a:moveTo>
                  <a:lnTo>
                    <a:pt x="271018" y="14431"/>
                  </a:lnTo>
                  <a:lnTo>
                    <a:pt x="272609" y="19530"/>
                  </a:lnTo>
                  <a:lnTo>
                    <a:pt x="274533" y="25318"/>
                  </a:lnTo>
                  <a:lnTo>
                    <a:pt x="276790" y="31771"/>
                  </a:lnTo>
                  <a:lnTo>
                    <a:pt x="279379" y="38864"/>
                  </a:lnTo>
                  <a:lnTo>
                    <a:pt x="291797" y="71526"/>
                  </a:lnTo>
                  <a:lnTo>
                    <a:pt x="308353" y="71526"/>
                  </a:lnTo>
                  <a:lnTo>
                    <a:pt x="284967" y="14431"/>
                  </a:lnTo>
                  <a:close/>
                </a:path>
                <a:path w="726439" h="121919">
                  <a:moveTo>
                    <a:pt x="395060" y="0"/>
                  </a:moveTo>
                  <a:lnTo>
                    <a:pt x="354942" y="15918"/>
                  </a:lnTo>
                  <a:lnTo>
                    <a:pt x="339867" y="51209"/>
                  </a:lnTo>
                  <a:lnTo>
                    <a:pt x="339437" y="60131"/>
                  </a:lnTo>
                  <a:lnTo>
                    <a:pt x="339820" y="68439"/>
                  </a:lnTo>
                  <a:lnTo>
                    <a:pt x="353280" y="104677"/>
                  </a:lnTo>
                  <a:lnTo>
                    <a:pt x="394807" y="121911"/>
                  </a:lnTo>
                  <a:lnTo>
                    <a:pt x="403668" y="121272"/>
                  </a:lnTo>
                  <a:lnTo>
                    <a:pt x="411817" y="119363"/>
                  </a:lnTo>
                  <a:lnTo>
                    <a:pt x="419252" y="116195"/>
                  </a:lnTo>
                  <a:lnTo>
                    <a:pt x="425975" y="111782"/>
                  </a:lnTo>
                  <a:lnTo>
                    <a:pt x="429303" y="108618"/>
                  </a:lnTo>
                  <a:lnTo>
                    <a:pt x="386317" y="108618"/>
                  </a:lnTo>
                  <a:lnTo>
                    <a:pt x="379728" y="106719"/>
                  </a:lnTo>
                  <a:lnTo>
                    <a:pt x="356589" y="74057"/>
                  </a:lnTo>
                  <a:lnTo>
                    <a:pt x="355528" y="52283"/>
                  </a:lnTo>
                  <a:lnTo>
                    <a:pt x="356669" y="44687"/>
                  </a:lnTo>
                  <a:lnTo>
                    <a:pt x="359202" y="37345"/>
                  </a:lnTo>
                  <a:lnTo>
                    <a:pt x="361610" y="30002"/>
                  </a:lnTo>
                  <a:lnTo>
                    <a:pt x="365918" y="24179"/>
                  </a:lnTo>
                  <a:lnTo>
                    <a:pt x="378081" y="15570"/>
                  </a:lnTo>
                  <a:lnTo>
                    <a:pt x="385683" y="13418"/>
                  </a:lnTo>
                  <a:lnTo>
                    <a:pt x="429816" y="13418"/>
                  </a:lnTo>
                  <a:lnTo>
                    <a:pt x="424835" y="8987"/>
                  </a:lnTo>
                  <a:lnTo>
                    <a:pt x="418472" y="5073"/>
                  </a:lnTo>
                  <a:lnTo>
                    <a:pt x="411373" y="2262"/>
                  </a:lnTo>
                  <a:lnTo>
                    <a:pt x="403561" y="567"/>
                  </a:lnTo>
                  <a:lnTo>
                    <a:pt x="395060" y="0"/>
                  </a:lnTo>
                  <a:close/>
                </a:path>
                <a:path w="726439" h="121919">
                  <a:moveTo>
                    <a:pt x="428002" y="78615"/>
                  </a:moveTo>
                  <a:lnTo>
                    <a:pt x="402282" y="108618"/>
                  </a:lnTo>
                  <a:lnTo>
                    <a:pt x="429303" y="108618"/>
                  </a:lnTo>
                  <a:lnTo>
                    <a:pt x="431865" y="106181"/>
                  </a:lnTo>
                  <a:lnTo>
                    <a:pt x="436824" y="99376"/>
                  </a:lnTo>
                  <a:lnTo>
                    <a:pt x="440746" y="91559"/>
                  </a:lnTo>
                  <a:lnTo>
                    <a:pt x="443713" y="82539"/>
                  </a:lnTo>
                  <a:lnTo>
                    <a:pt x="428002" y="78615"/>
                  </a:lnTo>
                  <a:close/>
                </a:path>
                <a:path w="726439" h="121919">
                  <a:moveTo>
                    <a:pt x="429816" y="13418"/>
                  </a:moveTo>
                  <a:lnTo>
                    <a:pt x="402662" y="13418"/>
                  </a:lnTo>
                  <a:lnTo>
                    <a:pt x="409124" y="15317"/>
                  </a:lnTo>
                  <a:lnTo>
                    <a:pt x="414445" y="19241"/>
                  </a:lnTo>
                  <a:lnTo>
                    <a:pt x="419641" y="23166"/>
                  </a:lnTo>
                  <a:lnTo>
                    <a:pt x="423569" y="29370"/>
                  </a:lnTo>
                  <a:lnTo>
                    <a:pt x="426355" y="37978"/>
                  </a:lnTo>
                  <a:lnTo>
                    <a:pt x="441686" y="34306"/>
                  </a:lnTo>
                  <a:lnTo>
                    <a:pt x="438857" y="26612"/>
                  </a:lnTo>
                  <a:lnTo>
                    <a:pt x="435114" y="19843"/>
                  </a:lnTo>
                  <a:lnTo>
                    <a:pt x="430443" y="13976"/>
                  </a:lnTo>
                  <a:lnTo>
                    <a:pt x="429816" y="13418"/>
                  </a:lnTo>
                  <a:close/>
                </a:path>
                <a:path w="726439" h="121919">
                  <a:moveTo>
                    <a:pt x="562309" y="27724"/>
                  </a:moveTo>
                  <a:lnTo>
                    <a:pt x="547864" y="27724"/>
                  </a:lnTo>
                  <a:lnTo>
                    <a:pt x="547864" y="119885"/>
                  </a:lnTo>
                  <a:lnTo>
                    <a:pt x="562309" y="119885"/>
                  </a:lnTo>
                  <a:lnTo>
                    <a:pt x="562309" y="27724"/>
                  </a:lnTo>
                  <a:close/>
                </a:path>
                <a:path w="726439" h="121919">
                  <a:moveTo>
                    <a:pt x="562309" y="1518"/>
                  </a:moveTo>
                  <a:lnTo>
                    <a:pt x="552932" y="1518"/>
                  </a:lnTo>
                  <a:lnTo>
                    <a:pt x="550398" y="6582"/>
                  </a:lnTo>
                  <a:lnTo>
                    <a:pt x="546091" y="11899"/>
                  </a:lnTo>
                  <a:lnTo>
                    <a:pt x="540136" y="17343"/>
                  </a:lnTo>
                  <a:lnTo>
                    <a:pt x="534054" y="22660"/>
                  </a:lnTo>
                  <a:lnTo>
                    <a:pt x="526958" y="27344"/>
                  </a:lnTo>
                  <a:lnTo>
                    <a:pt x="518849" y="31141"/>
                  </a:lnTo>
                  <a:lnTo>
                    <a:pt x="518849" y="45067"/>
                  </a:lnTo>
                  <a:lnTo>
                    <a:pt x="523284" y="43421"/>
                  </a:lnTo>
                  <a:lnTo>
                    <a:pt x="528478" y="41015"/>
                  </a:lnTo>
                  <a:lnTo>
                    <a:pt x="534054" y="37598"/>
                  </a:lnTo>
                  <a:lnTo>
                    <a:pt x="539755" y="34306"/>
                  </a:lnTo>
                  <a:lnTo>
                    <a:pt x="544316" y="31015"/>
                  </a:lnTo>
                  <a:lnTo>
                    <a:pt x="547864" y="27724"/>
                  </a:lnTo>
                  <a:lnTo>
                    <a:pt x="562309" y="27724"/>
                  </a:lnTo>
                  <a:lnTo>
                    <a:pt x="562309" y="1518"/>
                  </a:lnTo>
                  <a:close/>
                </a:path>
                <a:path w="726439" h="121919">
                  <a:moveTo>
                    <a:pt x="694080" y="1518"/>
                  </a:moveTo>
                  <a:lnTo>
                    <a:pt x="679128" y="1518"/>
                  </a:lnTo>
                  <a:lnTo>
                    <a:pt x="672033" y="3797"/>
                  </a:lnTo>
                  <a:lnTo>
                    <a:pt x="650335" y="42899"/>
                  </a:lnTo>
                  <a:lnTo>
                    <a:pt x="649226" y="61777"/>
                  </a:lnTo>
                  <a:lnTo>
                    <a:pt x="649963" y="77230"/>
                  </a:lnTo>
                  <a:lnTo>
                    <a:pt x="666310" y="115021"/>
                  </a:lnTo>
                  <a:lnTo>
                    <a:pt x="687744" y="121911"/>
                  </a:lnTo>
                  <a:lnTo>
                    <a:pt x="696361" y="121911"/>
                  </a:lnTo>
                  <a:lnTo>
                    <a:pt x="703582" y="119631"/>
                  </a:lnTo>
                  <a:lnTo>
                    <a:pt x="709157" y="114947"/>
                  </a:lnTo>
                  <a:lnTo>
                    <a:pt x="714858" y="110263"/>
                  </a:lnTo>
                  <a:lnTo>
                    <a:pt x="715027" y="110011"/>
                  </a:lnTo>
                  <a:lnTo>
                    <a:pt x="681156" y="110011"/>
                  </a:lnTo>
                  <a:lnTo>
                    <a:pt x="675454" y="106846"/>
                  </a:lnTo>
                  <a:lnTo>
                    <a:pt x="664178" y="61777"/>
                  </a:lnTo>
                  <a:lnTo>
                    <a:pt x="664651" y="48392"/>
                  </a:lnTo>
                  <a:lnTo>
                    <a:pt x="680902" y="13545"/>
                  </a:lnTo>
                  <a:lnTo>
                    <a:pt x="714370" y="13545"/>
                  </a:lnTo>
                  <a:lnTo>
                    <a:pt x="713085" y="11645"/>
                  </a:lnTo>
                  <a:lnTo>
                    <a:pt x="709157" y="7975"/>
                  </a:lnTo>
                  <a:lnTo>
                    <a:pt x="704470" y="5316"/>
                  </a:lnTo>
                  <a:lnTo>
                    <a:pt x="699654" y="2785"/>
                  </a:lnTo>
                  <a:lnTo>
                    <a:pt x="694080" y="1518"/>
                  </a:lnTo>
                  <a:close/>
                </a:path>
                <a:path w="726439" h="121919">
                  <a:moveTo>
                    <a:pt x="714370" y="13545"/>
                  </a:moveTo>
                  <a:lnTo>
                    <a:pt x="694333" y="13545"/>
                  </a:lnTo>
                  <a:lnTo>
                    <a:pt x="700035" y="16710"/>
                  </a:lnTo>
                  <a:lnTo>
                    <a:pt x="704470" y="23040"/>
                  </a:lnTo>
                  <a:lnTo>
                    <a:pt x="707463" y="29092"/>
                  </a:lnTo>
                  <a:lnTo>
                    <a:pt x="709601" y="37566"/>
                  </a:lnTo>
                  <a:lnTo>
                    <a:pt x="710875" y="48392"/>
                  </a:lnTo>
                  <a:lnTo>
                    <a:pt x="711311" y="61777"/>
                  </a:lnTo>
                  <a:lnTo>
                    <a:pt x="710875" y="75092"/>
                  </a:lnTo>
                  <a:lnTo>
                    <a:pt x="694460" y="110011"/>
                  </a:lnTo>
                  <a:lnTo>
                    <a:pt x="715027" y="110011"/>
                  </a:lnTo>
                  <a:lnTo>
                    <a:pt x="725981" y="71628"/>
                  </a:lnTo>
                  <a:lnTo>
                    <a:pt x="726262" y="61777"/>
                  </a:lnTo>
                  <a:lnTo>
                    <a:pt x="726095" y="53473"/>
                  </a:lnTo>
                  <a:lnTo>
                    <a:pt x="716253" y="16330"/>
                  </a:lnTo>
                  <a:lnTo>
                    <a:pt x="714370" y="13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4278" y="2452669"/>
              <a:ext cx="230727" cy="11798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52789" y="3472267"/>
              <a:ext cx="442595" cy="883285"/>
            </a:xfrm>
            <a:custGeom>
              <a:avLst/>
              <a:gdLst/>
              <a:ahLst/>
              <a:cxnLst/>
              <a:rect l="l" t="t" r="r" b="b"/>
              <a:pathLst>
                <a:path w="442594" h="883285">
                  <a:moveTo>
                    <a:pt x="442010" y="441576"/>
                  </a:moveTo>
                  <a:lnTo>
                    <a:pt x="437520" y="486078"/>
                  </a:lnTo>
                  <a:lnTo>
                    <a:pt x="424641" y="527527"/>
                  </a:lnTo>
                  <a:lnTo>
                    <a:pt x="404264" y="565036"/>
                  </a:lnTo>
                  <a:lnTo>
                    <a:pt x="377276" y="597717"/>
                  </a:lnTo>
                  <a:lnTo>
                    <a:pt x="344567" y="624682"/>
                  </a:lnTo>
                  <a:lnTo>
                    <a:pt x="307026" y="645043"/>
                  </a:lnTo>
                  <a:lnTo>
                    <a:pt x="265541" y="657910"/>
                  </a:lnTo>
                  <a:lnTo>
                    <a:pt x="221002" y="662397"/>
                  </a:lnTo>
                  <a:lnTo>
                    <a:pt x="176463" y="657910"/>
                  </a:lnTo>
                  <a:lnTo>
                    <a:pt x="134979" y="645043"/>
                  </a:lnTo>
                  <a:lnTo>
                    <a:pt x="97439" y="624682"/>
                  </a:lnTo>
                  <a:lnTo>
                    <a:pt x="64731" y="597717"/>
                  </a:lnTo>
                  <a:lnTo>
                    <a:pt x="37744" y="565036"/>
                  </a:lnTo>
                  <a:lnTo>
                    <a:pt x="17367" y="527527"/>
                  </a:lnTo>
                  <a:lnTo>
                    <a:pt x="4490" y="486078"/>
                  </a:lnTo>
                  <a:lnTo>
                    <a:pt x="0" y="441576"/>
                  </a:lnTo>
                  <a:lnTo>
                    <a:pt x="4490" y="397076"/>
                  </a:lnTo>
                  <a:lnTo>
                    <a:pt x="17367" y="355630"/>
                  </a:lnTo>
                  <a:lnTo>
                    <a:pt x="37744" y="318125"/>
                  </a:lnTo>
                  <a:lnTo>
                    <a:pt x="64731" y="285448"/>
                  </a:lnTo>
                  <a:lnTo>
                    <a:pt x="97439" y="258488"/>
                  </a:lnTo>
                  <a:lnTo>
                    <a:pt x="134979" y="238132"/>
                  </a:lnTo>
                  <a:lnTo>
                    <a:pt x="176463" y="225267"/>
                  </a:lnTo>
                  <a:lnTo>
                    <a:pt x="221002" y="220782"/>
                  </a:lnTo>
                  <a:lnTo>
                    <a:pt x="265541" y="225267"/>
                  </a:lnTo>
                  <a:lnTo>
                    <a:pt x="307026" y="238132"/>
                  </a:lnTo>
                  <a:lnTo>
                    <a:pt x="344567" y="258488"/>
                  </a:lnTo>
                  <a:lnTo>
                    <a:pt x="377276" y="285448"/>
                  </a:lnTo>
                  <a:lnTo>
                    <a:pt x="404264" y="318125"/>
                  </a:lnTo>
                  <a:lnTo>
                    <a:pt x="424641" y="355630"/>
                  </a:lnTo>
                  <a:lnTo>
                    <a:pt x="437520" y="397076"/>
                  </a:lnTo>
                  <a:lnTo>
                    <a:pt x="442010" y="441576"/>
                  </a:lnTo>
                  <a:close/>
                </a:path>
                <a:path w="442594" h="883285">
                  <a:moveTo>
                    <a:pt x="221002" y="0"/>
                  </a:moveTo>
                  <a:lnTo>
                    <a:pt x="221002" y="220782"/>
                  </a:lnTo>
                </a:path>
                <a:path w="442594" h="883285">
                  <a:moveTo>
                    <a:pt x="221002" y="287004"/>
                  </a:moveTo>
                  <a:lnTo>
                    <a:pt x="221002" y="375329"/>
                  </a:lnTo>
                </a:path>
                <a:path w="442594" h="883285">
                  <a:moveTo>
                    <a:pt x="176808" y="331173"/>
                  </a:moveTo>
                  <a:lnTo>
                    <a:pt x="265208" y="331173"/>
                  </a:lnTo>
                </a:path>
                <a:path w="442594" h="883285">
                  <a:moveTo>
                    <a:pt x="221002" y="662397"/>
                  </a:moveTo>
                  <a:lnTo>
                    <a:pt x="221002" y="883204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397" y="4370081"/>
              <a:ext cx="224974" cy="12212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845804" y="4158768"/>
              <a:ext cx="382905" cy="123825"/>
            </a:xfrm>
            <a:custGeom>
              <a:avLst/>
              <a:gdLst/>
              <a:ahLst/>
              <a:cxnLst/>
              <a:rect l="l" t="t" r="r" b="b"/>
              <a:pathLst>
                <a:path w="382905" h="123825">
                  <a:moveTo>
                    <a:pt x="17155" y="2038"/>
                  </a:moveTo>
                  <a:lnTo>
                    <a:pt x="0" y="2038"/>
                  </a:lnTo>
                  <a:lnTo>
                    <a:pt x="46398" y="121709"/>
                  </a:lnTo>
                  <a:lnTo>
                    <a:pt x="62667" y="121709"/>
                  </a:lnTo>
                  <a:lnTo>
                    <a:pt x="67816" y="108568"/>
                  </a:lnTo>
                  <a:lnTo>
                    <a:pt x="54571" y="108568"/>
                  </a:lnTo>
                  <a:lnTo>
                    <a:pt x="52885" y="102466"/>
                  </a:lnTo>
                  <a:lnTo>
                    <a:pt x="50782" y="95933"/>
                  </a:lnTo>
                  <a:lnTo>
                    <a:pt x="17155" y="2038"/>
                  </a:lnTo>
                  <a:close/>
                </a:path>
                <a:path w="382905" h="123825">
                  <a:moveTo>
                    <a:pt x="109560" y="2038"/>
                  </a:moveTo>
                  <a:lnTo>
                    <a:pt x="93380" y="2038"/>
                  </a:lnTo>
                  <a:lnTo>
                    <a:pt x="61032" y="88971"/>
                  </a:lnTo>
                  <a:lnTo>
                    <a:pt x="58574" y="95502"/>
                  </a:lnTo>
                  <a:lnTo>
                    <a:pt x="56420" y="102035"/>
                  </a:lnTo>
                  <a:lnTo>
                    <a:pt x="54571" y="108568"/>
                  </a:lnTo>
                  <a:lnTo>
                    <a:pt x="67816" y="108568"/>
                  </a:lnTo>
                  <a:lnTo>
                    <a:pt x="109560" y="2038"/>
                  </a:lnTo>
                  <a:close/>
                </a:path>
                <a:path w="382905" h="123825">
                  <a:moveTo>
                    <a:pt x="191144" y="2038"/>
                  </a:moveTo>
                  <a:lnTo>
                    <a:pt x="127362" y="2038"/>
                  </a:lnTo>
                  <a:lnTo>
                    <a:pt x="127362" y="121709"/>
                  </a:lnTo>
                  <a:lnTo>
                    <a:pt x="143212" y="121709"/>
                  </a:lnTo>
                  <a:lnTo>
                    <a:pt x="143212" y="68563"/>
                  </a:lnTo>
                  <a:lnTo>
                    <a:pt x="192085" y="68563"/>
                  </a:lnTo>
                  <a:lnTo>
                    <a:pt x="189370" y="67260"/>
                  </a:lnTo>
                  <a:lnTo>
                    <a:pt x="197427" y="65676"/>
                  </a:lnTo>
                  <a:lnTo>
                    <a:pt x="204359" y="63299"/>
                  </a:lnTo>
                  <a:lnTo>
                    <a:pt x="210171" y="60126"/>
                  </a:lnTo>
                  <a:lnTo>
                    <a:pt x="214863" y="56158"/>
                  </a:lnTo>
                  <a:lnTo>
                    <a:pt x="216094" y="54853"/>
                  </a:lnTo>
                  <a:lnTo>
                    <a:pt x="143212" y="54853"/>
                  </a:lnTo>
                  <a:lnTo>
                    <a:pt x="143212" y="15266"/>
                  </a:lnTo>
                  <a:lnTo>
                    <a:pt x="217277" y="15266"/>
                  </a:lnTo>
                  <a:lnTo>
                    <a:pt x="214800" y="11216"/>
                  </a:lnTo>
                  <a:lnTo>
                    <a:pt x="210365" y="7418"/>
                  </a:lnTo>
                  <a:lnTo>
                    <a:pt x="199253" y="3114"/>
                  </a:lnTo>
                  <a:lnTo>
                    <a:pt x="191144" y="2038"/>
                  </a:lnTo>
                  <a:close/>
                </a:path>
                <a:path w="382905" h="123825">
                  <a:moveTo>
                    <a:pt x="192085" y="68563"/>
                  </a:moveTo>
                  <a:lnTo>
                    <a:pt x="165677" y="68563"/>
                  </a:lnTo>
                  <a:lnTo>
                    <a:pt x="168616" y="68753"/>
                  </a:lnTo>
                  <a:lnTo>
                    <a:pt x="170415" y="69133"/>
                  </a:lnTo>
                  <a:lnTo>
                    <a:pt x="197124" y="96807"/>
                  </a:lnTo>
                  <a:lnTo>
                    <a:pt x="212975" y="121709"/>
                  </a:lnTo>
                  <a:lnTo>
                    <a:pt x="232918" y="121709"/>
                  </a:lnTo>
                  <a:lnTo>
                    <a:pt x="212075" y="89136"/>
                  </a:lnTo>
                  <a:lnTo>
                    <a:pt x="193564" y="69273"/>
                  </a:lnTo>
                  <a:lnTo>
                    <a:pt x="192085" y="68563"/>
                  </a:lnTo>
                  <a:close/>
                </a:path>
                <a:path w="382905" h="123825">
                  <a:moveTo>
                    <a:pt x="217277" y="15266"/>
                  </a:moveTo>
                  <a:lnTo>
                    <a:pt x="189991" y="15266"/>
                  </a:lnTo>
                  <a:lnTo>
                    <a:pt x="196491" y="17090"/>
                  </a:lnTo>
                  <a:lnTo>
                    <a:pt x="204714" y="24382"/>
                  </a:lnTo>
                  <a:lnTo>
                    <a:pt x="206767" y="29028"/>
                  </a:lnTo>
                  <a:lnTo>
                    <a:pt x="206767" y="38561"/>
                  </a:lnTo>
                  <a:lnTo>
                    <a:pt x="184517" y="54853"/>
                  </a:lnTo>
                  <a:lnTo>
                    <a:pt x="216094" y="54853"/>
                  </a:lnTo>
                  <a:lnTo>
                    <a:pt x="220362" y="50333"/>
                  </a:lnTo>
                  <a:lnTo>
                    <a:pt x="223111" y="43181"/>
                  </a:lnTo>
                  <a:lnTo>
                    <a:pt x="223111" y="28103"/>
                  </a:lnTo>
                  <a:lnTo>
                    <a:pt x="221451" y="22090"/>
                  </a:lnTo>
                  <a:lnTo>
                    <a:pt x="217277" y="15266"/>
                  </a:lnTo>
                  <a:close/>
                </a:path>
                <a:path w="382905" h="123825">
                  <a:moveTo>
                    <a:pt x="285285" y="33066"/>
                  </a:moveTo>
                  <a:lnTo>
                    <a:pt x="251097" y="51794"/>
                  </a:lnTo>
                  <a:lnTo>
                    <a:pt x="244814" y="78197"/>
                  </a:lnTo>
                  <a:lnTo>
                    <a:pt x="244842" y="80375"/>
                  </a:lnTo>
                  <a:lnTo>
                    <a:pt x="261978" y="117072"/>
                  </a:lnTo>
                  <a:lnTo>
                    <a:pt x="286095" y="123658"/>
                  </a:lnTo>
                  <a:lnTo>
                    <a:pt x="293315" y="123200"/>
                  </a:lnTo>
                  <a:lnTo>
                    <a:pt x="299862" y="121824"/>
                  </a:lnTo>
                  <a:lnTo>
                    <a:pt x="305734" y="119529"/>
                  </a:lnTo>
                  <a:lnTo>
                    <a:pt x="310929" y="116315"/>
                  </a:lnTo>
                  <a:lnTo>
                    <a:pt x="317198" y="111580"/>
                  </a:lnTo>
                  <a:lnTo>
                    <a:pt x="278937" y="111580"/>
                  </a:lnTo>
                  <a:lnTo>
                    <a:pt x="272893" y="109048"/>
                  </a:lnTo>
                  <a:lnTo>
                    <a:pt x="263188" y="98934"/>
                  </a:lnTo>
                  <a:lnTo>
                    <a:pt x="260501" y="91641"/>
                  </a:lnTo>
                  <a:lnTo>
                    <a:pt x="259957" y="82122"/>
                  </a:lnTo>
                  <a:lnTo>
                    <a:pt x="324651" y="82122"/>
                  </a:lnTo>
                  <a:lnTo>
                    <a:pt x="324740" y="78197"/>
                  </a:lnTo>
                  <a:lnTo>
                    <a:pt x="324184" y="70032"/>
                  </a:lnTo>
                  <a:lnTo>
                    <a:pt x="260767" y="70032"/>
                  </a:lnTo>
                  <a:lnTo>
                    <a:pt x="261262" y="62475"/>
                  </a:lnTo>
                  <a:lnTo>
                    <a:pt x="263808" y="56436"/>
                  </a:lnTo>
                  <a:lnTo>
                    <a:pt x="273007" y="47397"/>
                  </a:lnTo>
                  <a:lnTo>
                    <a:pt x="278683" y="45143"/>
                  </a:lnTo>
                  <a:lnTo>
                    <a:pt x="313891" y="45143"/>
                  </a:lnTo>
                  <a:lnTo>
                    <a:pt x="313704" y="44890"/>
                  </a:lnTo>
                  <a:lnTo>
                    <a:pt x="307794" y="39716"/>
                  </a:lnTo>
                  <a:lnTo>
                    <a:pt x="301086" y="36021"/>
                  </a:lnTo>
                  <a:lnTo>
                    <a:pt x="293583" y="33805"/>
                  </a:lnTo>
                  <a:lnTo>
                    <a:pt x="285285" y="33066"/>
                  </a:lnTo>
                  <a:close/>
                </a:path>
                <a:path w="382905" h="123825">
                  <a:moveTo>
                    <a:pt x="309054" y="93794"/>
                  </a:moveTo>
                  <a:lnTo>
                    <a:pt x="306824" y="99997"/>
                  </a:lnTo>
                  <a:lnTo>
                    <a:pt x="303796" y="104504"/>
                  </a:lnTo>
                  <a:lnTo>
                    <a:pt x="296168" y="110163"/>
                  </a:lnTo>
                  <a:lnTo>
                    <a:pt x="291569" y="111580"/>
                  </a:lnTo>
                  <a:lnTo>
                    <a:pt x="317198" y="111580"/>
                  </a:lnTo>
                  <a:lnTo>
                    <a:pt x="317417" y="111415"/>
                  </a:lnTo>
                  <a:lnTo>
                    <a:pt x="321861" y="104504"/>
                  </a:lnTo>
                  <a:lnTo>
                    <a:pt x="324246" y="95667"/>
                  </a:lnTo>
                  <a:lnTo>
                    <a:pt x="309054" y="93794"/>
                  </a:lnTo>
                  <a:close/>
                </a:path>
                <a:path w="382905" h="123825">
                  <a:moveTo>
                    <a:pt x="313891" y="45143"/>
                  </a:moveTo>
                  <a:lnTo>
                    <a:pt x="292899" y="45143"/>
                  </a:lnTo>
                  <a:lnTo>
                    <a:pt x="298981" y="47966"/>
                  </a:lnTo>
                  <a:lnTo>
                    <a:pt x="303657" y="53625"/>
                  </a:lnTo>
                  <a:lnTo>
                    <a:pt x="306710" y="57271"/>
                  </a:lnTo>
                  <a:lnTo>
                    <a:pt x="308560" y="62740"/>
                  </a:lnTo>
                  <a:lnTo>
                    <a:pt x="309219" y="70032"/>
                  </a:lnTo>
                  <a:lnTo>
                    <a:pt x="324184" y="70032"/>
                  </a:lnTo>
                  <a:lnTo>
                    <a:pt x="324051" y="68069"/>
                  </a:lnTo>
                  <a:lnTo>
                    <a:pt x="321983" y="59141"/>
                  </a:lnTo>
                  <a:lnTo>
                    <a:pt x="318534" y="51415"/>
                  </a:lnTo>
                  <a:lnTo>
                    <a:pt x="313891" y="45143"/>
                  </a:lnTo>
                  <a:close/>
                </a:path>
                <a:path w="382905" h="123825">
                  <a:moveTo>
                    <a:pt x="363625" y="46447"/>
                  </a:moveTo>
                  <a:lnTo>
                    <a:pt x="349004" y="46447"/>
                  </a:lnTo>
                  <a:lnTo>
                    <a:pt x="349004" y="121709"/>
                  </a:lnTo>
                  <a:lnTo>
                    <a:pt x="363625" y="121709"/>
                  </a:lnTo>
                  <a:lnTo>
                    <a:pt x="363625" y="46447"/>
                  </a:lnTo>
                  <a:close/>
                </a:path>
                <a:path w="382905" h="123825">
                  <a:moveTo>
                    <a:pt x="380540" y="35016"/>
                  </a:moveTo>
                  <a:lnTo>
                    <a:pt x="336017" y="35016"/>
                  </a:lnTo>
                  <a:lnTo>
                    <a:pt x="336017" y="46447"/>
                  </a:lnTo>
                  <a:lnTo>
                    <a:pt x="380540" y="46447"/>
                  </a:lnTo>
                  <a:lnTo>
                    <a:pt x="380540" y="35016"/>
                  </a:lnTo>
                  <a:close/>
                </a:path>
                <a:path w="382905" h="123825">
                  <a:moveTo>
                    <a:pt x="377157" y="0"/>
                  </a:moveTo>
                  <a:lnTo>
                    <a:pt x="366590" y="0"/>
                  </a:lnTo>
                  <a:lnTo>
                    <a:pt x="361598" y="1189"/>
                  </a:lnTo>
                  <a:lnTo>
                    <a:pt x="354465" y="5924"/>
                  </a:lnTo>
                  <a:lnTo>
                    <a:pt x="351968" y="9013"/>
                  </a:lnTo>
                  <a:lnTo>
                    <a:pt x="349523" y="15647"/>
                  </a:lnTo>
                  <a:lnTo>
                    <a:pt x="349004" y="19977"/>
                  </a:lnTo>
                  <a:lnTo>
                    <a:pt x="349004" y="35016"/>
                  </a:lnTo>
                  <a:lnTo>
                    <a:pt x="363625" y="35016"/>
                  </a:lnTo>
                  <a:lnTo>
                    <a:pt x="363625" y="21799"/>
                  </a:lnTo>
                  <a:lnTo>
                    <a:pt x="364550" y="18229"/>
                  </a:lnTo>
                  <a:lnTo>
                    <a:pt x="368250" y="14419"/>
                  </a:lnTo>
                  <a:lnTo>
                    <a:pt x="371417" y="13469"/>
                  </a:lnTo>
                  <a:lnTo>
                    <a:pt x="382327" y="13469"/>
                  </a:lnTo>
                  <a:lnTo>
                    <a:pt x="382327" y="609"/>
                  </a:lnTo>
                  <a:lnTo>
                    <a:pt x="381731" y="494"/>
                  </a:lnTo>
                  <a:lnTo>
                    <a:pt x="377157" y="0"/>
                  </a:lnTo>
                  <a:close/>
                </a:path>
                <a:path w="382905" h="123825">
                  <a:moveTo>
                    <a:pt x="382327" y="13469"/>
                  </a:moveTo>
                  <a:lnTo>
                    <a:pt x="378601" y="13469"/>
                  </a:lnTo>
                  <a:lnTo>
                    <a:pt x="381490" y="13747"/>
                  </a:lnTo>
                  <a:lnTo>
                    <a:pt x="382327" y="13897"/>
                  </a:lnTo>
                  <a:lnTo>
                    <a:pt x="382327" y="134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646214" y="2368103"/>
              <a:ext cx="1790700" cy="662940"/>
            </a:xfrm>
            <a:custGeom>
              <a:avLst/>
              <a:gdLst/>
              <a:ahLst/>
              <a:cxnLst/>
              <a:rect l="l" t="t" r="r" b="b"/>
              <a:pathLst>
                <a:path w="1790700" h="662939">
                  <a:moveTo>
                    <a:pt x="353578" y="441690"/>
                  </a:moveTo>
                  <a:lnTo>
                    <a:pt x="132607" y="441690"/>
                  </a:lnTo>
                </a:path>
                <a:path w="1790700" h="662939">
                  <a:moveTo>
                    <a:pt x="132607" y="220908"/>
                  </a:moveTo>
                  <a:lnTo>
                    <a:pt x="132607" y="662473"/>
                  </a:lnTo>
                </a:path>
                <a:path w="1790700" h="662939">
                  <a:moveTo>
                    <a:pt x="66341" y="309145"/>
                  </a:moveTo>
                  <a:lnTo>
                    <a:pt x="66341" y="574109"/>
                  </a:lnTo>
                </a:path>
                <a:path w="1790700" h="662939">
                  <a:moveTo>
                    <a:pt x="0" y="397509"/>
                  </a:moveTo>
                  <a:lnTo>
                    <a:pt x="0" y="485872"/>
                  </a:lnTo>
                </a:path>
                <a:path w="1790700" h="662939">
                  <a:moveTo>
                    <a:pt x="1569169" y="220908"/>
                  </a:moveTo>
                  <a:lnTo>
                    <a:pt x="1569169" y="0"/>
                  </a:lnTo>
                </a:path>
                <a:path w="1790700" h="662939">
                  <a:moveTo>
                    <a:pt x="1569169" y="220908"/>
                  </a:moveTo>
                  <a:lnTo>
                    <a:pt x="1790139" y="220908"/>
                  </a:lnTo>
                </a:path>
                <a:path w="1790700" h="662939">
                  <a:moveTo>
                    <a:pt x="1569169" y="0"/>
                  </a:moveTo>
                  <a:lnTo>
                    <a:pt x="1790139" y="0"/>
                  </a:lnTo>
                </a:path>
                <a:path w="1790700" h="662939">
                  <a:moveTo>
                    <a:pt x="1679654" y="441690"/>
                  </a:moveTo>
                  <a:lnTo>
                    <a:pt x="1679654" y="220908"/>
                  </a:lnTo>
                </a:path>
                <a:path w="1790700" h="662939">
                  <a:moveTo>
                    <a:pt x="1790139" y="220908"/>
                  </a:moveTo>
                  <a:lnTo>
                    <a:pt x="1790139" y="0"/>
                  </a:lnTo>
                </a:path>
              </a:pathLst>
            </a:custGeom>
            <a:ln w="1899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302048" y="278599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13" y="0"/>
                  </a:moveTo>
                  <a:lnTo>
                    <a:pt x="0" y="0"/>
                  </a:lnTo>
                  <a:lnTo>
                    <a:pt x="0" y="47473"/>
                  </a:lnTo>
                  <a:lnTo>
                    <a:pt x="47513" y="47473"/>
                  </a:lnTo>
                  <a:lnTo>
                    <a:pt x="47513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883801" y="2809794"/>
              <a:ext cx="663575" cy="1325245"/>
            </a:xfrm>
            <a:custGeom>
              <a:avLst/>
              <a:gdLst/>
              <a:ahLst/>
              <a:cxnLst/>
              <a:rect l="l" t="t" r="r" b="b"/>
              <a:pathLst>
                <a:path w="663575" h="1325245">
                  <a:moveTo>
                    <a:pt x="220970" y="1324870"/>
                  </a:moveTo>
                  <a:lnTo>
                    <a:pt x="663038" y="1324870"/>
                  </a:lnTo>
                </a:path>
                <a:path w="663575" h="1325245">
                  <a:moveTo>
                    <a:pt x="442067" y="662473"/>
                  </a:moveTo>
                  <a:lnTo>
                    <a:pt x="663038" y="662473"/>
                  </a:lnTo>
                </a:path>
                <a:path w="663575" h="1325245">
                  <a:moveTo>
                    <a:pt x="0" y="0"/>
                  </a:moveTo>
                  <a:lnTo>
                    <a:pt x="442067" y="0"/>
                  </a:lnTo>
                </a:path>
                <a:path w="663575" h="1325245">
                  <a:moveTo>
                    <a:pt x="442067" y="0"/>
                  </a:moveTo>
                  <a:lnTo>
                    <a:pt x="663038" y="0"/>
                  </a:lnTo>
                </a:path>
              </a:pathLst>
            </a:custGeom>
            <a:ln w="1899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" name="object 3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26602" y="2250117"/>
            <a:ext cx="172824" cy="121531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673791" y="4355472"/>
            <a:ext cx="0" cy="220979"/>
          </a:xfrm>
          <a:custGeom>
            <a:avLst/>
            <a:gdLst/>
            <a:ahLst/>
            <a:cxnLst/>
            <a:rect l="l" t="t" r="r" b="b"/>
            <a:pathLst>
              <a:path w="0" h="220979">
                <a:moveTo>
                  <a:pt x="0" y="0"/>
                </a:moveTo>
                <a:lnTo>
                  <a:pt x="0" y="220820"/>
                </a:lnTo>
              </a:path>
            </a:pathLst>
          </a:custGeom>
          <a:ln w="19005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452789" y="4576292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4" h="0">
                <a:moveTo>
                  <a:pt x="0" y="0"/>
                </a:moveTo>
                <a:lnTo>
                  <a:pt x="442010" y="0"/>
                </a:lnTo>
              </a:path>
            </a:pathLst>
          </a:custGeom>
          <a:ln w="1898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41196" y="464253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202" y="0"/>
                </a:lnTo>
              </a:path>
            </a:pathLst>
          </a:custGeom>
          <a:ln w="1898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29597" y="470878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00" y="0"/>
                </a:lnTo>
              </a:path>
            </a:pathLst>
          </a:custGeom>
          <a:ln w="1898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3" name="object 4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59856" y="2200238"/>
            <a:ext cx="119734" cy="113682"/>
          </a:xfrm>
          <a:prstGeom prst="rect">
            <a:avLst/>
          </a:prstGeom>
        </p:spPr>
      </p:pic>
      <p:sp>
        <p:nvSpPr>
          <p:cNvPr id="44" name="object 44" descr=""/>
          <p:cNvSpPr/>
          <p:nvPr/>
        </p:nvSpPr>
        <p:spPr>
          <a:xfrm>
            <a:off x="5403295" y="464253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189" y="0"/>
                </a:lnTo>
              </a:path>
            </a:pathLst>
          </a:custGeom>
          <a:ln w="1898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491607" y="470878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38" y="0"/>
                </a:lnTo>
              </a:path>
            </a:pathLst>
          </a:custGeom>
          <a:ln w="1898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6" name="object 4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48294" y="5884787"/>
            <a:ext cx="818501" cy="97083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6653682" y="2107622"/>
            <a:ext cx="4908550" cy="3601720"/>
            <a:chOff x="6653682" y="2107622"/>
            <a:chExt cx="4908550" cy="3601720"/>
          </a:xfrm>
        </p:grpSpPr>
        <p:pic>
          <p:nvPicPr>
            <p:cNvPr id="48" name="object 4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22945" y="5632950"/>
              <a:ext cx="235962" cy="73941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6931977" y="2137409"/>
              <a:ext cx="16510" cy="3477260"/>
            </a:xfrm>
            <a:custGeom>
              <a:avLst/>
              <a:gdLst/>
              <a:ahLst/>
              <a:cxnLst/>
              <a:rect l="l" t="t" r="r" b="b"/>
              <a:pathLst>
                <a:path w="16509" h="3477260">
                  <a:moveTo>
                    <a:pt x="15976" y="0"/>
                  </a:moveTo>
                  <a:lnTo>
                    <a:pt x="0" y="0"/>
                  </a:lnTo>
                  <a:lnTo>
                    <a:pt x="0" y="3468370"/>
                  </a:lnTo>
                  <a:lnTo>
                    <a:pt x="0" y="3473450"/>
                  </a:lnTo>
                  <a:lnTo>
                    <a:pt x="2286" y="3473450"/>
                  </a:lnTo>
                  <a:lnTo>
                    <a:pt x="2286" y="3477260"/>
                  </a:lnTo>
                  <a:lnTo>
                    <a:pt x="13690" y="3477260"/>
                  </a:lnTo>
                  <a:lnTo>
                    <a:pt x="13690" y="3473450"/>
                  </a:lnTo>
                  <a:lnTo>
                    <a:pt x="15976" y="3473450"/>
                  </a:lnTo>
                  <a:lnTo>
                    <a:pt x="15976" y="3468370"/>
                  </a:lnTo>
                  <a:lnTo>
                    <a:pt x="15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159585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60625" y="5632950"/>
              <a:ext cx="245503" cy="73941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7383246" y="2141930"/>
              <a:ext cx="240029" cy="3464560"/>
            </a:xfrm>
            <a:custGeom>
              <a:avLst/>
              <a:gdLst/>
              <a:ahLst/>
              <a:cxnLst/>
              <a:rect l="l" t="t" r="r" b="b"/>
              <a:pathLst>
                <a:path w="240029" h="3464560">
                  <a:moveTo>
                    <a:pt x="7988" y="0"/>
                  </a:moveTo>
                  <a:lnTo>
                    <a:pt x="0" y="0"/>
                  </a:lnTo>
                  <a:lnTo>
                    <a:pt x="0" y="3464014"/>
                  </a:lnTo>
                  <a:lnTo>
                    <a:pt x="7988" y="3464014"/>
                  </a:lnTo>
                  <a:lnTo>
                    <a:pt x="7988" y="0"/>
                  </a:lnTo>
                  <a:close/>
                </a:path>
                <a:path w="240029" h="3464560">
                  <a:moveTo>
                    <a:pt x="143751" y="0"/>
                  </a:moveTo>
                  <a:lnTo>
                    <a:pt x="135763" y="0"/>
                  </a:lnTo>
                  <a:lnTo>
                    <a:pt x="135763" y="3464014"/>
                  </a:lnTo>
                  <a:lnTo>
                    <a:pt x="143751" y="3464014"/>
                  </a:lnTo>
                  <a:lnTo>
                    <a:pt x="143751" y="0"/>
                  </a:lnTo>
                  <a:close/>
                </a:path>
                <a:path w="240029" h="3464560">
                  <a:moveTo>
                    <a:pt x="239585" y="0"/>
                  </a:moveTo>
                  <a:lnTo>
                    <a:pt x="231597" y="0"/>
                  </a:lnTo>
                  <a:lnTo>
                    <a:pt x="231597" y="3464014"/>
                  </a:lnTo>
                  <a:lnTo>
                    <a:pt x="239585" y="3464014"/>
                  </a:lnTo>
                  <a:lnTo>
                    <a:pt x="23958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669365" y="2141930"/>
              <a:ext cx="262255" cy="3562350"/>
            </a:xfrm>
            <a:custGeom>
              <a:avLst/>
              <a:gdLst/>
              <a:ahLst/>
              <a:cxnLst/>
              <a:rect l="l" t="t" r="r" b="b"/>
              <a:pathLst>
                <a:path w="262254" h="3562350">
                  <a:moveTo>
                    <a:pt x="25336" y="0"/>
                  </a:moveTo>
                  <a:lnTo>
                    <a:pt x="17348" y="0"/>
                  </a:lnTo>
                  <a:lnTo>
                    <a:pt x="17348" y="3464014"/>
                  </a:lnTo>
                  <a:lnTo>
                    <a:pt x="25336" y="3464014"/>
                  </a:lnTo>
                  <a:lnTo>
                    <a:pt x="25336" y="0"/>
                  </a:lnTo>
                  <a:close/>
                </a:path>
                <a:path w="262254" h="3562350">
                  <a:moveTo>
                    <a:pt x="25768" y="3490722"/>
                  </a:moveTo>
                  <a:lnTo>
                    <a:pt x="20231" y="3490722"/>
                  </a:lnTo>
                  <a:lnTo>
                    <a:pt x="18732" y="3493808"/>
                  </a:lnTo>
                  <a:lnTo>
                    <a:pt x="16179" y="3496970"/>
                  </a:lnTo>
                  <a:lnTo>
                    <a:pt x="8940" y="3503523"/>
                  </a:lnTo>
                  <a:lnTo>
                    <a:pt x="4787" y="3506305"/>
                  </a:lnTo>
                  <a:lnTo>
                    <a:pt x="0" y="3508616"/>
                  </a:lnTo>
                  <a:lnTo>
                    <a:pt x="0" y="3517061"/>
                  </a:lnTo>
                  <a:lnTo>
                    <a:pt x="17132" y="3506520"/>
                  </a:lnTo>
                  <a:lnTo>
                    <a:pt x="17132" y="3562261"/>
                  </a:lnTo>
                  <a:lnTo>
                    <a:pt x="25768" y="3562261"/>
                  </a:lnTo>
                  <a:lnTo>
                    <a:pt x="25768" y="3490722"/>
                  </a:lnTo>
                  <a:close/>
                </a:path>
                <a:path w="262254" h="3562350">
                  <a:moveTo>
                    <a:pt x="262153" y="3553853"/>
                  </a:moveTo>
                  <a:lnTo>
                    <a:pt x="227863" y="3553853"/>
                  </a:lnTo>
                  <a:lnTo>
                    <a:pt x="228815" y="3552266"/>
                  </a:lnTo>
                  <a:lnTo>
                    <a:pt x="229997" y="3550678"/>
                  </a:lnTo>
                  <a:lnTo>
                    <a:pt x="232867" y="3547541"/>
                  </a:lnTo>
                  <a:lnTo>
                    <a:pt x="236169" y="3544557"/>
                  </a:lnTo>
                  <a:lnTo>
                    <a:pt x="247561" y="3534829"/>
                  </a:lnTo>
                  <a:lnTo>
                    <a:pt x="251929" y="3530650"/>
                  </a:lnTo>
                  <a:lnTo>
                    <a:pt x="257251" y="3524567"/>
                  </a:lnTo>
                  <a:lnTo>
                    <a:pt x="259168" y="3521672"/>
                  </a:lnTo>
                  <a:lnTo>
                    <a:pt x="261404" y="3516160"/>
                  </a:lnTo>
                  <a:lnTo>
                    <a:pt x="262039" y="3513353"/>
                  </a:lnTo>
                  <a:lnTo>
                    <a:pt x="262039" y="3504895"/>
                  </a:lnTo>
                  <a:lnTo>
                    <a:pt x="260019" y="3500196"/>
                  </a:lnTo>
                  <a:lnTo>
                    <a:pt x="252247" y="3492627"/>
                  </a:lnTo>
                  <a:lnTo>
                    <a:pt x="246926" y="3490722"/>
                  </a:lnTo>
                  <a:lnTo>
                    <a:pt x="233616" y="3490722"/>
                  </a:lnTo>
                  <a:lnTo>
                    <a:pt x="228295" y="3492474"/>
                  </a:lnTo>
                  <a:lnTo>
                    <a:pt x="220408" y="3499510"/>
                  </a:lnTo>
                  <a:lnTo>
                    <a:pt x="218173" y="3504628"/>
                  </a:lnTo>
                  <a:lnTo>
                    <a:pt x="217538" y="3511334"/>
                  </a:lnTo>
                  <a:lnTo>
                    <a:pt x="226377" y="3512261"/>
                  </a:lnTo>
                  <a:lnTo>
                    <a:pt x="226377" y="3507790"/>
                  </a:lnTo>
                  <a:lnTo>
                    <a:pt x="227647" y="3504273"/>
                  </a:lnTo>
                  <a:lnTo>
                    <a:pt x="232549" y="3499231"/>
                  </a:lnTo>
                  <a:lnTo>
                    <a:pt x="235953" y="3497961"/>
                  </a:lnTo>
                  <a:lnTo>
                    <a:pt x="243941" y="3497961"/>
                  </a:lnTo>
                  <a:lnTo>
                    <a:pt x="247142" y="3499154"/>
                  </a:lnTo>
                  <a:lnTo>
                    <a:pt x="251929" y="3503917"/>
                  </a:lnTo>
                  <a:lnTo>
                    <a:pt x="253212" y="3506838"/>
                  </a:lnTo>
                  <a:lnTo>
                    <a:pt x="253212" y="3513620"/>
                  </a:lnTo>
                  <a:lnTo>
                    <a:pt x="251828" y="3517125"/>
                  </a:lnTo>
                  <a:lnTo>
                    <a:pt x="246494" y="3524542"/>
                  </a:lnTo>
                  <a:lnTo>
                    <a:pt x="241388" y="3529571"/>
                  </a:lnTo>
                  <a:lnTo>
                    <a:pt x="228930" y="3539998"/>
                  </a:lnTo>
                  <a:lnTo>
                    <a:pt x="225196" y="3543604"/>
                  </a:lnTo>
                  <a:lnTo>
                    <a:pt x="219989" y="3549827"/>
                  </a:lnTo>
                  <a:lnTo>
                    <a:pt x="218071" y="3552977"/>
                  </a:lnTo>
                  <a:lnTo>
                    <a:pt x="216154" y="3558133"/>
                  </a:lnTo>
                  <a:lnTo>
                    <a:pt x="215836" y="3560153"/>
                  </a:lnTo>
                  <a:lnTo>
                    <a:pt x="215938" y="3562261"/>
                  </a:lnTo>
                  <a:lnTo>
                    <a:pt x="262153" y="3562261"/>
                  </a:lnTo>
                  <a:lnTo>
                    <a:pt x="262153" y="35538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910331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107215" y="5632939"/>
              <a:ext cx="48895" cy="71755"/>
            </a:xfrm>
            <a:custGeom>
              <a:avLst/>
              <a:gdLst/>
              <a:ahLst/>
              <a:cxnLst/>
              <a:rect l="l" t="t" r="r" b="b"/>
              <a:pathLst>
                <a:path w="48895" h="71754">
                  <a:moveTo>
                    <a:pt x="38865" y="54186"/>
                  </a:moveTo>
                  <a:lnTo>
                    <a:pt x="30241" y="54186"/>
                  </a:lnTo>
                  <a:lnTo>
                    <a:pt x="30241" y="71249"/>
                  </a:lnTo>
                  <a:lnTo>
                    <a:pt x="38865" y="71249"/>
                  </a:lnTo>
                  <a:lnTo>
                    <a:pt x="38865" y="54186"/>
                  </a:lnTo>
                  <a:close/>
                </a:path>
                <a:path w="48895" h="71754">
                  <a:moveTo>
                    <a:pt x="38865" y="0"/>
                  </a:moveTo>
                  <a:lnTo>
                    <a:pt x="31837" y="0"/>
                  </a:lnTo>
                  <a:lnTo>
                    <a:pt x="0" y="46175"/>
                  </a:lnTo>
                  <a:lnTo>
                    <a:pt x="0" y="54186"/>
                  </a:lnTo>
                  <a:lnTo>
                    <a:pt x="48342" y="54186"/>
                  </a:lnTo>
                  <a:lnTo>
                    <a:pt x="48342" y="46175"/>
                  </a:lnTo>
                  <a:lnTo>
                    <a:pt x="8412" y="46175"/>
                  </a:lnTo>
                  <a:lnTo>
                    <a:pt x="30241" y="14045"/>
                  </a:lnTo>
                  <a:lnTo>
                    <a:pt x="38865" y="14045"/>
                  </a:lnTo>
                  <a:lnTo>
                    <a:pt x="38865" y="0"/>
                  </a:lnTo>
                  <a:close/>
                </a:path>
                <a:path w="48895" h="71754">
                  <a:moveTo>
                    <a:pt x="38865" y="14045"/>
                  </a:moveTo>
                  <a:lnTo>
                    <a:pt x="30241" y="14045"/>
                  </a:lnTo>
                  <a:lnTo>
                    <a:pt x="30241" y="46175"/>
                  </a:lnTo>
                  <a:lnTo>
                    <a:pt x="38865" y="46175"/>
                  </a:lnTo>
                  <a:lnTo>
                    <a:pt x="38865" y="140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133931" y="2141930"/>
              <a:ext cx="240029" cy="3464560"/>
            </a:xfrm>
            <a:custGeom>
              <a:avLst/>
              <a:gdLst/>
              <a:ahLst/>
              <a:cxnLst/>
              <a:rect l="l" t="t" r="r" b="b"/>
              <a:pathLst>
                <a:path w="240029" h="3464560">
                  <a:moveTo>
                    <a:pt x="7988" y="0"/>
                  </a:moveTo>
                  <a:lnTo>
                    <a:pt x="0" y="0"/>
                  </a:lnTo>
                  <a:lnTo>
                    <a:pt x="0" y="3464014"/>
                  </a:lnTo>
                  <a:lnTo>
                    <a:pt x="7988" y="3464014"/>
                  </a:lnTo>
                  <a:lnTo>
                    <a:pt x="7988" y="0"/>
                  </a:lnTo>
                  <a:close/>
                </a:path>
                <a:path w="240029" h="3464560">
                  <a:moveTo>
                    <a:pt x="143751" y="0"/>
                  </a:moveTo>
                  <a:lnTo>
                    <a:pt x="135763" y="0"/>
                  </a:lnTo>
                  <a:lnTo>
                    <a:pt x="135763" y="3464014"/>
                  </a:lnTo>
                  <a:lnTo>
                    <a:pt x="143751" y="3464014"/>
                  </a:lnTo>
                  <a:lnTo>
                    <a:pt x="143751" y="0"/>
                  </a:lnTo>
                  <a:close/>
                </a:path>
                <a:path w="240029" h="3464560">
                  <a:moveTo>
                    <a:pt x="239585" y="0"/>
                  </a:moveTo>
                  <a:lnTo>
                    <a:pt x="231597" y="0"/>
                  </a:lnTo>
                  <a:lnTo>
                    <a:pt x="231597" y="3464014"/>
                  </a:lnTo>
                  <a:lnTo>
                    <a:pt x="239585" y="3464014"/>
                  </a:lnTo>
                  <a:lnTo>
                    <a:pt x="23958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96099" y="5632646"/>
              <a:ext cx="94874" cy="72758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8437413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11935" y="5632646"/>
              <a:ext cx="102649" cy="72758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8661023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41935" y="5632646"/>
              <a:ext cx="104245" cy="72758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8892616" y="2141930"/>
              <a:ext cx="231775" cy="3464560"/>
            </a:xfrm>
            <a:custGeom>
              <a:avLst/>
              <a:gdLst/>
              <a:ahLst/>
              <a:cxnLst/>
              <a:rect l="l" t="t" r="r" b="b"/>
              <a:pathLst>
                <a:path w="231775" h="3464560">
                  <a:moveTo>
                    <a:pt x="7988" y="0"/>
                  </a:moveTo>
                  <a:lnTo>
                    <a:pt x="0" y="0"/>
                  </a:lnTo>
                  <a:lnTo>
                    <a:pt x="0" y="3464014"/>
                  </a:lnTo>
                  <a:lnTo>
                    <a:pt x="7988" y="3464014"/>
                  </a:lnTo>
                  <a:lnTo>
                    <a:pt x="7988" y="0"/>
                  </a:lnTo>
                  <a:close/>
                </a:path>
                <a:path w="231775" h="3464560">
                  <a:moveTo>
                    <a:pt x="135763" y="0"/>
                  </a:moveTo>
                  <a:lnTo>
                    <a:pt x="127774" y="0"/>
                  </a:lnTo>
                  <a:lnTo>
                    <a:pt x="127774" y="3464014"/>
                  </a:lnTo>
                  <a:lnTo>
                    <a:pt x="135763" y="3464014"/>
                  </a:lnTo>
                  <a:lnTo>
                    <a:pt x="135763" y="0"/>
                  </a:lnTo>
                  <a:close/>
                </a:path>
                <a:path w="231775" h="3464560">
                  <a:moveTo>
                    <a:pt x="231597" y="0"/>
                  </a:moveTo>
                  <a:lnTo>
                    <a:pt x="223608" y="0"/>
                  </a:lnTo>
                  <a:lnTo>
                    <a:pt x="223608" y="3464014"/>
                  </a:lnTo>
                  <a:lnTo>
                    <a:pt x="231597" y="3464014"/>
                  </a:lnTo>
                  <a:lnTo>
                    <a:pt x="23159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14846" y="5632646"/>
              <a:ext cx="150675" cy="72758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9188106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30684" y="5632646"/>
              <a:ext cx="158447" cy="72758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9411717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60684" y="5632646"/>
              <a:ext cx="160045" cy="72758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9643313" y="2141930"/>
              <a:ext cx="231775" cy="3464560"/>
            </a:xfrm>
            <a:custGeom>
              <a:avLst/>
              <a:gdLst/>
              <a:ahLst/>
              <a:cxnLst/>
              <a:rect l="l" t="t" r="r" b="b"/>
              <a:pathLst>
                <a:path w="231775" h="3464560">
                  <a:moveTo>
                    <a:pt x="7975" y="0"/>
                  </a:moveTo>
                  <a:lnTo>
                    <a:pt x="0" y="0"/>
                  </a:lnTo>
                  <a:lnTo>
                    <a:pt x="0" y="3464014"/>
                  </a:lnTo>
                  <a:lnTo>
                    <a:pt x="7975" y="3464014"/>
                  </a:lnTo>
                  <a:lnTo>
                    <a:pt x="7975" y="0"/>
                  </a:lnTo>
                  <a:close/>
                </a:path>
                <a:path w="231775" h="3464560">
                  <a:moveTo>
                    <a:pt x="135763" y="0"/>
                  </a:moveTo>
                  <a:lnTo>
                    <a:pt x="127774" y="0"/>
                  </a:lnTo>
                  <a:lnTo>
                    <a:pt x="127774" y="3464014"/>
                  </a:lnTo>
                  <a:lnTo>
                    <a:pt x="135763" y="3464014"/>
                  </a:lnTo>
                  <a:lnTo>
                    <a:pt x="135763" y="0"/>
                  </a:lnTo>
                  <a:close/>
                </a:path>
                <a:path w="231775" h="3464560">
                  <a:moveTo>
                    <a:pt x="231597" y="0"/>
                  </a:moveTo>
                  <a:lnTo>
                    <a:pt x="223608" y="0"/>
                  </a:lnTo>
                  <a:lnTo>
                    <a:pt x="223608" y="3464014"/>
                  </a:lnTo>
                  <a:lnTo>
                    <a:pt x="231597" y="3464014"/>
                  </a:lnTo>
                  <a:lnTo>
                    <a:pt x="23159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98016" y="5633623"/>
              <a:ext cx="98708" cy="7530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9938798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21521" y="5633623"/>
              <a:ext cx="106800" cy="75309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10170395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43321" y="5633938"/>
              <a:ext cx="108610" cy="74994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10393997" y="2141930"/>
              <a:ext cx="231775" cy="3464560"/>
            </a:xfrm>
            <a:custGeom>
              <a:avLst/>
              <a:gdLst/>
              <a:ahLst/>
              <a:cxnLst/>
              <a:rect l="l" t="t" r="r" b="b"/>
              <a:pathLst>
                <a:path w="231775" h="3464560">
                  <a:moveTo>
                    <a:pt x="7988" y="0"/>
                  </a:moveTo>
                  <a:lnTo>
                    <a:pt x="0" y="0"/>
                  </a:lnTo>
                  <a:lnTo>
                    <a:pt x="0" y="3464014"/>
                  </a:lnTo>
                  <a:lnTo>
                    <a:pt x="7988" y="3464014"/>
                  </a:lnTo>
                  <a:lnTo>
                    <a:pt x="7988" y="0"/>
                  </a:lnTo>
                  <a:close/>
                </a:path>
                <a:path w="231775" h="3464560">
                  <a:moveTo>
                    <a:pt x="135763" y="0"/>
                  </a:moveTo>
                  <a:lnTo>
                    <a:pt x="127787" y="0"/>
                  </a:lnTo>
                  <a:lnTo>
                    <a:pt x="127787" y="3464014"/>
                  </a:lnTo>
                  <a:lnTo>
                    <a:pt x="135763" y="3464014"/>
                  </a:lnTo>
                  <a:lnTo>
                    <a:pt x="135763" y="0"/>
                  </a:lnTo>
                  <a:close/>
                </a:path>
                <a:path w="231775" h="3464560">
                  <a:moveTo>
                    <a:pt x="231597" y="0"/>
                  </a:moveTo>
                  <a:lnTo>
                    <a:pt x="223608" y="0"/>
                  </a:lnTo>
                  <a:lnTo>
                    <a:pt x="223608" y="3464014"/>
                  </a:lnTo>
                  <a:lnTo>
                    <a:pt x="231597" y="3464014"/>
                  </a:lnTo>
                  <a:lnTo>
                    <a:pt x="23159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16551" y="5633287"/>
              <a:ext cx="154824" cy="75265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10689492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40163" y="5633287"/>
              <a:ext cx="162808" cy="75265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10921089" y="2141922"/>
              <a:ext cx="8255" cy="3464560"/>
            </a:xfrm>
            <a:custGeom>
              <a:avLst/>
              <a:gdLst/>
              <a:ahLst/>
              <a:cxnLst/>
              <a:rect l="l" t="t" r="r" b="b"/>
              <a:pathLst>
                <a:path w="8254" h="3464560">
                  <a:moveTo>
                    <a:pt x="7986" y="0"/>
                  </a:moveTo>
                  <a:lnTo>
                    <a:pt x="0" y="0"/>
                  </a:lnTo>
                  <a:lnTo>
                    <a:pt x="0" y="3464021"/>
                  </a:lnTo>
                  <a:lnTo>
                    <a:pt x="7986" y="3464021"/>
                  </a:lnTo>
                  <a:lnTo>
                    <a:pt x="798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62070" y="5633287"/>
              <a:ext cx="164513" cy="75265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11144694" y="2141930"/>
              <a:ext cx="231775" cy="3464560"/>
            </a:xfrm>
            <a:custGeom>
              <a:avLst/>
              <a:gdLst/>
              <a:ahLst/>
              <a:cxnLst/>
              <a:rect l="l" t="t" r="r" b="b"/>
              <a:pathLst>
                <a:path w="231775" h="3464560">
                  <a:moveTo>
                    <a:pt x="7988" y="0"/>
                  </a:moveTo>
                  <a:lnTo>
                    <a:pt x="0" y="0"/>
                  </a:lnTo>
                  <a:lnTo>
                    <a:pt x="0" y="3464014"/>
                  </a:lnTo>
                  <a:lnTo>
                    <a:pt x="7988" y="3464014"/>
                  </a:lnTo>
                  <a:lnTo>
                    <a:pt x="7988" y="0"/>
                  </a:lnTo>
                  <a:close/>
                </a:path>
                <a:path w="231775" h="3464560">
                  <a:moveTo>
                    <a:pt x="143751" y="0"/>
                  </a:moveTo>
                  <a:lnTo>
                    <a:pt x="135763" y="0"/>
                  </a:lnTo>
                  <a:lnTo>
                    <a:pt x="135763" y="3464014"/>
                  </a:lnTo>
                  <a:lnTo>
                    <a:pt x="143751" y="3464014"/>
                  </a:lnTo>
                  <a:lnTo>
                    <a:pt x="143751" y="0"/>
                  </a:lnTo>
                  <a:close/>
                </a:path>
                <a:path w="231775" h="3464560">
                  <a:moveTo>
                    <a:pt x="231597" y="0"/>
                  </a:moveTo>
                  <a:lnTo>
                    <a:pt x="223608" y="0"/>
                  </a:lnTo>
                  <a:lnTo>
                    <a:pt x="223608" y="3464014"/>
                  </a:lnTo>
                  <a:lnTo>
                    <a:pt x="231597" y="3464014"/>
                  </a:lnTo>
                  <a:lnTo>
                    <a:pt x="23159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351167" y="5633135"/>
              <a:ext cx="210939" cy="74625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6908012" y="2141930"/>
              <a:ext cx="4548505" cy="3468370"/>
            </a:xfrm>
            <a:custGeom>
              <a:avLst/>
              <a:gdLst/>
              <a:ahLst/>
              <a:cxnLst/>
              <a:rect l="l" t="t" r="r" b="b"/>
              <a:pathLst>
                <a:path w="4548505" h="3468370">
                  <a:moveTo>
                    <a:pt x="4548136" y="0"/>
                  </a:moveTo>
                  <a:lnTo>
                    <a:pt x="4540148" y="0"/>
                  </a:lnTo>
                  <a:lnTo>
                    <a:pt x="4540148" y="3459950"/>
                  </a:lnTo>
                  <a:lnTo>
                    <a:pt x="0" y="3459950"/>
                  </a:lnTo>
                  <a:lnTo>
                    <a:pt x="0" y="3468090"/>
                  </a:lnTo>
                  <a:lnTo>
                    <a:pt x="4548136" y="3468090"/>
                  </a:lnTo>
                  <a:lnTo>
                    <a:pt x="4548136" y="3464014"/>
                  </a:lnTo>
                  <a:lnTo>
                    <a:pt x="4548136" y="3459950"/>
                  </a:lnTo>
                  <a:lnTo>
                    <a:pt x="4548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43212" y="5363996"/>
              <a:ext cx="156239" cy="72758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908023" y="5398350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4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41550" y="5152331"/>
              <a:ext cx="157900" cy="72725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6908012" y="4983111"/>
              <a:ext cx="4548505" cy="212090"/>
            </a:xfrm>
            <a:custGeom>
              <a:avLst/>
              <a:gdLst/>
              <a:ahLst/>
              <a:cxnLst/>
              <a:rect l="l" t="t" r="r" b="b"/>
              <a:pathLst>
                <a:path w="4548505" h="212089">
                  <a:moveTo>
                    <a:pt x="4548136" y="203631"/>
                  </a:moveTo>
                  <a:lnTo>
                    <a:pt x="0" y="203631"/>
                  </a:lnTo>
                  <a:lnTo>
                    <a:pt x="0" y="211772"/>
                  </a:lnTo>
                  <a:lnTo>
                    <a:pt x="4548136" y="211772"/>
                  </a:lnTo>
                  <a:lnTo>
                    <a:pt x="4548136" y="203631"/>
                  </a:lnTo>
                  <a:close/>
                </a:path>
                <a:path w="4548505" h="212089">
                  <a:moveTo>
                    <a:pt x="4548136" y="81521"/>
                  </a:moveTo>
                  <a:lnTo>
                    <a:pt x="31953" y="81521"/>
                  </a:lnTo>
                  <a:lnTo>
                    <a:pt x="31953" y="89662"/>
                  </a:lnTo>
                  <a:lnTo>
                    <a:pt x="4548136" y="89662"/>
                  </a:lnTo>
                  <a:lnTo>
                    <a:pt x="4548136" y="81521"/>
                  </a:lnTo>
                  <a:close/>
                </a:path>
                <a:path w="4548505" h="212089">
                  <a:moveTo>
                    <a:pt x="4548136" y="0"/>
                  </a:moveTo>
                  <a:lnTo>
                    <a:pt x="31953" y="0"/>
                  </a:lnTo>
                  <a:lnTo>
                    <a:pt x="31953" y="8140"/>
                  </a:lnTo>
                  <a:lnTo>
                    <a:pt x="4548136" y="8140"/>
                  </a:lnTo>
                  <a:lnTo>
                    <a:pt x="4548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94996" y="4875540"/>
              <a:ext cx="204423" cy="72725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6908023" y="4909840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4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87255" y="4672016"/>
              <a:ext cx="212163" cy="72725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6908023" y="4706317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4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85604" y="4460351"/>
              <a:ext cx="213814" cy="72726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6908012" y="4291240"/>
              <a:ext cx="4548505" cy="212090"/>
            </a:xfrm>
            <a:custGeom>
              <a:avLst/>
              <a:gdLst/>
              <a:ahLst/>
              <a:cxnLst/>
              <a:rect l="l" t="t" r="r" b="b"/>
              <a:pathLst>
                <a:path w="4548505" h="212089">
                  <a:moveTo>
                    <a:pt x="4548136" y="203530"/>
                  </a:moveTo>
                  <a:lnTo>
                    <a:pt x="0" y="203530"/>
                  </a:lnTo>
                  <a:lnTo>
                    <a:pt x="0" y="211670"/>
                  </a:lnTo>
                  <a:lnTo>
                    <a:pt x="4548136" y="211670"/>
                  </a:lnTo>
                  <a:lnTo>
                    <a:pt x="4548136" y="203530"/>
                  </a:lnTo>
                  <a:close/>
                </a:path>
                <a:path w="4548505" h="212089">
                  <a:moveTo>
                    <a:pt x="4548136" y="81407"/>
                  </a:moveTo>
                  <a:lnTo>
                    <a:pt x="31953" y="81407"/>
                  </a:lnTo>
                  <a:lnTo>
                    <a:pt x="31953" y="89547"/>
                  </a:lnTo>
                  <a:lnTo>
                    <a:pt x="4548136" y="89547"/>
                  </a:lnTo>
                  <a:lnTo>
                    <a:pt x="4548136" y="81407"/>
                  </a:lnTo>
                  <a:close/>
                </a:path>
                <a:path w="4548505" h="212089">
                  <a:moveTo>
                    <a:pt x="4548136" y="0"/>
                  </a:moveTo>
                  <a:lnTo>
                    <a:pt x="31953" y="0"/>
                  </a:lnTo>
                  <a:lnTo>
                    <a:pt x="31953" y="8140"/>
                  </a:lnTo>
                  <a:lnTo>
                    <a:pt x="4548136" y="8140"/>
                  </a:lnTo>
                  <a:lnTo>
                    <a:pt x="4548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75263" y="4184102"/>
              <a:ext cx="123784" cy="73593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6908023" y="4217969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4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67297" y="3980580"/>
              <a:ext cx="131749" cy="73593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6908023" y="4014445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4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65594" y="3769240"/>
              <a:ext cx="133452" cy="73268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6908012" y="3599154"/>
              <a:ext cx="4548505" cy="212090"/>
            </a:xfrm>
            <a:custGeom>
              <a:avLst/>
              <a:gdLst/>
              <a:ahLst/>
              <a:cxnLst/>
              <a:rect l="l" t="t" r="r" b="b"/>
              <a:pathLst>
                <a:path w="4548505" h="212089">
                  <a:moveTo>
                    <a:pt x="4548136" y="203530"/>
                  </a:moveTo>
                  <a:lnTo>
                    <a:pt x="0" y="203530"/>
                  </a:lnTo>
                  <a:lnTo>
                    <a:pt x="0" y="211670"/>
                  </a:lnTo>
                  <a:lnTo>
                    <a:pt x="4548136" y="211670"/>
                  </a:lnTo>
                  <a:lnTo>
                    <a:pt x="4548136" y="203530"/>
                  </a:lnTo>
                  <a:close/>
                </a:path>
                <a:path w="4548505" h="212089">
                  <a:moveTo>
                    <a:pt x="4548136" y="81407"/>
                  </a:moveTo>
                  <a:lnTo>
                    <a:pt x="31953" y="81407"/>
                  </a:lnTo>
                  <a:lnTo>
                    <a:pt x="31953" y="89547"/>
                  </a:lnTo>
                  <a:lnTo>
                    <a:pt x="4548136" y="89547"/>
                  </a:lnTo>
                  <a:lnTo>
                    <a:pt x="4548136" y="81407"/>
                  </a:lnTo>
                  <a:close/>
                </a:path>
                <a:path w="4548505" h="212089">
                  <a:moveTo>
                    <a:pt x="4548136" y="0"/>
                  </a:moveTo>
                  <a:lnTo>
                    <a:pt x="31953" y="0"/>
                  </a:lnTo>
                  <a:lnTo>
                    <a:pt x="31953" y="8140"/>
                  </a:lnTo>
                  <a:lnTo>
                    <a:pt x="4548136" y="8140"/>
                  </a:lnTo>
                  <a:lnTo>
                    <a:pt x="4548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19178" y="3492014"/>
              <a:ext cx="179964" cy="74245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6908023" y="3525881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4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11278" y="3288492"/>
              <a:ext cx="187864" cy="74244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6908023" y="3322357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4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09585" y="3076827"/>
              <a:ext cx="189557" cy="74245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6908012" y="2907182"/>
              <a:ext cx="4548505" cy="212090"/>
            </a:xfrm>
            <a:custGeom>
              <a:avLst/>
              <a:gdLst/>
              <a:ahLst/>
              <a:cxnLst/>
              <a:rect l="l" t="t" r="r" b="b"/>
              <a:pathLst>
                <a:path w="4548505" h="212089">
                  <a:moveTo>
                    <a:pt x="4548136" y="203517"/>
                  </a:moveTo>
                  <a:lnTo>
                    <a:pt x="0" y="203517"/>
                  </a:lnTo>
                  <a:lnTo>
                    <a:pt x="0" y="211658"/>
                  </a:lnTo>
                  <a:lnTo>
                    <a:pt x="4548136" y="211658"/>
                  </a:lnTo>
                  <a:lnTo>
                    <a:pt x="4548136" y="203517"/>
                  </a:lnTo>
                  <a:close/>
                </a:path>
                <a:path w="4548505" h="212089">
                  <a:moveTo>
                    <a:pt x="4548136" y="81407"/>
                  </a:moveTo>
                  <a:lnTo>
                    <a:pt x="31953" y="81407"/>
                  </a:lnTo>
                  <a:lnTo>
                    <a:pt x="31953" y="89547"/>
                  </a:lnTo>
                  <a:lnTo>
                    <a:pt x="4548136" y="89547"/>
                  </a:lnTo>
                  <a:lnTo>
                    <a:pt x="4548136" y="81407"/>
                  </a:lnTo>
                  <a:close/>
                </a:path>
                <a:path w="4548505" h="212089">
                  <a:moveTo>
                    <a:pt x="4548136" y="0"/>
                  </a:moveTo>
                  <a:lnTo>
                    <a:pt x="31953" y="0"/>
                  </a:lnTo>
                  <a:lnTo>
                    <a:pt x="31953" y="8140"/>
                  </a:lnTo>
                  <a:lnTo>
                    <a:pt x="4548136" y="8140"/>
                  </a:lnTo>
                  <a:lnTo>
                    <a:pt x="4548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63222" y="2799927"/>
              <a:ext cx="235963" cy="73919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6908023" y="2833901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5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55353" y="2596403"/>
              <a:ext cx="243832" cy="73920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6908023" y="2630378"/>
              <a:ext cx="4548505" cy="8255"/>
            </a:xfrm>
            <a:custGeom>
              <a:avLst/>
              <a:gdLst/>
              <a:ahLst/>
              <a:cxnLst/>
              <a:rect l="l" t="t" r="r" b="b"/>
              <a:pathLst>
                <a:path w="4548505" h="8255">
                  <a:moveTo>
                    <a:pt x="4548134" y="0"/>
                  </a:moveTo>
                  <a:lnTo>
                    <a:pt x="0" y="0"/>
                  </a:lnTo>
                  <a:lnTo>
                    <a:pt x="0" y="8140"/>
                  </a:lnTo>
                  <a:lnTo>
                    <a:pt x="4548134" y="8140"/>
                  </a:lnTo>
                  <a:lnTo>
                    <a:pt x="454813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53682" y="2384739"/>
              <a:ext cx="245503" cy="73919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6908012" y="2215197"/>
              <a:ext cx="4548505" cy="212090"/>
            </a:xfrm>
            <a:custGeom>
              <a:avLst/>
              <a:gdLst/>
              <a:ahLst/>
              <a:cxnLst/>
              <a:rect l="l" t="t" r="r" b="b"/>
              <a:pathLst>
                <a:path w="4548505" h="212089">
                  <a:moveTo>
                    <a:pt x="4548136" y="203517"/>
                  </a:moveTo>
                  <a:lnTo>
                    <a:pt x="0" y="203517"/>
                  </a:lnTo>
                  <a:lnTo>
                    <a:pt x="0" y="211658"/>
                  </a:lnTo>
                  <a:lnTo>
                    <a:pt x="4548136" y="211658"/>
                  </a:lnTo>
                  <a:lnTo>
                    <a:pt x="4548136" y="203517"/>
                  </a:lnTo>
                  <a:close/>
                </a:path>
                <a:path w="4548505" h="212089">
                  <a:moveTo>
                    <a:pt x="4548136" y="81407"/>
                  </a:moveTo>
                  <a:lnTo>
                    <a:pt x="31953" y="81407"/>
                  </a:lnTo>
                  <a:lnTo>
                    <a:pt x="31953" y="89547"/>
                  </a:lnTo>
                  <a:lnTo>
                    <a:pt x="4548136" y="89547"/>
                  </a:lnTo>
                  <a:lnTo>
                    <a:pt x="4548136" y="81407"/>
                  </a:lnTo>
                  <a:close/>
                </a:path>
                <a:path w="4548505" h="212089">
                  <a:moveTo>
                    <a:pt x="4548136" y="0"/>
                  </a:moveTo>
                  <a:lnTo>
                    <a:pt x="31953" y="0"/>
                  </a:lnTo>
                  <a:lnTo>
                    <a:pt x="31953" y="8140"/>
                  </a:lnTo>
                  <a:lnTo>
                    <a:pt x="4548136" y="8140"/>
                  </a:lnTo>
                  <a:lnTo>
                    <a:pt x="454813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862737" y="2107628"/>
              <a:ext cx="4593590" cy="71755"/>
            </a:xfrm>
            <a:custGeom>
              <a:avLst/>
              <a:gdLst/>
              <a:ahLst/>
              <a:cxnLst/>
              <a:rect l="l" t="t" r="r" b="b"/>
              <a:pathLst>
                <a:path w="4593590" h="71755">
                  <a:moveTo>
                    <a:pt x="25755" y="0"/>
                  </a:moveTo>
                  <a:lnTo>
                    <a:pt x="20231" y="0"/>
                  </a:lnTo>
                  <a:lnTo>
                    <a:pt x="18719" y="3035"/>
                  </a:lnTo>
                  <a:lnTo>
                    <a:pt x="16192" y="6299"/>
                  </a:lnTo>
                  <a:lnTo>
                    <a:pt x="9004" y="12801"/>
                  </a:lnTo>
                  <a:lnTo>
                    <a:pt x="4813" y="15633"/>
                  </a:lnTo>
                  <a:lnTo>
                    <a:pt x="0" y="17907"/>
                  </a:lnTo>
                  <a:lnTo>
                    <a:pt x="0" y="26377"/>
                  </a:lnTo>
                  <a:lnTo>
                    <a:pt x="17170" y="15849"/>
                  </a:lnTo>
                  <a:lnTo>
                    <a:pt x="17170" y="71526"/>
                  </a:lnTo>
                  <a:lnTo>
                    <a:pt x="25755" y="71526"/>
                  </a:lnTo>
                  <a:lnTo>
                    <a:pt x="25755" y="0"/>
                  </a:lnTo>
                  <a:close/>
                </a:path>
                <a:path w="4593590" h="71755">
                  <a:moveTo>
                    <a:pt x="4593412" y="34302"/>
                  </a:moveTo>
                  <a:lnTo>
                    <a:pt x="45275" y="34302"/>
                  </a:lnTo>
                  <a:lnTo>
                    <a:pt x="45275" y="42443"/>
                  </a:lnTo>
                  <a:lnTo>
                    <a:pt x="4593412" y="42443"/>
                  </a:lnTo>
                  <a:lnTo>
                    <a:pt x="4593412" y="34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30927" y="2722317"/>
              <a:ext cx="4532471" cy="2616051"/>
            </a:xfrm>
            <a:prstGeom prst="rect">
              <a:avLst/>
            </a:prstGeom>
          </p:spPr>
        </p:pic>
      </p:grpSp>
      <p:sp>
        <p:nvSpPr>
          <p:cNvPr id="113" name="object 113" descr=""/>
          <p:cNvSpPr/>
          <p:nvPr/>
        </p:nvSpPr>
        <p:spPr>
          <a:xfrm>
            <a:off x="6423235" y="3691305"/>
            <a:ext cx="76835" cy="407670"/>
          </a:xfrm>
          <a:custGeom>
            <a:avLst/>
            <a:gdLst/>
            <a:ahLst/>
            <a:cxnLst/>
            <a:rect l="l" t="t" r="r" b="b"/>
            <a:pathLst>
              <a:path w="76835" h="407670">
                <a:moveTo>
                  <a:pt x="32157" y="396626"/>
                </a:moveTo>
                <a:lnTo>
                  <a:pt x="21775" y="396626"/>
                </a:lnTo>
                <a:lnTo>
                  <a:pt x="21775" y="407154"/>
                </a:lnTo>
                <a:lnTo>
                  <a:pt x="32157" y="407154"/>
                </a:lnTo>
                <a:lnTo>
                  <a:pt x="32157" y="396626"/>
                </a:lnTo>
                <a:close/>
              </a:path>
              <a:path w="76835" h="407670">
                <a:moveTo>
                  <a:pt x="75558" y="396626"/>
                </a:moveTo>
                <a:lnTo>
                  <a:pt x="65177" y="396626"/>
                </a:lnTo>
                <a:lnTo>
                  <a:pt x="65177" y="407154"/>
                </a:lnTo>
                <a:lnTo>
                  <a:pt x="75558" y="407154"/>
                </a:lnTo>
                <a:lnTo>
                  <a:pt x="75558" y="396626"/>
                </a:lnTo>
                <a:close/>
              </a:path>
              <a:path w="76835" h="407670">
                <a:moveTo>
                  <a:pt x="46064" y="309029"/>
                </a:moveTo>
                <a:lnTo>
                  <a:pt x="31113" y="309029"/>
                </a:lnTo>
                <a:lnTo>
                  <a:pt x="24469" y="310440"/>
                </a:lnTo>
                <a:lnTo>
                  <a:pt x="18613" y="313479"/>
                </a:lnTo>
                <a:lnTo>
                  <a:pt x="12755" y="316410"/>
                </a:lnTo>
                <a:lnTo>
                  <a:pt x="8188" y="320643"/>
                </a:lnTo>
                <a:lnTo>
                  <a:pt x="4908" y="326288"/>
                </a:lnTo>
                <a:lnTo>
                  <a:pt x="1639" y="331824"/>
                </a:lnTo>
                <a:lnTo>
                  <a:pt x="113" y="337685"/>
                </a:lnTo>
                <a:lnTo>
                  <a:pt x="0" y="345174"/>
                </a:lnTo>
                <a:lnTo>
                  <a:pt x="653" y="352786"/>
                </a:lnTo>
                <a:lnTo>
                  <a:pt x="30658" y="380796"/>
                </a:lnTo>
                <a:lnTo>
                  <a:pt x="39397" y="381429"/>
                </a:lnTo>
                <a:lnTo>
                  <a:pt x="45914" y="381429"/>
                </a:lnTo>
                <a:lnTo>
                  <a:pt x="52090" y="379909"/>
                </a:lnTo>
                <a:lnTo>
                  <a:pt x="57936" y="377087"/>
                </a:lnTo>
                <a:lnTo>
                  <a:pt x="63771" y="374157"/>
                </a:lnTo>
                <a:lnTo>
                  <a:pt x="67082" y="371116"/>
                </a:lnTo>
                <a:lnTo>
                  <a:pt x="28376" y="371116"/>
                </a:lnTo>
                <a:lnTo>
                  <a:pt x="20401" y="368512"/>
                </a:lnTo>
                <a:lnTo>
                  <a:pt x="10839" y="358308"/>
                </a:lnTo>
                <a:lnTo>
                  <a:pt x="8496" y="352338"/>
                </a:lnTo>
                <a:lnTo>
                  <a:pt x="8454" y="340072"/>
                </a:lnTo>
                <a:lnTo>
                  <a:pt x="9700" y="335622"/>
                </a:lnTo>
                <a:lnTo>
                  <a:pt x="14662" y="327590"/>
                </a:lnTo>
                <a:lnTo>
                  <a:pt x="18154" y="324551"/>
                </a:lnTo>
                <a:lnTo>
                  <a:pt x="27162" y="320426"/>
                </a:lnTo>
                <a:lnTo>
                  <a:pt x="32444" y="319341"/>
                </a:lnTo>
                <a:lnTo>
                  <a:pt x="67323" y="319341"/>
                </a:lnTo>
                <a:lnTo>
                  <a:pt x="64687" y="316735"/>
                </a:lnTo>
                <a:lnTo>
                  <a:pt x="58745" y="313696"/>
                </a:lnTo>
                <a:lnTo>
                  <a:pt x="52804" y="310549"/>
                </a:lnTo>
                <a:lnTo>
                  <a:pt x="46064" y="309029"/>
                </a:lnTo>
                <a:close/>
              </a:path>
              <a:path w="76835" h="407670">
                <a:moveTo>
                  <a:pt x="67323" y="319341"/>
                </a:moveTo>
                <a:lnTo>
                  <a:pt x="48044" y="319341"/>
                </a:lnTo>
                <a:lnTo>
                  <a:pt x="55422" y="321729"/>
                </a:lnTo>
                <a:lnTo>
                  <a:pt x="65816" y="331497"/>
                </a:lnTo>
                <a:lnTo>
                  <a:pt x="68413" y="337685"/>
                </a:lnTo>
                <a:lnTo>
                  <a:pt x="68363" y="352786"/>
                </a:lnTo>
                <a:lnTo>
                  <a:pt x="65848" y="358851"/>
                </a:lnTo>
                <a:lnTo>
                  <a:pt x="55551" y="368621"/>
                </a:lnTo>
                <a:lnTo>
                  <a:pt x="48502" y="371116"/>
                </a:lnTo>
                <a:lnTo>
                  <a:pt x="67082" y="371116"/>
                </a:lnTo>
                <a:lnTo>
                  <a:pt x="68381" y="369923"/>
                </a:lnTo>
                <a:lnTo>
                  <a:pt x="71757" y="364279"/>
                </a:lnTo>
                <a:lnTo>
                  <a:pt x="75133" y="358743"/>
                </a:lnTo>
                <a:lnTo>
                  <a:pt x="76707" y="352786"/>
                </a:lnTo>
                <a:lnTo>
                  <a:pt x="76826" y="338662"/>
                </a:lnTo>
                <a:lnTo>
                  <a:pt x="75293" y="332474"/>
                </a:lnTo>
                <a:lnTo>
                  <a:pt x="69190" y="321186"/>
                </a:lnTo>
                <a:lnTo>
                  <a:pt x="67323" y="319341"/>
                </a:lnTo>
                <a:close/>
              </a:path>
              <a:path w="76835" h="407670">
                <a:moveTo>
                  <a:pt x="75558" y="250522"/>
                </a:moveTo>
                <a:lnTo>
                  <a:pt x="21775" y="250522"/>
                </a:lnTo>
                <a:lnTo>
                  <a:pt x="21775" y="259858"/>
                </a:lnTo>
                <a:lnTo>
                  <a:pt x="55178" y="259858"/>
                </a:lnTo>
                <a:lnTo>
                  <a:pt x="58681" y="260400"/>
                </a:lnTo>
                <a:lnTo>
                  <a:pt x="63516" y="262354"/>
                </a:lnTo>
                <a:lnTo>
                  <a:pt x="65421" y="264091"/>
                </a:lnTo>
                <a:lnTo>
                  <a:pt x="66827" y="266588"/>
                </a:lnTo>
                <a:lnTo>
                  <a:pt x="68221" y="268975"/>
                </a:lnTo>
                <a:lnTo>
                  <a:pt x="68925" y="271689"/>
                </a:lnTo>
                <a:lnTo>
                  <a:pt x="68925" y="277225"/>
                </a:lnTo>
                <a:lnTo>
                  <a:pt x="61226" y="285149"/>
                </a:lnTo>
                <a:lnTo>
                  <a:pt x="59575" y="285583"/>
                </a:lnTo>
                <a:lnTo>
                  <a:pt x="56360" y="285691"/>
                </a:lnTo>
                <a:lnTo>
                  <a:pt x="21775" y="285691"/>
                </a:lnTo>
                <a:lnTo>
                  <a:pt x="21775" y="295027"/>
                </a:lnTo>
                <a:lnTo>
                  <a:pt x="58980" y="295027"/>
                </a:lnTo>
                <a:lnTo>
                  <a:pt x="61812" y="294810"/>
                </a:lnTo>
                <a:lnTo>
                  <a:pt x="63611" y="294483"/>
                </a:lnTo>
                <a:lnTo>
                  <a:pt x="66273" y="293941"/>
                </a:lnTo>
                <a:lnTo>
                  <a:pt x="68531" y="292964"/>
                </a:lnTo>
                <a:lnTo>
                  <a:pt x="70373" y="291553"/>
                </a:lnTo>
                <a:lnTo>
                  <a:pt x="72204" y="290250"/>
                </a:lnTo>
                <a:lnTo>
                  <a:pt x="73738" y="288188"/>
                </a:lnTo>
                <a:lnTo>
                  <a:pt x="76165" y="282544"/>
                </a:lnTo>
                <a:lnTo>
                  <a:pt x="76772" y="279505"/>
                </a:lnTo>
                <a:lnTo>
                  <a:pt x="76772" y="268975"/>
                </a:lnTo>
                <a:lnTo>
                  <a:pt x="73738" y="263114"/>
                </a:lnTo>
                <a:lnTo>
                  <a:pt x="67657" y="258880"/>
                </a:lnTo>
                <a:lnTo>
                  <a:pt x="75558" y="258880"/>
                </a:lnTo>
                <a:lnTo>
                  <a:pt x="75558" y="250522"/>
                </a:lnTo>
                <a:close/>
              </a:path>
              <a:path w="76835" h="407670">
                <a:moveTo>
                  <a:pt x="28867" y="232503"/>
                </a:moveTo>
                <a:lnTo>
                  <a:pt x="21775" y="232503"/>
                </a:lnTo>
                <a:lnTo>
                  <a:pt x="21775" y="239342"/>
                </a:lnTo>
                <a:lnTo>
                  <a:pt x="28867" y="239342"/>
                </a:lnTo>
                <a:lnTo>
                  <a:pt x="28867" y="232503"/>
                </a:lnTo>
                <a:close/>
              </a:path>
              <a:path w="76835" h="407670">
                <a:moveTo>
                  <a:pt x="75463" y="212641"/>
                </a:moveTo>
                <a:lnTo>
                  <a:pt x="67402" y="213942"/>
                </a:lnTo>
                <a:lnTo>
                  <a:pt x="67636" y="215680"/>
                </a:lnTo>
                <a:lnTo>
                  <a:pt x="67764" y="216982"/>
                </a:lnTo>
                <a:lnTo>
                  <a:pt x="67764" y="219370"/>
                </a:lnTo>
                <a:lnTo>
                  <a:pt x="67541" y="220455"/>
                </a:lnTo>
                <a:lnTo>
                  <a:pt x="66667" y="221975"/>
                </a:lnTo>
                <a:lnTo>
                  <a:pt x="66071" y="222517"/>
                </a:lnTo>
                <a:lnTo>
                  <a:pt x="64590" y="223169"/>
                </a:lnTo>
                <a:lnTo>
                  <a:pt x="62919" y="223278"/>
                </a:lnTo>
                <a:lnTo>
                  <a:pt x="2981" y="223278"/>
                </a:lnTo>
                <a:lnTo>
                  <a:pt x="8454" y="232503"/>
                </a:lnTo>
                <a:lnTo>
                  <a:pt x="65283" y="232503"/>
                </a:lnTo>
                <a:lnTo>
                  <a:pt x="68861" y="232178"/>
                </a:lnTo>
                <a:lnTo>
                  <a:pt x="72279" y="230658"/>
                </a:lnTo>
                <a:lnTo>
                  <a:pt x="73652" y="229356"/>
                </a:lnTo>
                <a:lnTo>
                  <a:pt x="75740" y="225666"/>
                </a:lnTo>
                <a:lnTo>
                  <a:pt x="76228" y="223278"/>
                </a:lnTo>
                <a:lnTo>
                  <a:pt x="76196" y="216982"/>
                </a:lnTo>
                <a:lnTo>
                  <a:pt x="75995" y="215245"/>
                </a:lnTo>
                <a:lnTo>
                  <a:pt x="75463" y="212641"/>
                </a:lnTo>
                <a:close/>
              </a:path>
              <a:path w="76835" h="407670">
                <a:moveTo>
                  <a:pt x="28867" y="213942"/>
                </a:moveTo>
                <a:lnTo>
                  <a:pt x="21775" y="213942"/>
                </a:lnTo>
                <a:lnTo>
                  <a:pt x="21775" y="223278"/>
                </a:lnTo>
                <a:lnTo>
                  <a:pt x="28867" y="223278"/>
                </a:lnTo>
                <a:lnTo>
                  <a:pt x="28867" y="213942"/>
                </a:lnTo>
                <a:close/>
              </a:path>
              <a:path w="76835" h="407670">
                <a:moveTo>
                  <a:pt x="53" y="181596"/>
                </a:moveTo>
                <a:lnTo>
                  <a:pt x="53" y="189086"/>
                </a:lnTo>
                <a:lnTo>
                  <a:pt x="76826" y="211013"/>
                </a:lnTo>
                <a:lnTo>
                  <a:pt x="76826" y="203522"/>
                </a:lnTo>
                <a:lnTo>
                  <a:pt x="53" y="181596"/>
                </a:lnTo>
                <a:close/>
              </a:path>
              <a:path w="76835" h="407670">
                <a:moveTo>
                  <a:pt x="32157" y="160538"/>
                </a:moveTo>
                <a:lnTo>
                  <a:pt x="21775" y="160538"/>
                </a:lnTo>
                <a:lnTo>
                  <a:pt x="21775" y="171175"/>
                </a:lnTo>
                <a:lnTo>
                  <a:pt x="32157" y="171175"/>
                </a:lnTo>
                <a:lnTo>
                  <a:pt x="32157" y="160538"/>
                </a:lnTo>
                <a:close/>
              </a:path>
              <a:path w="76835" h="407670">
                <a:moveTo>
                  <a:pt x="75558" y="160538"/>
                </a:moveTo>
                <a:lnTo>
                  <a:pt x="65177" y="160538"/>
                </a:lnTo>
                <a:lnTo>
                  <a:pt x="65177" y="171175"/>
                </a:lnTo>
                <a:lnTo>
                  <a:pt x="75558" y="171175"/>
                </a:lnTo>
                <a:lnTo>
                  <a:pt x="75558" y="160538"/>
                </a:lnTo>
                <a:close/>
              </a:path>
              <a:path w="76835" h="407670">
                <a:moveTo>
                  <a:pt x="75558" y="130580"/>
                </a:moveTo>
                <a:lnTo>
                  <a:pt x="1309" y="130580"/>
                </a:lnTo>
                <a:lnTo>
                  <a:pt x="1309" y="140566"/>
                </a:lnTo>
                <a:lnTo>
                  <a:pt x="75558" y="140566"/>
                </a:lnTo>
                <a:lnTo>
                  <a:pt x="75558" y="130580"/>
                </a:lnTo>
                <a:close/>
              </a:path>
              <a:path w="76835" h="407670">
                <a:moveTo>
                  <a:pt x="75558" y="68708"/>
                </a:moveTo>
                <a:lnTo>
                  <a:pt x="38268" y="68708"/>
                </a:lnTo>
                <a:lnTo>
                  <a:pt x="35308" y="68817"/>
                </a:lnTo>
                <a:lnTo>
                  <a:pt x="33627" y="69251"/>
                </a:lnTo>
                <a:lnTo>
                  <a:pt x="31028" y="69794"/>
                </a:lnTo>
                <a:lnTo>
                  <a:pt x="22307" y="78369"/>
                </a:lnTo>
                <a:lnTo>
                  <a:pt x="21136" y="81083"/>
                </a:lnTo>
                <a:lnTo>
                  <a:pt x="20561" y="84122"/>
                </a:lnTo>
                <a:lnTo>
                  <a:pt x="20561" y="95084"/>
                </a:lnTo>
                <a:lnTo>
                  <a:pt x="23511" y="100837"/>
                </a:lnTo>
                <a:lnTo>
                  <a:pt x="29420" y="104855"/>
                </a:lnTo>
                <a:lnTo>
                  <a:pt x="21775" y="104855"/>
                </a:lnTo>
                <a:lnTo>
                  <a:pt x="21775" y="113212"/>
                </a:lnTo>
                <a:lnTo>
                  <a:pt x="75558" y="113212"/>
                </a:lnTo>
                <a:lnTo>
                  <a:pt x="75558" y="103986"/>
                </a:lnTo>
                <a:lnTo>
                  <a:pt x="39302" y="103986"/>
                </a:lnTo>
                <a:lnTo>
                  <a:pt x="34616" y="102466"/>
                </a:lnTo>
                <a:lnTo>
                  <a:pt x="32157" y="99644"/>
                </a:lnTo>
                <a:lnTo>
                  <a:pt x="29687" y="96714"/>
                </a:lnTo>
                <a:lnTo>
                  <a:pt x="28461" y="93348"/>
                </a:lnTo>
                <a:lnTo>
                  <a:pt x="28461" y="86944"/>
                </a:lnTo>
                <a:lnTo>
                  <a:pt x="39131" y="77934"/>
                </a:lnTo>
                <a:lnTo>
                  <a:pt x="75558" y="77934"/>
                </a:lnTo>
                <a:lnTo>
                  <a:pt x="75558" y="68708"/>
                </a:lnTo>
                <a:close/>
              </a:path>
              <a:path w="76835" h="407670">
                <a:moveTo>
                  <a:pt x="53" y="0"/>
                </a:moveTo>
                <a:lnTo>
                  <a:pt x="53" y="7489"/>
                </a:lnTo>
                <a:lnTo>
                  <a:pt x="76826" y="29415"/>
                </a:lnTo>
                <a:lnTo>
                  <a:pt x="76826" y="21925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2185414" y="4817696"/>
            <a:ext cx="1806575" cy="968375"/>
          </a:xfrm>
          <a:prstGeom prst="rect">
            <a:avLst/>
          </a:prstGeom>
          <a:ln w="28575">
            <a:solidFill>
              <a:srgbClr val="E97D2E"/>
            </a:solidFill>
          </a:ln>
        </p:spPr>
        <p:txBody>
          <a:bodyPr wrap="square" lIns="0" tIns="242570" rIns="0" bIns="0" rtlCol="0" vert="horz">
            <a:spAutoFit/>
          </a:bodyPr>
          <a:lstStyle/>
          <a:p>
            <a:pPr marL="62865">
              <a:lnSpc>
                <a:spcPts val="2795"/>
              </a:lnSpc>
              <a:spcBef>
                <a:spcPts val="1910"/>
              </a:spcBef>
            </a:pPr>
            <a:r>
              <a:rPr dirty="0" sz="2400">
                <a:latin typeface="Times New Roman"/>
                <a:cs typeface="Times New Roman"/>
              </a:rPr>
              <a:t>PSRR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Symbol"/>
                <a:cs typeface="Symbol"/>
              </a:rPr>
              <a:t></a:t>
            </a:r>
            <a:r>
              <a:rPr dirty="0" sz="2400" spc="90">
                <a:latin typeface="Times New Roman"/>
                <a:cs typeface="Times New Roman"/>
              </a:rPr>
              <a:t> </a:t>
            </a:r>
            <a:r>
              <a:rPr dirty="0" baseline="37037" sz="3600" spc="-30">
                <a:latin typeface="Times New Roman"/>
                <a:cs typeface="Times New Roman"/>
              </a:rPr>
              <a:t>V</a:t>
            </a:r>
            <a:r>
              <a:rPr dirty="0" baseline="32921" sz="2025" spc="-30">
                <a:latin typeface="Times New Roman"/>
                <a:cs typeface="Times New Roman"/>
              </a:rPr>
              <a:t>OUT</a:t>
            </a:r>
            <a:endParaRPr baseline="32921" sz="2025">
              <a:latin typeface="Times New Roman"/>
              <a:cs typeface="Times New Roman"/>
            </a:endParaRPr>
          </a:p>
          <a:p>
            <a:pPr algn="r" marR="191770">
              <a:lnSpc>
                <a:spcPts val="2795"/>
              </a:lnSpc>
            </a:pPr>
            <a:r>
              <a:rPr dirty="0" baseline="18518" sz="3600" spc="-37">
                <a:latin typeface="Times New Roman"/>
                <a:cs typeface="Times New Roman"/>
              </a:rPr>
              <a:t>V</a:t>
            </a:r>
            <a:r>
              <a:rPr dirty="0" sz="1350" spc="-25">
                <a:latin typeface="Times New Roman"/>
                <a:cs typeface="Times New Roman"/>
              </a:rPr>
              <a:t>IN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3304313" y="5299778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 h="0">
                <a:moveTo>
                  <a:pt x="0" y="0"/>
                </a:moveTo>
                <a:lnTo>
                  <a:pt x="618170" y="0"/>
                </a:lnTo>
              </a:path>
            </a:pathLst>
          </a:custGeom>
          <a:ln w="150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17" name="object 1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18" name="object 11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83267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20"/>
              <a:t> </a:t>
            </a:r>
            <a:r>
              <a:rPr dirty="0"/>
              <a:t>More</a:t>
            </a:r>
            <a:r>
              <a:rPr dirty="0" spc="-20"/>
              <a:t> </a:t>
            </a:r>
            <a:r>
              <a:rPr dirty="0"/>
              <a:t>Results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“Same”</a:t>
            </a:r>
            <a:r>
              <a:rPr dirty="0" spc="-10"/>
              <a:t> File…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7740" y="547866"/>
            <a:ext cx="8907780" cy="87376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Input</a:t>
            </a:r>
            <a:r>
              <a:rPr dirty="0" sz="2400" spc="-15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impedance:</a:t>
            </a:r>
            <a:endParaRPr sz="2400">
              <a:latin typeface="Arial"/>
              <a:cs typeface="Arial"/>
            </a:endParaRPr>
          </a:p>
          <a:p>
            <a:pPr marL="274955" indent="-262890">
              <a:lnSpc>
                <a:spcPct val="100000"/>
              </a:lnSpc>
              <a:spcBef>
                <a:spcPts val="505"/>
              </a:spcBef>
              <a:buClr>
                <a:srgbClr val="A6A6A6"/>
              </a:buClr>
              <a:buChar char="•"/>
              <a:tabLst>
                <a:tab pos="274955" algn="l"/>
                <a:tab pos="275590" algn="l"/>
                <a:tab pos="5991860" algn="l"/>
                <a:tab pos="6254115" algn="l"/>
              </a:tabLst>
            </a:pP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is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setup: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A6A6A6"/>
                </a:solidFill>
                <a:latin typeface="Arial"/>
                <a:cs typeface="Arial"/>
              </a:rPr>
              <a:t>•</a:t>
            </a:r>
            <a:r>
              <a:rPr dirty="0" sz="23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results: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17534" y="1774242"/>
            <a:ext cx="4909820" cy="3160395"/>
            <a:chOff x="817534" y="1774242"/>
            <a:chExt cx="4909820" cy="3160395"/>
          </a:xfrm>
        </p:grpSpPr>
        <p:sp>
          <p:nvSpPr>
            <p:cNvPr id="5" name="object 5" descr=""/>
            <p:cNvSpPr/>
            <p:nvPr/>
          </p:nvSpPr>
          <p:spPr>
            <a:xfrm>
              <a:off x="2136327" y="2054137"/>
              <a:ext cx="486409" cy="1104265"/>
            </a:xfrm>
            <a:custGeom>
              <a:avLst/>
              <a:gdLst/>
              <a:ahLst/>
              <a:cxnLst/>
              <a:rect l="l" t="t" r="r" b="b"/>
              <a:pathLst>
                <a:path w="486410" h="1104264">
                  <a:moveTo>
                    <a:pt x="265258" y="883233"/>
                  </a:moveTo>
                  <a:lnTo>
                    <a:pt x="265258" y="1104009"/>
                  </a:lnTo>
                </a:path>
                <a:path w="486410" h="1104264">
                  <a:moveTo>
                    <a:pt x="44230" y="1104009"/>
                  </a:moveTo>
                  <a:lnTo>
                    <a:pt x="486286" y="1104009"/>
                  </a:lnTo>
                </a:path>
                <a:path w="486410" h="1104264">
                  <a:moveTo>
                    <a:pt x="397951" y="353192"/>
                  </a:moveTo>
                  <a:lnTo>
                    <a:pt x="391183" y="395073"/>
                  </a:lnTo>
                  <a:lnTo>
                    <a:pt x="372340" y="431456"/>
                  </a:lnTo>
                  <a:lnTo>
                    <a:pt x="343611" y="460152"/>
                  </a:lnTo>
                  <a:lnTo>
                    <a:pt x="307187" y="478973"/>
                  </a:lnTo>
                  <a:lnTo>
                    <a:pt x="265258" y="485733"/>
                  </a:lnTo>
                  <a:lnTo>
                    <a:pt x="223342" y="478973"/>
                  </a:lnTo>
                  <a:lnTo>
                    <a:pt x="186949" y="460152"/>
                  </a:lnTo>
                  <a:lnTo>
                    <a:pt x="158258" y="431456"/>
                  </a:lnTo>
                  <a:lnTo>
                    <a:pt x="139447" y="395073"/>
                  </a:lnTo>
                  <a:lnTo>
                    <a:pt x="132692" y="353192"/>
                  </a:lnTo>
                  <a:lnTo>
                    <a:pt x="139447" y="311323"/>
                  </a:lnTo>
                  <a:lnTo>
                    <a:pt x="158258" y="274972"/>
                  </a:lnTo>
                  <a:lnTo>
                    <a:pt x="186949" y="246313"/>
                  </a:lnTo>
                  <a:lnTo>
                    <a:pt x="223342" y="227523"/>
                  </a:lnTo>
                  <a:lnTo>
                    <a:pt x="265258" y="220776"/>
                  </a:lnTo>
                  <a:lnTo>
                    <a:pt x="307187" y="227523"/>
                  </a:lnTo>
                  <a:lnTo>
                    <a:pt x="343611" y="246313"/>
                  </a:lnTo>
                  <a:lnTo>
                    <a:pt x="372340" y="274972"/>
                  </a:lnTo>
                  <a:lnTo>
                    <a:pt x="391183" y="311323"/>
                  </a:lnTo>
                  <a:lnTo>
                    <a:pt x="397951" y="353192"/>
                  </a:lnTo>
                  <a:close/>
                </a:path>
                <a:path w="486410" h="1104264">
                  <a:moveTo>
                    <a:pt x="397951" y="529914"/>
                  </a:moveTo>
                  <a:lnTo>
                    <a:pt x="391183" y="571783"/>
                  </a:lnTo>
                  <a:lnTo>
                    <a:pt x="372340" y="608134"/>
                  </a:lnTo>
                  <a:lnTo>
                    <a:pt x="343611" y="636792"/>
                  </a:lnTo>
                  <a:lnTo>
                    <a:pt x="307187" y="655583"/>
                  </a:lnTo>
                  <a:lnTo>
                    <a:pt x="265258" y="662329"/>
                  </a:lnTo>
                  <a:lnTo>
                    <a:pt x="223342" y="655583"/>
                  </a:lnTo>
                  <a:lnTo>
                    <a:pt x="186949" y="636792"/>
                  </a:lnTo>
                  <a:lnTo>
                    <a:pt x="158258" y="608134"/>
                  </a:lnTo>
                  <a:lnTo>
                    <a:pt x="139447" y="571783"/>
                  </a:lnTo>
                  <a:lnTo>
                    <a:pt x="132692" y="529914"/>
                  </a:lnTo>
                  <a:lnTo>
                    <a:pt x="139447" y="488032"/>
                  </a:lnTo>
                  <a:lnTo>
                    <a:pt x="158258" y="451650"/>
                  </a:lnTo>
                  <a:lnTo>
                    <a:pt x="186949" y="422954"/>
                  </a:lnTo>
                  <a:lnTo>
                    <a:pt x="223342" y="404132"/>
                  </a:lnTo>
                  <a:lnTo>
                    <a:pt x="265258" y="397372"/>
                  </a:lnTo>
                  <a:lnTo>
                    <a:pt x="307187" y="404132"/>
                  </a:lnTo>
                  <a:lnTo>
                    <a:pt x="343611" y="422954"/>
                  </a:lnTo>
                  <a:lnTo>
                    <a:pt x="372340" y="451650"/>
                  </a:lnTo>
                  <a:lnTo>
                    <a:pt x="391183" y="488032"/>
                  </a:lnTo>
                  <a:lnTo>
                    <a:pt x="397951" y="529914"/>
                  </a:lnTo>
                  <a:close/>
                </a:path>
                <a:path w="486410" h="1104264">
                  <a:moveTo>
                    <a:pt x="265258" y="0"/>
                  </a:moveTo>
                  <a:lnTo>
                    <a:pt x="265258" y="220776"/>
                  </a:lnTo>
                </a:path>
                <a:path w="486410" h="1104264">
                  <a:moveTo>
                    <a:pt x="44230" y="220776"/>
                  </a:moveTo>
                  <a:lnTo>
                    <a:pt x="44230" y="662329"/>
                  </a:lnTo>
                </a:path>
                <a:path w="486410" h="1104264">
                  <a:moveTo>
                    <a:pt x="44230" y="662329"/>
                  </a:moveTo>
                  <a:lnTo>
                    <a:pt x="0" y="551941"/>
                  </a:lnTo>
                </a:path>
                <a:path w="486410" h="1104264">
                  <a:moveTo>
                    <a:pt x="44230" y="662329"/>
                  </a:moveTo>
                  <a:lnTo>
                    <a:pt x="88461" y="551941"/>
                  </a:lnTo>
                </a:path>
                <a:path w="486410" h="1104264">
                  <a:moveTo>
                    <a:pt x="265258" y="662329"/>
                  </a:moveTo>
                  <a:lnTo>
                    <a:pt x="265258" y="883233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32499" y="2480626"/>
              <a:ext cx="506730" cy="121285"/>
            </a:xfrm>
            <a:custGeom>
              <a:avLst/>
              <a:gdLst/>
              <a:ahLst/>
              <a:cxnLst/>
              <a:rect l="l" t="t" r="r" b="b"/>
              <a:pathLst>
                <a:path w="506730" h="121285">
                  <a:moveTo>
                    <a:pt x="61846" y="2025"/>
                  </a:moveTo>
                  <a:lnTo>
                    <a:pt x="45118" y="2025"/>
                  </a:lnTo>
                  <a:lnTo>
                    <a:pt x="0" y="119249"/>
                  </a:lnTo>
                  <a:lnTo>
                    <a:pt x="16475" y="119249"/>
                  </a:lnTo>
                  <a:lnTo>
                    <a:pt x="29401" y="83803"/>
                  </a:lnTo>
                  <a:lnTo>
                    <a:pt x="95355" y="83803"/>
                  </a:lnTo>
                  <a:lnTo>
                    <a:pt x="90167" y="71144"/>
                  </a:lnTo>
                  <a:lnTo>
                    <a:pt x="33964" y="71144"/>
                  </a:lnTo>
                  <a:lnTo>
                    <a:pt x="49552" y="29243"/>
                  </a:lnTo>
                  <a:lnTo>
                    <a:pt x="51708" y="21774"/>
                  </a:lnTo>
                  <a:lnTo>
                    <a:pt x="53102" y="14305"/>
                  </a:lnTo>
                  <a:lnTo>
                    <a:pt x="66878" y="14305"/>
                  </a:lnTo>
                  <a:lnTo>
                    <a:pt x="61846" y="2025"/>
                  </a:lnTo>
                  <a:close/>
                </a:path>
                <a:path w="506730" h="121285">
                  <a:moveTo>
                    <a:pt x="95355" y="83803"/>
                  </a:moveTo>
                  <a:lnTo>
                    <a:pt x="78576" y="83803"/>
                  </a:lnTo>
                  <a:lnTo>
                    <a:pt x="92262" y="119249"/>
                  </a:lnTo>
                  <a:lnTo>
                    <a:pt x="109879" y="119249"/>
                  </a:lnTo>
                  <a:lnTo>
                    <a:pt x="95355" y="83803"/>
                  </a:lnTo>
                  <a:close/>
                </a:path>
                <a:path w="506730" h="121285">
                  <a:moveTo>
                    <a:pt x="66878" y="14305"/>
                  </a:moveTo>
                  <a:lnTo>
                    <a:pt x="53102" y="14305"/>
                  </a:lnTo>
                  <a:lnTo>
                    <a:pt x="54694" y="19384"/>
                  </a:lnTo>
                  <a:lnTo>
                    <a:pt x="56618" y="25128"/>
                  </a:lnTo>
                  <a:lnTo>
                    <a:pt x="58876" y="31537"/>
                  </a:lnTo>
                  <a:lnTo>
                    <a:pt x="61466" y="38610"/>
                  </a:lnTo>
                  <a:lnTo>
                    <a:pt x="73760" y="71144"/>
                  </a:lnTo>
                  <a:lnTo>
                    <a:pt x="90167" y="71144"/>
                  </a:lnTo>
                  <a:lnTo>
                    <a:pt x="66878" y="14305"/>
                  </a:lnTo>
                  <a:close/>
                </a:path>
                <a:path w="506730" h="121285">
                  <a:moveTo>
                    <a:pt x="176542" y="0"/>
                  </a:moveTo>
                  <a:lnTo>
                    <a:pt x="136668" y="15792"/>
                  </a:lnTo>
                  <a:lnTo>
                    <a:pt x="121588" y="50847"/>
                  </a:lnTo>
                  <a:lnTo>
                    <a:pt x="121159" y="59750"/>
                  </a:lnTo>
                  <a:lnTo>
                    <a:pt x="121541" y="67985"/>
                  </a:lnTo>
                  <a:lnTo>
                    <a:pt x="135005" y="104058"/>
                  </a:lnTo>
                  <a:lnTo>
                    <a:pt x="176289" y="121274"/>
                  </a:lnTo>
                  <a:lnTo>
                    <a:pt x="185150" y="120655"/>
                  </a:lnTo>
                  <a:lnTo>
                    <a:pt x="193287" y="118790"/>
                  </a:lnTo>
                  <a:lnTo>
                    <a:pt x="200688" y="115667"/>
                  </a:lnTo>
                  <a:lnTo>
                    <a:pt x="207340" y="111274"/>
                  </a:lnTo>
                  <a:lnTo>
                    <a:pt x="210790" y="107983"/>
                  </a:lnTo>
                  <a:lnTo>
                    <a:pt x="167924" y="107983"/>
                  </a:lnTo>
                  <a:lnTo>
                    <a:pt x="161207" y="106210"/>
                  </a:lnTo>
                  <a:lnTo>
                    <a:pt x="155124" y="102412"/>
                  </a:lnTo>
                  <a:lnTo>
                    <a:pt x="149040" y="98741"/>
                  </a:lnTo>
                  <a:lnTo>
                    <a:pt x="144479" y="93172"/>
                  </a:lnTo>
                  <a:lnTo>
                    <a:pt x="137128" y="51902"/>
                  </a:lnTo>
                  <a:lnTo>
                    <a:pt x="138395" y="44433"/>
                  </a:lnTo>
                  <a:lnTo>
                    <a:pt x="167290" y="13291"/>
                  </a:lnTo>
                  <a:lnTo>
                    <a:pt x="211046" y="13291"/>
                  </a:lnTo>
                  <a:lnTo>
                    <a:pt x="206198" y="8987"/>
                  </a:lnTo>
                  <a:lnTo>
                    <a:pt x="199854" y="5020"/>
                  </a:lnTo>
                  <a:lnTo>
                    <a:pt x="192796" y="2215"/>
                  </a:lnTo>
                  <a:lnTo>
                    <a:pt x="185026" y="549"/>
                  </a:lnTo>
                  <a:lnTo>
                    <a:pt x="176542" y="0"/>
                  </a:lnTo>
                  <a:close/>
                </a:path>
                <a:path w="506730" h="121285">
                  <a:moveTo>
                    <a:pt x="209494" y="78107"/>
                  </a:moveTo>
                  <a:lnTo>
                    <a:pt x="183766" y="107983"/>
                  </a:lnTo>
                  <a:lnTo>
                    <a:pt x="210790" y="107983"/>
                  </a:lnTo>
                  <a:lnTo>
                    <a:pt x="213211" y="105673"/>
                  </a:lnTo>
                  <a:lnTo>
                    <a:pt x="218096" y="98931"/>
                  </a:lnTo>
                  <a:lnTo>
                    <a:pt x="222007" y="91051"/>
                  </a:lnTo>
                  <a:lnTo>
                    <a:pt x="224956" y="82031"/>
                  </a:lnTo>
                  <a:lnTo>
                    <a:pt x="209494" y="78107"/>
                  </a:lnTo>
                  <a:close/>
                </a:path>
                <a:path w="506730" h="121285">
                  <a:moveTo>
                    <a:pt x="211046" y="13291"/>
                  </a:moveTo>
                  <a:lnTo>
                    <a:pt x="184147" y="13291"/>
                  </a:lnTo>
                  <a:lnTo>
                    <a:pt x="190610" y="15190"/>
                  </a:lnTo>
                  <a:lnTo>
                    <a:pt x="201002" y="23039"/>
                  </a:lnTo>
                  <a:lnTo>
                    <a:pt x="204932" y="29243"/>
                  </a:lnTo>
                  <a:lnTo>
                    <a:pt x="207719" y="37724"/>
                  </a:lnTo>
                  <a:lnTo>
                    <a:pt x="222928" y="34179"/>
                  </a:lnTo>
                  <a:lnTo>
                    <a:pt x="220100" y="26487"/>
                  </a:lnTo>
                  <a:lnTo>
                    <a:pt x="216369" y="19732"/>
                  </a:lnTo>
                  <a:lnTo>
                    <a:pt x="211735" y="13903"/>
                  </a:lnTo>
                  <a:lnTo>
                    <a:pt x="211046" y="13291"/>
                  </a:lnTo>
                  <a:close/>
                </a:path>
                <a:path w="506730" h="121285">
                  <a:moveTo>
                    <a:pt x="343073" y="27470"/>
                  </a:moveTo>
                  <a:lnTo>
                    <a:pt x="328626" y="27470"/>
                  </a:lnTo>
                  <a:lnTo>
                    <a:pt x="328626" y="119249"/>
                  </a:lnTo>
                  <a:lnTo>
                    <a:pt x="343073" y="119249"/>
                  </a:lnTo>
                  <a:lnTo>
                    <a:pt x="343073" y="27470"/>
                  </a:lnTo>
                  <a:close/>
                </a:path>
                <a:path w="506730" h="121285">
                  <a:moveTo>
                    <a:pt x="343073" y="1518"/>
                  </a:moveTo>
                  <a:lnTo>
                    <a:pt x="333822" y="1518"/>
                  </a:lnTo>
                  <a:lnTo>
                    <a:pt x="331287" y="6582"/>
                  </a:lnTo>
                  <a:lnTo>
                    <a:pt x="326978" y="11772"/>
                  </a:lnTo>
                  <a:lnTo>
                    <a:pt x="314938" y="22533"/>
                  </a:lnTo>
                  <a:lnTo>
                    <a:pt x="307841" y="27090"/>
                  </a:lnTo>
                  <a:lnTo>
                    <a:pt x="299857" y="30888"/>
                  </a:lnTo>
                  <a:lnTo>
                    <a:pt x="299857" y="44813"/>
                  </a:lnTo>
                  <a:lnTo>
                    <a:pt x="328626" y="27470"/>
                  </a:lnTo>
                  <a:lnTo>
                    <a:pt x="343073" y="27470"/>
                  </a:lnTo>
                  <a:lnTo>
                    <a:pt x="343073" y="1518"/>
                  </a:lnTo>
                  <a:close/>
                </a:path>
                <a:path w="506730" h="121285">
                  <a:moveTo>
                    <a:pt x="474245" y="1518"/>
                  </a:moveTo>
                  <a:lnTo>
                    <a:pt x="459417" y="1518"/>
                  </a:lnTo>
                  <a:lnTo>
                    <a:pt x="452320" y="3797"/>
                  </a:lnTo>
                  <a:lnTo>
                    <a:pt x="430696" y="42645"/>
                  </a:lnTo>
                  <a:lnTo>
                    <a:pt x="429634" y="61396"/>
                  </a:lnTo>
                  <a:lnTo>
                    <a:pt x="430369" y="76775"/>
                  </a:lnTo>
                  <a:lnTo>
                    <a:pt x="446593" y="114439"/>
                  </a:lnTo>
                  <a:lnTo>
                    <a:pt x="467908" y="121274"/>
                  </a:lnTo>
                  <a:lnTo>
                    <a:pt x="476526" y="121274"/>
                  </a:lnTo>
                  <a:lnTo>
                    <a:pt x="483623" y="118996"/>
                  </a:lnTo>
                  <a:lnTo>
                    <a:pt x="494903" y="109754"/>
                  </a:lnTo>
                  <a:lnTo>
                    <a:pt x="495152" y="109374"/>
                  </a:lnTo>
                  <a:lnTo>
                    <a:pt x="461318" y="109374"/>
                  </a:lnTo>
                  <a:lnTo>
                    <a:pt x="455742" y="106210"/>
                  </a:lnTo>
                  <a:lnTo>
                    <a:pt x="444463" y="61396"/>
                  </a:lnTo>
                  <a:lnTo>
                    <a:pt x="444936" y="48102"/>
                  </a:lnTo>
                  <a:lnTo>
                    <a:pt x="461191" y="13418"/>
                  </a:lnTo>
                  <a:lnTo>
                    <a:pt x="494489" y="13418"/>
                  </a:lnTo>
                  <a:lnTo>
                    <a:pt x="493256" y="11520"/>
                  </a:lnTo>
                  <a:lnTo>
                    <a:pt x="489327" y="7848"/>
                  </a:lnTo>
                  <a:lnTo>
                    <a:pt x="484511" y="5316"/>
                  </a:lnTo>
                  <a:lnTo>
                    <a:pt x="479822" y="2785"/>
                  </a:lnTo>
                  <a:lnTo>
                    <a:pt x="474245" y="1518"/>
                  </a:lnTo>
                  <a:close/>
                </a:path>
                <a:path w="506730" h="121285">
                  <a:moveTo>
                    <a:pt x="494489" y="13418"/>
                  </a:moveTo>
                  <a:lnTo>
                    <a:pt x="474498" y="13418"/>
                  </a:lnTo>
                  <a:lnTo>
                    <a:pt x="480075" y="16583"/>
                  </a:lnTo>
                  <a:lnTo>
                    <a:pt x="484638" y="22913"/>
                  </a:lnTo>
                  <a:lnTo>
                    <a:pt x="487632" y="28890"/>
                  </a:lnTo>
                  <a:lnTo>
                    <a:pt x="489771" y="37313"/>
                  </a:lnTo>
                  <a:lnTo>
                    <a:pt x="491048" y="48102"/>
                  </a:lnTo>
                  <a:lnTo>
                    <a:pt x="491482" y="61396"/>
                  </a:lnTo>
                  <a:lnTo>
                    <a:pt x="491052" y="74637"/>
                  </a:lnTo>
                  <a:lnTo>
                    <a:pt x="474625" y="109374"/>
                  </a:lnTo>
                  <a:lnTo>
                    <a:pt x="495152" y="109374"/>
                  </a:lnTo>
                  <a:lnTo>
                    <a:pt x="505921" y="71245"/>
                  </a:lnTo>
                  <a:lnTo>
                    <a:pt x="506182" y="61396"/>
                  </a:lnTo>
                  <a:lnTo>
                    <a:pt x="506018" y="53113"/>
                  </a:lnTo>
                  <a:lnTo>
                    <a:pt x="496298" y="16203"/>
                  </a:lnTo>
                  <a:lnTo>
                    <a:pt x="494489" y="134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8521" y="2290104"/>
              <a:ext cx="192765" cy="1553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96308" y="1943622"/>
              <a:ext cx="884555" cy="111125"/>
            </a:xfrm>
            <a:custGeom>
              <a:avLst/>
              <a:gdLst/>
              <a:ahLst/>
              <a:cxnLst/>
              <a:rect l="l" t="t" r="r" b="b"/>
              <a:pathLst>
                <a:path w="884555" h="111125">
                  <a:moveTo>
                    <a:pt x="442118" y="110514"/>
                  </a:moveTo>
                  <a:lnTo>
                    <a:pt x="433432" y="67505"/>
                  </a:lnTo>
                  <a:lnTo>
                    <a:pt x="409743" y="32375"/>
                  </a:lnTo>
                  <a:lnTo>
                    <a:pt x="374611" y="8687"/>
                  </a:lnTo>
                  <a:lnTo>
                    <a:pt x="331592" y="0"/>
                  </a:lnTo>
                  <a:lnTo>
                    <a:pt x="288565" y="8687"/>
                  </a:lnTo>
                  <a:lnTo>
                    <a:pt x="253429" y="32375"/>
                  </a:lnTo>
                  <a:lnTo>
                    <a:pt x="229739" y="67505"/>
                  </a:lnTo>
                  <a:lnTo>
                    <a:pt x="221052" y="110514"/>
                  </a:lnTo>
                </a:path>
                <a:path w="884555" h="111125">
                  <a:moveTo>
                    <a:pt x="663171" y="110514"/>
                  </a:moveTo>
                  <a:lnTo>
                    <a:pt x="654486" y="67505"/>
                  </a:lnTo>
                  <a:lnTo>
                    <a:pt x="630801" y="32375"/>
                  </a:lnTo>
                  <a:lnTo>
                    <a:pt x="595669" y="8687"/>
                  </a:lnTo>
                  <a:lnTo>
                    <a:pt x="552645" y="0"/>
                  </a:lnTo>
                  <a:lnTo>
                    <a:pt x="509625" y="8687"/>
                  </a:lnTo>
                  <a:lnTo>
                    <a:pt x="474493" y="32375"/>
                  </a:lnTo>
                  <a:lnTo>
                    <a:pt x="450805" y="67505"/>
                  </a:lnTo>
                  <a:lnTo>
                    <a:pt x="442118" y="110514"/>
                  </a:lnTo>
                </a:path>
                <a:path w="884555" h="111125">
                  <a:moveTo>
                    <a:pt x="0" y="110514"/>
                  </a:moveTo>
                  <a:lnTo>
                    <a:pt x="221052" y="110514"/>
                  </a:lnTo>
                </a:path>
                <a:path w="884555" h="111125">
                  <a:moveTo>
                    <a:pt x="663171" y="110514"/>
                  </a:moveTo>
                  <a:lnTo>
                    <a:pt x="884249" y="110514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4367" y="1774874"/>
              <a:ext cx="205083" cy="12165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675552" y="1774242"/>
              <a:ext cx="271145" cy="120014"/>
            </a:xfrm>
            <a:custGeom>
              <a:avLst/>
              <a:gdLst/>
              <a:ahLst/>
              <a:cxnLst/>
              <a:rect l="l" t="t" r="r" b="b"/>
              <a:pathLst>
                <a:path w="271144" h="120014">
                  <a:moveTo>
                    <a:pt x="44015" y="26457"/>
                  </a:moveTo>
                  <a:lnTo>
                    <a:pt x="29339" y="26457"/>
                  </a:lnTo>
                  <a:lnTo>
                    <a:pt x="29339" y="119882"/>
                  </a:lnTo>
                  <a:lnTo>
                    <a:pt x="44015" y="119882"/>
                  </a:lnTo>
                  <a:lnTo>
                    <a:pt x="44015" y="26457"/>
                  </a:lnTo>
                  <a:close/>
                </a:path>
                <a:path w="271144" h="120014">
                  <a:moveTo>
                    <a:pt x="44015" y="0"/>
                  </a:moveTo>
                  <a:lnTo>
                    <a:pt x="34560" y="0"/>
                  </a:lnTo>
                  <a:lnTo>
                    <a:pt x="32014" y="5190"/>
                  </a:lnTo>
                  <a:lnTo>
                    <a:pt x="27654" y="10506"/>
                  </a:lnTo>
                  <a:lnTo>
                    <a:pt x="0" y="30002"/>
                  </a:lnTo>
                  <a:lnTo>
                    <a:pt x="0" y="44053"/>
                  </a:lnTo>
                  <a:lnTo>
                    <a:pt x="29339" y="26457"/>
                  </a:lnTo>
                  <a:lnTo>
                    <a:pt x="44015" y="26457"/>
                  </a:lnTo>
                  <a:lnTo>
                    <a:pt x="44015" y="0"/>
                  </a:lnTo>
                  <a:close/>
                </a:path>
                <a:path w="271144" h="120014">
                  <a:moveTo>
                    <a:pt x="103201" y="506"/>
                  </a:moveTo>
                  <a:lnTo>
                    <a:pt x="88525" y="506"/>
                  </a:lnTo>
                  <a:lnTo>
                    <a:pt x="88525" y="119882"/>
                  </a:lnTo>
                  <a:lnTo>
                    <a:pt x="103201" y="119882"/>
                  </a:lnTo>
                  <a:lnTo>
                    <a:pt x="103201" y="85576"/>
                  </a:lnTo>
                  <a:lnTo>
                    <a:pt x="113555" y="75575"/>
                  </a:lnTo>
                  <a:lnTo>
                    <a:pt x="130612" y="75575"/>
                  </a:lnTo>
                  <a:lnTo>
                    <a:pt x="125867" y="68486"/>
                  </a:lnTo>
                  <a:lnTo>
                    <a:pt x="103201" y="68486"/>
                  </a:lnTo>
                  <a:lnTo>
                    <a:pt x="103201" y="506"/>
                  </a:lnTo>
                  <a:close/>
                </a:path>
                <a:path w="271144" h="120014">
                  <a:moveTo>
                    <a:pt x="130612" y="75575"/>
                  </a:moveTo>
                  <a:lnTo>
                    <a:pt x="113555" y="75575"/>
                  </a:lnTo>
                  <a:lnTo>
                    <a:pt x="142172" y="119882"/>
                  </a:lnTo>
                  <a:lnTo>
                    <a:pt x="160270" y="119882"/>
                  </a:lnTo>
                  <a:lnTo>
                    <a:pt x="130612" y="75575"/>
                  </a:lnTo>
                  <a:close/>
                </a:path>
                <a:path w="271144" h="120014">
                  <a:moveTo>
                    <a:pt x="156925" y="33420"/>
                  </a:moveTo>
                  <a:lnTo>
                    <a:pt x="137939" y="33420"/>
                  </a:lnTo>
                  <a:lnTo>
                    <a:pt x="103201" y="68486"/>
                  </a:lnTo>
                  <a:lnTo>
                    <a:pt x="125867" y="68486"/>
                  </a:lnTo>
                  <a:lnTo>
                    <a:pt x="123833" y="65448"/>
                  </a:lnTo>
                  <a:lnTo>
                    <a:pt x="156925" y="33420"/>
                  </a:lnTo>
                  <a:close/>
                </a:path>
                <a:path w="271144" h="120014">
                  <a:moveTo>
                    <a:pt x="192638" y="506"/>
                  </a:moveTo>
                  <a:lnTo>
                    <a:pt x="176822" y="506"/>
                  </a:lnTo>
                  <a:lnTo>
                    <a:pt x="176822" y="119882"/>
                  </a:lnTo>
                  <a:lnTo>
                    <a:pt x="192638" y="119882"/>
                  </a:lnTo>
                  <a:lnTo>
                    <a:pt x="192638" y="63549"/>
                  </a:lnTo>
                  <a:lnTo>
                    <a:pt x="270568" y="63549"/>
                  </a:lnTo>
                  <a:lnTo>
                    <a:pt x="270568" y="49496"/>
                  </a:lnTo>
                  <a:lnTo>
                    <a:pt x="192638" y="49496"/>
                  </a:lnTo>
                  <a:lnTo>
                    <a:pt x="192638" y="506"/>
                  </a:lnTo>
                  <a:close/>
                </a:path>
                <a:path w="271144" h="120014">
                  <a:moveTo>
                    <a:pt x="270568" y="63549"/>
                  </a:moveTo>
                  <a:lnTo>
                    <a:pt x="254751" y="63549"/>
                  </a:lnTo>
                  <a:lnTo>
                    <a:pt x="254751" y="119882"/>
                  </a:lnTo>
                  <a:lnTo>
                    <a:pt x="270568" y="119882"/>
                  </a:lnTo>
                  <a:lnTo>
                    <a:pt x="270568" y="63549"/>
                  </a:lnTo>
                  <a:close/>
                </a:path>
                <a:path w="271144" h="120014">
                  <a:moveTo>
                    <a:pt x="270568" y="506"/>
                  </a:moveTo>
                  <a:lnTo>
                    <a:pt x="254751" y="506"/>
                  </a:lnTo>
                  <a:lnTo>
                    <a:pt x="254751" y="49496"/>
                  </a:lnTo>
                  <a:lnTo>
                    <a:pt x="270568" y="49496"/>
                  </a:lnTo>
                  <a:lnTo>
                    <a:pt x="270568" y="5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3624" y="1833234"/>
              <a:ext cx="318989" cy="31863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695360" y="1859438"/>
              <a:ext cx="532130" cy="155575"/>
            </a:xfrm>
            <a:custGeom>
              <a:avLst/>
              <a:gdLst/>
              <a:ahLst/>
              <a:cxnLst/>
              <a:rect l="l" t="t" r="r" b="b"/>
              <a:pathLst>
                <a:path w="532130" h="155575">
                  <a:moveTo>
                    <a:pt x="15967" y="0"/>
                  </a:moveTo>
                  <a:lnTo>
                    <a:pt x="0" y="0"/>
                  </a:lnTo>
                  <a:lnTo>
                    <a:pt x="0" y="119882"/>
                  </a:lnTo>
                  <a:lnTo>
                    <a:pt x="15967" y="119882"/>
                  </a:lnTo>
                  <a:lnTo>
                    <a:pt x="15967" y="0"/>
                  </a:lnTo>
                  <a:close/>
                </a:path>
                <a:path w="532130" h="155575">
                  <a:moveTo>
                    <a:pt x="58171" y="0"/>
                  </a:moveTo>
                  <a:lnTo>
                    <a:pt x="43469" y="0"/>
                  </a:lnTo>
                  <a:lnTo>
                    <a:pt x="43469" y="16963"/>
                  </a:lnTo>
                  <a:lnTo>
                    <a:pt x="58171" y="16963"/>
                  </a:lnTo>
                  <a:lnTo>
                    <a:pt x="58171" y="0"/>
                  </a:lnTo>
                  <a:close/>
                </a:path>
                <a:path w="532130" h="155575">
                  <a:moveTo>
                    <a:pt x="58171" y="33040"/>
                  </a:moveTo>
                  <a:lnTo>
                    <a:pt x="43469" y="33040"/>
                  </a:lnTo>
                  <a:lnTo>
                    <a:pt x="43469" y="119882"/>
                  </a:lnTo>
                  <a:lnTo>
                    <a:pt x="58171" y="119882"/>
                  </a:lnTo>
                  <a:lnTo>
                    <a:pt x="58171" y="33040"/>
                  </a:lnTo>
                  <a:close/>
                </a:path>
                <a:path w="532130" h="155575">
                  <a:moveTo>
                    <a:pt x="95051" y="33040"/>
                  </a:moveTo>
                  <a:lnTo>
                    <a:pt x="81744" y="33040"/>
                  </a:lnTo>
                  <a:lnTo>
                    <a:pt x="81744" y="119882"/>
                  </a:lnTo>
                  <a:lnTo>
                    <a:pt x="96445" y="119882"/>
                  </a:lnTo>
                  <a:lnTo>
                    <a:pt x="96522" y="61017"/>
                  </a:lnTo>
                  <a:lnTo>
                    <a:pt x="98727" y="53801"/>
                  </a:lnTo>
                  <a:lnTo>
                    <a:pt x="103289" y="49750"/>
                  </a:lnTo>
                  <a:lnTo>
                    <a:pt x="107852" y="45826"/>
                  </a:lnTo>
                  <a:lnTo>
                    <a:pt x="109215" y="45319"/>
                  </a:lnTo>
                  <a:lnTo>
                    <a:pt x="95051" y="45319"/>
                  </a:lnTo>
                  <a:lnTo>
                    <a:pt x="95051" y="33040"/>
                  </a:lnTo>
                  <a:close/>
                </a:path>
                <a:path w="532130" h="155575">
                  <a:moveTo>
                    <a:pt x="148809" y="43801"/>
                  </a:moveTo>
                  <a:lnTo>
                    <a:pt x="123440" y="43801"/>
                  </a:lnTo>
                  <a:lnTo>
                    <a:pt x="126862" y="44687"/>
                  </a:lnTo>
                  <a:lnTo>
                    <a:pt x="129904" y="46459"/>
                  </a:lnTo>
                  <a:lnTo>
                    <a:pt x="137634" y="61017"/>
                  </a:lnTo>
                  <a:lnTo>
                    <a:pt x="137634" y="119882"/>
                  </a:lnTo>
                  <a:lnTo>
                    <a:pt x="152336" y="119882"/>
                  </a:lnTo>
                  <a:lnTo>
                    <a:pt x="152336" y="59625"/>
                  </a:lnTo>
                  <a:lnTo>
                    <a:pt x="152082" y="54941"/>
                  </a:lnTo>
                  <a:lnTo>
                    <a:pt x="151575" y="52156"/>
                  </a:lnTo>
                  <a:lnTo>
                    <a:pt x="150688" y="47978"/>
                  </a:lnTo>
                  <a:lnTo>
                    <a:pt x="149167" y="44306"/>
                  </a:lnTo>
                  <a:lnTo>
                    <a:pt x="148809" y="43801"/>
                  </a:lnTo>
                  <a:close/>
                </a:path>
                <a:path w="532130" h="155575">
                  <a:moveTo>
                    <a:pt x="127876" y="31141"/>
                  </a:moveTo>
                  <a:lnTo>
                    <a:pt x="122679" y="31141"/>
                  </a:lnTo>
                  <a:lnTo>
                    <a:pt x="114156" y="32028"/>
                  </a:lnTo>
                  <a:lnTo>
                    <a:pt x="106726" y="34670"/>
                  </a:lnTo>
                  <a:lnTo>
                    <a:pt x="100348" y="39099"/>
                  </a:lnTo>
                  <a:lnTo>
                    <a:pt x="95051" y="45319"/>
                  </a:lnTo>
                  <a:lnTo>
                    <a:pt x="109215" y="45319"/>
                  </a:lnTo>
                  <a:lnTo>
                    <a:pt x="113301" y="43801"/>
                  </a:lnTo>
                  <a:lnTo>
                    <a:pt x="148809" y="43801"/>
                  </a:lnTo>
                  <a:lnTo>
                    <a:pt x="144858" y="38230"/>
                  </a:lnTo>
                  <a:lnTo>
                    <a:pt x="141563" y="35825"/>
                  </a:lnTo>
                  <a:lnTo>
                    <a:pt x="132658" y="32021"/>
                  </a:lnTo>
                  <a:lnTo>
                    <a:pt x="127876" y="31141"/>
                  </a:lnTo>
                  <a:close/>
                </a:path>
                <a:path w="532130" h="155575">
                  <a:moveTo>
                    <a:pt x="192384" y="0"/>
                  </a:moveTo>
                  <a:lnTo>
                    <a:pt x="177683" y="0"/>
                  </a:lnTo>
                  <a:lnTo>
                    <a:pt x="177683" y="17090"/>
                  </a:lnTo>
                  <a:lnTo>
                    <a:pt x="192384" y="17090"/>
                  </a:lnTo>
                  <a:lnTo>
                    <a:pt x="192384" y="0"/>
                  </a:lnTo>
                  <a:close/>
                </a:path>
                <a:path w="532130" h="155575">
                  <a:moveTo>
                    <a:pt x="161841" y="141023"/>
                  </a:moveTo>
                  <a:lnTo>
                    <a:pt x="159053" y="153555"/>
                  </a:lnTo>
                  <a:lnTo>
                    <a:pt x="162728" y="154569"/>
                  </a:lnTo>
                  <a:lnTo>
                    <a:pt x="166530" y="155074"/>
                  </a:lnTo>
                  <a:lnTo>
                    <a:pt x="178823" y="155074"/>
                  </a:lnTo>
                  <a:lnTo>
                    <a:pt x="184654" y="152290"/>
                  </a:lnTo>
                  <a:lnTo>
                    <a:pt x="188202" y="146846"/>
                  </a:lnTo>
                  <a:lnTo>
                    <a:pt x="190990" y="142669"/>
                  </a:lnTo>
                  <a:lnTo>
                    <a:pt x="191084" y="142162"/>
                  </a:lnTo>
                  <a:lnTo>
                    <a:pt x="167038" y="142162"/>
                  </a:lnTo>
                  <a:lnTo>
                    <a:pt x="164755" y="141782"/>
                  </a:lnTo>
                  <a:lnTo>
                    <a:pt x="161841" y="141023"/>
                  </a:lnTo>
                  <a:close/>
                </a:path>
                <a:path w="532130" h="155575">
                  <a:moveTo>
                    <a:pt x="192384" y="33040"/>
                  </a:moveTo>
                  <a:lnTo>
                    <a:pt x="177683" y="33040"/>
                  </a:lnTo>
                  <a:lnTo>
                    <a:pt x="177683" y="132162"/>
                  </a:lnTo>
                  <a:lnTo>
                    <a:pt x="176922" y="137226"/>
                  </a:lnTo>
                  <a:lnTo>
                    <a:pt x="175402" y="139124"/>
                  </a:lnTo>
                  <a:lnTo>
                    <a:pt x="174007" y="141150"/>
                  </a:lnTo>
                  <a:lnTo>
                    <a:pt x="171726" y="142162"/>
                  </a:lnTo>
                  <a:lnTo>
                    <a:pt x="191084" y="142162"/>
                  </a:lnTo>
                  <a:lnTo>
                    <a:pt x="192384" y="135200"/>
                  </a:lnTo>
                  <a:lnTo>
                    <a:pt x="192384" y="33040"/>
                  </a:lnTo>
                  <a:close/>
                </a:path>
                <a:path w="532130" h="155575">
                  <a:moveTo>
                    <a:pt x="255625" y="69119"/>
                  </a:moveTo>
                  <a:lnTo>
                    <a:pt x="210381" y="69119"/>
                  </a:lnTo>
                  <a:lnTo>
                    <a:pt x="210381" y="83930"/>
                  </a:lnTo>
                  <a:lnTo>
                    <a:pt x="255625" y="83930"/>
                  </a:lnTo>
                  <a:lnTo>
                    <a:pt x="255625" y="69119"/>
                  </a:lnTo>
                  <a:close/>
                </a:path>
                <a:path w="532130" h="155575">
                  <a:moveTo>
                    <a:pt x="286929" y="33040"/>
                  </a:moveTo>
                  <a:lnTo>
                    <a:pt x="273495" y="33040"/>
                  </a:lnTo>
                  <a:lnTo>
                    <a:pt x="273495" y="153050"/>
                  </a:lnTo>
                  <a:lnTo>
                    <a:pt x="288324" y="153050"/>
                  </a:lnTo>
                  <a:lnTo>
                    <a:pt x="288324" y="110895"/>
                  </a:lnTo>
                  <a:lnTo>
                    <a:pt x="337555" y="110895"/>
                  </a:lnTo>
                  <a:lnTo>
                    <a:pt x="338538" y="109754"/>
                  </a:lnTo>
                  <a:lnTo>
                    <a:pt x="303659" y="109754"/>
                  </a:lnTo>
                  <a:lnTo>
                    <a:pt x="298208" y="106970"/>
                  </a:lnTo>
                  <a:lnTo>
                    <a:pt x="286929" y="76968"/>
                  </a:lnTo>
                  <a:lnTo>
                    <a:pt x="287381" y="69038"/>
                  </a:lnTo>
                  <a:lnTo>
                    <a:pt x="301395" y="44306"/>
                  </a:lnTo>
                  <a:lnTo>
                    <a:pt x="286929" y="44306"/>
                  </a:lnTo>
                  <a:lnTo>
                    <a:pt x="286929" y="33040"/>
                  </a:lnTo>
                  <a:close/>
                </a:path>
                <a:path w="532130" h="155575">
                  <a:moveTo>
                    <a:pt x="337555" y="110895"/>
                  </a:moveTo>
                  <a:lnTo>
                    <a:pt x="288324" y="110895"/>
                  </a:lnTo>
                  <a:lnTo>
                    <a:pt x="290732" y="114059"/>
                  </a:lnTo>
                  <a:lnTo>
                    <a:pt x="294026" y="116591"/>
                  </a:lnTo>
                  <a:lnTo>
                    <a:pt x="297955" y="118743"/>
                  </a:lnTo>
                  <a:lnTo>
                    <a:pt x="301758" y="120769"/>
                  </a:lnTo>
                  <a:lnTo>
                    <a:pt x="306193" y="121781"/>
                  </a:lnTo>
                  <a:lnTo>
                    <a:pt x="317853" y="121781"/>
                  </a:lnTo>
                  <a:lnTo>
                    <a:pt x="324190" y="119882"/>
                  </a:lnTo>
                  <a:lnTo>
                    <a:pt x="336356" y="112287"/>
                  </a:lnTo>
                  <a:lnTo>
                    <a:pt x="337555" y="110895"/>
                  </a:lnTo>
                  <a:close/>
                </a:path>
                <a:path w="532130" h="155575">
                  <a:moveTo>
                    <a:pt x="339139" y="42661"/>
                  </a:moveTo>
                  <a:lnTo>
                    <a:pt x="317093" y="42661"/>
                  </a:lnTo>
                  <a:lnTo>
                    <a:pt x="322543" y="45319"/>
                  </a:lnTo>
                  <a:lnTo>
                    <a:pt x="327105" y="50890"/>
                  </a:lnTo>
                  <a:lnTo>
                    <a:pt x="330099" y="55514"/>
                  </a:lnTo>
                  <a:lnTo>
                    <a:pt x="332238" y="61207"/>
                  </a:lnTo>
                  <a:lnTo>
                    <a:pt x="333521" y="67944"/>
                  </a:lnTo>
                  <a:lnTo>
                    <a:pt x="333949" y="75702"/>
                  </a:lnTo>
                  <a:lnTo>
                    <a:pt x="333501" y="83847"/>
                  </a:lnTo>
                  <a:lnTo>
                    <a:pt x="316712" y="109754"/>
                  </a:lnTo>
                  <a:lnTo>
                    <a:pt x="338538" y="109754"/>
                  </a:lnTo>
                  <a:lnTo>
                    <a:pt x="341045" y="106843"/>
                  </a:lnTo>
                  <a:lnTo>
                    <a:pt x="347383" y="92665"/>
                  </a:lnTo>
                  <a:lnTo>
                    <a:pt x="349012" y="84776"/>
                  </a:lnTo>
                  <a:lnTo>
                    <a:pt x="349030" y="67473"/>
                  </a:lnTo>
                  <a:lnTo>
                    <a:pt x="347510" y="59877"/>
                  </a:lnTo>
                  <a:lnTo>
                    <a:pt x="344594" y="52915"/>
                  </a:lnTo>
                  <a:lnTo>
                    <a:pt x="341806" y="45952"/>
                  </a:lnTo>
                  <a:lnTo>
                    <a:pt x="339139" y="42661"/>
                  </a:lnTo>
                  <a:close/>
                </a:path>
                <a:path w="532130" h="155575">
                  <a:moveTo>
                    <a:pt x="319627" y="31141"/>
                  </a:moveTo>
                  <a:lnTo>
                    <a:pt x="306447" y="31141"/>
                  </a:lnTo>
                  <a:lnTo>
                    <a:pt x="301631" y="32153"/>
                  </a:lnTo>
                  <a:lnTo>
                    <a:pt x="297701" y="34433"/>
                  </a:lnTo>
                  <a:lnTo>
                    <a:pt x="293646" y="36584"/>
                  </a:lnTo>
                  <a:lnTo>
                    <a:pt x="290098" y="39876"/>
                  </a:lnTo>
                  <a:lnTo>
                    <a:pt x="286929" y="44306"/>
                  </a:lnTo>
                  <a:lnTo>
                    <a:pt x="301395" y="44306"/>
                  </a:lnTo>
                  <a:lnTo>
                    <a:pt x="304545" y="42661"/>
                  </a:lnTo>
                  <a:lnTo>
                    <a:pt x="339139" y="42661"/>
                  </a:lnTo>
                  <a:lnTo>
                    <a:pt x="337497" y="40636"/>
                  </a:lnTo>
                  <a:lnTo>
                    <a:pt x="326091" y="33040"/>
                  </a:lnTo>
                  <a:lnTo>
                    <a:pt x="319627" y="31141"/>
                  </a:lnTo>
                  <a:close/>
                </a:path>
                <a:path w="532130" h="155575">
                  <a:moveTo>
                    <a:pt x="404794" y="31141"/>
                  </a:moveTo>
                  <a:lnTo>
                    <a:pt x="367375" y="55478"/>
                  </a:lnTo>
                  <a:lnTo>
                    <a:pt x="363985" y="76461"/>
                  </a:lnTo>
                  <a:lnTo>
                    <a:pt x="364696" y="86814"/>
                  </a:lnTo>
                  <a:lnTo>
                    <a:pt x="388271" y="118854"/>
                  </a:lnTo>
                  <a:lnTo>
                    <a:pt x="404794" y="121781"/>
                  </a:lnTo>
                  <a:lnTo>
                    <a:pt x="412398" y="121781"/>
                  </a:lnTo>
                  <a:lnTo>
                    <a:pt x="419369" y="120008"/>
                  </a:lnTo>
                  <a:lnTo>
                    <a:pt x="425832" y="116464"/>
                  </a:lnTo>
                  <a:lnTo>
                    <a:pt x="432169" y="112919"/>
                  </a:lnTo>
                  <a:lnTo>
                    <a:pt x="435338" y="109754"/>
                  </a:lnTo>
                  <a:lnTo>
                    <a:pt x="397443" y="109754"/>
                  </a:lnTo>
                  <a:lnTo>
                    <a:pt x="391360" y="106970"/>
                  </a:lnTo>
                  <a:lnTo>
                    <a:pt x="379194" y="76461"/>
                  </a:lnTo>
                  <a:lnTo>
                    <a:pt x="379645" y="68630"/>
                  </a:lnTo>
                  <a:lnTo>
                    <a:pt x="397443" y="43294"/>
                  </a:lnTo>
                  <a:lnTo>
                    <a:pt x="434463" y="43294"/>
                  </a:lnTo>
                  <a:lnTo>
                    <a:pt x="434070" y="42787"/>
                  </a:lnTo>
                  <a:lnTo>
                    <a:pt x="427963" y="37656"/>
                  </a:lnTo>
                  <a:lnTo>
                    <a:pt x="421048" y="34021"/>
                  </a:lnTo>
                  <a:lnTo>
                    <a:pt x="413325" y="31857"/>
                  </a:lnTo>
                  <a:lnTo>
                    <a:pt x="404794" y="31141"/>
                  </a:lnTo>
                  <a:close/>
                </a:path>
                <a:path w="532130" h="155575">
                  <a:moveTo>
                    <a:pt x="434463" y="43294"/>
                  </a:moveTo>
                  <a:lnTo>
                    <a:pt x="412018" y="43294"/>
                  </a:lnTo>
                  <a:lnTo>
                    <a:pt x="418101" y="46079"/>
                  </a:lnTo>
                  <a:lnTo>
                    <a:pt x="423044" y="51522"/>
                  </a:lnTo>
                  <a:lnTo>
                    <a:pt x="430239" y="76461"/>
                  </a:lnTo>
                  <a:lnTo>
                    <a:pt x="429863" y="83119"/>
                  </a:lnTo>
                  <a:lnTo>
                    <a:pt x="412145" y="109754"/>
                  </a:lnTo>
                  <a:lnTo>
                    <a:pt x="435338" y="109754"/>
                  </a:lnTo>
                  <a:lnTo>
                    <a:pt x="445476" y="75195"/>
                  </a:lnTo>
                  <a:lnTo>
                    <a:pt x="444763" y="65414"/>
                  </a:lnTo>
                  <a:lnTo>
                    <a:pt x="442625" y="56760"/>
                  </a:lnTo>
                  <a:lnTo>
                    <a:pt x="439060" y="49222"/>
                  </a:lnTo>
                  <a:lnTo>
                    <a:pt x="434463" y="43294"/>
                  </a:lnTo>
                  <a:close/>
                </a:path>
                <a:path w="532130" h="155575">
                  <a:moveTo>
                    <a:pt x="474118" y="91652"/>
                  </a:moveTo>
                  <a:lnTo>
                    <a:pt x="459544" y="93931"/>
                  </a:lnTo>
                  <a:lnTo>
                    <a:pt x="461191" y="103172"/>
                  </a:lnTo>
                  <a:lnTo>
                    <a:pt x="464993" y="110134"/>
                  </a:lnTo>
                  <a:lnTo>
                    <a:pt x="496804" y="121781"/>
                  </a:lnTo>
                  <a:lnTo>
                    <a:pt x="503521" y="121781"/>
                  </a:lnTo>
                  <a:lnTo>
                    <a:pt x="509732" y="120642"/>
                  </a:lnTo>
                  <a:lnTo>
                    <a:pt x="515054" y="118237"/>
                  </a:lnTo>
                  <a:lnTo>
                    <a:pt x="520504" y="115831"/>
                  </a:lnTo>
                  <a:lnTo>
                    <a:pt x="524559" y="112539"/>
                  </a:lnTo>
                  <a:lnTo>
                    <a:pt x="526445" y="109754"/>
                  </a:lnTo>
                  <a:lnTo>
                    <a:pt x="489960" y="109754"/>
                  </a:lnTo>
                  <a:lnTo>
                    <a:pt x="484765" y="108110"/>
                  </a:lnTo>
                  <a:lnTo>
                    <a:pt x="480962" y="105070"/>
                  </a:lnTo>
                  <a:lnTo>
                    <a:pt x="477287" y="101906"/>
                  </a:lnTo>
                  <a:lnTo>
                    <a:pt x="475006" y="97476"/>
                  </a:lnTo>
                  <a:lnTo>
                    <a:pt x="474118" y="91652"/>
                  </a:lnTo>
                  <a:close/>
                </a:path>
                <a:path w="532130" h="155575">
                  <a:moveTo>
                    <a:pt x="500860" y="31141"/>
                  </a:moveTo>
                  <a:lnTo>
                    <a:pt x="489581" y="31141"/>
                  </a:lnTo>
                  <a:lnTo>
                    <a:pt x="485272" y="31648"/>
                  </a:lnTo>
                  <a:lnTo>
                    <a:pt x="462079" y="52282"/>
                  </a:lnTo>
                  <a:lnTo>
                    <a:pt x="462079" y="60384"/>
                  </a:lnTo>
                  <a:lnTo>
                    <a:pt x="463092" y="64181"/>
                  </a:lnTo>
                  <a:lnTo>
                    <a:pt x="467401" y="71271"/>
                  </a:lnTo>
                  <a:lnTo>
                    <a:pt x="470570" y="74056"/>
                  </a:lnTo>
                  <a:lnTo>
                    <a:pt x="474752" y="75954"/>
                  </a:lnTo>
                  <a:lnTo>
                    <a:pt x="478934" y="77980"/>
                  </a:lnTo>
                  <a:lnTo>
                    <a:pt x="486412" y="80385"/>
                  </a:lnTo>
                  <a:lnTo>
                    <a:pt x="505296" y="85069"/>
                  </a:lnTo>
                  <a:lnTo>
                    <a:pt x="510239" y="86715"/>
                  </a:lnTo>
                  <a:lnTo>
                    <a:pt x="512265" y="87981"/>
                  </a:lnTo>
                  <a:lnTo>
                    <a:pt x="515181" y="90007"/>
                  </a:lnTo>
                  <a:lnTo>
                    <a:pt x="516575" y="92538"/>
                  </a:lnTo>
                  <a:lnTo>
                    <a:pt x="516575" y="99627"/>
                  </a:lnTo>
                  <a:lnTo>
                    <a:pt x="515054" y="102792"/>
                  </a:lnTo>
                  <a:lnTo>
                    <a:pt x="508464" y="108362"/>
                  </a:lnTo>
                  <a:lnTo>
                    <a:pt x="503394" y="109754"/>
                  </a:lnTo>
                  <a:lnTo>
                    <a:pt x="526445" y="109754"/>
                  </a:lnTo>
                  <a:lnTo>
                    <a:pt x="527556" y="108110"/>
                  </a:lnTo>
                  <a:lnTo>
                    <a:pt x="530390" y="103805"/>
                  </a:lnTo>
                  <a:lnTo>
                    <a:pt x="531667" y="99627"/>
                  </a:lnTo>
                  <a:lnTo>
                    <a:pt x="531783" y="89373"/>
                  </a:lnTo>
                  <a:lnTo>
                    <a:pt x="530642" y="85069"/>
                  </a:lnTo>
                  <a:lnTo>
                    <a:pt x="528234" y="81777"/>
                  </a:lnTo>
                  <a:lnTo>
                    <a:pt x="525953" y="78360"/>
                  </a:lnTo>
                  <a:lnTo>
                    <a:pt x="496804" y="67219"/>
                  </a:lnTo>
                  <a:lnTo>
                    <a:pt x="489581" y="65194"/>
                  </a:lnTo>
                  <a:lnTo>
                    <a:pt x="476272" y="56333"/>
                  </a:lnTo>
                  <a:lnTo>
                    <a:pt x="476272" y="51396"/>
                  </a:lnTo>
                  <a:lnTo>
                    <a:pt x="477794" y="48737"/>
                  </a:lnTo>
                  <a:lnTo>
                    <a:pt x="483497" y="44306"/>
                  </a:lnTo>
                  <a:lnTo>
                    <a:pt x="488313" y="43167"/>
                  </a:lnTo>
                  <a:lnTo>
                    <a:pt x="524252" y="43167"/>
                  </a:lnTo>
                  <a:lnTo>
                    <a:pt x="523419" y="42028"/>
                  </a:lnTo>
                  <a:lnTo>
                    <a:pt x="521011" y="38610"/>
                  </a:lnTo>
                  <a:lnTo>
                    <a:pt x="517208" y="35952"/>
                  </a:lnTo>
                  <a:lnTo>
                    <a:pt x="512013" y="34053"/>
                  </a:lnTo>
                  <a:lnTo>
                    <a:pt x="506816" y="32028"/>
                  </a:lnTo>
                  <a:lnTo>
                    <a:pt x="500860" y="31141"/>
                  </a:lnTo>
                  <a:close/>
                </a:path>
                <a:path w="532130" h="155575">
                  <a:moveTo>
                    <a:pt x="524252" y="43167"/>
                  </a:moveTo>
                  <a:lnTo>
                    <a:pt x="500860" y="43167"/>
                  </a:lnTo>
                  <a:lnTo>
                    <a:pt x="505296" y="44433"/>
                  </a:lnTo>
                  <a:lnTo>
                    <a:pt x="508464" y="46965"/>
                  </a:lnTo>
                  <a:lnTo>
                    <a:pt x="511506" y="49496"/>
                  </a:lnTo>
                  <a:lnTo>
                    <a:pt x="513407" y="52915"/>
                  </a:lnTo>
                  <a:lnTo>
                    <a:pt x="514041" y="57345"/>
                  </a:lnTo>
                  <a:lnTo>
                    <a:pt x="528488" y="55446"/>
                  </a:lnTo>
                  <a:lnTo>
                    <a:pt x="527601" y="49876"/>
                  </a:lnTo>
                  <a:lnTo>
                    <a:pt x="525826" y="45319"/>
                  </a:lnTo>
                  <a:lnTo>
                    <a:pt x="524252" y="431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01585" y="2054137"/>
              <a:ext cx="884555" cy="0"/>
            </a:xfrm>
            <a:custGeom>
              <a:avLst/>
              <a:gdLst/>
              <a:ahLst/>
              <a:cxnLst/>
              <a:rect l="l" t="t" r="r" b="b"/>
              <a:pathLst>
                <a:path w="884554" h="0">
                  <a:moveTo>
                    <a:pt x="0" y="0"/>
                  </a:moveTo>
                  <a:lnTo>
                    <a:pt x="884237" y="0"/>
                  </a:lnTo>
                </a:path>
              </a:pathLst>
            </a:custGeom>
            <a:ln w="18988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54181" y="2937370"/>
              <a:ext cx="442595" cy="220979"/>
            </a:xfrm>
            <a:custGeom>
              <a:avLst/>
              <a:gdLst/>
              <a:ahLst/>
              <a:cxnLst/>
              <a:rect l="l" t="t" r="r" b="b"/>
              <a:pathLst>
                <a:path w="442594" h="220980">
                  <a:moveTo>
                    <a:pt x="221060" y="0"/>
                  </a:moveTo>
                  <a:lnTo>
                    <a:pt x="221060" y="220776"/>
                  </a:lnTo>
                </a:path>
                <a:path w="442594" h="220980">
                  <a:moveTo>
                    <a:pt x="0" y="220776"/>
                  </a:moveTo>
                  <a:lnTo>
                    <a:pt x="442126" y="220776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77885" y="2030338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26" y="0"/>
                  </a:moveTo>
                  <a:lnTo>
                    <a:pt x="0" y="0"/>
                  </a:lnTo>
                  <a:lnTo>
                    <a:pt x="0" y="47472"/>
                  </a:lnTo>
                  <a:lnTo>
                    <a:pt x="47526" y="47472"/>
                  </a:lnTo>
                  <a:lnTo>
                    <a:pt x="47526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75242" y="2054137"/>
              <a:ext cx="1326515" cy="0"/>
            </a:xfrm>
            <a:custGeom>
              <a:avLst/>
              <a:gdLst/>
              <a:ahLst/>
              <a:cxnLst/>
              <a:rect l="l" t="t" r="r" b="b"/>
              <a:pathLst>
                <a:path w="1326514" h="0">
                  <a:moveTo>
                    <a:pt x="0" y="0"/>
                  </a:moveTo>
                  <a:lnTo>
                    <a:pt x="221065" y="0"/>
                  </a:lnTo>
                </a:path>
                <a:path w="1326514" h="0">
                  <a:moveTo>
                    <a:pt x="1105315" y="0"/>
                  </a:moveTo>
                  <a:lnTo>
                    <a:pt x="1326343" y="0"/>
                  </a:lnTo>
                </a:path>
              </a:pathLst>
            </a:custGeom>
            <a:ln w="1899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396337" y="2274914"/>
              <a:ext cx="221615" cy="441959"/>
            </a:xfrm>
            <a:custGeom>
              <a:avLst/>
              <a:gdLst/>
              <a:ahLst/>
              <a:cxnLst/>
              <a:rect l="l" t="t" r="r" b="b"/>
              <a:pathLst>
                <a:path w="221614" h="441960">
                  <a:moveTo>
                    <a:pt x="0" y="220776"/>
                  </a:moveTo>
                  <a:lnTo>
                    <a:pt x="0" y="0"/>
                  </a:lnTo>
                </a:path>
                <a:path w="221614" h="441960">
                  <a:moveTo>
                    <a:pt x="0" y="220776"/>
                  </a:moveTo>
                  <a:lnTo>
                    <a:pt x="221154" y="220776"/>
                  </a:lnTo>
                </a:path>
                <a:path w="221614" h="441960">
                  <a:moveTo>
                    <a:pt x="0" y="0"/>
                  </a:moveTo>
                  <a:lnTo>
                    <a:pt x="221154" y="0"/>
                  </a:lnTo>
                </a:path>
                <a:path w="221614" h="441960">
                  <a:moveTo>
                    <a:pt x="110513" y="441553"/>
                  </a:moveTo>
                  <a:lnTo>
                    <a:pt x="110513" y="220776"/>
                  </a:lnTo>
                </a:path>
                <a:path w="221614" h="441960">
                  <a:moveTo>
                    <a:pt x="221154" y="220776"/>
                  </a:moveTo>
                  <a:lnTo>
                    <a:pt x="221154" y="0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285823" y="2716467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4" h="0">
                  <a:moveTo>
                    <a:pt x="0" y="0"/>
                  </a:moveTo>
                  <a:lnTo>
                    <a:pt x="221027" y="0"/>
                  </a:lnTo>
                </a:path>
              </a:pathLst>
            </a:custGeom>
            <a:ln w="18988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483140" y="269280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36" y="0"/>
                  </a:moveTo>
                  <a:lnTo>
                    <a:pt x="0" y="0"/>
                  </a:lnTo>
                  <a:lnTo>
                    <a:pt x="0" y="47459"/>
                  </a:lnTo>
                  <a:lnTo>
                    <a:pt x="47536" y="47459"/>
                  </a:lnTo>
                  <a:lnTo>
                    <a:pt x="47536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285823" y="2054137"/>
              <a:ext cx="442595" cy="662940"/>
            </a:xfrm>
            <a:custGeom>
              <a:avLst/>
              <a:gdLst/>
              <a:ahLst/>
              <a:cxnLst/>
              <a:rect l="l" t="t" r="r" b="b"/>
              <a:pathLst>
                <a:path w="442595" h="662939">
                  <a:moveTo>
                    <a:pt x="221027" y="662329"/>
                  </a:moveTo>
                  <a:lnTo>
                    <a:pt x="442182" y="662329"/>
                  </a:lnTo>
                </a:path>
                <a:path w="442595" h="662939">
                  <a:moveTo>
                    <a:pt x="0" y="0"/>
                  </a:moveTo>
                  <a:lnTo>
                    <a:pt x="0" y="662329"/>
                  </a:lnTo>
                </a:path>
              </a:pathLst>
            </a:custGeom>
            <a:ln w="1899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285823" y="2716467"/>
              <a:ext cx="221615" cy="220979"/>
            </a:xfrm>
            <a:custGeom>
              <a:avLst/>
              <a:gdLst/>
              <a:ahLst/>
              <a:cxnLst/>
              <a:rect l="l" t="t" r="r" b="b"/>
              <a:pathLst>
                <a:path w="221614" h="220980">
                  <a:moveTo>
                    <a:pt x="110513" y="110514"/>
                  </a:moveTo>
                  <a:lnTo>
                    <a:pt x="110513" y="220903"/>
                  </a:lnTo>
                </a:path>
                <a:path w="221614" h="220980">
                  <a:moveTo>
                    <a:pt x="221027" y="0"/>
                  </a:moveTo>
                  <a:lnTo>
                    <a:pt x="110513" y="110514"/>
                  </a:lnTo>
                </a:path>
                <a:path w="221614" h="220980">
                  <a:moveTo>
                    <a:pt x="110513" y="110514"/>
                  </a:moveTo>
                  <a:lnTo>
                    <a:pt x="0" y="110514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6238" y="2742671"/>
              <a:ext cx="113681" cy="11963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275452" y="4703799"/>
              <a:ext cx="442595" cy="220979"/>
            </a:xfrm>
            <a:custGeom>
              <a:avLst/>
              <a:gdLst/>
              <a:ahLst/>
              <a:cxnLst/>
              <a:rect l="l" t="t" r="r" b="b"/>
              <a:pathLst>
                <a:path w="442595" h="220979">
                  <a:moveTo>
                    <a:pt x="221027" y="0"/>
                  </a:moveTo>
                  <a:lnTo>
                    <a:pt x="221027" y="220814"/>
                  </a:lnTo>
                </a:path>
                <a:path w="442595" h="220979">
                  <a:moveTo>
                    <a:pt x="0" y="220814"/>
                  </a:moveTo>
                  <a:lnTo>
                    <a:pt x="442055" y="220814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72653" y="379680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26" y="0"/>
                  </a:moveTo>
                  <a:lnTo>
                    <a:pt x="0" y="0"/>
                  </a:lnTo>
                  <a:lnTo>
                    <a:pt x="0" y="47472"/>
                  </a:lnTo>
                  <a:lnTo>
                    <a:pt x="47526" y="47472"/>
                  </a:lnTo>
                  <a:lnTo>
                    <a:pt x="47526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506850" y="3378924"/>
              <a:ext cx="1990089" cy="1104265"/>
            </a:xfrm>
            <a:custGeom>
              <a:avLst/>
              <a:gdLst/>
              <a:ahLst/>
              <a:cxnLst/>
              <a:rect l="l" t="t" r="r" b="b"/>
              <a:pathLst>
                <a:path w="1990089" h="1104264">
                  <a:moveTo>
                    <a:pt x="1326419" y="441679"/>
                  </a:moveTo>
                  <a:lnTo>
                    <a:pt x="1989628" y="441679"/>
                  </a:lnTo>
                </a:path>
                <a:path w="1990089" h="1104264">
                  <a:moveTo>
                    <a:pt x="1326419" y="1104073"/>
                  </a:moveTo>
                  <a:lnTo>
                    <a:pt x="1326419" y="441679"/>
                  </a:lnTo>
                </a:path>
                <a:path w="1990089" h="1104264">
                  <a:moveTo>
                    <a:pt x="1989628" y="441679"/>
                  </a:moveTo>
                  <a:lnTo>
                    <a:pt x="1989628" y="662456"/>
                  </a:lnTo>
                </a:path>
                <a:path w="1990089" h="1104264">
                  <a:moveTo>
                    <a:pt x="1768601" y="0"/>
                  </a:moveTo>
                  <a:lnTo>
                    <a:pt x="1989628" y="0"/>
                  </a:lnTo>
                </a:path>
                <a:path w="1990089" h="1104264">
                  <a:moveTo>
                    <a:pt x="1989628" y="0"/>
                  </a:moveTo>
                  <a:lnTo>
                    <a:pt x="1989628" y="441679"/>
                  </a:lnTo>
                </a:path>
                <a:path w="1990089" h="1104264">
                  <a:moveTo>
                    <a:pt x="0" y="1104073"/>
                  </a:moveTo>
                  <a:lnTo>
                    <a:pt x="1326419" y="1104073"/>
                  </a:lnTo>
                </a:path>
              </a:pathLst>
            </a:custGeom>
            <a:ln w="1899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430196" y="4041380"/>
              <a:ext cx="132715" cy="662940"/>
            </a:xfrm>
            <a:custGeom>
              <a:avLst/>
              <a:gdLst/>
              <a:ahLst/>
              <a:cxnLst/>
              <a:rect l="l" t="t" r="r" b="b"/>
              <a:pathLst>
                <a:path w="132714" h="662939">
                  <a:moveTo>
                    <a:pt x="66282" y="165595"/>
                  </a:moveTo>
                  <a:lnTo>
                    <a:pt x="66282" y="0"/>
                  </a:lnTo>
                </a:path>
                <a:path w="132714" h="662939">
                  <a:moveTo>
                    <a:pt x="0" y="165595"/>
                  </a:moveTo>
                  <a:lnTo>
                    <a:pt x="132565" y="165595"/>
                  </a:lnTo>
                </a:path>
                <a:path w="132714" h="662939">
                  <a:moveTo>
                    <a:pt x="0" y="496810"/>
                  </a:moveTo>
                  <a:lnTo>
                    <a:pt x="0" y="165595"/>
                  </a:lnTo>
                </a:path>
                <a:path w="132714" h="662939">
                  <a:moveTo>
                    <a:pt x="132565" y="165595"/>
                  </a:moveTo>
                  <a:lnTo>
                    <a:pt x="132565" y="496810"/>
                  </a:lnTo>
                </a:path>
                <a:path w="132714" h="662939">
                  <a:moveTo>
                    <a:pt x="132565" y="496810"/>
                  </a:moveTo>
                  <a:lnTo>
                    <a:pt x="0" y="496810"/>
                  </a:lnTo>
                </a:path>
                <a:path w="132714" h="662939">
                  <a:moveTo>
                    <a:pt x="66282" y="496810"/>
                  </a:moveTo>
                  <a:lnTo>
                    <a:pt x="66282" y="662418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966088" y="4685709"/>
              <a:ext cx="478790" cy="121920"/>
            </a:xfrm>
            <a:custGeom>
              <a:avLst/>
              <a:gdLst/>
              <a:ahLst/>
              <a:cxnLst/>
              <a:rect l="l" t="t" r="r" b="b"/>
              <a:pathLst>
                <a:path w="478789" h="121920">
                  <a:moveTo>
                    <a:pt x="63621" y="0"/>
                  </a:moveTo>
                  <a:lnTo>
                    <a:pt x="0" y="0"/>
                  </a:lnTo>
                  <a:lnTo>
                    <a:pt x="0" y="119363"/>
                  </a:lnTo>
                  <a:lnTo>
                    <a:pt x="15841" y="119363"/>
                  </a:lnTo>
                  <a:lnTo>
                    <a:pt x="15841" y="66358"/>
                  </a:lnTo>
                  <a:lnTo>
                    <a:pt x="64683" y="66358"/>
                  </a:lnTo>
                  <a:lnTo>
                    <a:pt x="61974" y="65055"/>
                  </a:lnTo>
                  <a:lnTo>
                    <a:pt x="69980" y="63479"/>
                  </a:lnTo>
                  <a:lnTo>
                    <a:pt x="76881" y="61107"/>
                  </a:lnTo>
                  <a:lnTo>
                    <a:pt x="82665" y="57939"/>
                  </a:lnTo>
                  <a:lnTo>
                    <a:pt x="87321" y="53978"/>
                  </a:lnTo>
                  <a:lnTo>
                    <a:pt x="88563" y="52687"/>
                  </a:lnTo>
                  <a:lnTo>
                    <a:pt x="15841" y="52687"/>
                  </a:lnTo>
                  <a:lnTo>
                    <a:pt x="15841" y="13190"/>
                  </a:lnTo>
                  <a:lnTo>
                    <a:pt x="89774" y="13190"/>
                  </a:lnTo>
                  <a:lnTo>
                    <a:pt x="87321" y="9151"/>
                  </a:lnTo>
                  <a:lnTo>
                    <a:pt x="82886" y="5367"/>
                  </a:lnTo>
                  <a:lnTo>
                    <a:pt x="71733" y="1075"/>
                  </a:lnTo>
                  <a:lnTo>
                    <a:pt x="63621" y="0"/>
                  </a:lnTo>
                  <a:close/>
                </a:path>
                <a:path w="478789" h="121920">
                  <a:moveTo>
                    <a:pt x="64683" y="66358"/>
                  </a:moveTo>
                  <a:lnTo>
                    <a:pt x="38275" y="66358"/>
                  </a:lnTo>
                  <a:lnTo>
                    <a:pt x="41189" y="66549"/>
                  </a:lnTo>
                  <a:lnTo>
                    <a:pt x="42964" y="66929"/>
                  </a:lnTo>
                  <a:lnTo>
                    <a:pt x="45499" y="67523"/>
                  </a:lnTo>
                  <a:lnTo>
                    <a:pt x="47906" y="68587"/>
                  </a:lnTo>
                  <a:lnTo>
                    <a:pt x="50187" y="70106"/>
                  </a:lnTo>
                  <a:lnTo>
                    <a:pt x="52595" y="71625"/>
                  </a:lnTo>
                  <a:lnTo>
                    <a:pt x="85420" y="119363"/>
                  </a:lnTo>
                  <a:lnTo>
                    <a:pt x="105318" y="119363"/>
                  </a:lnTo>
                  <a:lnTo>
                    <a:pt x="80477" y="80524"/>
                  </a:lnTo>
                  <a:lnTo>
                    <a:pt x="66156" y="67067"/>
                  </a:lnTo>
                  <a:lnTo>
                    <a:pt x="64683" y="66358"/>
                  </a:lnTo>
                  <a:close/>
                </a:path>
                <a:path w="478789" h="121920">
                  <a:moveTo>
                    <a:pt x="89774" y="13190"/>
                  </a:moveTo>
                  <a:lnTo>
                    <a:pt x="62481" y="13190"/>
                  </a:lnTo>
                  <a:lnTo>
                    <a:pt x="69071" y="15012"/>
                  </a:lnTo>
                  <a:lnTo>
                    <a:pt x="77182" y="22279"/>
                  </a:lnTo>
                  <a:lnTo>
                    <a:pt x="79336" y="26925"/>
                  </a:lnTo>
                  <a:lnTo>
                    <a:pt x="79336" y="36419"/>
                  </a:lnTo>
                  <a:lnTo>
                    <a:pt x="78196" y="39989"/>
                  </a:lnTo>
                  <a:lnTo>
                    <a:pt x="76042" y="43281"/>
                  </a:lnTo>
                  <a:lnTo>
                    <a:pt x="74014" y="46559"/>
                  </a:lnTo>
                  <a:lnTo>
                    <a:pt x="70845" y="48952"/>
                  </a:lnTo>
                  <a:lnTo>
                    <a:pt x="62735" y="51940"/>
                  </a:lnTo>
                  <a:lnTo>
                    <a:pt x="57031" y="52687"/>
                  </a:lnTo>
                  <a:lnTo>
                    <a:pt x="88563" y="52687"/>
                  </a:lnTo>
                  <a:lnTo>
                    <a:pt x="92897" y="48179"/>
                  </a:lnTo>
                  <a:lnTo>
                    <a:pt x="95559" y="41040"/>
                  </a:lnTo>
                  <a:lnTo>
                    <a:pt x="95559" y="26001"/>
                  </a:lnTo>
                  <a:lnTo>
                    <a:pt x="93911" y="20001"/>
                  </a:lnTo>
                  <a:lnTo>
                    <a:pt x="89774" y="13190"/>
                  </a:lnTo>
                  <a:close/>
                </a:path>
                <a:path w="478789" h="121920">
                  <a:moveTo>
                    <a:pt x="139156" y="0"/>
                  </a:moveTo>
                  <a:lnTo>
                    <a:pt x="123314" y="0"/>
                  </a:lnTo>
                  <a:lnTo>
                    <a:pt x="123314" y="119363"/>
                  </a:lnTo>
                  <a:lnTo>
                    <a:pt x="197962" y="119363"/>
                  </a:lnTo>
                  <a:lnTo>
                    <a:pt x="197962" y="105272"/>
                  </a:lnTo>
                  <a:lnTo>
                    <a:pt x="139156" y="105272"/>
                  </a:lnTo>
                  <a:lnTo>
                    <a:pt x="139156" y="0"/>
                  </a:lnTo>
                  <a:close/>
                </a:path>
                <a:path w="478789" h="121920">
                  <a:moveTo>
                    <a:pt x="252839" y="30938"/>
                  </a:moveTo>
                  <a:lnTo>
                    <a:pt x="215609" y="55225"/>
                  </a:lnTo>
                  <a:lnTo>
                    <a:pt x="212283" y="76131"/>
                  </a:lnTo>
                  <a:lnTo>
                    <a:pt x="212974" y="86439"/>
                  </a:lnTo>
                  <a:lnTo>
                    <a:pt x="236379" y="118406"/>
                  </a:lnTo>
                  <a:lnTo>
                    <a:pt x="252839" y="121312"/>
                  </a:lnTo>
                  <a:lnTo>
                    <a:pt x="260316" y="121312"/>
                  </a:lnTo>
                  <a:lnTo>
                    <a:pt x="267286" y="119552"/>
                  </a:lnTo>
                  <a:lnTo>
                    <a:pt x="280087" y="112501"/>
                  </a:lnTo>
                  <a:lnTo>
                    <a:pt x="283303" y="109273"/>
                  </a:lnTo>
                  <a:lnTo>
                    <a:pt x="245488" y="109273"/>
                  </a:lnTo>
                  <a:lnTo>
                    <a:pt x="239394" y="106500"/>
                  </a:lnTo>
                  <a:lnTo>
                    <a:pt x="227365" y="76131"/>
                  </a:lnTo>
                  <a:lnTo>
                    <a:pt x="227817" y="68349"/>
                  </a:lnTo>
                  <a:lnTo>
                    <a:pt x="245488" y="43078"/>
                  </a:lnTo>
                  <a:lnTo>
                    <a:pt x="282343" y="43078"/>
                  </a:lnTo>
                  <a:lnTo>
                    <a:pt x="281988" y="42622"/>
                  </a:lnTo>
                  <a:lnTo>
                    <a:pt x="275954" y="37512"/>
                  </a:lnTo>
                  <a:lnTo>
                    <a:pt x="269076" y="33861"/>
                  </a:lnTo>
                  <a:lnTo>
                    <a:pt x="261367" y="31669"/>
                  </a:lnTo>
                  <a:lnTo>
                    <a:pt x="252839" y="30938"/>
                  </a:lnTo>
                  <a:close/>
                </a:path>
                <a:path w="478789" h="121920">
                  <a:moveTo>
                    <a:pt x="282343" y="43078"/>
                  </a:moveTo>
                  <a:lnTo>
                    <a:pt x="260062" y="43078"/>
                  </a:lnTo>
                  <a:lnTo>
                    <a:pt x="266146" y="45825"/>
                  </a:lnTo>
                  <a:lnTo>
                    <a:pt x="275777" y="56851"/>
                  </a:lnTo>
                  <a:lnTo>
                    <a:pt x="278295" y="64899"/>
                  </a:lnTo>
                  <a:lnTo>
                    <a:pt x="278283" y="76131"/>
                  </a:lnTo>
                  <a:lnTo>
                    <a:pt x="277888" y="82805"/>
                  </a:lnTo>
                  <a:lnTo>
                    <a:pt x="260062" y="109273"/>
                  </a:lnTo>
                  <a:lnTo>
                    <a:pt x="283303" y="109273"/>
                  </a:lnTo>
                  <a:lnTo>
                    <a:pt x="293394" y="74904"/>
                  </a:lnTo>
                  <a:lnTo>
                    <a:pt x="292681" y="65165"/>
                  </a:lnTo>
                  <a:lnTo>
                    <a:pt x="290542" y="56537"/>
                  </a:lnTo>
                  <a:lnTo>
                    <a:pt x="286978" y="49021"/>
                  </a:lnTo>
                  <a:lnTo>
                    <a:pt x="282343" y="43078"/>
                  </a:lnTo>
                  <a:close/>
                </a:path>
                <a:path w="478789" h="121920">
                  <a:moveTo>
                    <a:pt x="380492" y="43078"/>
                  </a:moveTo>
                  <a:lnTo>
                    <a:pt x="355114" y="43078"/>
                  </a:lnTo>
                  <a:lnTo>
                    <a:pt x="360691" y="44724"/>
                  </a:lnTo>
                  <a:lnTo>
                    <a:pt x="367281" y="50483"/>
                  </a:lnTo>
                  <a:lnTo>
                    <a:pt x="368675" y="54687"/>
                  </a:lnTo>
                  <a:lnTo>
                    <a:pt x="368548" y="64485"/>
                  </a:lnTo>
                  <a:lnTo>
                    <a:pt x="363774" y="65897"/>
                  </a:lnTo>
                  <a:lnTo>
                    <a:pt x="357824" y="67210"/>
                  </a:lnTo>
                  <a:lnTo>
                    <a:pt x="350709" y="68423"/>
                  </a:lnTo>
                  <a:lnTo>
                    <a:pt x="342441" y="69536"/>
                  </a:lnTo>
                  <a:lnTo>
                    <a:pt x="336610" y="70244"/>
                  </a:lnTo>
                  <a:lnTo>
                    <a:pt x="332301" y="70967"/>
                  </a:lnTo>
                  <a:lnTo>
                    <a:pt x="325459" y="72815"/>
                  </a:lnTo>
                  <a:lnTo>
                    <a:pt x="321910" y="74423"/>
                  </a:lnTo>
                  <a:lnTo>
                    <a:pt x="318867" y="76536"/>
                  </a:lnTo>
                  <a:lnTo>
                    <a:pt x="315700" y="78651"/>
                  </a:lnTo>
                  <a:lnTo>
                    <a:pt x="313165" y="81461"/>
                  </a:lnTo>
                  <a:lnTo>
                    <a:pt x="311264" y="84968"/>
                  </a:lnTo>
                  <a:lnTo>
                    <a:pt x="309236" y="88461"/>
                  </a:lnTo>
                  <a:lnTo>
                    <a:pt x="308349" y="92335"/>
                  </a:lnTo>
                  <a:lnTo>
                    <a:pt x="308349" y="103779"/>
                  </a:lnTo>
                  <a:lnTo>
                    <a:pt x="310884" y="109716"/>
                  </a:lnTo>
                  <a:lnTo>
                    <a:pt x="315953" y="114362"/>
                  </a:lnTo>
                  <a:lnTo>
                    <a:pt x="321149" y="118996"/>
                  </a:lnTo>
                  <a:lnTo>
                    <a:pt x="328373" y="121312"/>
                  </a:lnTo>
                  <a:lnTo>
                    <a:pt x="343708" y="121312"/>
                  </a:lnTo>
                  <a:lnTo>
                    <a:pt x="349031" y="120362"/>
                  </a:lnTo>
                  <a:lnTo>
                    <a:pt x="359169" y="116565"/>
                  </a:lnTo>
                  <a:lnTo>
                    <a:pt x="364366" y="113311"/>
                  </a:lnTo>
                  <a:lnTo>
                    <a:pt x="368469" y="109843"/>
                  </a:lnTo>
                  <a:lnTo>
                    <a:pt x="335724" y="109843"/>
                  </a:lnTo>
                  <a:lnTo>
                    <a:pt x="331415" y="108539"/>
                  </a:lnTo>
                  <a:lnTo>
                    <a:pt x="328373" y="105931"/>
                  </a:lnTo>
                  <a:lnTo>
                    <a:pt x="325459" y="103323"/>
                  </a:lnTo>
                  <a:lnTo>
                    <a:pt x="324038" y="100285"/>
                  </a:lnTo>
                  <a:lnTo>
                    <a:pt x="323937" y="93614"/>
                  </a:lnTo>
                  <a:lnTo>
                    <a:pt x="324698" y="91285"/>
                  </a:lnTo>
                  <a:lnTo>
                    <a:pt x="355241" y="79980"/>
                  </a:lnTo>
                  <a:lnTo>
                    <a:pt x="363226" y="78131"/>
                  </a:lnTo>
                  <a:lnTo>
                    <a:pt x="368548" y="75967"/>
                  </a:lnTo>
                  <a:lnTo>
                    <a:pt x="383377" y="75967"/>
                  </a:lnTo>
                  <a:lnTo>
                    <a:pt x="383377" y="57080"/>
                  </a:lnTo>
                  <a:lnTo>
                    <a:pt x="383123" y="52572"/>
                  </a:lnTo>
                  <a:lnTo>
                    <a:pt x="382616" y="50079"/>
                  </a:lnTo>
                  <a:lnTo>
                    <a:pt x="381855" y="46054"/>
                  </a:lnTo>
                  <a:lnTo>
                    <a:pt x="380492" y="43078"/>
                  </a:lnTo>
                  <a:close/>
                </a:path>
                <a:path w="478789" h="121920">
                  <a:moveTo>
                    <a:pt x="384358" y="108704"/>
                  </a:moveTo>
                  <a:lnTo>
                    <a:pt x="369816" y="108704"/>
                  </a:lnTo>
                  <a:lnTo>
                    <a:pt x="370196" y="112767"/>
                  </a:lnTo>
                  <a:lnTo>
                    <a:pt x="371210" y="116324"/>
                  </a:lnTo>
                  <a:lnTo>
                    <a:pt x="372731" y="119363"/>
                  </a:lnTo>
                  <a:lnTo>
                    <a:pt x="388066" y="119363"/>
                  </a:lnTo>
                  <a:lnTo>
                    <a:pt x="386165" y="116058"/>
                  </a:lnTo>
                  <a:lnTo>
                    <a:pt x="385024" y="112590"/>
                  </a:lnTo>
                  <a:lnTo>
                    <a:pt x="384390" y="108982"/>
                  </a:lnTo>
                  <a:lnTo>
                    <a:pt x="384358" y="108704"/>
                  </a:lnTo>
                  <a:close/>
                </a:path>
                <a:path w="478789" h="121920">
                  <a:moveTo>
                    <a:pt x="383377" y="75967"/>
                  </a:moveTo>
                  <a:lnTo>
                    <a:pt x="368548" y="75967"/>
                  </a:lnTo>
                  <a:lnTo>
                    <a:pt x="368446" y="88461"/>
                  </a:lnTo>
                  <a:lnTo>
                    <a:pt x="367788" y="92689"/>
                  </a:lnTo>
                  <a:lnTo>
                    <a:pt x="347130" y="109843"/>
                  </a:lnTo>
                  <a:lnTo>
                    <a:pt x="368469" y="109843"/>
                  </a:lnTo>
                  <a:lnTo>
                    <a:pt x="369816" y="108704"/>
                  </a:lnTo>
                  <a:lnTo>
                    <a:pt x="384358" y="108704"/>
                  </a:lnTo>
                  <a:lnTo>
                    <a:pt x="383965" y="105336"/>
                  </a:lnTo>
                  <a:lnTo>
                    <a:pt x="383646" y="99812"/>
                  </a:lnTo>
                  <a:lnTo>
                    <a:pt x="383543" y="95994"/>
                  </a:lnTo>
                  <a:lnTo>
                    <a:pt x="383417" y="88461"/>
                  </a:lnTo>
                  <a:lnTo>
                    <a:pt x="383377" y="75967"/>
                  </a:lnTo>
                  <a:close/>
                </a:path>
                <a:path w="478789" h="121920">
                  <a:moveTo>
                    <a:pt x="357270" y="30938"/>
                  </a:moveTo>
                  <a:lnTo>
                    <a:pt x="342441" y="30938"/>
                  </a:lnTo>
                  <a:lnTo>
                    <a:pt x="335851" y="31963"/>
                  </a:lnTo>
                  <a:lnTo>
                    <a:pt x="324571" y="36027"/>
                  </a:lnTo>
                  <a:lnTo>
                    <a:pt x="320262" y="38939"/>
                  </a:lnTo>
                  <a:lnTo>
                    <a:pt x="317327" y="42736"/>
                  </a:lnTo>
                  <a:lnTo>
                    <a:pt x="314305" y="46484"/>
                  </a:lnTo>
                  <a:lnTo>
                    <a:pt x="312152" y="51433"/>
                  </a:lnTo>
                  <a:lnTo>
                    <a:pt x="310884" y="57561"/>
                  </a:lnTo>
                  <a:lnTo>
                    <a:pt x="325205" y="59523"/>
                  </a:lnTo>
                  <a:lnTo>
                    <a:pt x="326726" y="53383"/>
                  </a:lnTo>
                  <a:lnTo>
                    <a:pt x="329260" y="49117"/>
                  </a:lnTo>
                  <a:lnTo>
                    <a:pt x="335851" y="44281"/>
                  </a:lnTo>
                  <a:lnTo>
                    <a:pt x="340920" y="43078"/>
                  </a:lnTo>
                  <a:lnTo>
                    <a:pt x="380492" y="43078"/>
                  </a:lnTo>
                  <a:lnTo>
                    <a:pt x="380313" y="42711"/>
                  </a:lnTo>
                  <a:lnTo>
                    <a:pt x="378053" y="40104"/>
                  </a:lnTo>
                  <a:lnTo>
                    <a:pt x="375899" y="37470"/>
                  </a:lnTo>
                  <a:lnTo>
                    <a:pt x="372478" y="35280"/>
                  </a:lnTo>
                  <a:lnTo>
                    <a:pt x="363353" y="31812"/>
                  </a:lnTo>
                  <a:lnTo>
                    <a:pt x="357270" y="30938"/>
                  </a:lnTo>
                  <a:close/>
                </a:path>
                <a:path w="478789" h="121920">
                  <a:moveTo>
                    <a:pt x="445477" y="30938"/>
                  </a:moveTo>
                  <a:lnTo>
                    <a:pt x="433057" y="30938"/>
                  </a:lnTo>
                  <a:lnTo>
                    <a:pt x="426721" y="32811"/>
                  </a:lnTo>
                  <a:lnTo>
                    <a:pt x="403654" y="67586"/>
                  </a:lnTo>
                  <a:lnTo>
                    <a:pt x="403654" y="85056"/>
                  </a:lnTo>
                  <a:lnTo>
                    <a:pt x="405175" y="92892"/>
                  </a:lnTo>
                  <a:lnTo>
                    <a:pt x="411513" y="106513"/>
                  </a:lnTo>
                  <a:lnTo>
                    <a:pt x="416074" y="111818"/>
                  </a:lnTo>
                  <a:lnTo>
                    <a:pt x="421905" y="115615"/>
                  </a:lnTo>
                  <a:lnTo>
                    <a:pt x="427607" y="119414"/>
                  </a:lnTo>
                  <a:lnTo>
                    <a:pt x="433945" y="121312"/>
                  </a:lnTo>
                  <a:lnTo>
                    <a:pt x="440914" y="121312"/>
                  </a:lnTo>
                  <a:lnTo>
                    <a:pt x="448404" y="120510"/>
                  </a:lnTo>
                  <a:lnTo>
                    <a:pt x="454919" y="118100"/>
                  </a:lnTo>
                  <a:lnTo>
                    <a:pt x="460484" y="114081"/>
                  </a:lnTo>
                  <a:lnTo>
                    <a:pt x="464444" y="109273"/>
                  </a:lnTo>
                  <a:lnTo>
                    <a:pt x="435846" y="109273"/>
                  </a:lnTo>
                  <a:lnTo>
                    <a:pt x="430385" y="106513"/>
                  </a:lnTo>
                  <a:lnTo>
                    <a:pt x="418736" y="76207"/>
                  </a:lnTo>
                  <a:lnTo>
                    <a:pt x="419142" y="68197"/>
                  </a:lnTo>
                  <a:lnTo>
                    <a:pt x="435085" y="43078"/>
                  </a:lnTo>
                  <a:lnTo>
                    <a:pt x="478682" y="43078"/>
                  </a:lnTo>
                  <a:lnTo>
                    <a:pt x="478682" y="42825"/>
                  </a:lnTo>
                  <a:lnTo>
                    <a:pt x="464107" y="42825"/>
                  </a:lnTo>
                  <a:lnTo>
                    <a:pt x="461572" y="39306"/>
                  </a:lnTo>
                  <a:lnTo>
                    <a:pt x="458278" y="36432"/>
                  </a:lnTo>
                  <a:lnTo>
                    <a:pt x="454223" y="34243"/>
                  </a:lnTo>
                  <a:lnTo>
                    <a:pt x="450039" y="32039"/>
                  </a:lnTo>
                  <a:lnTo>
                    <a:pt x="445477" y="30938"/>
                  </a:lnTo>
                  <a:close/>
                </a:path>
                <a:path w="478789" h="121920">
                  <a:moveTo>
                    <a:pt x="478682" y="108450"/>
                  </a:moveTo>
                  <a:lnTo>
                    <a:pt x="465122" y="108450"/>
                  </a:lnTo>
                  <a:lnTo>
                    <a:pt x="465122" y="119363"/>
                  </a:lnTo>
                  <a:lnTo>
                    <a:pt x="478682" y="119363"/>
                  </a:lnTo>
                  <a:lnTo>
                    <a:pt x="478682" y="108450"/>
                  </a:lnTo>
                  <a:close/>
                </a:path>
                <a:path w="478789" h="121920">
                  <a:moveTo>
                    <a:pt x="478682" y="43078"/>
                  </a:moveTo>
                  <a:lnTo>
                    <a:pt x="448265" y="43078"/>
                  </a:lnTo>
                  <a:lnTo>
                    <a:pt x="453969" y="45838"/>
                  </a:lnTo>
                  <a:lnTo>
                    <a:pt x="458530" y="51382"/>
                  </a:lnTo>
                  <a:lnTo>
                    <a:pt x="465374" y="88183"/>
                  </a:lnTo>
                  <a:lnTo>
                    <a:pt x="463094" y="96172"/>
                  </a:lnTo>
                  <a:lnTo>
                    <a:pt x="458657" y="101412"/>
                  </a:lnTo>
                  <a:lnTo>
                    <a:pt x="454096" y="106653"/>
                  </a:lnTo>
                  <a:lnTo>
                    <a:pt x="448646" y="109273"/>
                  </a:lnTo>
                  <a:lnTo>
                    <a:pt x="464444" y="109273"/>
                  </a:lnTo>
                  <a:lnTo>
                    <a:pt x="465122" y="108450"/>
                  </a:lnTo>
                  <a:lnTo>
                    <a:pt x="478682" y="108450"/>
                  </a:lnTo>
                  <a:lnTo>
                    <a:pt x="478682" y="43078"/>
                  </a:lnTo>
                  <a:close/>
                </a:path>
                <a:path w="478789" h="121920">
                  <a:moveTo>
                    <a:pt x="478682" y="0"/>
                  </a:moveTo>
                  <a:lnTo>
                    <a:pt x="464107" y="0"/>
                  </a:lnTo>
                  <a:lnTo>
                    <a:pt x="464107" y="42825"/>
                  </a:lnTo>
                  <a:lnTo>
                    <a:pt x="478682" y="42825"/>
                  </a:lnTo>
                  <a:lnTo>
                    <a:pt x="4786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3364" y="4477628"/>
              <a:ext cx="79462" cy="11999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728005" y="2495691"/>
              <a:ext cx="1326515" cy="1104265"/>
            </a:xfrm>
            <a:custGeom>
              <a:avLst/>
              <a:gdLst/>
              <a:ahLst/>
              <a:cxnLst/>
              <a:rect l="l" t="t" r="r" b="b"/>
              <a:pathLst>
                <a:path w="1326514" h="1104264">
                  <a:moveTo>
                    <a:pt x="221027" y="0"/>
                  </a:moveTo>
                  <a:lnTo>
                    <a:pt x="1326292" y="0"/>
                  </a:lnTo>
                </a:path>
                <a:path w="1326514" h="1104264">
                  <a:moveTo>
                    <a:pt x="221027" y="0"/>
                  </a:moveTo>
                  <a:lnTo>
                    <a:pt x="221027" y="1104009"/>
                  </a:lnTo>
                </a:path>
                <a:path w="1326514" h="1104264">
                  <a:moveTo>
                    <a:pt x="1326292" y="0"/>
                  </a:moveTo>
                  <a:lnTo>
                    <a:pt x="1326292" y="1104009"/>
                  </a:lnTo>
                </a:path>
                <a:path w="1326514" h="1104264">
                  <a:moveTo>
                    <a:pt x="0" y="220776"/>
                  </a:moveTo>
                  <a:lnTo>
                    <a:pt x="221027" y="220776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728005" y="3378924"/>
              <a:ext cx="0" cy="441959"/>
            </a:xfrm>
            <a:custGeom>
              <a:avLst/>
              <a:gdLst/>
              <a:ahLst/>
              <a:cxnLst/>
              <a:rect l="l" t="t" r="r" b="b"/>
              <a:pathLst>
                <a:path w="0" h="441960">
                  <a:moveTo>
                    <a:pt x="0" y="0"/>
                  </a:moveTo>
                  <a:lnTo>
                    <a:pt x="0" y="441679"/>
                  </a:lnTo>
                </a:path>
              </a:pathLst>
            </a:custGeom>
            <a:ln w="19010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728005" y="3378924"/>
              <a:ext cx="1547495" cy="220979"/>
            </a:xfrm>
            <a:custGeom>
              <a:avLst/>
              <a:gdLst/>
              <a:ahLst/>
              <a:cxnLst/>
              <a:rect l="l" t="t" r="r" b="b"/>
              <a:pathLst>
                <a:path w="1547495" h="220979">
                  <a:moveTo>
                    <a:pt x="0" y="0"/>
                  </a:moveTo>
                  <a:lnTo>
                    <a:pt x="221027" y="0"/>
                  </a:lnTo>
                </a:path>
                <a:path w="1547495" h="220979">
                  <a:moveTo>
                    <a:pt x="1547446" y="0"/>
                  </a:moveTo>
                  <a:lnTo>
                    <a:pt x="1326292" y="0"/>
                  </a:lnTo>
                </a:path>
                <a:path w="1547495" h="220979">
                  <a:moveTo>
                    <a:pt x="221027" y="220776"/>
                  </a:moveTo>
                  <a:lnTo>
                    <a:pt x="1326292" y="220776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033685" y="2348598"/>
              <a:ext cx="941705" cy="1042035"/>
            </a:xfrm>
            <a:custGeom>
              <a:avLst/>
              <a:gdLst/>
              <a:ahLst/>
              <a:cxnLst/>
              <a:rect l="l" t="t" r="r" b="b"/>
              <a:pathLst>
                <a:path w="941704" h="1042035">
                  <a:moveTo>
                    <a:pt x="90614" y="28486"/>
                  </a:moveTo>
                  <a:lnTo>
                    <a:pt x="77558" y="6705"/>
                  </a:lnTo>
                  <a:lnTo>
                    <a:pt x="74523" y="4559"/>
                  </a:lnTo>
                  <a:lnTo>
                    <a:pt x="74523" y="29870"/>
                  </a:lnTo>
                  <a:lnTo>
                    <a:pt x="74523" y="41643"/>
                  </a:lnTo>
                  <a:lnTo>
                    <a:pt x="72364" y="46964"/>
                  </a:lnTo>
                  <a:lnTo>
                    <a:pt x="68059" y="50761"/>
                  </a:lnTo>
                  <a:lnTo>
                    <a:pt x="63754" y="54432"/>
                  </a:lnTo>
                  <a:lnTo>
                    <a:pt x="56654" y="56337"/>
                  </a:lnTo>
                  <a:lnTo>
                    <a:pt x="15722" y="56337"/>
                  </a:lnTo>
                  <a:lnTo>
                    <a:pt x="15722" y="14046"/>
                  </a:lnTo>
                  <a:lnTo>
                    <a:pt x="53225" y="14046"/>
                  </a:lnTo>
                  <a:lnTo>
                    <a:pt x="74523" y="29870"/>
                  </a:lnTo>
                  <a:lnTo>
                    <a:pt x="74523" y="4559"/>
                  </a:lnTo>
                  <a:lnTo>
                    <a:pt x="73634" y="3924"/>
                  </a:lnTo>
                  <a:lnTo>
                    <a:pt x="68694" y="2146"/>
                  </a:lnTo>
                  <a:lnTo>
                    <a:pt x="58674" y="381"/>
                  </a:lnTo>
                  <a:lnTo>
                    <a:pt x="52717" y="0"/>
                  </a:lnTo>
                  <a:lnTo>
                    <a:pt x="0" y="0"/>
                  </a:lnTo>
                  <a:lnTo>
                    <a:pt x="0" y="118618"/>
                  </a:lnTo>
                  <a:lnTo>
                    <a:pt x="15722" y="118618"/>
                  </a:lnTo>
                  <a:lnTo>
                    <a:pt x="15722" y="70383"/>
                  </a:lnTo>
                  <a:lnTo>
                    <a:pt x="46266" y="70383"/>
                  </a:lnTo>
                  <a:lnTo>
                    <a:pt x="83705" y="56337"/>
                  </a:lnTo>
                  <a:lnTo>
                    <a:pt x="85217" y="54368"/>
                  </a:lnTo>
                  <a:lnTo>
                    <a:pt x="88226" y="48272"/>
                  </a:lnTo>
                  <a:lnTo>
                    <a:pt x="90017" y="41592"/>
                  </a:lnTo>
                  <a:lnTo>
                    <a:pt x="90614" y="34302"/>
                  </a:lnTo>
                  <a:lnTo>
                    <a:pt x="90614" y="28486"/>
                  </a:lnTo>
                  <a:close/>
                </a:path>
                <a:path w="941704" h="1042035">
                  <a:moveTo>
                    <a:pt x="139534" y="979182"/>
                  </a:moveTo>
                  <a:lnTo>
                    <a:pt x="126987" y="935888"/>
                  </a:lnTo>
                  <a:lnTo>
                    <a:pt x="123190" y="932713"/>
                  </a:lnTo>
                  <a:lnTo>
                    <a:pt x="123190" y="979182"/>
                  </a:lnTo>
                  <a:lnTo>
                    <a:pt x="123151" y="988428"/>
                  </a:lnTo>
                  <a:lnTo>
                    <a:pt x="122174" y="995768"/>
                  </a:lnTo>
                  <a:lnTo>
                    <a:pt x="120015" y="1002106"/>
                  </a:lnTo>
                  <a:lnTo>
                    <a:pt x="117995" y="1008430"/>
                  </a:lnTo>
                  <a:lnTo>
                    <a:pt x="89852" y="1025652"/>
                  </a:lnTo>
                  <a:lnTo>
                    <a:pt x="56400" y="1025652"/>
                  </a:lnTo>
                  <a:lnTo>
                    <a:pt x="56400" y="934377"/>
                  </a:lnTo>
                  <a:lnTo>
                    <a:pt x="90995" y="934377"/>
                  </a:lnTo>
                  <a:lnTo>
                    <a:pt x="121653" y="962571"/>
                  </a:lnTo>
                  <a:lnTo>
                    <a:pt x="123190" y="979182"/>
                  </a:lnTo>
                  <a:lnTo>
                    <a:pt x="123190" y="932713"/>
                  </a:lnTo>
                  <a:lnTo>
                    <a:pt x="120650" y="930579"/>
                  </a:lnTo>
                  <a:lnTo>
                    <a:pt x="115836" y="926401"/>
                  </a:lnTo>
                  <a:lnTo>
                    <a:pt x="110007" y="923620"/>
                  </a:lnTo>
                  <a:lnTo>
                    <a:pt x="98221" y="920826"/>
                  </a:lnTo>
                  <a:lnTo>
                    <a:pt x="91122" y="920318"/>
                  </a:lnTo>
                  <a:lnTo>
                    <a:pt x="40551" y="920318"/>
                  </a:lnTo>
                  <a:lnTo>
                    <a:pt x="40551" y="1039825"/>
                  </a:lnTo>
                  <a:lnTo>
                    <a:pt x="90995" y="1039825"/>
                  </a:lnTo>
                  <a:lnTo>
                    <a:pt x="97459" y="1039063"/>
                  </a:lnTo>
                  <a:lnTo>
                    <a:pt x="103035" y="1037678"/>
                  </a:lnTo>
                  <a:lnTo>
                    <a:pt x="108610" y="1036408"/>
                  </a:lnTo>
                  <a:lnTo>
                    <a:pt x="113309" y="1034376"/>
                  </a:lnTo>
                  <a:lnTo>
                    <a:pt x="121158" y="1029068"/>
                  </a:lnTo>
                  <a:lnTo>
                    <a:pt x="124701" y="1025652"/>
                  </a:lnTo>
                  <a:lnTo>
                    <a:pt x="124841" y="1025525"/>
                  </a:lnTo>
                  <a:lnTo>
                    <a:pt x="139534" y="988428"/>
                  </a:lnTo>
                  <a:lnTo>
                    <a:pt x="139534" y="979182"/>
                  </a:lnTo>
                  <a:close/>
                </a:path>
                <a:path w="941704" h="1042035">
                  <a:moveTo>
                    <a:pt x="187312" y="74434"/>
                  </a:moveTo>
                  <a:lnTo>
                    <a:pt x="186601" y="64744"/>
                  </a:lnTo>
                  <a:lnTo>
                    <a:pt x="184480" y="56184"/>
                  </a:lnTo>
                  <a:lnTo>
                    <a:pt x="180949" y="48742"/>
                  </a:lnTo>
                  <a:lnTo>
                    <a:pt x="176326" y="42786"/>
                  </a:lnTo>
                  <a:lnTo>
                    <a:pt x="176034" y="42405"/>
                  </a:lnTo>
                  <a:lnTo>
                    <a:pt x="172212" y="39154"/>
                  </a:lnTo>
                  <a:lnTo>
                    <a:pt x="172212" y="64465"/>
                  </a:lnTo>
                  <a:lnTo>
                    <a:pt x="172212" y="75577"/>
                  </a:lnTo>
                  <a:lnTo>
                    <a:pt x="154241" y="108483"/>
                  </a:lnTo>
                  <a:lnTo>
                    <a:pt x="139788" y="108483"/>
                  </a:lnTo>
                  <a:lnTo>
                    <a:pt x="121666" y="75577"/>
                  </a:lnTo>
                  <a:lnTo>
                    <a:pt x="122123" y="67906"/>
                  </a:lnTo>
                  <a:lnTo>
                    <a:pt x="139788" y="42786"/>
                  </a:lnTo>
                  <a:lnTo>
                    <a:pt x="154241" y="42786"/>
                  </a:lnTo>
                  <a:lnTo>
                    <a:pt x="160197" y="45567"/>
                  </a:lnTo>
                  <a:lnTo>
                    <a:pt x="169824" y="56464"/>
                  </a:lnTo>
                  <a:lnTo>
                    <a:pt x="172212" y="64465"/>
                  </a:lnTo>
                  <a:lnTo>
                    <a:pt x="172212" y="39154"/>
                  </a:lnTo>
                  <a:lnTo>
                    <a:pt x="170002" y="37274"/>
                  </a:lnTo>
                  <a:lnTo>
                    <a:pt x="163144" y="33642"/>
                  </a:lnTo>
                  <a:lnTo>
                    <a:pt x="155473" y="31470"/>
                  </a:lnTo>
                  <a:lnTo>
                    <a:pt x="147015" y="30759"/>
                  </a:lnTo>
                  <a:lnTo>
                    <a:pt x="139344" y="31356"/>
                  </a:lnTo>
                  <a:lnTo>
                    <a:pt x="107543" y="64465"/>
                  </a:lnTo>
                  <a:lnTo>
                    <a:pt x="106718" y="75577"/>
                  </a:lnTo>
                  <a:lnTo>
                    <a:pt x="107403" y="85852"/>
                  </a:lnTo>
                  <a:lnTo>
                    <a:pt x="130683" y="117652"/>
                  </a:lnTo>
                  <a:lnTo>
                    <a:pt x="147015" y="120510"/>
                  </a:lnTo>
                  <a:lnTo>
                    <a:pt x="154495" y="120510"/>
                  </a:lnTo>
                  <a:lnTo>
                    <a:pt x="161467" y="118745"/>
                  </a:lnTo>
                  <a:lnTo>
                    <a:pt x="167805" y="115201"/>
                  </a:lnTo>
                  <a:lnTo>
                    <a:pt x="174142" y="111772"/>
                  </a:lnTo>
                  <a:lnTo>
                    <a:pt x="177342" y="108483"/>
                  </a:lnTo>
                  <a:lnTo>
                    <a:pt x="178955" y="106845"/>
                  </a:lnTo>
                  <a:lnTo>
                    <a:pt x="182245" y="100507"/>
                  </a:lnTo>
                  <a:lnTo>
                    <a:pt x="184429" y="95313"/>
                  </a:lnTo>
                  <a:lnTo>
                    <a:pt x="186016" y="89230"/>
                  </a:lnTo>
                  <a:lnTo>
                    <a:pt x="186982" y="82270"/>
                  </a:lnTo>
                  <a:lnTo>
                    <a:pt x="187312" y="74434"/>
                  </a:lnTo>
                  <a:close/>
                </a:path>
                <a:path w="941704" h="1042035">
                  <a:moveTo>
                    <a:pt x="209880" y="956017"/>
                  </a:moveTo>
                  <a:lnTo>
                    <a:pt x="204812" y="952855"/>
                  </a:lnTo>
                  <a:lnTo>
                    <a:pt x="199732" y="951217"/>
                  </a:lnTo>
                  <a:lnTo>
                    <a:pt x="191376" y="951217"/>
                  </a:lnTo>
                  <a:lnTo>
                    <a:pt x="188201" y="952220"/>
                  </a:lnTo>
                  <a:lnTo>
                    <a:pt x="185420" y="954252"/>
                  </a:lnTo>
                  <a:lnTo>
                    <a:pt x="182499" y="956144"/>
                  </a:lnTo>
                  <a:lnTo>
                    <a:pt x="179463" y="960196"/>
                  </a:lnTo>
                  <a:lnTo>
                    <a:pt x="176034" y="966279"/>
                  </a:lnTo>
                  <a:lnTo>
                    <a:pt x="176034" y="953236"/>
                  </a:lnTo>
                  <a:lnTo>
                    <a:pt x="162852" y="953236"/>
                  </a:lnTo>
                  <a:lnTo>
                    <a:pt x="162852" y="1039825"/>
                  </a:lnTo>
                  <a:lnTo>
                    <a:pt x="177558" y="1039825"/>
                  </a:lnTo>
                  <a:lnTo>
                    <a:pt x="177558" y="988301"/>
                  </a:lnTo>
                  <a:lnTo>
                    <a:pt x="178320" y="982611"/>
                  </a:lnTo>
                  <a:lnTo>
                    <a:pt x="190868" y="966406"/>
                  </a:lnTo>
                  <a:lnTo>
                    <a:pt x="197713" y="966406"/>
                  </a:lnTo>
                  <a:lnTo>
                    <a:pt x="201256" y="967409"/>
                  </a:lnTo>
                  <a:lnTo>
                    <a:pt x="204812" y="969568"/>
                  </a:lnTo>
                  <a:lnTo>
                    <a:pt x="205994" y="966406"/>
                  </a:lnTo>
                  <a:lnTo>
                    <a:pt x="206032" y="966279"/>
                  </a:lnTo>
                  <a:lnTo>
                    <a:pt x="209880" y="956017"/>
                  </a:lnTo>
                  <a:close/>
                </a:path>
                <a:path w="941704" h="1042035">
                  <a:moveTo>
                    <a:pt x="235102" y="953236"/>
                  </a:moveTo>
                  <a:lnTo>
                    <a:pt x="220395" y="953236"/>
                  </a:lnTo>
                  <a:lnTo>
                    <a:pt x="220395" y="1039825"/>
                  </a:lnTo>
                  <a:lnTo>
                    <a:pt x="235102" y="1039825"/>
                  </a:lnTo>
                  <a:lnTo>
                    <a:pt x="235102" y="953236"/>
                  </a:lnTo>
                  <a:close/>
                </a:path>
                <a:path w="941704" h="1042035">
                  <a:moveTo>
                    <a:pt x="235102" y="920318"/>
                  </a:moveTo>
                  <a:lnTo>
                    <a:pt x="220395" y="920318"/>
                  </a:lnTo>
                  <a:lnTo>
                    <a:pt x="220395" y="937158"/>
                  </a:lnTo>
                  <a:lnTo>
                    <a:pt x="235102" y="937158"/>
                  </a:lnTo>
                  <a:lnTo>
                    <a:pt x="235102" y="920318"/>
                  </a:lnTo>
                  <a:close/>
                </a:path>
                <a:path w="941704" h="1042035">
                  <a:moveTo>
                    <a:pt x="314566" y="32664"/>
                  </a:moveTo>
                  <a:lnTo>
                    <a:pt x="300494" y="32664"/>
                  </a:lnTo>
                  <a:lnTo>
                    <a:pt x="280720" y="98869"/>
                  </a:lnTo>
                  <a:lnTo>
                    <a:pt x="276479" y="82283"/>
                  </a:lnTo>
                  <a:lnTo>
                    <a:pt x="268757" y="52539"/>
                  </a:lnTo>
                  <a:lnTo>
                    <a:pt x="263613" y="32664"/>
                  </a:lnTo>
                  <a:lnTo>
                    <a:pt x="248653" y="32664"/>
                  </a:lnTo>
                  <a:lnTo>
                    <a:pt x="234975" y="83045"/>
                  </a:lnTo>
                  <a:lnTo>
                    <a:pt x="232181" y="93929"/>
                  </a:lnTo>
                  <a:lnTo>
                    <a:pt x="230657" y="99758"/>
                  </a:lnTo>
                  <a:lnTo>
                    <a:pt x="230530" y="100634"/>
                  </a:lnTo>
                  <a:lnTo>
                    <a:pt x="225336" y="82283"/>
                  </a:lnTo>
                  <a:lnTo>
                    <a:pt x="211645" y="32664"/>
                  </a:lnTo>
                  <a:lnTo>
                    <a:pt x="196697" y="32664"/>
                  </a:lnTo>
                  <a:lnTo>
                    <a:pt x="222935" y="118618"/>
                  </a:lnTo>
                  <a:lnTo>
                    <a:pt x="238137" y="118618"/>
                  </a:lnTo>
                  <a:lnTo>
                    <a:pt x="242900" y="100634"/>
                  </a:lnTo>
                  <a:lnTo>
                    <a:pt x="255625" y="52539"/>
                  </a:lnTo>
                  <a:lnTo>
                    <a:pt x="258927" y="67094"/>
                  </a:lnTo>
                  <a:lnTo>
                    <a:pt x="272605" y="118618"/>
                  </a:lnTo>
                  <a:lnTo>
                    <a:pt x="287693" y="118618"/>
                  </a:lnTo>
                  <a:lnTo>
                    <a:pt x="293865" y="98869"/>
                  </a:lnTo>
                  <a:lnTo>
                    <a:pt x="314566" y="32664"/>
                  </a:lnTo>
                  <a:close/>
                </a:path>
                <a:path w="941704" h="1042035">
                  <a:moveTo>
                    <a:pt x="329133" y="953236"/>
                  </a:moveTo>
                  <a:lnTo>
                    <a:pt x="314058" y="953236"/>
                  </a:lnTo>
                  <a:lnTo>
                    <a:pt x="294792" y="1006030"/>
                  </a:lnTo>
                  <a:lnTo>
                    <a:pt x="292379" y="1012482"/>
                  </a:lnTo>
                  <a:lnTo>
                    <a:pt x="290601" y="1017930"/>
                  </a:lnTo>
                  <a:lnTo>
                    <a:pt x="289344" y="1022477"/>
                  </a:lnTo>
                  <a:lnTo>
                    <a:pt x="287566" y="1016406"/>
                  </a:lnTo>
                  <a:lnTo>
                    <a:pt x="285788" y="1010577"/>
                  </a:lnTo>
                  <a:lnTo>
                    <a:pt x="283768" y="1005014"/>
                  </a:lnTo>
                  <a:lnTo>
                    <a:pt x="265137" y="953236"/>
                  </a:lnTo>
                  <a:lnTo>
                    <a:pt x="249669" y="953236"/>
                  </a:lnTo>
                  <a:lnTo>
                    <a:pt x="282625" y="1039825"/>
                  </a:lnTo>
                  <a:lnTo>
                    <a:pt x="296316" y="1039825"/>
                  </a:lnTo>
                  <a:lnTo>
                    <a:pt x="302882" y="1022477"/>
                  </a:lnTo>
                  <a:lnTo>
                    <a:pt x="329133" y="953236"/>
                  </a:lnTo>
                  <a:close/>
                </a:path>
                <a:path w="941704" h="1042035">
                  <a:moveTo>
                    <a:pt x="404799" y="75450"/>
                  </a:moveTo>
                  <a:lnTo>
                    <a:pt x="404241" y="67348"/>
                  </a:lnTo>
                  <a:lnTo>
                    <a:pt x="404114" y="65405"/>
                  </a:lnTo>
                  <a:lnTo>
                    <a:pt x="402056" y="56553"/>
                  </a:lnTo>
                  <a:lnTo>
                    <a:pt x="398653" y="48882"/>
                  </a:lnTo>
                  <a:lnTo>
                    <a:pt x="394081" y="42659"/>
                  </a:lnTo>
                  <a:lnTo>
                    <a:pt x="393903" y="42405"/>
                  </a:lnTo>
                  <a:lnTo>
                    <a:pt x="389458" y="38582"/>
                  </a:lnTo>
                  <a:lnTo>
                    <a:pt x="389458" y="67348"/>
                  </a:lnTo>
                  <a:lnTo>
                    <a:pt x="341426" y="67348"/>
                  </a:lnTo>
                  <a:lnTo>
                    <a:pt x="359168" y="42659"/>
                  </a:lnTo>
                  <a:lnTo>
                    <a:pt x="373240" y="42659"/>
                  </a:lnTo>
                  <a:lnTo>
                    <a:pt x="379323" y="45567"/>
                  </a:lnTo>
                  <a:lnTo>
                    <a:pt x="383882" y="51142"/>
                  </a:lnTo>
                  <a:lnTo>
                    <a:pt x="386930" y="54686"/>
                  </a:lnTo>
                  <a:lnTo>
                    <a:pt x="388823" y="60134"/>
                  </a:lnTo>
                  <a:lnTo>
                    <a:pt x="389458" y="67348"/>
                  </a:lnTo>
                  <a:lnTo>
                    <a:pt x="389458" y="38582"/>
                  </a:lnTo>
                  <a:lnTo>
                    <a:pt x="387997" y="37325"/>
                  </a:lnTo>
                  <a:lnTo>
                    <a:pt x="381355" y="33693"/>
                  </a:lnTo>
                  <a:lnTo>
                    <a:pt x="373938" y="31496"/>
                  </a:lnTo>
                  <a:lnTo>
                    <a:pt x="365760" y="30759"/>
                  </a:lnTo>
                  <a:lnTo>
                    <a:pt x="357251" y="31496"/>
                  </a:lnTo>
                  <a:lnTo>
                    <a:pt x="328358" y="57073"/>
                  </a:lnTo>
                  <a:lnTo>
                    <a:pt x="325589" y="76327"/>
                  </a:lnTo>
                  <a:lnTo>
                    <a:pt x="326275" y="86207"/>
                  </a:lnTo>
                  <a:lnTo>
                    <a:pt x="349618" y="117589"/>
                  </a:lnTo>
                  <a:lnTo>
                    <a:pt x="366522" y="120510"/>
                  </a:lnTo>
                  <a:lnTo>
                    <a:pt x="373697" y="120065"/>
                  </a:lnTo>
                  <a:lnTo>
                    <a:pt x="380187" y="118694"/>
                  </a:lnTo>
                  <a:lnTo>
                    <a:pt x="386003" y="116408"/>
                  </a:lnTo>
                  <a:lnTo>
                    <a:pt x="391109" y="113169"/>
                  </a:lnTo>
                  <a:lnTo>
                    <a:pt x="397395" y="108483"/>
                  </a:lnTo>
                  <a:lnTo>
                    <a:pt x="397573" y="108356"/>
                  </a:lnTo>
                  <a:lnTo>
                    <a:pt x="402005" y="101523"/>
                  </a:lnTo>
                  <a:lnTo>
                    <a:pt x="404291" y="92786"/>
                  </a:lnTo>
                  <a:lnTo>
                    <a:pt x="389331" y="90893"/>
                  </a:lnTo>
                  <a:lnTo>
                    <a:pt x="387057" y="97091"/>
                  </a:lnTo>
                  <a:lnTo>
                    <a:pt x="384009" y="101523"/>
                  </a:lnTo>
                  <a:lnTo>
                    <a:pt x="380339" y="104305"/>
                  </a:lnTo>
                  <a:lnTo>
                    <a:pt x="376529" y="107099"/>
                  </a:lnTo>
                  <a:lnTo>
                    <a:pt x="371970" y="108483"/>
                  </a:lnTo>
                  <a:lnTo>
                    <a:pt x="359422" y="108483"/>
                  </a:lnTo>
                  <a:lnTo>
                    <a:pt x="353466" y="106083"/>
                  </a:lnTo>
                  <a:lnTo>
                    <a:pt x="343839" y="95948"/>
                  </a:lnTo>
                  <a:lnTo>
                    <a:pt x="341172" y="88734"/>
                  </a:lnTo>
                  <a:lnTo>
                    <a:pt x="340664" y="79375"/>
                  </a:lnTo>
                  <a:lnTo>
                    <a:pt x="404799" y="79375"/>
                  </a:lnTo>
                  <a:lnTo>
                    <a:pt x="404799" y="75450"/>
                  </a:lnTo>
                  <a:close/>
                </a:path>
                <a:path w="941704" h="1042035">
                  <a:moveTo>
                    <a:pt x="419620" y="996276"/>
                  </a:moveTo>
                  <a:lnTo>
                    <a:pt x="404164" y="959205"/>
                  </a:lnTo>
                  <a:lnTo>
                    <a:pt x="404164" y="988174"/>
                  </a:lnTo>
                  <a:lnTo>
                    <a:pt x="355752" y="988174"/>
                  </a:lnTo>
                  <a:lnTo>
                    <a:pt x="356260" y="980579"/>
                  </a:lnTo>
                  <a:lnTo>
                    <a:pt x="358787" y="974636"/>
                  </a:lnTo>
                  <a:lnTo>
                    <a:pt x="367919" y="965517"/>
                  </a:lnTo>
                  <a:lnTo>
                    <a:pt x="373621" y="963358"/>
                  </a:lnTo>
                  <a:lnTo>
                    <a:pt x="387819" y="963358"/>
                  </a:lnTo>
                  <a:lnTo>
                    <a:pt x="393903" y="966152"/>
                  </a:lnTo>
                  <a:lnTo>
                    <a:pt x="398589" y="971842"/>
                  </a:lnTo>
                  <a:lnTo>
                    <a:pt x="401624" y="975385"/>
                  </a:lnTo>
                  <a:lnTo>
                    <a:pt x="403402" y="980960"/>
                  </a:lnTo>
                  <a:lnTo>
                    <a:pt x="404164" y="988174"/>
                  </a:lnTo>
                  <a:lnTo>
                    <a:pt x="404164" y="959205"/>
                  </a:lnTo>
                  <a:lnTo>
                    <a:pt x="402678" y="957884"/>
                  </a:lnTo>
                  <a:lnTo>
                    <a:pt x="395973" y="954176"/>
                  </a:lnTo>
                  <a:lnTo>
                    <a:pt x="388480" y="951953"/>
                  </a:lnTo>
                  <a:lnTo>
                    <a:pt x="380212" y="951217"/>
                  </a:lnTo>
                  <a:lnTo>
                    <a:pt x="371678" y="951966"/>
                  </a:lnTo>
                  <a:lnTo>
                    <a:pt x="342557" y="977798"/>
                  </a:lnTo>
                  <a:lnTo>
                    <a:pt x="339839" y="996276"/>
                  </a:lnTo>
                  <a:lnTo>
                    <a:pt x="339877" y="998562"/>
                  </a:lnTo>
                  <a:lnTo>
                    <a:pt x="356895" y="1035151"/>
                  </a:lnTo>
                  <a:lnTo>
                    <a:pt x="380974" y="1041730"/>
                  </a:lnTo>
                  <a:lnTo>
                    <a:pt x="388213" y="1041273"/>
                  </a:lnTo>
                  <a:lnTo>
                    <a:pt x="419112" y="1013752"/>
                  </a:lnTo>
                  <a:lnTo>
                    <a:pt x="403910" y="1011847"/>
                  </a:lnTo>
                  <a:lnTo>
                    <a:pt x="401751" y="1018057"/>
                  </a:lnTo>
                  <a:lnTo>
                    <a:pt x="398716" y="1022604"/>
                  </a:lnTo>
                  <a:lnTo>
                    <a:pt x="394906" y="1025398"/>
                  </a:lnTo>
                  <a:lnTo>
                    <a:pt x="391109" y="1028306"/>
                  </a:lnTo>
                  <a:lnTo>
                    <a:pt x="386549" y="1029703"/>
                  </a:lnTo>
                  <a:lnTo>
                    <a:pt x="373875" y="1029703"/>
                  </a:lnTo>
                  <a:lnTo>
                    <a:pt x="367792" y="1027163"/>
                  </a:lnTo>
                  <a:lnTo>
                    <a:pt x="358152" y="1017041"/>
                  </a:lnTo>
                  <a:lnTo>
                    <a:pt x="355498" y="1009700"/>
                  </a:lnTo>
                  <a:lnTo>
                    <a:pt x="354863" y="1000201"/>
                  </a:lnTo>
                  <a:lnTo>
                    <a:pt x="419493" y="1000201"/>
                  </a:lnTo>
                  <a:lnTo>
                    <a:pt x="419620" y="996276"/>
                  </a:lnTo>
                  <a:close/>
                </a:path>
                <a:path w="941704" h="1042035">
                  <a:moveTo>
                    <a:pt x="471970" y="35445"/>
                  </a:moveTo>
                  <a:lnTo>
                    <a:pt x="466902" y="32283"/>
                  </a:lnTo>
                  <a:lnTo>
                    <a:pt x="461822" y="30759"/>
                  </a:lnTo>
                  <a:lnTo>
                    <a:pt x="453593" y="30759"/>
                  </a:lnTo>
                  <a:lnTo>
                    <a:pt x="450418" y="31648"/>
                  </a:lnTo>
                  <a:lnTo>
                    <a:pt x="447636" y="33667"/>
                  </a:lnTo>
                  <a:lnTo>
                    <a:pt x="444715" y="35572"/>
                  </a:lnTo>
                  <a:lnTo>
                    <a:pt x="441680" y="39624"/>
                  </a:lnTo>
                  <a:lnTo>
                    <a:pt x="438378" y="45694"/>
                  </a:lnTo>
                  <a:lnTo>
                    <a:pt x="438378" y="32664"/>
                  </a:lnTo>
                  <a:lnTo>
                    <a:pt x="425196" y="32664"/>
                  </a:lnTo>
                  <a:lnTo>
                    <a:pt x="425196" y="118618"/>
                  </a:lnTo>
                  <a:lnTo>
                    <a:pt x="439775" y="118618"/>
                  </a:lnTo>
                  <a:lnTo>
                    <a:pt x="439775" y="67475"/>
                  </a:lnTo>
                  <a:lnTo>
                    <a:pt x="440664" y="61772"/>
                  </a:lnTo>
                  <a:lnTo>
                    <a:pt x="453085" y="45821"/>
                  </a:lnTo>
                  <a:lnTo>
                    <a:pt x="459803" y="45821"/>
                  </a:lnTo>
                  <a:lnTo>
                    <a:pt x="463346" y="46837"/>
                  </a:lnTo>
                  <a:lnTo>
                    <a:pt x="466902" y="48983"/>
                  </a:lnTo>
                  <a:lnTo>
                    <a:pt x="468083" y="45821"/>
                  </a:lnTo>
                  <a:lnTo>
                    <a:pt x="468134" y="45694"/>
                  </a:lnTo>
                  <a:lnTo>
                    <a:pt x="471970" y="35445"/>
                  </a:lnTo>
                  <a:close/>
                </a:path>
                <a:path w="941704" h="1042035">
                  <a:moveTo>
                    <a:pt x="565365" y="141020"/>
                  </a:moveTo>
                  <a:lnTo>
                    <a:pt x="468795" y="141020"/>
                  </a:lnTo>
                  <a:lnTo>
                    <a:pt x="468795" y="151523"/>
                  </a:lnTo>
                  <a:lnTo>
                    <a:pt x="565365" y="151523"/>
                  </a:lnTo>
                  <a:lnTo>
                    <a:pt x="565365" y="141020"/>
                  </a:lnTo>
                  <a:close/>
                </a:path>
                <a:path w="941704" h="1042035">
                  <a:moveTo>
                    <a:pt x="664222" y="0"/>
                  </a:moveTo>
                  <a:lnTo>
                    <a:pt x="570191" y="0"/>
                  </a:lnTo>
                  <a:lnTo>
                    <a:pt x="570191" y="14046"/>
                  </a:lnTo>
                  <a:lnTo>
                    <a:pt x="609219" y="14046"/>
                  </a:lnTo>
                  <a:lnTo>
                    <a:pt x="609219" y="118618"/>
                  </a:lnTo>
                  <a:lnTo>
                    <a:pt x="624941" y="118618"/>
                  </a:lnTo>
                  <a:lnTo>
                    <a:pt x="624941" y="14046"/>
                  </a:lnTo>
                  <a:lnTo>
                    <a:pt x="664222" y="14046"/>
                  </a:lnTo>
                  <a:lnTo>
                    <a:pt x="664222" y="0"/>
                  </a:lnTo>
                  <a:close/>
                </a:path>
                <a:path w="941704" h="1042035">
                  <a:moveTo>
                    <a:pt x="728103" y="35445"/>
                  </a:moveTo>
                  <a:lnTo>
                    <a:pt x="723036" y="32283"/>
                  </a:lnTo>
                  <a:lnTo>
                    <a:pt x="718083" y="30759"/>
                  </a:lnTo>
                  <a:lnTo>
                    <a:pt x="709726" y="30759"/>
                  </a:lnTo>
                  <a:lnTo>
                    <a:pt x="706678" y="31648"/>
                  </a:lnTo>
                  <a:lnTo>
                    <a:pt x="703770" y="33667"/>
                  </a:lnTo>
                  <a:lnTo>
                    <a:pt x="700976" y="35572"/>
                  </a:lnTo>
                  <a:lnTo>
                    <a:pt x="697814" y="39624"/>
                  </a:lnTo>
                  <a:lnTo>
                    <a:pt x="694512" y="45694"/>
                  </a:lnTo>
                  <a:lnTo>
                    <a:pt x="694512" y="32664"/>
                  </a:lnTo>
                  <a:lnTo>
                    <a:pt x="681456" y="32664"/>
                  </a:lnTo>
                  <a:lnTo>
                    <a:pt x="681456" y="118618"/>
                  </a:lnTo>
                  <a:lnTo>
                    <a:pt x="696036" y="118618"/>
                  </a:lnTo>
                  <a:lnTo>
                    <a:pt x="696036" y="67475"/>
                  </a:lnTo>
                  <a:lnTo>
                    <a:pt x="696798" y="61772"/>
                  </a:lnTo>
                  <a:lnTo>
                    <a:pt x="698449" y="56578"/>
                  </a:lnTo>
                  <a:lnTo>
                    <a:pt x="699452" y="53162"/>
                  </a:lnTo>
                  <a:lnTo>
                    <a:pt x="701357" y="50507"/>
                  </a:lnTo>
                  <a:lnTo>
                    <a:pt x="706424" y="46710"/>
                  </a:lnTo>
                  <a:lnTo>
                    <a:pt x="709218" y="45821"/>
                  </a:lnTo>
                  <a:lnTo>
                    <a:pt x="715937" y="45821"/>
                  </a:lnTo>
                  <a:lnTo>
                    <a:pt x="719480" y="46837"/>
                  </a:lnTo>
                  <a:lnTo>
                    <a:pt x="723163" y="48983"/>
                  </a:lnTo>
                  <a:lnTo>
                    <a:pt x="724306" y="45821"/>
                  </a:lnTo>
                  <a:lnTo>
                    <a:pt x="724357" y="45694"/>
                  </a:lnTo>
                  <a:lnTo>
                    <a:pt x="728103" y="35445"/>
                  </a:lnTo>
                  <a:close/>
                </a:path>
                <a:path w="941704" h="1042035">
                  <a:moveTo>
                    <a:pt x="812634" y="118618"/>
                  </a:moveTo>
                  <a:lnTo>
                    <a:pt x="810856" y="115328"/>
                  </a:lnTo>
                  <a:lnTo>
                    <a:pt x="809586" y="111899"/>
                  </a:lnTo>
                  <a:lnTo>
                    <a:pt x="808951" y="108229"/>
                  </a:lnTo>
                  <a:lnTo>
                    <a:pt x="808926" y="107975"/>
                  </a:lnTo>
                  <a:lnTo>
                    <a:pt x="808545" y="104622"/>
                  </a:lnTo>
                  <a:lnTo>
                    <a:pt x="808304" y="99631"/>
                  </a:lnTo>
                  <a:lnTo>
                    <a:pt x="808189" y="95326"/>
                  </a:lnTo>
                  <a:lnTo>
                    <a:pt x="808075" y="75450"/>
                  </a:lnTo>
                  <a:lnTo>
                    <a:pt x="808075" y="56705"/>
                  </a:lnTo>
                  <a:lnTo>
                    <a:pt x="807821" y="52285"/>
                  </a:lnTo>
                  <a:lnTo>
                    <a:pt x="802741" y="39878"/>
                  </a:lnTo>
                  <a:lnTo>
                    <a:pt x="800595" y="37211"/>
                  </a:lnTo>
                  <a:lnTo>
                    <a:pt x="797293" y="35064"/>
                  </a:lnTo>
                  <a:lnTo>
                    <a:pt x="792607" y="33286"/>
                  </a:lnTo>
                  <a:lnTo>
                    <a:pt x="788047" y="31648"/>
                  </a:lnTo>
                  <a:lnTo>
                    <a:pt x="782091" y="30759"/>
                  </a:lnTo>
                  <a:lnTo>
                    <a:pt x="767384" y="30759"/>
                  </a:lnTo>
                  <a:lnTo>
                    <a:pt x="735952" y="57213"/>
                  </a:lnTo>
                  <a:lnTo>
                    <a:pt x="750277" y="59118"/>
                  </a:lnTo>
                  <a:lnTo>
                    <a:pt x="751801" y="53035"/>
                  </a:lnTo>
                  <a:lnTo>
                    <a:pt x="754202" y="48729"/>
                  </a:lnTo>
                  <a:lnTo>
                    <a:pt x="760793" y="43929"/>
                  </a:lnTo>
                  <a:lnTo>
                    <a:pt x="765746" y="42786"/>
                  </a:lnTo>
                  <a:lnTo>
                    <a:pt x="779932" y="42786"/>
                  </a:lnTo>
                  <a:lnTo>
                    <a:pt x="785507" y="44437"/>
                  </a:lnTo>
                  <a:lnTo>
                    <a:pt x="789317" y="47726"/>
                  </a:lnTo>
                  <a:lnTo>
                    <a:pt x="791972" y="50126"/>
                  </a:lnTo>
                  <a:lnTo>
                    <a:pt x="793369" y="54305"/>
                  </a:lnTo>
                  <a:lnTo>
                    <a:pt x="793242" y="64058"/>
                  </a:lnTo>
                  <a:lnTo>
                    <a:pt x="793242" y="75450"/>
                  </a:lnTo>
                  <a:lnTo>
                    <a:pt x="771956" y="109118"/>
                  </a:lnTo>
                  <a:lnTo>
                    <a:pt x="760666" y="109118"/>
                  </a:lnTo>
                  <a:lnTo>
                    <a:pt x="756361" y="107848"/>
                  </a:lnTo>
                  <a:lnTo>
                    <a:pt x="753452" y="105194"/>
                  </a:lnTo>
                  <a:lnTo>
                    <a:pt x="750531" y="102666"/>
                  </a:lnTo>
                  <a:lnTo>
                    <a:pt x="749122" y="99631"/>
                  </a:lnTo>
                  <a:lnTo>
                    <a:pt x="749007" y="93040"/>
                  </a:lnTo>
                  <a:lnTo>
                    <a:pt x="749642" y="90639"/>
                  </a:lnTo>
                  <a:lnTo>
                    <a:pt x="752436" y="86588"/>
                  </a:lnTo>
                  <a:lnTo>
                    <a:pt x="754329" y="84937"/>
                  </a:lnTo>
                  <a:lnTo>
                    <a:pt x="756742" y="83934"/>
                  </a:lnTo>
                  <a:lnTo>
                    <a:pt x="759282" y="82791"/>
                  </a:lnTo>
                  <a:lnTo>
                    <a:pt x="763460" y="81775"/>
                  </a:lnTo>
                  <a:lnTo>
                    <a:pt x="769543" y="81013"/>
                  </a:lnTo>
                  <a:lnTo>
                    <a:pt x="780059" y="79502"/>
                  </a:lnTo>
                  <a:lnTo>
                    <a:pt x="788047" y="77597"/>
                  </a:lnTo>
                  <a:lnTo>
                    <a:pt x="793242" y="75450"/>
                  </a:lnTo>
                  <a:lnTo>
                    <a:pt x="793242" y="64058"/>
                  </a:lnTo>
                  <a:lnTo>
                    <a:pt x="788543" y="65455"/>
                  </a:lnTo>
                  <a:lnTo>
                    <a:pt x="782624" y="66776"/>
                  </a:lnTo>
                  <a:lnTo>
                    <a:pt x="775525" y="68008"/>
                  </a:lnTo>
                  <a:lnTo>
                    <a:pt x="767257" y="69113"/>
                  </a:lnTo>
                  <a:lnTo>
                    <a:pt x="761555" y="69748"/>
                  </a:lnTo>
                  <a:lnTo>
                    <a:pt x="757250" y="70510"/>
                  </a:lnTo>
                  <a:lnTo>
                    <a:pt x="750531" y="72288"/>
                  </a:lnTo>
                  <a:lnTo>
                    <a:pt x="746988" y="73926"/>
                  </a:lnTo>
                  <a:lnTo>
                    <a:pt x="743813" y="76085"/>
                  </a:lnTo>
                  <a:lnTo>
                    <a:pt x="740778" y="78105"/>
                  </a:lnTo>
                  <a:lnTo>
                    <a:pt x="738238" y="80886"/>
                  </a:lnTo>
                  <a:lnTo>
                    <a:pt x="736333" y="84429"/>
                  </a:lnTo>
                  <a:lnTo>
                    <a:pt x="734441" y="87858"/>
                  </a:lnTo>
                  <a:lnTo>
                    <a:pt x="733425" y="91770"/>
                  </a:lnTo>
                  <a:lnTo>
                    <a:pt x="733425" y="103047"/>
                  </a:lnTo>
                  <a:lnTo>
                    <a:pt x="735952" y="108991"/>
                  </a:lnTo>
                  <a:lnTo>
                    <a:pt x="741032" y="113550"/>
                  </a:lnTo>
                  <a:lnTo>
                    <a:pt x="746099" y="118237"/>
                  </a:lnTo>
                  <a:lnTo>
                    <a:pt x="753452" y="120510"/>
                  </a:lnTo>
                  <a:lnTo>
                    <a:pt x="768527" y="120510"/>
                  </a:lnTo>
                  <a:lnTo>
                    <a:pt x="794512" y="107975"/>
                  </a:lnTo>
                  <a:lnTo>
                    <a:pt x="794893" y="112026"/>
                  </a:lnTo>
                  <a:lnTo>
                    <a:pt x="795909" y="115582"/>
                  </a:lnTo>
                  <a:lnTo>
                    <a:pt x="797420" y="118618"/>
                  </a:lnTo>
                  <a:lnTo>
                    <a:pt x="812634" y="118618"/>
                  </a:lnTo>
                  <a:close/>
                </a:path>
                <a:path w="941704" h="1042035">
                  <a:moveTo>
                    <a:pt x="847991" y="32664"/>
                  </a:moveTo>
                  <a:lnTo>
                    <a:pt x="833412" y="32664"/>
                  </a:lnTo>
                  <a:lnTo>
                    <a:pt x="833412" y="118618"/>
                  </a:lnTo>
                  <a:lnTo>
                    <a:pt x="847991" y="118618"/>
                  </a:lnTo>
                  <a:lnTo>
                    <a:pt x="847991" y="32664"/>
                  </a:lnTo>
                  <a:close/>
                </a:path>
                <a:path w="941704" h="1042035">
                  <a:moveTo>
                    <a:pt x="847991" y="0"/>
                  </a:moveTo>
                  <a:lnTo>
                    <a:pt x="833412" y="0"/>
                  </a:lnTo>
                  <a:lnTo>
                    <a:pt x="833412" y="16713"/>
                  </a:lnTo>
                  <a:lnTo>
                    <a:pt x="847991" y="16713"/>
                  </a:lnTo>
                  <a:lnTo>
                    <a:pt x="847991" y="0"/>
                  </a:lnTo>
                  <a:close/>
                </a:path>
                <a:path w="941704" h="1042035">
                  <a:moveTo>
                    <a:pt x="941273" y="58991"/>
                  </a:moveTo>
                  <a:lnTo>
                    <a:pt x="941019" y="54305"/>
                  </a:lnTo>
                  <a:lnTo>
                    <a:pt x="940384" y="51650"/>
                  </a:lnTo>
                  <a:lnTo>
                    <a:pt x="939495" y="47472"/>
                  </a:lnTo>
                  <a:lnTo>
                    <a:pt x="917067" y="30759"/>
                  </a:lnTo>
                  <a:lnTo>
                    <a:pt x="911872" y="30759"/>
                  </a:lnTo>
                  <a:lnTo>
                    <a:pt x="903439" y="31648"/>
                  </a:lnTo>
                  <a:lnTo>
                    <a:pt x="896086" y="34290"/>
                  </a:lnTo>
                  <a:lnTo>
                    <a:pt x="889762" y="38722"/>
                  </a:lnTo>
                  <a:lnTo>
                    <a:pt x="884491" y="44932"/>
                  </a:lnTo>
                  <a:lnTo>
                    <a:pt x="884491" y="32664"/>
                  </a:lnTo>
                  <a:lnTo>
                    <a:pt x="871308" y="32664"/>
                  </a:lnTo>
                  <a:lnTo>
                    <a:pt x="871308" y="118618"/>
                  </a:lnTo>
                  <a:lnTo>
                    <a:pt x="885888" y="118618"/>
                  </a:lnTo>
                  <a:lnTo>
                    <a:pt x="885964" y="60388"/>
                  </a:lnTo>
                  <a:lnTo>
                    <a:pt x="888161" y="53162"/>
                  </a:lnTo>
                  <a:lnTo>
                    <a:pt x="892733" y="49237"/>
                  </a:lnTo>
                  <a:lnTo>
                    <a:pt x="897166" y="45313"/>
                  </a:lnTo>
                  <a:lnTo>
                    <a:pt x="898182" y="44932"/>
                  </a:lnTo>
                  <a:lnTo>
                    <a:pt x="902614" y="43294"/>
                  </a:lnTo>
                  <a:lnTo>
                    <a:pt x="912622" y="43294"/>
                  </a:lnTo>
                  <a:lnTo>
                    <a:pt x="926693" y="60388"/>
                  </a:lnTo>
                  <a:lnTo>
                    <a:pt x="926693" y="118618"/>
                  </a:lnTo>
                  <a:lnTo>
                    <a:pt x="941273" y="118618"/>
                  </a:lnTo>
                  <a:lnTo>
                    <a:pt x="941273" y="58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7036" y="2606459"/>
              <a:ext cx="113808" cy="11962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679172" y="3266636"/>
              <a:ext cx="266065" cy="123189"/>
            </a:xfrm>
            <a:custGeom>
              <a:avLst/>
              <a:gdLst/>
              <a:ahLst/>
              <a:cxnLst/>
              <a:rect l="l" t="t" r="r" b="b"/>
              <a:pathLst>
                <a:path w="266064" h="123189">
                  <a:moveTo>
                    <a:pt x="57143" y="0"/>
                  </a:moveTo>
                  <a:lnTo>
                    <a:pt x="15954" y="16709"/>
                  </a:lnTo>
                  <a:lnTo>
                    <a:pt x="94" y="61649"/>
                  </a:lnTo>
                  <a:lnTo>
                    <a:pt x="0" y="63422"/>
                  </a:lnTo>
                  <a:lnTo>
                    <a:pt x="413" y="70879"/>
                  </a:lnTo>
                  <a:lnTo>
                    <a:pt x="20731" y="110631"/>
                  </a:lnTo>
                  <a:lnTo>
                    <a:pt x="57016" y="123173"/>
                  </a:lnTo>
                  <a:lnTo>
                    <a:pt x="64668" y="122720"/>
                  </a:lnTo>
                  <a:lnTo>
                    <a:pt x="94574" y="109628"/>
                  </a:lnTo>
                  <a:lnTo>
                    <a:pt x="56890" y="109628"/>
                  </a:lnTo>
                  <a:lnTo>
                    <a:pt x="48524" y="108867"/>
                  </a:lnTo>
                  <a:lnTo>
                    <a:pt x="19202" y="82617"/>
                  </a:lnTo>
                  <a:lnTo>
                    <a:pt x="16334" y="63422"/>
                  </a:lnTo>
                  <a:lnTo>
                    <a:pt x="17075" y="50913"/>
                  </a:lnTo>
                  <a:lnTo>
                    <a:pt x="41571" y="16409"/>
                  </a:lnTo>
                  <a:lnTo>
                    <a:pt x="57143" y="13544"/>
                  </a:lnTo>
                  <a:lnTo>
                    <a:pt x="94465" y="13544"/>
                  </a:lnTo>
                  <a:lnTo>
                    <a:pt x="93051" y="12215"/>
                  </a:lnTo>
                  <a:lnTo>
                    <a:pt x="86800" y="7848"/>
                  </a:lnTo>
                  <a:lnTo>
                    <a:pt x="80010" y="4432"/>
                  </a:lnTo>
                  <a:lnTo>
                    <a:pt x="72779" y="1977"/>
                  </a:lnTo>
                  <a:lnTo>
                    <a:pt x="65145" y="496"/>
                  </a:lnTo>
                  <a:lnTo>
                    <a:pt x="57143" y="0"/>
                  </a:lnTo>
                  <a:close/>
                </a:path>
                <a:path w="266064" h="123189">
                  <a:moveTo>
                    <a:pt x="94465" y="13544"/>
                  </a:moveTo>
                  <a:lnTo>
                    <a:pt x="65001" y="13544"/>
                  </a:lnTo>
                  <a:lnTo>
                    <a:pt x="72099" y="15570"/>
                  </a:lnTo>
                  <a:lnTo>
                    <a:pt x="78435" y="19494"/>
                  </a:lnTo>
                  <a:lnTo>
                    <a:pt x="97390" y="54649"/>
                  </a:lnTo>
                  <a:lnTo>
                    <a:pt x="97699" y="61649"/>
                  </a:lnTo>
                  <a:lnTo>
                    <a:pt x="96984" y="72495"/>
                  </a:lnTo>
                  <a:lnTo>
                    <a:pt x="73144" y="106511"/>
                  </a:lnTo>
                  <a:lnTo>
                    <a:pt x="56890" y="109628"/>
                  </a:lnTo>
                  <a:lnTo>
                    <a:pt x="94574" y="109628"/>
                  </a:lnTo>
                  <a:lnTo>
                    <a:pt x="113470" y="70579"/>
                  </a:lnTo>
                  <a:lnTo>
                    <a:pt x="113915" y="61649"/>
                  </a:lnTo>
                  <a:lnTo>
                    <a:pt x="113493" y="53089"/>
                  </a:lnTo>
                  <a:lnTo>
                    <a:pt x="98507" y="17342"/>
                  </a:lnTo>
                  <a:lnTo>
                    <a:pt x="94465" y="13544"/>
                  </a:lnTo>
                  <a:close/>
                </a:path>
                <a:path w="266064" h="123189">
                  <a:moveTo>
                    <a:pt x="150675" y="34938"/>
                  </a:moveTo>
                  <a:lnTo>
                    <a:pt x="135973" y="34938"/>
                  </a:lnTo>
                  <a:lnTo>
                    <a:pt x="136047" y="95450"/>
                  </a:lnTo>
                  <a:lnTo>
                    <a:pt x="151182" y="120135"/>
                  </a:lnTo>
                  <a:lnTo>
                    <a:pt x="155618" y="122161"/>
                  </a:lnTo>
                  <a:lnTo>
                    <a:pt x="160433" y="123047"/>
                  </a:lnTo>
                  <a:lnTo>
                    <a:pt x="165503" y="123047"/>
                  </a:lnTo>
                  <a:lnTo>
                    <a:pt x="173701" y="122143"/>
                  </a:lnTo>
                  <a:lnTo>
                    <a:pt x="180997" y="119423"/>
                  </a:lnTo>
                  <a:lnTo>
                    <a:pt x="187389" y="114876"/>
                  </a:lnTo>
                  <a:lnTo>
                    <a:pt x="191138" y="110514"/>
                  </a:lnTo>
                  <a:lnTo>
                    <a:pt x="163982" y="110514"/>
                  </a:lnTo>
                  <a:lnTo>
                    <a:pt x="160306" y="109374"/>
                  </a:lnTo>
                  <a:lnTo>
                    <a:pt x="157392" y="107223"/>
                  </a:lnTo>
                  <a:lnTo>
                    <a:pt x="154350" y="105070"/>
                  </a:lnTo>
                  <a:lnTo>
                    <a:pt x="152449" y="102033"/>
                  </a:lnTo>
                  <a:lnTo>
                    <a:pt x="151531" y="97981"/>
                  </a:lnTo>
                  <a:lnTo>
                    <a:pt x="150928" y="95450"/>
                  </a:lnTo>
                  <a:lnTo>
                    <a:pt x="150675" y="90385"/>
                  </a:lnTo>
                  <a:lnTo>
                    <a:pt x="150675" y="34938"/>
                  </a:lnTo>
                  <a:close/>
                </a:path>
                <a:path w="266064" h="123189">
                  <a:moveTo>
                    <a:pt x="205931" y="108489"/>
                  </a:moveTo>
                  <a:lnTo>
                    <a:pt x="192878" y="108489"/>
                  </a:lnTo>
                  <a:lnTo>
                    <a:pt x="192878" y="121147"/>
                  </a:lnTo>
                  <a:lnTo>
                    <a:pt x="205931" y="121147"/>
                  </a:lnTo>
                  <a:lnTo>
                    <a:pt x="205931" y="108489"/>
                  </a:lnTo>
                  <a:close/>
                </a:path>
                <a:path w="266064" h="123189">
                  <a:moveTo>
                    <a:pt x="205931" y="34938"/>
                  </a:moveTo>
                  <a:lnTo>
                    <a:pt x="191357" y="34938"/>
                  </a:lnTo>
                  <a:lnTo>
                    <a:pt x="191357" y="88487"/>
                  </a:lnTo>
                  <a:lnTo>
                    <a:pt x="190596" y="94057"/>
                  </a:lnTo>
                  <a:lnTo>
                    <a:pt x="172854" y="110514"/>
                  </a:lnTo>
                  <a:lnTo>
                    <a:pt x="191138" y="110514"/>
                  </a:lnTo>
                  <a:lnTo>
                    <a:pt x="192878" y="108489"/>
                  </a:lnTo>
                  <a:lnTo>
                    <a:pt x="205931" y="108489"/>
                  </a:lnTo>
                  <a:lnTo>
                    <a:pt x="205931" y="34938"/>
                  </a:lnTo>
                  <a:close/>
                </a:path>
                <a:path w="266064" h="123189">
                  <a:moveTo>
                    <a:pt x="248895" y="46332"/>
                  </a:moveTo>
                  <a:lnTo>
                    <a:pt x="234321" y="46332"/>
                  </a:lnTo>
                  <a:lnTo>
                    <a:pt x="234321" y="104691"/>
                  </a:lnTo>
                  <a:lnTo>
                    <a:pt x="249402" y="122288"/>
                  </a:lnTo>
                  <a:lnTo>
                    <a:pt x="257893" y="122288"/>
                  </a:lnTo>
                  <a:lnTo>
                    <a:pt x="261569" y="121781"/>
                  </a:lnTo>
                  <a:lnTo>
                    <a:pt x="265751" y="121022"/>
                  </a:lnTo>
                  <a:lnTo>
                    <a:pt x="263681" y="108615"/>
                  </a:lnTo>
                  <a:lnTo>
                    <a:pt x="254979" y="108615"/>
                  </a:lnTo>
                  <a:lnTo>
                    <a:pt x="253331" y="108235"/>
                  </a:lnTo>
                  <a:lnTo>
                    <a:pt x="252190" y="107603"/>
                  </a:lnTo>
                  <a:lnTo>
                    <a:pt x="251049" y="106843"/>
                  </a:lnTo>
                  <a:lnTo>
                    <a:pt x="250163" y="105957"/>
                  </a:lnTo>
                  <a:lnTo>
                    <a:pt x="249656" y="104691"/>
                  </a:lnTo>
                  <a:lnTo>
                    <a:pt x="249148" y="103551"/>
                  </a:lnTo>
                  <a:lnTo>
                    <a:pt x="248895" y="100893"/>
                  </a:lnTo>
                  <a:lnTo>
                    <a:pt x="248895" y="46332"/>
                  </a:lnTo>
                  <a:close/>
                </a:path>
                <a:path w="266064" h="123189">
                  <a:moveTo>
                    <a:pt x="263597" y="108110"/>
                  </a:moveTo>
                  <a:lnTo>
                    <a:pt x="260935" y="108489"/>
                  </a:lnTo>
                  <a:lnTo>
                    <a:pt x="258781" y="108615"/>
                  </a:lnTo>
                  <a:lnTo>
                    <a:pt x="263681" y="108615"/>
                  </a:lnTo>
                  <a:lnTo>
                    <a:pt x="263597" y="108110"/>
                  </a:lnTo>
                  <a:close/>
                </a:path>
                <a:path w="266064" h="123189">
                  <a:moveTo>
                    <a:pt x="263597" y="34938"/>
                  </a:moveTo>
                  <a:lnTo>
                    <a:pt x="223674" y="34938"/>
                  </a:lnTo>
                  <a:lnTo>
                    <a:pt x="223674" y="46332"/>
                  </a:lnTo>
                  <a:lnTo>
                    <a:pt x="263597" y="46332"/>
                  </a:lnTo>
                  <a:lnTo>
                    <a:pt x="263597" y="34938"/>
                  </a:lnTo>
                  <a:close/>
                </a:path>
                <a:path w="266064" h="123189">
                  <a:moveTo>
                    <a:pt x="248895" y="4810"/>
                  </a:moveTo>
                  <a:lnTo>
                    <a:pt x="234321" y="13544"/>
                  </a:lnTo>
                  <a:lnTo>
                    <a:pt x="234321" y="34938"/>
                  </a:lnTo>
                  <a:lnTo>
                    <a:pt x="248895" y="34938"/>
                  </a:lnTo>
                  <a:lnTo>
                    <a:pt x="248895" y="4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7944" y="2156929"/>
              <a:ext cx="172741" cy="12152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075242" y="3599700"/>
              <a:ext cx="2653030" cy="1104265"/>
            </a:xfrm>
            <a:custGeom>
              <a:avLst/>
              <a:gdLst/>
              <a:ahLst/>
              <a:cxnLst/>
              <a:rect l="l" t="t" r="r" b="b"/>
              <a:pathLst>
                <a:path w="2653029" h="1104264">
                  <a:moveTo>
                    <a:pt x="884237" y="220903"/>
                  </a:moveTo>
                  <a:lnTo>
                    <a:pt x="879746" y="265390"/>
                  </a:lnTo>
                  <a:lnTo>
                    <a:pt x="866865" y="306829"/>
                  </a:lnTo>
                  <a:lnTo>
                    <a:pt x="846485" y="344331"/>
                  </a:lnTo>
                  <a:lnTo>
                    <a:pt x="819492" y="377007"/>
                  </a:lnTo>
                  <a:lnTo>
                    <a:pt x="786777" y="403968"/>
                  </a:lnTo>
                  <a:lnTo>
                    <a:pt x="749228" y="424326"/>
                  </a:lnTo>
                  <a:lnTo>
                    <a:pt x="707734" y="437193"/>
                  </a:lnTo>
                  <a:lnTo>
                    <a:pt x="663184" y="441679"/>
                  </a:lnTo>
                  <a:lnTo>
                    <a:pt x="618633" y="437193"/>
                  </a:lnTo>
                  <a:lnTo>
                    <a:pt x="577138" y="424326"/>
                  </a:lnTo>
                  <a:lnTo>
                    <a:pt x="539587" y="403968"/>
                  </a:lnTo>
                  <a:lnTo>
                    <a:pt x="506869" y="377007"/>
                  </a:lnTo>
                  <a:lnTo>
                    <a:pt x="479874" y="344331"/>
                  </a:lnTo>
                  <a:lnTo>
                    <a:pt x="459491" y="306829"/>
                  </a:lnTo>
                  <a:lnTo>
                    <a:pt x="446610" y="265390"/>
                  </a:lnTo>
                  <a:lnTo>
                    <a:pt x="442118" y="220903"/>
                  </a:lnTo>
                  <a:lnTo>
                    <a:pt x="446610" y="176373"/>
                  </a:lnTo>
                  <a:lnTo>
                    <a:pt x="459491" y="134903"/>
                  </a:lnTo>
                  <a:lnTo>
                    <a:pt x="479874" y="97379"/>
                  </a:lnTo>
                  <a:lnTo>
                    <a:pt x="506869" y="64688"/>
                  </a:lnTo>
                  <a:lnTo>
                    <a:pt x="539587" y="37718"/>
                  </a:lnTo>
                  <a:lnTo>
                    <a:pt x="577138" y="17354"/>
                  </a:lnTo>
                  <a:lnTo>
                    <a:pt x="618633" y="4486"/>
                  </a:lnTo>
                  <a:lnTo>
                    <a:pt x="663184" y="0"/>
                  </a:lnTo>
                  <a:lnTo>
                    <a:pt x="707734" y="4486"/>
                  </a:lnTo>
                  <a:lnTo>
                    <a:pt x="749228" y="17354"/>
                  </a:lnTo>
                  <a:lnTo>
                    <a:pt x="786777" y="37718"/>
                  </a:lnTo>
                  <a:lnTo>
                    <a:pt x="819492" y="64688"/>
                  </a:lnTo>
                  <a:lnTo>
                    <a:pt x="846485" y="97379"/>
                  </a:lnTo>
                  <a:lnTo>
                    <a:pt x="866865" y="134903"/>
                  </a:lnTo>
                  <a:lnTo>
                    <a:pt x="879746" y="176373"/>
                  </a:lnTo>
                  <a:lnTo>
                    <a:pt x="884237" y="220903"/>
                  </a:lnTo>
                  <a:close/>
                </a:path>
                <a:path w="2653029" h="1104264">
                  <a:moveTo>
                    <a:pt x="2210580" y="0"/>
                  </a:moveTo>
                  <a:lnTo>
                    <a:pt x="1326343" y="0"/>
                  </a:lnTo>
                </a:path>
                <a:path w="2653029" h="1104264">
                  <a:moveTo>
                    <a:pt x="1326343" y="0"/>
                  </a:moveTo>
                  <a:lnTo>
                    <a:pt x="1326343" y="441679"/>
                  </a:lnTo>
                </a:path>
                <a:path w="2653029" h="1104264">
                  <a:moveTo>
                    <a:pt x="2210580" y="441679"/>
                  </a:moveTo>
                  <a:lnTo>
                    <a:pt x="2210580" y="0"/>
                  </a:lnTo>
                </a:path>
                <a:path w="2653029" h="1104264">
                  <a:moveTo>
                    <a:pt x="515802" y="73676"/>
                  </a:moveTo>
                  <a:lnTo>
                    <a:pt x="810552" y="368129"/>
                  </a:lnTo>
                </a:path>
                <a:path w="2653029" h="1104264">
                  <a:moveTo>
                    <a:pt x="810552" y="73676"/>
                  </a:moveTo>
                  <a:lnTo>
                    <a:pt x="515802" y="368129"/>
                  </a:lnTo>
                </a:path>
                <a:path w="2653029" h="1104264">
                  <a:moveTo>
                    <a:pt x="368434" y="147226"/>
                  </a:moveTo>
                  <a:lnTo>
                    <a:pt x="442118" y="220903"/>
                  </a:lnTo>
                </a:path>
                <a:path w="2653029" h="1104264">
                  <a:moveTo>
                    <a:pt x="515802" y="147226"/>
                  </a:moveTo>
                  <a:lnTo>
                    <a:pt x="515802" y="294453"/>
                  </a:lnTo>
                </a:path>
                <a:path w="2653029" h="1104264">
                  <a:moveTo>
                    <a:pt x="1031555" y="147226"/>
                  </a:moveTo>
                  <a:lnTo>
                    <a:pt x="1105315" y="220903"/>
                  </a:lnTo>
                </a:path>
                <a:path w="2653029" h="1104264">
                  <a:moveTo>
                    <a:pt x="2357974" y="147226"/>
                  </a:moveTo>
                  <a:lnTo>
                    <a:pt x="2431608" y="220903"/>
                  </a:lnTo>
                </a:path>
                <a:path w="2653029" h="1104264">
                  <a:moveTo>
                    <a:pt x="0" y="220903"/>
                  </a:moveTo>
                  <a:lnTo>
                    <a:pt x="589499" y="220903"/>
                  </a:lnTo>
                </a:path>
                <a:path w="2653029" h="1104264">
                  <a:moveTo>
                    <a:pt x="442118" y="220903"/>
                  </a:moveTo>
                  <a:lnTo>
                    <a:pt x="368434" y="294453"/>
                  </a:lnTo>
                </a:path>
                <a:path w="2653029" h="1104264">
                  <a:moveTo>
                    <a:pt x="1326343" y="220903"/>
                  </a:moveTo>
                  <a:lnTo>
                    <a:pt x="884237" y="220903"/>
                  </a:lnTo>
                </a:path>
                <a:path w="2653029" h="1104264">
                  <a:moveTo>
                    <a:pt x="1105315" y="220903"/>
                  </a:moveTo>
                  <a:lnTo>
                    <a:pt x="1031555" y="294453"/>
                  </a:lnTo>
                </a:path>
                <a:path w="2653029" h="1104264">
                  <a:moveTo>
                    <a:pt x="2210580" y="220903"/>
                  </a:moveTo>
                  <a:lnTo>
                    <a:pt x="2652762" y="220903"/>
                  </a:lnTo>
                </a:path>
                <a:path w="2653029" h="1104264">
                  <a:moveTo>
                    <a:pt x="2431608" y="220903"/>
                  </a:moveTo>
                  <a:lnTo>
                    <a:pt x="2357974" y="294453"/>
                  </a:lnTo>
                </a:path>
                <a:path w="2653029" h="1104264">
                  <a:moveTo>
                    <a:pt x="589499" y="368129"/>
                  </a:moveTo>
                  <a:lnTo>
                    <a:pt x="736868" y="368129"/>
                  </a:lnTo>
                </a:path>
                <a:path w="2653029" h="1104264">
                  <a:moveTo>
                    <a:pt x="589499" y="515229"/>
                  </a:moveTo>
                  <a:lnTo>
                    <a:pt x="663184" y="441679"/>
                  </a:lnTo>
                </a:path>
                <a:path w="2653029" h="1104264">
                  <a:moveTo>
                    <a:pt x="663184" y="441679"/>
                  </a:moveTo>
                  <a:lnTo>
                    <a:pt x="736868" y="515229"/>
                  </a:lnTo>
                </a:path>
                <a:path w="2653029" h="1104264">
                  <a:moveTo>
                    <a:pt x="663184" y="883296"/>
                  </a:moveTo>
                  <a:lnTo>
                    <a:pt x="663184" y="441679"/>
                  </a:lnTo>
                </a:path>
                <a:path w="2653029" h="1104264">
                  <a:moveTo>
                    <a:pt x="1326343" y="441679"/>
                  </a:moveTo>
                  <a:lnTo>
                    <a:pt x="2210580" y="441679"/>
                  </a:lnTo>
                </a:path>
                <a:path w="2653029" h="1104264">
                  <a:moveTo>
                    <a:pt x="1105315" y="662481"/>
                  </a:moveTo>
                  <a:lnTo>
                    <a:pt x="1989552" y="662481"/>
                  </a:lnTo>
                </a:path>
                <a:path w="2653029" h="1104264">
                  <a:moveTo>
                    <a:pt x="1105315" y="662481"/>
                  </a:moveTo>
                  <a:lnTo>
                    <a:pt x="1105315" y="1104098"/>
                  </a:lnTo>
                </a:path>
                <a:path w="2653029" h="1104264">
                  <a:moveTo>
                    <a:pt x="1989552" y="662481"/>
                  </a:moveTo>
                  <a:lnTo>
                    <a:pt x="1989552" y="1104098"/>
                  </a:lnTo>
                </a:path>
                <a:path w="2653029" h="1104264">
                  <a:moveTo>
                    <a:pt x="2284340" y="809683"/>
                  </a:moveTo>
                  <a:lnTo>
                    <a:pt x="2210580" y="883296"/>
                  </a:lnTo>
                </a:path>
                <a:path w="2653029" h="1104264">
                  <a:moveTo>
                    <a:pt x="1105315" y="883296"/>
                  </a:moveTo>
                  <a:lnTo>
                    <a:pt x="663184" y="883296"/>
                  </a:lnTo>
                </a:path>
                <a:path w="2653029" h="1104264">
                  <a:moveTo>
                    <a:pt x="1989552" y="883296"/>
                  </a:moveTo>
                  <a:lnTo>
                    <a:pt x="2431608" y="883296"/>
                  </a:lnTo>
                </a:path>
                <a:path w="2653029" h="1104264">
                  <a:moveTo>
                    <a:pt x="2210580" y="883296"/>
                  </a:moveTo>
                  <a:lnTo>
                    <a:pt x="2284340" y="956897"/>
                  </a:lnTo>
                </a:path>
                <a:path w="2653029" h="1104264">
                  <a:moveTo>
                    <a:pt x="1989552" y="1104098"/>
                  </a:moveTo>
                  <a:lnTo>
                    <a:pt x="1105315" y="1104098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030247" y="3434498"/>
              <a:ext cx="1194435" cy="1103630"/>
            </a:xfrm>
            <a:custGeom>
              <a:avLst/>
              <a:gdLst/>
              <a:ahLst/>
              <a:cxnLst/>
              <a:rect l="l" t="t" r="r" b="b"/>
              <a:pathLst>
                <a:path w="1194435" h="1103629">
                  <a:moveTo>
                    <a:pt x="80848" y="0"/>
                  </a:moveTo>
                  <a:lnTo>
                    <a:pt x="0" y="0"/>
                  </a:lnTo>
                  <a:lnTo>
                    <a:pt x="0" y="119634"/>
                  </a:lnTo>
                  <a:lnTo>
                    <a:pt x="15836" y="119634"/>
                  </a:lnTo>
                  <a:lnTo>
                    <a:pt x="15836" y="65328"/>
                  </a:lnTo>
                  <a:lnTo>
                    <a:pt x="72110" y="65328"/>
                  </a:lnTo>
                  <a:lnTo>
                    <a:pt x="72110" y="51142"/>
                  </a:lnTo>
                  <a:lnTo>
                    <a:pt x="15836" y="51142"/>
                  </a:lnTo>
                  <a:lnTo>
                    <a:pt x="15836" y="14185"/>
                  </a:lnTo>
                  <a:lnTo>
                    <a:pt x="80848" y="14185"/>
                  </a:lnTo>
                  <a:lnTo>
                    <a:pt x="80848" y="0"/>
                  </a:lnTo>
                  <a:close/>
                </a:path>
                <a:path w="1194435" h="1103629">
                  <a:moveTo>
                    <a:pt x="177685" y="76085"/>
                  </a:moveTo>
                  <a:lnTo>
                    <a:pt x="162090" y="38823"/>
                  </a:lnTo>
                  <a:lnTo>
                    <a:pt x="162090" y="67983"/>
                  </a:lnTo>
                  <a:lnTo>
                    <a:pt x="113677" y="67983"/>
                  </a:lnTo>
                  <a:lnTo>
                    <a:pt x="114185" y="60388"/>
                  </a:lnTo>
                  <a:lnTo>
                    <a:pt x="116725" y="54317"/>
                  </a:lnTo>
                  <a:lnTo>
                    <a:pt x="121412" y="49885"/>
                  </a:lnTo>
                  <a:lnTo>
                    <a:pt x="125971" y="45326"/>
                  </a:lnTo>
                  <a:lnTo>
                    <a:pt x="131673" y="43040"/>
                  </a:lnTo>
                  <a:lnTo>
                    <a:pt x="145872" y="43040"/>
                  </a:lnTo>
                  <a:lnTo>
                    <a:pt x="162090" y="67983"/>
                  </a:lnTo>
                  <a:lnTo>
                    <a:pt x="162090" y="38823"/>
                  </a:lnTo>
                  <a:lnTo>
                    <a:pt x="160743" y="37642"/>
                  </a:lnTo>
                  <a:lnTo>
                    <a:pt x="154025" y="33959"/>
                  </a:lnTo>
                  <a:lnTo>
                    <a:pt x="146532" y="31750"/>
                  </a:lnTo>
                  <a:lnTo>
                    <a:pt x="138264" y="31013"/>
                  </a:lnTo>
                  <a:lnTo>
                    <a:pt x="129667" y="31775"/>
                  </a:lnTo>
                  <a:lnTo>
                    <a:pt x="100545" y="57594"/>
                  </a:lnTo>
                  <a:lnTo>
                    <a:pt x="97764" y="76085"/>
                  </a:lnTo>
                  <a:lnTo>
                    <a:pt x="97790" y="78232"/>
                  </a:lnTo>
                  <a:lnTo>
                    <a:pt x="114947" y="114960"/>
                  </a:lnTo>
                  <a:lnTo>
                    <a:pt x="139026" y="121539"/>
                  </a:lnTo>
                  <a:lnTo>
                    <a:pt x="146278" y="121081"/>
                  </a:lnTo>
                  <a:lnTo>
                    <a:pt x="177177" y="93560"/>
                  </a:lnTo>
                  <a:lnTo>
                    <a:pt x="161963" y="91655"/>
                  </a:lnTo>
                  <a:lnTo>
                    <a:pt x="159804" y="97866"/>
                  </a:lnTo>
                  <a:lnTo>
                    <a:pt x="156768" y="102412"/>
                  </a:lnTo>
                  <a:lnTo>
                    <a:pt x="152971" y="105206"/>
                  </a:lnTo>
                  <a:lnTo>
                    <a:pt x="149161" y="108115"/>
                  </a:lnTo>
                  <a:lnTo>
                    <a:pt x="144475" y="109512"/>
                  </a:lnTo>
                  <a:lnTo>
                    <a:pt x="131927" y="109512"/>
                  </a:lnTo>
                  <a:lnTo>
                    <a:pt x="125844" y="106972"/>
                  </a:lnTo>
                  <a:lnTo>
                    <a:pt x="121031" y="101904"/>
                  </a:lnTo>
                  <a:lnTo>
                    <a:pt x="116090" y="96850"/>
                  </a:lnTo>
                  <a:lnTo>
                    <a:pt x="113423" y="89509"/>
                  </a:lnTo>
                  <a:lnTo>
                    <a:pt x="112915" y="80010"/>
                  </a:lnTo>
                  <a:lnTo>
                    <a:pt x="177558" y="80010"/>
                  </a:lnTo>
                  <a:lnTo>
                    <a:pt x="177685" y="78232"/>
                  </a:lnTo>
                  <a:lnTo>
                    <a:pt x="177685" y="76085"/>
                  </a:lnTo>
                  <a:close/>
                </a:path>
                <a:path w="1194435" h="1103629">
                  <a:moveTo>
                    <a:pt x="273494" y="76085"/>
                  </a:moveTo>
                  <a:lnTo>
                    <a:pt x="272935" y="67983"/>
                  </a:lnTo>
                  <a:lnTo>
                    <a:pt x="272808" y="65976"/>
                  </a:lnTo>
                  <a:lnTo>
                    <a:pt x="270738" y="57061"/>
                  </a:lnTo>
                  <a:lnTo>
                    <a:pt x="267284" y="49352"/>
                  </a:lnTo>
                  <a:lnTo>
                    <a:pt x="262648" y="43040"/>
                  </a:lnTo>
                  <a:lnTo>
                    <a:pt x="262470" y="42786"/>
                  </a:lnTo>
                  <a:lnTo>
                    <a:pt x="257898" y="38823"/>
                  </a:lnTo>
                  <a:lnTo>
                    <a:pt x="257898" y="67983"/>
                  </a:lnTo>
                  <a:lnTo>
                    <a:pt x="209486" y="67983"/>
                  </a:lnTo>
                  <a:lnTo>
                    <a:pt x="209994" y="60388"/>
                  </a:lnTo>
                  <a:lnTo>
                    <a:pt x="212534" y="54317"/>
                  </a:lnTo>
                  <a:lnTo>
                    <a:pt x="221780" y="45326"/>
                  </a:lnTo>
                  <a:lnTo>
                    <a:pt x="227355" y="43040"/>
                  </a:lnTo>
                  <a:lnTo>
                    <a:pt x="241681" y="43040"/>
                  </a:lnTo>
                  <a:lnTo>
                    <a:pt x="257898" y="67983"/>
                  </a:lnTo>
                  <a:lnTo>
                    <a:pt x="257898" y="38823"/>
                  </a:lnTo>
                  <a:lnTo>
                    <a:pt x="256552" y="37642"/>
                  </a:lnTo>
                  <a:lnTo>
                    <a:pt x="249821" y="33959"/>
                  </a:lnTo>
                  <a:lnTo>
                    <a:pt x="242290" y="31750"/>
                  </a:lnTo>
                  <a:lnTo>
                    <a:pt x="233946" y="31013"/>
                  </a:lnTo>
                  <a:lnTo>
                    <a:pt x="225425" y="31775"/>
                  </a:lnTo>
                  <a:lnTo>
                    <a:pt x="196303" y="57594"/>
                  </a:lnTo>
                  <a:lnTo>
                    <a:pt x="193586" y="76085"/>
                  </a:lnTo>
                  <a:lnTo>
                    <a:pt x="193611" y="78232"/>
                  </a:lnTo>
                  <a:lnTo>
                    <a:pt x="210705" y="114960"/>
                  </a:lnTo>
                  <a:lnTo>
                    <a:pt x="234835" y="121539"/>
                  </a:lnTo>
                  <a:lnTo>
                    <a:pt x="242036" y="121081"/>
                  </a:lnTo>
                  <a:lnTo>
                    <a:pt x="272986" y="93560"/>
                  </a:lnTo>
                  <a:lnTo>
                    <a:pt x="257771" y="91655"/>
                  </a:lnTo>
                  <a:lnTo>
                    <a:pt x="255498" y="97866"/>
                  </a:lnTo>
                  <a:lnTo>
                    <a:pt x="252450" y="102412"/>
                  </a:lnTo>
                  <a:lnTo>
                    <a:pt x="248653" y="105206"/>
                  </a:lnTo>
                  <a:lnTo>
                    <a:pt x="244856" y="108115"/>
                  </a:lnTo>
                  <a:lnTo>
                    <a:pt x="240284" y="109512"/>
                  </a:lnTo>
                  <a:lnTo>
                    <a:pt x="227609" y="109512"/>
                  </a:lnTo>
                  <a:lnTo>
                    <a:pt x="221653" y="106972"/>
                  </a:lnTo>
                  <a:lnTo>
                    <a:pt x="216712" y="101904"/>
                  </a:lnTo>
                  <a:lnTo>
                    <a:pt x="211899" y="96850"/>
                  </a:lnTo>
                  <a:lnTo>
                    <a:pt x="209232" y="89509"/>
                  </a:lnTo>
                  <a:lnTo>
                    <a:pt x="208724" y="80010"/>
                  </a:lnTo>
                  <a:lnTo>
                    <a:pt x="273367" y="80010"/>
                  </a:lnTo>
                  <a:lnTo>
                    <a:pt x="273494" y="76085"/>
                  </a:lnTo>
                  <a:close/>
                </a:path>
                <a:path w="1194435" h="1103629">
                  <a:moveTo>
                    <a:pt x="364109" y="0"/>
                  </a:moveTo>
                  <a:lnTo>
                    <a:pt x="350672" y="0"/>
                  </a:lnTo>
                  <a:lnTo>
                    <a:pt x="350672" y="88366"/>
                  </a:lnTo>
                  <a:lnTo>
                    <a:pt x="348399" y="96342"/>
                  </a:lnTo>
                  <a:lnTo>
                    <a:pt x="343954" y="101663"/>
                  </a:lnTo>
                  <a:lnTo>
                    <a:pt x="339394" y="106845"/>
                  </a:lnTo>
                  <a:lnTo>
                    <a:pt x="333946" y="109512"/>
                  </a:lnTo>
                  <a:lnTo>
                    <a:pt x="321144" y="109512"/>
                  </a:lnTo>
                  <a:lnTo>
                    <a:pt x="304038" y="76339"/>
                  </a:lnTo>
                  <a:lnTo>
                    <a:pt x="304444" y="68338"/>
                  </a:lnTo>
                  <a:lnTo>
                    <a:pt x="320382" y="43167"/>
                  </a:lnTo>
                  <a:lnTo>
                    <a:pt x="333565" y="43167"/>
                  </a:lnTo>
                  <a:lnTo>
                    <a:pt x="350672" y="88366"/>
                  </a:lnTo>
                  <a:lnTo>
                    <a:pt x="350672" y="0"/>
                  </a:lnTo>
                  <a:lnTo>
                    <a:pt x="349402" y="0"/>
                  </a:lnTo>
                  <a:lnTo>
                    <a:pt x="349402" y="42913"/>
                  </a:lnTo>
                  <a:lnTo>
                    <a:pt x="346875" y="39370"/>
                  </a:lnTo>
                  <a:lnTo>
                    <a:pt x="343573" y="36461"/>
                  </a:lnTo>
                  <a:lnTo>
                    <a:pt x="335470" y="32156"/>
                  </a:lnTo>
                  <a:lnTo>
                    <a:pt x="330771" y="31013"/>
                  </a:lnTo>
                  <a:lnTo>
                    <a:pt x="318350" y="31013"/>
                  </a:lnTo>
                  <a:lnTo>
                    <a:pt x="290347" y="59880"/>
                  </a:lnTo>
                  <a:lnTo>
                    <a:pt x="288823" y="67729"/>
                  </a:lnTo>
                  <a:lnTo>
                    <a:pt x="288823" y="85204"/>
                  </a:lnTo>
                  <a:lnTo>
                    <a:pt x="312902" y="119634"/>
                  </a:lnTo>
                  <a:lnTo>
                    <a:pt x="319239" y="121539"/>
                  </a:lnTo>
                  <a:lnTo>
                    <a:pt x="326212" y="121539"/>
                  </a:lnTo>
                  <a:lnTo>
                    <a:pt x="350418" y="108623"/>
                  </a:lnTo>
                  <a:lnTo>
                    <a:pt x="350418" y="119634"/>
                  </a:lnTo>
                  <a:lnTo>
                    <a:pt x="364109" y="119634"/>
                  </a:lnTo>
                  <a:lnTo>
                    <a:pt x="364109" y="108623"/>
                  </a:lnTo>
                  <a:lnTo>
                    <a:pt x="364109" y="43167"/>
                  </a:lnTo>
                  <a:lnTo>
                    <a:pt x="364109" y="42913"/>
                  </a:lnTo>
                  <a:lnTo>
                    <a:pt x="364109" y="0"/>
                  </a:lnTo>
                  <a:close/>
                </a:path>
                <a:path w="1194435" h="1103629">
                  <a:moveTo>
                    <a:pt x="481596" y="77990"/>
                  </a:moveTo>
                  <a:lnTo>
                    <a:pt x="479691" y="71907"/>
                  </a:lnTo>
                  <a:lnTo>
                    <a:pt x="475767" y="66840"/>
                  </a:lnTo>
                  <a:lnTo>
                    <a:pt x="473849" y="64312"/>
                  </a:lnTo>
                  <a:lnTo>
                    <a:pt x="471830" y="61658"/>
                  </a:lnTo>
                  <a:lnTo>
                    <a:pt x="466255" y="58115"/>
                  </a:lnTo>
                  <a:lnTo>
                    <a:pt x="465112" y="57785"/>
                  </a:lnTo>
                  <a:lnTo>
                    <a:pt x="465112" y="80518"/>
                  </a:lnTo>
                  <a:lnTo>
                    <a:pt x="465112" y="88747"/>
                  </a:lnTo>
                  <a:lnTo>
                    <a:pt x="447624" y="104952"/>
                  </a:lnTo>
                  <a:lnTo>
                    <a:pt x="445604" y="105333"/>
                  </a:lnTo>
                  <a:lnTo>
                    <a:pt x="441921" y="105460"/>
                  </a:lnTo>
                  <a:lnTo>
                    <a:pt x="407073" y="105460"/>
                  </a:lnTo>
                  <a:lnTo>
                    <a:pt x="407073" y="64312"/>
                  </a:lnTo>
                  <a:lnTo>
                    <a:pt x="442302" y="64312"/>
                  </a:lnTo>
                  <a:lnTo>
                    <a:pt x="465112" y="80518"/>
                  </a:lnTo>
                  <a:lnTo>
                    <a:pt x="465112" y="57785"/>
                  </a:lnTo>
                  <a:lnTo>
                    <a:pt x="459028" y="55956"/>
                  </a:lnTo>
                  <a:lnTo>
                    <a:pt x="464604" y="53174"/>
                  </a:lnTo>
                  <a:lnTo>
                    <a:pt x="467931" y="50266"/>
                  </a:lnTo>
                  <a:lnTo>
                    <a:pt x="468795" y="49504"/>
                  </a:lnTo>
                  <a:lnTo>
                    <a:pt x="471576" y="45072"/>
                  </a:lnTo>
                  <a:lnTo>
                    <a:pt x="474370" y="40513"/>
                  </a:lnTo>
                  <a:lnTo>
                    <a:pt x="475767" y="35699"/>
                  </a:lnTo>
                  <a:lnTo>
                    <a:pt x="475767" y="25069"/>
                  </a:lnTo>
                  <a:lnTo>
                    <a:pt x="474243" y="19875"/>
                  </a:lnTo>
                  <a:lnTo>
                    <a:pt x="470674" y="14185"/>
                  </a:lnTo>
                  <a:lnTo>
                    <a:pt x="467906" y="9753"/>
                  </a:lnTo>
                  <a:lnTo>
                    <a:pt x="463600" y="6083"/>
                  </a:lnTo>
                  <a:lnTo>
                    <a:pt x="460171" y="4572"/>
                  </a:lnTo>
                  <a:lnTo>
                    <a:pt x="460171" y="28486"/>
                  </a:lnTo>
                  <a:lnTo>
                    <a:pt x="460171" y="36715"/>
                  </a:lnTo>
                  <a:lnTo>
                    <a:pt x="459155" y="40132"/>
                  </a:lnTo>
                  <a:lnTo>
                    <a:pt x="455104" y="45707"/>
                  </a:lnTo>
                  <a:lnTo>
                    <a:pt x="452069" y="47726"/>
                  </a:lnTo>
                  <a:lnTo>
                    <a:pt x="448005" y="48869"/>
                  </a:lnTo>
                  <a:lnTo>
                    <a:pt x="444969" y="49758"/>
                  </a:lnTo>
                  <a:lnTo>
                    <a:pt x="439902" y="50266"/>
                  </a:lnTo>
                  <a:lnTo>
                    <a:pt x="407073" y="50266"/>
                  </a:lnTo>
                  <a:lnTo>
                    <a:pt x="407073" y="14185"/>
                  </a:lnTo>
                  <a:lnTo>
                    <a:pt x="439521" y="14185"/>
                  </a:lnTo>
                  <a:lnTo>
                    <a:pt x="460171" y="28486"/>
                  </a:lnTo>
                  <a:lnTo>
                    <a:pt x="460171" y="4572"/>
                  </a:lnTo>
                  <a:lnTo>
                    <a:pt x="458152" y="3670"/>
                  </a:lnTo>
                  <a:lnTo>
                    <a:pt x="452564" y="1270"/>
                  </a:lnTo>
                  <a:lnTo>
                    <a:pt x="445223" y="0"/>
                  </a:lnTo>
                  <a:lnTo>
                    <a:pt x="391236" y="0"/>
                  </a:lnTo>
                  <a:lnTo>
                    <a:pt x="391236" y="119634"/>
                  </a:lnTo>
                  <a:lnTo>
                    <a:pt x="444461" y="119634"/>
                  </a:lnTo>
                  <a:lnTo>
                    <a:pt x="475538" y="105460"/>
                  </a:lnTo>
                  <a:lnTo>
                    <a:pt x="475640" y="105333"/>
                  </a:lnTo>
                  <a:lnTo>
                    <a:pt x="480453" y="95707"/>
                  </a:lnTo>
                  <a:lnTo>
                    <a:pt x="481596" y="90512"/>
                  </a:lnTo>
                  <a:lnTo>
                    <a:pt x="481596" y="77990"/>
                  </a:lnTo>
                  <a:close/>
                </a:path>
                <a:path w="1194435" h="1103629">
                  <a:moveTo>
                    <a:pt x="579691" y="119634"/>
                  </a:moveTo>
                  <a:lnTo>
                    <a:pt x="577913" y="116217"/>
                  </a:lnTo>
                  <a:lnTo>
                    <a:pt x="576643" y="112801"/>
                  </a:lnTo>
                  <a:lnTo>
                    <a:pt x="576008" y="109131"/>
                  </a:lnTo>
                  <a:lnTo>
                    <a:pt x="575983" y="108877"/>
                  </a:lnTo>
                  <a:lnTo>
                    <a:pt x="575602" y="105524"/>
                  </a:lnTo>
                  <a:lnTo>
                    <a:pt x="575360" y="100520"/>
                  </a:lnTo>
                  <a:lnTo>
                    <a:pt x="575246" y="96215"/>
                  </a:lnTo>
                  <a:lnTo>
                    <a:pt x="575119" y="76085"/>
                  </a:lnTo>
                  <a:lnTo>
                    <a:pt x="575119" y="57226"/>
                  </a:lnTo>
                  <a:lnTo>
                    <a:pt x="574865" y="52666"/>
                  </a:lnTo>
                  <a:lnTo>
                    <a:pt x="574357" y="50139"/>
                  </a:lnTo>
                  <a:lnTo>
                    <a:pt x="573481" y="46215"/>
                  </a:lnTo>
                  <a:lnTo>
                    <a:pt x="572122" y="43167"/>
                  </a:lnTo>
                  <a:lnTo>
                    <a:pt x="571957" y="42786"/>
                  </a:lnTo>
                  <a:lnTo>
                    <a:pt x="569798" y="40132"/>
                  </a:lnTo>
                  <a:lnTo>
                    <a:pt x="567651" y="37604"/>
                  </a:lnTo>
                  <a:lnTo>
                    <a:pt x="564222" y="35318"/>
                  </a:lnTo>
                  <a:lnTo>
                    <a:pt x="559536" y="33680"/>
                  </a:lnTo>
                  <a:lnTo>
                    <a:pt x="554977" y="31902"/>
                  </a:lnTo>
                  <a:lnTo>
                    <a:pt x="548894" y="31013"/>
                  </a:lnTo>
                  <a:lnTo>
                    <a:pt x="534060" y="31013"/>
                  </a:lnTo>
                  <a:lnTo>
                    <a:pt x="502373" y="57734"/>
                  </a:lnTo>
                  <a:lnTo>
                    <a:pt x="516826" y="59626"/>
                  </a:lnTo>
                  <a:lnTo>
                    <a:pt x="518350" y="53555"/>
                  </a:lnTo>
                  <a:lnTo>
                    <a:pt x="520750" y="49250"/>
                  </a:lnTo>
                  <a:lnTo>
                    <a:pt x="524052" y="46837"/>
                  </a:lnTo>
                  <a:lnTo>
                    <a:pt x="527342" y="44310"/>
                  </a:lnTo>
                  <a:lnTo>
                    <a:pt x="532409" y="43167"/>
                  </a:lnTo>
                  <a:lnTo>
                    <a:pt x="546735" y="43167"/>
                  </a:lnTo>
                  <a:lnTo>
                    <a:pt x="552310" y="44818"/>
                  </a:lnTo>
                  <a:lnTo>
                    <a:pt x="556107" y="48107"/>
                  </a:lnTo>
                  <a:lnTo>
                    <a:pt x="558901" y="50634"/>
                  </a:lnTo>
                  <a:lnTo>
                    <a:pt x="560298" y="54813"/>
                  </a:lnTo>
                  <a:lnTo>
                    <a:pt x="560171" y="64566"/>
                  </a:lnTo>
                  <a:lnTo>
                    <a:pt x="560171" y="76085"/>
                  </a:lnTo>
                  <a:lnTo>
                    <a:pt x="538619" y="110020"/>
                  </a:lnTo>
                  <a:lnTo>
                    <a:pt x="527342" y="110020"/>
                  </a:lnTo>
                  <a:lnTo>
                    <a:pt x="522909" y="108750"/>
                  </a:lnTo>
                  <a:lnTo>
                    <a:pt x="519988" y="106083"/>
                  </a:lnTo>
                  <a:lnTo>
                    <a:pt x="517080" y="103555"/>
                  </a:lnTo>
                  <a:lnTo>
                    <a:pt x="515670" y="100520"/>
                  </a:lnTo>
                  <a:lnTo>
                    <a:pt x="515556" y="93814"/>
                  </a:lnTo>
                  <a:lnTo>
                    <a:pt x="516191" y="91401"/>
                  </a:lnTo>
                  <a:lnTo>
                    <a:pt x="517588" y="89382"/>
                  </a:lnTo>
                  <a:lnTo>
                    <a:pt x="518985" y="87223"/>
                  </a:lnTo>
                  <a:lnTo>
                    <a:pt x="546862" y="80137"/>
                  </a:lnTo>
                  <a:lnTo>
                    <a:pt x="554850" y="78232"/>
                  </a:lnTo>
                  <a:lnTo>
                    <a:pt x="560171" y="76085"/>
                  </a:lnTo>
                  <a:lnTo>
                    <a:pt x="560171" y="64566"/>
                  </a:lnTo>
                  <a:lnTo>
                    <a:pt x="555396" y="66014"/>
                  </a:lnTo>
                  <a:lnTo>
                    <a:pt x="549440" y="67335"/>
                  </a:lnTo>
                  <a:lnTo>
                    <a:pt x="542328" y="68541"/>
                  </a:lnTo>
                  <a:lnTo>
                    <a:pt x="528231" y="70383"/>
                  </a:lnTo>
                  <a:lnTo>
                    <a:pt x="523798" y="71145"/>
                  </a:lnTo>
                  <a:lnTo>
                    <a:pt x="516953" y="72923"/>
                  </a:lnTo>
                  <a:lnTo>
                    <a:pt x="513524" y="74561"/>
                  </a:lnTo>
                  <a:lnTo>
                    <a:pt x="510362" y="76720"/>
                  </a:lnTo>
                  <a:lnTo>
                    <a:pt x="507199" y="78740"/>
                  </a:lnTo>
                  <a:lnTo>
                    <a:pt x="504659" y="81661"/>
                  </a:lnTo>
                  <a:lnTo>
                    <a:pt x="502754" y="85077"/>
                  </a:lnTo>
                  <a:lnTo>
                    <a:pt x="500862" y="88620"/>
                  </a:lnTo>
                  <a:lnTo>
                    <a:pt x="499846" y="92544"/>
                  </a:lnTo>
                  <a:lnTo>
                    <a:pt x="499846" y="103936"/>
                  </a:lnTo>
                  <a:lnTo>
                    <a:pt x="502373" y="109880"/>
                  </a:lnTo>
                  <a:lnTo>
                    <a:pt x="507568" y="114566"/>
                  </a:lnTo>
                  <a:lnTo>
                    <a:pt x="512648" y="119253"/>
                  </a:lnTo>
                  <a:lnTo>
                    <a:pt x="519988" y="121539"/>
                  </a:lnTo>
                  <a:lnTo>
                    <a:pt x="535330" y="121539"/>
                  </a:lnTo>
                  <a:lnTo>
                    <a:pt x="540651" y="120650"/>
                  </a:lnTo>
                  <a:lnTo>
                    <a:pt x="550786" y="116852"/>
                  </a:lnTo>
                  <a:lnTo>
                    <a:pt x="555993" y="113563"/>
                  </a:lnTo>
                  <a:lnTo>
                    <a:pt x="560108" y="110020"/>
                  </a:lnTo>
                  <a:lnTo>
                    <a:pt x="561441" y="108877"/>
                  </a:lnTo>
                  <a:lnTo>
                    <a:pt x="561822" y="112928"/>
                  </a:lnTo>
                  <a:lnTo>
                    <a:pt x="562825" y="116598"/>
                  </a:lnTo>
                  <a:lnTo>
                    <a:pt x="564349" y="119634"/>
                  </a:lnTo>
                  <a:lnTo>
                    <a:pt x="579691" y="119634"/>
                  </a:lnTo>
                  <a:close/>
                </a:path>
                <a:path w="1194435" h="1103629">
                  <a:moveTo>
                    <a:pt x="671703" y="89763"/>
                  </a:moveTo>
                  <a:lnTo>
                    <a:pt x="657250" y="87858"/>
                  </a:lnTo>
                  <a:lnTo>
                    <a:pt x="656234" y="95199"/>
                  </a:lnTo>
                  <a:lnTo>
                    <a:pt x="653694" y="100647"/>
                  </a:lnTo>
                  <a:lnTo>
                    <a:pt x="649897" y="104190"/>
                  </a:lnTo>
                  <a:lnTo>
                    <a:pt x="645972" y="107734"/>
                  </a:lnTo>
                  <a:lnTo>
                    <a:pt x="641159" y="109512"/>
                  </a:lnTo>
                  <a:lnTo>
                    <a:pt x="628230" y="109512"/>
                  </a:lnTo>
                  <a:lnTo>
                    <a:pt x="611238" y="76212"/>
                  </a:lnTo>
                  <a:lnTo>
                    <a:pt x="611670" y="68160"/>
                  </a:lnTo>
                  <a:lnTo>
                    <a:pt x="628865" y="43040"/>
                  </a:lnTo>
                  <a:lnTo>
                    <a:pt x="641159" y="43040"/>
                  </a:lnTo>
                  <a:lnTo>
                    <a:pt x="645337" y="44564"/>
                  </a:lnTo>
                  <a:lnTo>
                    <a:pt x="652183" y="50393"/>
                  </a:lnTo>
                  <a:lnTo>
                    <a:pt x="654583" y="54813"/>
                  </a:lnTo>
                  <a:lnTo>
                    <a:pt x="655980" y="60642"/>
                  </a:lnTo>
                  <a:lnTo>
                    <a:pt x="670306" y="58369"/>
                  </a:lnTo>
                  <a:lnTo>
                    <a:pt x="668655" y="49631"/>
                  </a:lnTo>
                  <a:lnTo>
                    <a:pt x="664794" y="43040"/>
                  </a:lnTo>
                  <a:lnTo>
                    <a:pt x="664730" y="42913"/>
                  </a:lnTo>
                  <a:lnTo>
                    <a:pt x="658774" y="38112"/>
                  </a:lnTo>
                  <a:lnTo>
                    <a:pt x="652818" y="33426"/>
                  </a:lnTo>
                  <a:lnTo>
                    <a:pt x="645083" y="31013"/>
                  </a:lnTo>
                  <a:lnTo>
                    <a:pt x="628230" y="31013"/>
                  </a:lnTo>
                  <a:lnTo>
                    <a:pt x="600849" y="52031"/>
                  </a:lnTo>
                  <a:lnTo>
                    <a:pt x="597687" y="59118"/>
                  </a:lnTo>
                  <a:lnTo>
                    <a:pt x="596163" y="67221"/>
                  </a:lnTo>
                  <a:lnTo>
                    <a:pt x="596163" y="76593"/>
                  </a:lnTo>
                  <a:lnTo>
                    <a:pt x="612787" y="114960"/>
                  </a:lnTo>
                  <a:lnTo>
                    <a:pt x="635571" y="121539"/>
                  </a:lnTo>
                  <a:lnTo>
                    <a:pt x="642416" y="121005"/>
                  </a:lnTo>
                  <a:lnTo>
                    <a:pt x="670013" y="96786"/>
                  </a:lnTo>
                  <a:lnTo>
                    <a:pt x="671703" y="89763"/>
                  </a:lnTo>
                  <a:close/>
                </a:path>
                <a:path w="1194435" h="1103629">
                  <a:moveTo>
                    <a:pt x="758761" y="119634"/>
                  </a:moveTo>
                  <a:lnTo>
                    <a:pt x="729119" y="75323"/>
                  </a:lnTo>
                  <a:lnTo>
                    <a:pt x="724382" y="68237"/>
                  </a:lnTo>
                  <a:lnTo>
                    <a:pt x="722261" y="65074"/>
                  </a:lnTo>
                  <a:lnTo>
                    <a:pt x="755345" y="32918"/>
                  </a:lnTo>
                  <a:lnTo>
                    <a:pt x="736333" y="32918"/>
                  </a:lnTo>
                  <a:lnTo>
                    <a:pt x="701611" y="68237"/>
                  </a:lnTo>
                  <a:lnTo>
                    <a:pt x="701611" y="0"/>
                  </a:lnTo>
                  <a:lnTo>
                    <a:pt x="686904" y="0"/>
                  </a:lnTo>
                  <a:lnTo>
                    <a:pt x="686904" y="119634"/>
                  </a:lnTo>
                  <a:lnTo>
                    <a:pt x="701611" y="119634"/>
                  </a:lnTo>
                  <a:lnTo>
                    <a:pt x="701611" y="85204"/>
                  </a:lnTo>
                  <a:lnTo>
                    <a:pt x="711873" y="75323"/>
                  </a:lnTo>
                  <a:lnTo>
                    <a:pt x="740638" y="119634"/>
                  </a:lnTo>
                  <a:lnTo>
                    <a:pt x="758761" y="119634"/>
                  </a:lnTo>
                  <a:close/>
                </a:path>
                <a:path w="1194435" h="1103629">
                  <a:moveTo>
                    <a:pt x="872820" y="1042060"/>
                  </a:moveTo>
                  <a:lnTo>
                    <a:pt x="862025" y="1003541"/>
                  </a:lnTo>
                  <a:lnTo>
                    <a:pt x="856602" y="996911"/>
                  </a:lnTo>
                  <a:lnTo>
                    <a:pt x="856602" y="1042060"/>
                  </a:lnTo>
                  <a:lnTo>
                    <a:pt x="855891" y="1052893"/>
                  </a:lnTo>
                  <a:lnTo>
                    <a:pt x="832002" y="1086904"/>
                  </a:lnTo>
                  <a:lnTo>
                    <a:pt x="815797" y="1090041"/>
                  </a:lnTo>
                  <a:lnTo>
                    <a:pt x="807402" y="1089253"/>
                  </a:lnTo>
                  <a:lnTo>
                    <a:pt x="778040" y="1062990"/>
                  </a:lnTo>
                  <a:lnTo>
                    <a:pt x="775119" y="1043762"/>
                  </a:lnTo>
                  <a:lnTo>
                    <a:pt x="775868" y="1031278"/>
                  </a:lnTo>
                  <a:lnTo>
                    <a:pt x="800455" y="996784"/>
                  </a:lnTo>
                  <a:lnTo>
                    <a:pt x="816051" y="993914"/>
                  </a:lnTo>
                  <a:lnTo>
                    <a:pt x="823912" y="993914"/>
                  </a:lnTo>
                  <a:lnTo>
                    <a:pt x="830999" y="995908"/>
                  </a:lnTo>
                  <a:lnTo>
                    <a:pt x="837209" y="999883"/>
                  </a:lnTo>
                  <a:lnTo>
                    <a:pt x="843546" y="1003871"/>
                  </a:lnTo>
                  <a:lnTo>
                    <a:pt x="856602" y="1042060"/>
                  </a:lnTo>
                  <a:lnTo>
                    <a:pt x="856602" y="996911"/>
                  </a:lnTo>
                  <a:lnTo>
                    <a:pt x="853401" y="993914"/>
                  </a:lnTo>
                  <a:lnTo>
                    <a:pt x="851954" y="992555"/>
                  </a:lnTo>
                  <a:lnTo>
                    <a:pt x="845705" y="988237"/>
                  </a:lnTo>
                  <a:lnTo>
                    <a:pt x="838860" y="984796"/>
                  </a:lnTo>
                  <a:lnTo>
                    <a:pt x="831621" y="982332"/>
                  </a:lnTo>
                  <a:lnTo>
                    <a:pt x="823976" y="980859"/>
                  </a:lnTo>
                  <a:lnTo>
                    <a:pt x="815924" y="980363"/>
                  </a:lnTo>
                  <a:lnTo>
                    <a:pt x="803922" y="981405"/>
                  </a:lnTo>
                  <a:lnTo>
                    <a:pt x="767867" y="1006309"/>
                  </a:lnTo>
                  <a:lnTo>
                    <a:pt x="758901" y="1043762"/>
                  </a:lnTo>
                  <a:lnTo>
                    <a:pt x="759320" y="1051255"/>
                  </a:lnTo>
                  <a:lnTo>
                    <a:pt x="779576" y="1090968"/>
                  </a:lnTo>
                  <a:lnTo>
                    <a:pt x="815797" y="1103503"/>
                  </a:lnTo>
                  <a:lnTo>
                    <a:pt x="823442" y="1103045"/>
                  </a:lnTo>
                  <a:lnTo>
                    <a:pt x="853363" y="1090041"/>
                  </a:lnTo>
                  <a:lnTo>
                    <a:pt x="856665" y="1087081"/>
                  </a:lnTo>
                  <a:lnTo>
                    <a:pt x="872375" y="1050950"/>
                  </a:lnTo>
                  <a:lnTo>
                    <a:pt x="872820" y="1042060"/>
                  </a:lnTo>
                  <a:close/>
                </a:path>
                <a:path w="1194435" h="1103629">
                  <a:moveTo>
                    <a:pt x="914146" y="410413"/>
                  </a:moveTo>
                  <a:lnTo>
                    <a:pt x="906411" y="364591"/>
                  </a:lnTo>
                  <a:lnTo>
                    <a:pt x="897915" y="354698"/>
                  </a:lnTo>
                  <a:lnTo>
                    <a:pt x="897915" y="401053"/>
                  </a:lnTo>
                  <a:lnTo>
                    <a:pt x="897877" y="410413"/>
                  </a:lnTo>
                  <a:lnTo>
                    <a:pt x="879665" y="443966"/>
                  </a:lnTo>
                  <a:lnTo>
                    <a:pt x="864590" y="447636"/>
                  </a:lnTo>
                  <a:lnTo>
                    <a:pt x="831126" y="447636"/>
                  </a:lnTo>
                  <a:lnTo>
                    <a:pt x="831126" y="356362"/>
                  </a:lnTo>
                  <a:lnTo>
                    <a:pt x="865733" y="356362"/>
                  </a:lnTo>
                  <a:lnTo>
                    <a:pt x="896378" y="384543"/>
                  </a:lnTo>
                  <a:lnTo>
                    <a:pt x="897915" y="401053"/>
                  </a:lnTo>
                  <a:lnTo>
                    <a:pt x="897915" y="354698"/>
                  </a:lnTo>
                  <a:lnTo>
                    <a:pt x="895388" y="352564"/>
                  </a:lnTo>
                  <a:lnTo>
                    <a:pt x="890574" y="348386"/>
                  </a:lnTo>
                  <a:lnTo>
                    <a:pt x="884618" y="345478"/>
                  </a:lnTo>
                  <a:lnTo>
                    <a:pt x="877773" y="343954"/>
                  </a:lnTo>
                  <a:lnTo>
                    <a:pt x="872959" y="342811"/>
                  </a:lnTo>
                  <a:lnTo>
                    <a:pt x="865860" y="342303"/>
                  </a:lnTo>
                  <a:lnTo>
                    <a:pt x="815289" y="342303"/>
                  </a:lnTo>
                  <a:lnTo>
                    <a:pt x="815289" y="461683"/>
                  </a:lnTo>
                  <a:lnTo>
                    <a:pt x="865733" y="461683"/>
                  </a:lnTo>
                  <a:lnTo>
                    <a:pt x="872070" y="461048"/>
                  </a:lnTo>
                  <a:lnTo>
                    <a:pt x="877646" y="459663"/>
                  </a:lnTo>
                  <a:lnTo>
                    <a:pt x="883221" y="458393"/>
                  </a:lnTo>
                  <a:lnTo>
                    <a:pt x="902868" y="442823"/>
                  </a:lnTo>
                  <a:lnTo>
                    <a:pt x="906157" y="438264"/>
                  </a:lnTo>
                  <a:lnTo>
                    <a:pt x="908951" y="432447"/>
                  </a:lnTo>
                  <a:lnTo>
                    <a:pt x="910971" y="425475"/>
                  </a:lnTo>
                  <a:lnTo>
                    <a:pt x="913130" y="418388"/>
                  </a:lnTo>
                  <a:lnTo>
                    <a:pt x="914146" y="410413"/>
                  </a:lnTo>
                  <a:close/>
                </a:path>
                <a:path w="1194435" h="1103629">
                  <a:moveTo>
                    <a:pt x="964831" y="1015276"/>
                  </a:moveTo>
                  <a:lnTo>
                    <a:pt x="950137" y="1015276"/>
                  </a:lnTo>
                  <a:lnTo>
                    <a:pt x="950137" y="1068819"/>
                  </a:lnTo>
                  <a:lnTo>
                    <a:pt x="949375" y="1074432"/>
                  </a:lnTo>
                  <a:lnTo>
                    <a:pt x="931633" y="1090853"/>
                  </a:lnTo>
                  <a:lnTo>
                    <a:pt x="922883" y="1090853"/>
                  </a:lnTo>
                  <a:lnTo>
                    <a:pt x="909459" y="1070711"/>
                  </a:lnTo>
                  <a:lnTo>
                    <a:pt x="909459" y="1015276"/>
                  </a:lnTo>
                  <a:lnTo>
                    <a:pt x="894880" y="1015276"/>
                  </a:lnTo>
                  <a:lnTo>
                    <a:pt x="894930" y="1075855"/>
                  </a:lnTo>
                  <a:lnTo>
                    <a:pt x="895134" y="1079449"/>
                  </a:lnTo>
                  <a:lnTo>
                    <a:pt x="895769" y="1082357"/>
                  </a:lnTo>
                  <a:lnTo>
                    <a:pt x="896658" y="1086599"/>
                  </a:lnTo>
                  <a:lnTo>
                    <a:pt x="919213" y="1103426"/>
                  </a:lnTo>
                  <a:lnTo>
                    <a:pt x="924407" y="1103426"/>
                  </a:lnTo>
                  <a:lnTo>
                    <a:pt x="951788" y="1088809"/>
                  </a:lnTo>
                  <a:lnTo>
                    <a:pt x="951788" y="1101483"/>
                  </a:lnTo>
                  <a:lnTo>
                    <a:pt x="964831" y="1101483"/>
                  </a:lnTo>
                  <a:lnTo>
                    <a:pt x="964831" y="1088809"/>
                  </a:lnTo>
                  <a:lnTo>
                    <a:pt x="964831" y="1015276"/>
                  </a:lnTo>
                  <a:close/>
                </a:path>
                <a:path w="1194435" h="1103629">
                  <a:moveTo>
                    <a:pt x="984605" y="378002"/>
                  </a:moveTo>
                  <a:lnTo>
                    <a:pt x="979538" y="374840"/>
                  </a:lnTo>
                  <a:lnTo>
                    <a:pt x="974471" y="373202"/>
                  </a:lnTo>
                  <a:lnTo>
                    <a:pt x="966101" y="373202"/>
                  </a:lnTo>
                  <a:lnTo>
                    <a:pt x="950772" y="388264"/>
                  </a:lnTo>
                  <a:lnTo>
                    <a:pt x="950772" y="375221"/>
                  </a:lnTo>
                  <a:lnTo>
                    <a:pt x="937590" y="375221"/>
                  </a:lnTo>
                  <a:lnTo>
                    <a:pt x="937590" y="461683"/>
                  </a:lnTo>
                  <a:lnTo>
                    <a:pt x="952296" y="461683"/>
                  </a:lnTo>
                  <a:lnTo>
                    <a:pt x="952296" y="410159"/>
                  </a:lnTo>
                  <a:lnTo>
                    <a:pt x="953046" y="404469"/>
                  </a:lnTo>
                  <a:lnTo>
                    <a:pt x="954697" y="399275"/>
                  </a:lnTo>
                  <a:lnTo>
                    <a:pt x="955713" y="395859"/>
                  </a:lnTo>
                  <a:lnTo>
                    <a:pt x="957618" y="393204"/>
                  </a:lnTo>
                  <a:lnTo>
                    <a:pt x="962685" y="389407"/>
                  </a:lnTo>
                  <a:lnTo>
                    <a:pt x="965593" y="388391"/>
                  </a:lnTo>
                  <a:lnTo>
                    <a:pt x="972439" y="388391"/>
                  </a:lnTo>
                  <a:lnTo>
                    <a:pt x="975995" y="389407"/>
                  </a:lnTo>
                  <a:lnTo>
                    <a:pt x="979538" y="391553"/>
                  </a:lnTo>
                  <a:lnTo>
                    <a:pt x="980719" y="388391"/>
                  </a:lnTo>
                  <a:lnTo>
                    <a:pt x="980770" y="388264"/>
                  </a:lnTo>
                  <a:lnTo>
                    <a:pt x="984605" y="378002"/>
                  </a:lnTo>
                  <a:close/>
                </a:path>
                <a:path w="1194435" h="1103629">
                  <a:moveTo>
                    <a:pt x="1009700" y="375221"/>
                  </a:moveTo>
                  <a:lnTo>
                    <a:pt x="995121" y="375221"/>
                  </a:lnTo>
                  <a:lnTo>
                    <a:pt x="995121" y="461683"/>
                  </a:lnTo>
                  <a:lnTo>
                    <a:pt x="1009700" y="461683"/>
                  </a:lnTo>
                  <a:lnTo>
                    <a:pt x="1009700" y="375221"/>
                  </a:lnTo>
                  <a:close/>
                </a:path>
                <a:path w="1194435" h="1103629">
                  <a:moveTo>
                    <a:pt x="1009700" y="342303"/>
                  </a:moveTo>
                  <a:lnTo>
                    <a:pt x="995121" y="342303"/>
                  </a:lnTo>
                  <a:lnTo>
                    <a:pt x="995121" y="359143"/>
                  </a:lnTo>
                  <a:lnTo>
                    <a:pt x="1009700" y="359143"/>
                  </a:lnTo>
                  <a:lnTo>
                    <a:pt x="1009700" y="342303"/>
                  </a:lnTo>
                  <a:close/>
                </a:path>
                <a:path w="1194435" h="1103629">
                  <a:moveTo>
                    <a:pt x="1024534" y="1101318"/>
                  </a:moveTo>
                  <a:lnTo>
                    <a:pt x="1022591" y="1088974"/>
                  </a:lnTo>
                  <a:lnTo>
                    <a:pt x="1022502" y="1088402"/>
                  </a:lnTo>
                  <a:lnTo>
                    <a:pt x="1019835" y="1088783"/>
                  </a:lnTo>
                  <a:lnTo>
                    <a:pt x="1017689" y="1088974"/>
                  </a:lnTo>
                  <a:lnTo>
                    <a:pt x="1013879" y="1088974"/>
                  </a:lnTo>
                  <a:lnTo>
                    <a:pt x="1007795" y="1081214"/>
                  </a:lnTo>
                  <a:lnTo>
                    <a:pt x="1007795" y="1026629"/>
                  </a:lnTo>
                  <a:lnTo>
                    <a:pt x="1022502" y="1026629"/>
                  </a:lnTo>
                  <a:lnTo>
                    <a:pt x="1022502" y="1015276"/>
                  </a:lnTo>
                  <a:lnTo>
                    <a:pt x="1007795" y="1015276"/>
                  </a:lnTo>
                  <a:lnTo>
                    <a:pt x="1007795" y="985151"/>
                  </a:lnTo>
                  <a:lnTo>
                    <a:pt x="993228" y="993914"/>
                  </a:lnTo>
                  <a:lnTo>
                    <a:pt x="993228" y="1015276"/>
                  </a:lnTo>
                  <a:lnTo>
                    <a:pt x="982459" y="1015276"/>
                  </a:lnTo>
                  <a:lnTo>
                    <a:pt x="982459" y="1026629"/>
                  </a:lnTo>
                  <a:lnTo>
                    <a:pt x="993228" y="1026629"/>
                  </a:lnTo>
                  <a:lnTo>
                    <a:pt x="993343" y="1086281"/>
                  </a:lnTo>
                  <a:lnTo>
                    <a:pt x="993736" y="1090752"/>
                  </a:lnTo>
                  <a:lnTo>
                    <a:pt x="995006" y="1093482"/>
                  </a:lnTo>
                  <a:lnTo>
                    <a:pt x="996137" y="1096213"/>
                  </a:lnTo>
                  <a:lnTo>
                    <a:pt x="998169" y="1098423"/>
                  </a:lnTo>
                  <a:lnTo>
                    <a:pt x="1001204" y="1100099"/>
                  </a:lnTo>
                  <a:lnTo>
                    <a:pt x="1004125" y="1101775"/>
                  </a:lnTo>
                  <a:lnTo>
                    <a:pt x="1008176" y="1102626"/>
                  </a:lnTo>
                  <a:lnTo>
                    <a:pt x="1016800" y="1102626"/>
                  </a:lnTo>
                  <a:lnTo>
                    <a:pt x="1020470" y="1102182"/>
                  </a:lnTo>
                  <a:lnTo>
                    <a:pt x="1024534" y="1101318"/>
                  </a:lnTo>
                  <a:close/>
                </a:path>
                <a:path w="1194435" h="1103629">
                  <a:moveTo>
                    <a:pt x="1103871" y="375221"/>
                  </a:moveTo>
                  <a:lnTo>
                    <a:pt x="1088783" y="375221"/>
                  </a:lnTo>
                  <a:lnTo>
                    <a:pt x="1069517" y="428015"/>
                  </a:lnTo>
                  <a:lnTo>
                    <a:pt x="1067117" y="434340"/>
                  </a:lnTo>
                  <a:lnTo>
                    <a:pt x="1065339" y="439915"/>
                  </a:lnTo>
                  <a:lnTo>
                    <a:pt x="1064069" y="444474"/>
                  </a:lnTo>
                  <a:lnTo>
                    <a:pt x="1062291" y="438391"/>
                  </a:lnTo>
                  <a:lnTo>
                    <a:pt x="1060526" y="432574"/>
                  </a:lnTo>
                  <a:lnTo>
                    <a:pt x="1058494" y="426999"/>
                  </a:lnTo>
                  <a:lnTo>
                    <a:pt x="1039863" y="375221"/>
                  </a:lnTo>
                  <a:lnTo>
                    <a:pt x="1024407" y="375221"/>
                  </a:lnTo>
                  <a:lnTo>
                    <a:pt x="1057351" y="461683"/>
                  </a:lnTo>
                  <a:lnTo>
                    <a:pt x="1071041" y="461683"/>
                  </a:lnTo>
                  <a:lnTo>
                    <a:pt x="1077582" y="444474"/>
                  </a:lnTo>
                  <a:lnTo>
                    <a:pt x="1103871" y="375221"/>
                  </a:lnTo>
                  <a:close/>
                </a:path>
                <a:path w="1194435" h="1103629">
                  <a:moveTo>
                    <a:pt x="1194358" y="418261"/>
                  </a:moveTo>
                  <a:lnTo>
                    <a:pt x="1193800" y="410159"/>
                  </a:lnTo>
                  <a:lnTo>
                    <a:pt x="1193673" y="408152"/>
                  </a:lnTo>
                  <a:lnTo>
                    <a:pt x="1191602" y="399262"/>
                  </a:lnTo>
                  <a:lnTo>
                    <a:pt x="1188148" y="391579"/>
                  </a:lnTo>
                  <a:lnTo>
                    <a:pt x="1183424" y="385229"/>
                  </a:lnTo>
                  <a:lnTo>
                    <a:pt x="1183335" y="385102"/>
                  </a:lnTo>
                  <a:lnTo>
                    <a:pt x="1178763" y="381063"/>
                  </a:lnTo>
                  <a:lnTo>
                    <a:pt x="1178763" y="410159"/>
                  </a:lnTo>
                  <a:lnTo>
                    <a:pt x="1130477" y="410159"/>
                  </a:lnTo>
                  <a:lnTo>
                    <a:pt x="1130858" y="402564"/>
                  </a:lnTo>
                  <a:lnTo>
                    <a:pt x="1133525" y="396621"/>
                  </a:lnTo>
                  <a:lnTo>
                    <a:pt x="1142644" y="387502"/>
                  </a:lnTo>
                  <a:lnTo>
                    <a:pt x="1148346" y="385229"/>
                  </a:lnTo>
                  <a:lnTo>
                    <a:pt x="1162545" y="385229"/>
                  </a:lnTo>
                  <a:lnTo>
                    <a:pt x="1178763" y="410159"/>
                  </a:lnTo>
                  <a:lnTo>
                    <a:pt x="1178763" y="381063"/>
                  </a:lnTo>
                  <a:lnTo>
                    <a:pt x="1177417" y="379869"/>
                  </a:lnTo>
                  <a:lnTo>
                    <a:pt x="1170698" y="376161"/>
                  </a:lnTo>
                  <a:lnTo>
                    <a:pt x="1163205" y="373938"/>
                  </a:lnTo>
                  <a:lnTo>
                    <a:pt x="1154938" y="373202"/>
                  </a:lnTo>
                  <a:lnTo>
                    <a:pt x="1146340" y="373951"/>
                  </a:lnTo>
                  <a:lnTo>
                    <a:pt x="1117219" y="399770"/>
                  </a:lnTo>
                  <a:lnTo>
                    <a:pt x="1114450" y="418261"/>
                  </a:lnTo>
                  <a:lnTo>
                    <a:pt x="1114475" y="420420"/>
                  </a:lnTo>
                  <a:lnTo>
                    <a:pt x="1131620" y="457085"/>
                  </a:lnTo>
                  <a:lnTo>
                    <a:pt x="1155700" y="463715"/>
                  </a:lnTo>
                  <a:lnTo>
                    <a:pt x="1162951" y="463245"/>
                  </a:lnTo>
                  <a:lnTo>
                    <a:pt x="1193850" y="435737"/>
                  </a:lnTo>
                  <a:lnTo>
                    <a:pt x="1178636" y="433832"/>
                  </a:lnTo>
                  <a:lnTo>
                    <a:pt x="1176489" y="440042"/>
                  </a:lnTo>
                  <a:lnTo>
                    <a:pt x="1173441" y="444601"/>
                  </a:lnTo>
                  <a:lnTo>
                    <a:pt x="1165834" y="450164"/>
                  </a:lnTo>
                  <a:lnTo>
                    <a:pt x="1161148" y="451688"/>
                  </a:lnTo>
                  <a:lnTo>
                    <a:pt x="1148600" y="451688"/>
                  </a:lnTo>
                  <a:lnTo>
                    <a:pt x="1142517" y="449148"/>
                  </a:lnTo>
                  <a:lnTo>
                    <a:pt x="1132890" y="439026"/>
                  </a:lnTo>
                  <a:lnTo>
                    <a:pt x="1130096" y="431685"/>
                  </a:lnTo>
                  <a:lnTo>
                    <a:pt x="1129588" y="422186"/>
                  </a:lnTo>
                  <a:lnTo>
                    <a:pt x="1194231" y="422186"/>
                  </a:lnTo>
                  <a:lnTo>
                    <a:pt x="1194358" y="418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38179" y="3686542"/>
              <a:ext cx="255904" cy="124460"/>
            </a:xfrm>
            <a:custGeom>
              <a:avLst/>
              <a:gdLst/>
              <a:ahLst/>
              <a:cxnLst/>
              <a:rect l="l" t="t" r="r" b="b"/>
              <a:pathLst>
                <a:path w="255905" h="124460">
                  <a:moveTo>
                    <a:pt x="63963" y="2025"/>
                  </a:moveTo>
                  <a:lnTo>
                    <a:pt x="0" y="2025"/>
                  </a:lnTo>
                  <a:lnTo>
                    <a:pt x="0" y="122035"/>
                  </a:lnTo>
                  <a:lnTo>
                    <a:pt x="15892" y="122035"/>
                  </a:lnTo>
                  <a:lnTo>
                    <a:pt x="15892" y="68740"/>
                  </a:lnTo>
                  <a:lnTo>
                    <a:pt x="64995" y="68740"/>
                  </a:lnTo>
                  <a:lnTo>
                    <a:pt x="62189" y="67473"/>
                  </a:lnTo>
                  <a:lnTo>
                    <a:pt x="70273" y="65857"/>
                  </a:lnTo>
                  <a:lnTo>
                    <a:pt x="77229" y="63470"/>
                  </a:lnTo>
                  <a:lnTo>
                    <a:pt x="83059" y="60300"/>
                  </a:lnTo>
                  <a:lnTo>
                    <a:pt x="87764" y="56334"/>
                  </a:lnTo>
                  <a:lnTo>
                    <a:pt x="89055" y="54941"/>
                  </a:lnTo>
                  <a:lnTo>
                    <a:pt x="15892" y="54941"/>
                  </a:lnTo>
                  <a:lnTo>
                    <a:pt x="15892" y="15318"/>
                  </a:lnTo>
                  <a:lnTo>
                    <a:pt x="90182" y="15318"/>
                  </a:lnTo>
                  <a:lnTo>
                    <a:pt x="87701" y="11267"/>
                  </a:lnTo>
                  <a:lnTo>
                    <a:pt x="83252" y="7343"/>
                  </a:lnTo>
                  <a:lnTo>
                    <a:pt x="72112" y="3039"/>
                  </a:lnTo>
                  <a:lnTo>
                    <a:pt x="63963" y="2025"/>
                  </a:lnTo>
                  <a:close/>
                </a:path>
                <a:path w="255905" h="124460">
                  <a:moveTo>
                    <a:pt x="64995" y="68740"/>
                  </a:moveTo>
                  <a:lnTo>
                    <a:pt x="38426" y="68740"/>
                  </a:lnTo>
                  <a:lnTo>
                    <a:pt x="41379" y="68867"/>
                  </a:lnTo>
                  <a:lnTo>
                    <a:pt x="43178" y="69246"/>
                  </a:lnTo>
                  <a:lnTo>
                    <a:pt x="69983" y="97096"/>
                  </a:lnTo>
                  <a:lnTo>
                    <a:pt x="85876" y="122035"/>
                  </a:lnTo>
                  <a:lnTo>
                    <a:pt x="105875" y="122035"/>
                  </a:lnTo>
                  <a:lnTo>
                    <a:pt x="80819" y="82918"/>
                  </a:lnTo>
                  <a:lnTo>
                    <a:pt x="76421" y="77602"/>
                  </a:lnTo>
                  <a:lnTo>
                    <a:pt x="71783" y="73423"/>
                  </a:lnTo>
                  <a:lnTo>
                    <a:pt x="69590" y="71398"/>
                  </a:lnTo>
                  <a:lnTo>
                    <a:pt x="66396" y="69372"/>
                  </a:lnTo>
                  <a:lnTo>
                    <a:pt x="64995" y="68740"/>
                  </a:lnTo>
                  <a:close/>
                </a:path>
                <a:path w="255905" h="124460">
                  <a:moveTo>
                    <a:pt x="90182" y="15318"/>
                  </a:moveTo>
                  <a:lnTo>
                    <a:pt x="62823" y="15318"/>
                  </a:lnTo>
                  <a:lnTo>
                    <a:pt x="69337" y="17090"/>
                  </a:lnTo>
                  <a:lnTo>
                    <a:pt x="77587" y="24432"/>
                  </a:lnTo>
                  <a:lnTo>
                    <a:pt x="79653" y="29117"/>
                  </a:lnTo>
                  <a:lnTo>
                    <a:pt x="79653" y="38611"/>
                  </a:lnTo>
                  <a:lnTo>
                    <a:pt x="67106" y="52663"/>
                  </a:lnTo>
                  <a:lnTo>
                    <a:pt x="63013" y="54182"/>
                  </a:lnTo>
                  <a:lnTo>
                    <a:pt x="57335" y="54941"/>
                  </a:lnTo>
                  <a:lnTo>
                    <a:pt x="89055" y="54941"/>
                  </a:lnTo>
                  <a:lnTo>
                    <a:pt x="93277" y="50384"/>
                  </a:lnTo>
                  <a:lnTo>
                    <a:pt x="96040" y="43295"/>
                  </a:lnTo>
                  <a:lnTo>
                    <a:pt x="96040" y="28103"/>
                  </a:lnTo>
                  <a:lnTo>
                    <a:pt x="94367" y="22153"/>
                  </a:lnTo>
                  <a:lnTo>
                    <a:pt x="90182" y="15318"/>
                  </a:lnTo>
                  <a:close/>
                </a:path>
                <a:path w="255905" h="124460">
                  <a:moveTo>
                    <a:pt x="158395" y="33167"/>
                  </a:moveTo>
                  <a:lnTo>
                    <a:pt x="124118" y="51885"/>
                  </a:lnTo>
                  <a:lnTo>
                    <a:pt x="117750" y="79246"/>
                  </a:lnTo>
                  <a:lnTo>
                    <a:pt x="118451" y="89287"/>
                  </a:lnTo>
                  <a:lnTo>
                    <a:pt x="142102" y="121006"/>
                  </a:lnTo>
                  <a:lnTo>
                    <a:pt x="159218" y="123934"/>
                  </a:lnTo>
                  <a:lnTo>
                    <a:pt x="166464" y="123481"/>
                  </a:lnTo>
                  <a:lnTo>
                    <a:pt x="173031" y="122114"/>
                  </a:lnTo>
                  <a:lnTo>
                    <a:pt x="178920" y="119822"/>
                  </a:lnTo>
                  <a:lnTo>
                    <a:pt x="184134" y="116592"/>
                  </a:lnTo>
                  <a:lnTo>
                    <a:pt x="190302" y="111908"/>
                  </a:lnTo>
                  <a:lnTo>
                    <a:pt x="152032" y="111908"/>
                  </a:lnTo>
                  <a:lnTo>
                    <a:pt x="145974" y="109376"/>
                  </a:lnTo>
                  <a:lnTo>
                    <a:pt x="141107" y="104312"/>
                  </a:lnTo>
                  <a:lnTo>
                    <a:pt x="136253" y="99122"/>
                  </a:lnTo>
                  <a:lnTo>
                    <a:pt x="133541" y="91906"/>
                  </a:lnTo>
                  <a:lnTo>
                    <a:pt x="132996" y="82285"/>
                  </a:lnTo>
                  <a:lnTo>
                    <a:pt x="197898" y="82285"/>
                  </a:lnTo>
                  <a:lnTo>
                    <a:pt x="197987" y="78361"/>
                  </a:lnTo>
                  <a:lnTo>
                    <a:pt x="197434" y="70258"/>
                  </a:lnTo>
                  <a:lnTo>
                    <a:pt x="133820" y="70258"/>
                  </a:lnTo>
                  <a:lnTo>
                    <a:pt x="134301" y="62663"/>
                  </a:lnTo>
                  <a:lnTo>
                    <a:pt x="136862" y="56587"/>
                  </a:lnTo>
                  <a:lnTo>
                    <a:pt x="146101" y="47472"/>
                  </a:lnTo>
                  <a:lnTo>
                    <a:pt x="151791" y="45194"/>
                  </a:lnTo>
                  <a:lnTo>
                    <a:pt x="187110" y="45194"/>
                  </a:lnTo>
                  <a:lnTo>
                    <a:pt x="186923" y="44940"/>
                  </a:lnTo>
                  <a:lnTo>
                    <a:pt x="180991" y="39789"/>
                  </a:lnTo>
                  <a:lnTo>
                    <a:pt x="174260" y="36110"/>
                  </a:lnTo>
                  <a:lnTo>
                    <a:pt x="166729" y="33903"/>
                  </a:lnTo>
                  <a:lnTo>
                    <a:pt x="158395" y="33167"/>
                  </a:lnTo>
                  <a:close/>
                </a:path>
                <a:path w="255905" h="124460">
                  <a:moveTo>
                    <a:pt x="182247" y="94058"/>
                  </a:moveTo>
                  <a:lnTo>
                    <a:pt x="180002" y="100261"/>
                  </a:lnTo>
                  <a:lnTo>
                    <a:pt x="176973" y="104819"/>
                  </a:lnTo>
                  <a:lnTo>
                    <a:pt x="169332" y="110388"/>
                  </a:lnTo>
                  <a:lnTo>
                    <a:pt x="164705" y="111908"/>
                  </a:lnTo>
                  <a:lnTo>
                    <a:pt x="190302" y="111908"/>
                  </a:lnTo>
                  <a:lnTo>
                    <a:pt x="190636" y="111654"/>
                  </a:lnTo>
                  <a:lnTo>
                    <a:pt x="195084" y="104819"/>
                  </a:lnTo>
                  <a:lnTo>
                    <a:pt x="197493" y="95957"/>
                  </a:lnTo>
                  <a:lnTo>
                    <a:pt x="182247" y="94058"/>
                  </a:lnTo>
                  <a:close/>
                </a:path>
                <a:path w="255905" h="124460">
                  <a:moveTo>
                    <a:pt x="187110" y="45194"/>
                  </a:moveTo>
                  <a:lnTo>
                    <a:pt x="166049" y="45194"/>
                  </a:lnTo>
                  <a:lnTo>
                    <a:pt x="172145" y="48105"/>
                  </a:lnTo>
                  <a:lnTo>
                    <a:pt x="176834" y="53802"/>
                  </a:lnTo>
                  <a:lnTo>
                    <a:pt x="179901" y="57346"/>
                  </a:lnTo>
                  <a:lnTo>
                    <a:pt x="181751" y="62917"/>
                  </a:lnTo>
                  <a:lnTo>
                    <a:pt x="182410" y="70258"/>
                  </a:lnTo>
                  <a:lnTo>
                    <a:pt x="197434" y="70258"/>
                  </a:lnTo>
                  <a:lnTo>
                    <a:pt x="197295" y="68225"/>
                  </a:lnTo>
                  <a:lnTo>
                    <a:pt x="195221" y="59277"/>
                  </a:lnTo>
                  <a:lnTo>
                    <a:pt x="191763" y="51515"/>
                  </a:lnTo>
                  <a:lnTo>
                    <a:pt x="187110" y="45194"/>
                  </a:lnTo>
                  <a:close/>
                </a:path>
                <a:path w="255905" h="124460">
                  <a:moveTo>
                    <a:pt x="236984" y="46586"/>
                  </a:moveTo>
                  <a:lnTo>
                    <a:pt x="222320" y="46586"/>
                  </a:lnTo>
                  <a:lnTo>
                    <a:pt x="222320" y="122035"/>
                  </a:lnTo>
                  <a:lnTo>
                    <a:pt x="236984" y="122035"/>
                  </a:lnTo>
                  <a:lnTo>
                    <a:pt x="236984" y="46586"/>
                  </a:lnTo>
                  <a:close/>
                </a:path>
                <a:path w="255905" h="124460">
                  <a:moveTo>
                    <a:pt x="253953" y="35067"/>
                  </a:moveTo>
                  <a:lnTo>
                    <a:pt x="209291" y="35067"/>
                  </a:lnTo>
                  <a:lnTo>
                    <a:pt x="209291" y="46586"/>
                  </a:lnTo>
                  <a:lnTo>
                    <a:pt x="253953" y="46586"/>
                  </a:lnTo>
                  <a:lnTo>
                    <a:pt x="253953" y="35067"/>
                  </a:lnTo>
                  <a:close/>
                </a:path>
                <a:path w="255905" h="124460">
                  <a:moveTo>
                    <a:pt x="250569" y="0"/>
                  </a:moveTo>
                  <a:lnTo>
                    <a:pt x="239962" y="0"/>
                  </a:lnTo>
                  <a:lnTo>
                    <a:pt x="234955" y="1140"/>
                  </a:lnTo>
                  <a:lnTo>
                    <a:pt x="222320" y="20002"/>
                  </a:lnTo>
                  <a:lnTo>
                    <a:pt x="222320" y="35067"/>
                  </a:lnTo>
                  <a:lnTo>
                    <a:pt x="236984" y="35067"/>
                  </a:lnTo>
                  <a:lnTo>
                    <a:pt x="236984" y="21774"/>
                  </a:lnTo>
                  <a:lnTo>
                    <a:pt x="237921" y="18229"/>
                  </a:lnTo>
                  <a:lnTo>
                    <a:pt x="241634" y="14432"/>
                  </a:lnTo>
                  <a:lnTo>
                    <a:pt x="244803" y="13418"/>
                  </a:lnTo>
                  <a:lnTo>
                    <a:pt x="255766" y="13418"/>
                  </a:lnTo>
                  <a:lnTo>
                    <a:pt x="255766" y="614"/>
                  </a:lnTo>
                  <a:lnTo>
                    <a:pt x="255157" y="506"/>
                  </a:lnTo>
                  <a:lnTo>
                    <a:pt x="250569" y="0"/>
                  </a:lnTo>
                  <a:close/>
                </a:path>
                <a:path w="255905" h="124460">
                  <a:moveTo>
                    <a:pt x="255766" y="13418"/>
                  </a:moveTo>
                  <a:lnTo>
                    <a:pt x="252014" y="13418"/>
                  </a:lnTo>
                  <a:lnTo>
                    <a:pt x="254903" y="13798"/>
                  </a:lnTo>
                  <a:lnTo>
                    <a:pt x="255766" y="13941"/>
                  </a:lnTo>
                  <a:lnTo>
                    <a:pt x="255766" y="134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534" y="3625272"/>
              <a:ext cx="194580" cy="12152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854181" y="2054137"/>
              <a:ext cx="442595" cy="662940"/>
            </a:xfrm>
            <a:custGeom>
              <a:avLst/>
              <a:gdLst/>
              <a:ahLst/>
              <a:cxnLst/>
              <a:rect l="l" t="t" r="r" b="b"/>
              <a:pathLst>
                <a:path w="442594" h="662939">
                  <a:moveTo>
                    <a:pt x="442126" y="441553"/>
                  </a:moveTo>
                  <a:lnTo>
                    <a:pt x="437634" y="486040"/>
                  </a:lnTo>
                  <a:lnTo>
                    <a:pt x="424752" y="527479"/>
                  </a:lnTo>
                  <a:lnTo>
                    <a:pt x="404370" y="564981"/>
                  </a:lnTo>
                  <a:lnTo>
                    <a:pt x="377375" y="597657"/>
                  </a:lnTo>
                  <a:lnTo>
                    <a:pt x="344657" y="624618"/>
                  </a:lnTo>
                  <a:lnTo>
                    <a:pt x="307106" y="644976"/>
                  </a:lnTo>
                  <a:lnTo>
                    <a:pt x="265611" y="657843"/>
                  </a:lnTo>
                  <a:lnTo>
                    <a:pt x="221060" y="662329"/>
                  </a:lnTo>
                  <a:lnTo>
                    <a:pt x="176510" y="657843"/>
                  </a:lnTo>
                  <a:lnTo>
                    <a:pt x="135015" y="644976"/>
                  </a:lnTo>
                  <a:lnTo>
                    <a:pt x="97465" y="624618"/>
                  </a:lnTo>
                  <a:lnTo>
                    <a:pt x="64748" y="597657"/>
                  </a:lnTo>
                  <a:lnTo>
                    <a:pt x="37754" y="564981"/>
                  </a:lnTo>
                  <a:lnTo>
                    <a:pt x="17372" y="527479"/>
                  </a:lnTo>
                  <a:lnTo>
                    <a:pt x="4491" y="486040"/>
                  </a:lnTo>
                  <a:lnTo>
                    <a:pt x="0" y="441553"/>
                  </a:lnTo>
                  <a:lnTo>
                    <a:pt x="4491" y="397065"/>
                  </a:lnTo>
                  <a:lnTo>
                    <a:pt x="17372" y="355626"/>
                  </a:lnTo>
                  <a:lnTo>
                    <a:pt x="37754" y="318125"/>
                  </a:lnTo>
                  <a:lnTo>
                    <a:pt x="64748" y="285449"/>
                  </a:lnTo>
                  <a:lnTo>
                    <a:pt x="97465" y="258487"/>
                  </a:lnTo>
                  <a:lnTo>
                    <a:pt x="135015" y="238129"/>
                  </a:lnTo>
                  <a:lnTo>
                    <a:pt x="176510" y="225263"/>
                  </a:lnTo>
                  <a:lnTo>
                    <a:pt x="221060" y="220776"/>
                  </a:lnTo>
                  <a:lnTo>
                    <a:pt x="265611" y="225263"/>
                  </a:lnTo>
                  <a:lnTo>
                    <a:pt x="307106" y="238129"/>
                  </a:lnTo>
                  <a:lnTo>
                    <a:pt x="344657" y="258487"/>
                  </a:lnTo>
                  <a:lnTo>
                    <a:pt x="377375" y="285449"/>
                  </a:lnTo>
                  <a:lnTo>
                    <a:pt x="404370" y="318125"/>
                  </a:lnTo>
                  <a:lnTo>
                    <a:pt x="424752" y="355626"/>
                  </a:lnTo>
                  <a:lnTo>
                    <a:pt x="437634" y="397065"/>
                  </a:lnTo>
                  <a:lnTo>
                    <a:pt x="442126" y="441553"/>
                  </a:lnTo>
                  <a:close/>
                </a:path>
                <a:path w="442594" h="662939">
                  <a:moveTo>
                    <a:pt x="221060" y="0"/>
                  </a:moveTo>
                  <a:lnTo>
                    <a:pt x="221060" y="220776"/>
                  </a:lnTo>
                </a:path>
                <a:path w="442594" h="662939">
                  <a:moveTo>
                    <a:pt x="221060" y="286984"/>
                  </a:moveTo>
                  <a:lnTo>
                    <a:pt x="221060" y="375345"/>
                  </a:lnTo>
                </a:path>
                <a:path w="442594" h="662939">
                  <a:moveTo>
                    <a:pt x="176855" y="331164"/>
                  </a:moveTo>
                  <a:lnTo>
                    <a:pt x="265278" y="331164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2678" y="2633549"/>
              <a:ext cx="162590" cy="12216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9133" y="2425684"/>
              <a:ext cx="230785" cy="117984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854181" y="3820604"/>
              <a:ext cx="442595" cy="1104265"/>
            </a:xfrm>
            <a:custGeom>
              <a:avLst/>
              <a:gdLst/>
              <a:ahLst/>
              <a:cxnLst/>
              <a:rect l="l" t="t" r="r" b="b"/>
              <a:pathLst>
                <a:path w="442594" h="1104264">
                  <a:moveTo>
                    <a:pt x="442126" y="441578"/>
                  </a:moveTo>
                  <a:lnTo>
                    <a:pt x="437634" y="486078"/>
                  </a:lnTo>
                  <a:lnTo>
                    <a:pt x="424752" y="527526"/>
                  </a:lnTo>
                  <a:lnTo>
                    <a:pt x="404370" y="565035"/>
                  </a:lnTo>
                  <a:lnTo>
                    <a:pt x="377375" y="597715"/>
                  </a:lnTo>
                  <a:lnTo>
                    <a:pt x="344657" y="624679"/>
                  </a:lnTo>
                  <a:lnTo>
                    <a:pt x="307106" y="645039"/>
                  </a:lnTo>
                  <a:lnTo>
                    <a:pt x="265611" y="657906"/>
                  </a:lnTo>
                  <a:lnTo>
                    <a:pt x="221060" y="662393"/>
                  </a:lnTo>
                  <a:lnTo>
                    <a:pt x="176510" y="657906"/>
                  </a:lnTo>
                  <a:lnTo>
                    <a:pt x="135015" y="645039"/>
                  </a:lnTo>
                  <a:lnTo>
                    <a:pt x="97465" y="624679"/>
                  </a:lnTo>
                  <a:lnTo>
                    <a:pt x="64748" y="597715"/>
                  </a:lnTo>
                  <a:lnTo>
                    <a:pt x="37754" y="565035"/>
                  </a:lnTo>
                  <a:lnTo>
                    <a:pt x="17372" y="527526"/>
                  </a:lnTo>
                  <a:lnTo>
                    <a:pt x="4491" y="486078"/>
                  </a:lnTo>
                  <a:lnTo>
                    <a:pt x="0" y="441578"/>
                  </a:lnTo>
                  <a:lnTo>
                    <a:pt x="4491" y="397079"/>
                  </a:lnTo>
                  <a:lnTo>
                    <a:pt x="17372" y="355632"/>
                  </a:lnTo>
                  <a:lnTo>
                    <a:pt x="37754" y="318125"/>
                  </a:lnTo>
                  <a:lnTo>
                    <a:pt x="64748" y="285447"/>
                  </a:lnTo>
                  <a:lnTo>
                    <a:pt x="97465" y="258485"/>
                  </a:lnTo>
                  <a:lnTo>
                    <a:pt x="135015" y="238128"/>
                  </a:lnTo>
                  <a:lnTo>
                    <a:pt x="176510" y="225262"/>
                  </a:lnTo>
                  <a:lnTo>
                    <a:pt x="221060" y="220776"/>
                  </a:lnTo>
                  <a:lnTo>
                    <a:pt x="265611" y="225262"/>
                  </a:lnTo>
                  <a:lnTo>
                    <a:pt x="307106" y="238128"/>
                  </a:lnTo>
                  <a:lnTo>
                    <a:pt x="344657" y="258485"/>
                  </a:lnTo>
                  <a:lnTo>
                    <a:pt x="377375" y="285447"/>
                  </a:lnTo>
                  <a:lnTo>
                    <a:pt x="404370" y="318125"/>
                  </a:lnTo>
                  <a:lnTo>
                    <a:pt x="424752" y="355632"/>
                  </a:lnTo>
                  <a:lnTo>
                    <a:pt x="437634" y="397079"/>
                  </a:lnTo>
                  <a:lnTo>
                    <a:pt x="442126" y="441578"/>
                  </a:lnTo>
                  <a:close/>
                </a:path>
                <a:path w="442594" h="1104264">
                  <a:moveTo>
                    <a:pt x="221060" y="0"/>
                  </a:moveTo>
                  <a:lnTo>
                    <a:pt x="221060" y="220776"/>
                  </a:lnTo>
                </a:path>
                <a:path w="442594" h="1104264">
                  <a:moveTo>
                    <a:pt x="221060" y="286984"/>
                  </a:moveTo>
                  <a:lnTo>
                    <a:pt x="221060" y="375332"/>
                  </a:lnTo>
                </a:path>
                <a:path w="442594" h="1104264">
                  <a:moveTo>
                    <a:pt x="176855" y="331177"/>
                  </a:moveTo>
                  <a:lnTo>
                    <a:pt x="265278" y="331177"/>
                  </a:lnTo>
                </a:path>
                <a:path w="442594" h="1104264">
                  <a:moveTo>
                    <a:pt x="221060" y="883195"/>
                  </a:moveTo>
                  <a:lnTo>
                    <a:pt x="221060" y="1104009"/>
                  </a:lnTo>
                </a:path>
                <a:path w="442594" h="1104264">
                  <a:moveTo>
                    <a:pt x="0" y="1104009"/>
                  </a:moveTo>
                  <a:lnTo>
                    <a:pt x="442126" y="1104009"/>
                  </a:lnTo>
                </a:path>
              </a:pathLst>
            </a:custGeom>
            <a:ln w="1899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1254" y="4694481"/>
              <a:ext cx="225045" cy="122135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199405" y="4503416"/>
              <a:ext cx="382905" cy="123825"/>
            </a:xfrm>
            <a:custGeom>
              <a:avLst/>
              <a:gdLst/>
              <a:ahLst/>
              <a:cxnLst/>
              <a:rect l="l" t="t" r="r" b="b"/>
              <a:pathLst>
                <a:path w="382905" h="123825">
                  <a:moveTo>
                    <a:pt x="17160" y="2051"/>
                  </a:moveTo>
                  <a:lnTo>
                    <a:pt x="0" y="2051"/>
                  </a:lnTo>
                  <a:lnTo>
                    <a:pt x="46410" y="121705"/>
                  </a:lnTo>
                  <a:lnTo>
                    <a:pt x="62670" y="121705"/>
                  </a:lnTo>
                  <a:lnTo>
                    <a:pt x="67821" y="108565"/>
                  </a:lnTo>
                  <a:lnTo>
                    <a:pt x="54585" y="108565"/>
                  </a:lnTo>
                  <a:lnTo>
                    <a:pt x="52899" y="102463"/>
                  </a:lnTo>
                  <a:lnTo>
                    <a:pt x="50795" y="95944"/>
                  </a:lnTo>
                  <a:lnTo>
                    <a:pt x="17160" y="2051"/>
                  </a:lnTo>
                  <a:close/>
                </a:path>
                <a:path w="382905" h="123825">
                  <a:moveTo>
                    <a:pt x="109575" y="2051"/>
                  </a:moveTo>
                  <a:lnTo>
                    <a:pt x="93404" y="2051"/>
                  </a:lnTo>
                  <a:lnTo>
                    <a:pt x="58590" y="95501"/>
                  </a:lnTo>
                  <a:lnTo>
                    <a:pt x="56435" y="102033"/>
                  </a:lnTo>
                  <a:lnTo>
                    <a:pt x="54585" y="108565"/>
                  </a:lnTo>
                  <a:lnTo>
                    <a:pt x="67821" y="108565"/>
                  </a:lnTo>
                  <a:lnTo>
                    <a:pt x="109575" y="2051"/>
                  </a:lnTo>
                  <a:close/>
                </a:path>
                <a:path w="382905" h="123825">
                  <a:moveTo>
                    <a:pt x="191180" y="2051"/>
                  </a:moveTo>
                  <a:lnTo>
                    <a:pt x="127394" y="2051"/>
                  </a:lnTo>
                  <a:lnTo>
                    <a:pt x="127394" y="121705"/>
                  </a:lnTo>
                  <a:lnTo>
                    <a:pt x="143249" y="121705"/>
                  </a:lnTo>
                  <a:lnTo>
                    <a:pt x="143249" y="68562"/>
                  </a:lnTo>
                  <a:lnTo>
                    <a:pt x="192137" y="68562"/>
                  </a:lnTo>
                  <a:lnTo>
                    <a:pt x="189419" y="67257"/>
                  </a:lnTo>
                  <a:lnTo>
                    <a:pt x="197477" y="65680"/>
                  </a:lnTo>
                  <a:lnTo>
                    <a:pt x="204410" y="63302"/>
                  </a:lnTo>
                  <a:lnTo>
                    <a:pt x="210220" y="60127"/>
                  </a:lnTo>
                  <a:lnTo>
                    <a:pt x="214906" y="56156"/>
                  </a:lnTo>
                  <a:lnTo>
                    <a:pt x="216138" y="54852"/>
                  </a:lnTo>
                  <a:lnTo>
                    <a:pt x="143249" y="54852"/>
                  </a:lnTo>
                  <a:lnTo>
                    <a:pt x="143249" y="15266"/>
                  </a:lnTo>
                  <a:lnTo>
                    <a:pt x="217326" y="15266"/>
                  </a:lnTo>
                  <a:lnTo>
                    <a:pt x="214856" y="11216"/>
                  </a:lnTo>
                  <a:lnTo>
                    <a:pt x="210419" y="7418"/>
                  </a:lnTo>
                  <a:lnTo>
                    <a:pt x="199304" y="3114"/>
                  </a:lnTo>
                  <a:lnTo>
                    <a:pt x="191180" y="2051"/>
                  </a:lnTo>
                  <a:close/>
                </a:path>
                <a:path w="382905" h="123825">
                  <a:moveTo>
                    <a:pt x="192137" y="68562"/>
                  </a:moveTo>
                  <a:lnTo>
                    <a:pt x="165719" y="68562"/>
                  </a:lnTo>
                  <a:lnTo>
                    <a:pt x="168659" y="68752"/>
                  </a:lnTo>
                  <a:lnTo>
                    <a:pt x="170459" y="69145"/>
                  </a:lnTo>
                  <a:lnTo>
                    <a:pt x="197176" y="96804"/>
                  </a:lnTo>
                  <a:lnTo>
                    <a:pt x="213031" y="121705"/>
                  </a:lnTo>
                  <a:lnTo>
                    <a:pt x="232966" y="121705"/>
                  </a:lnTo>
                  <a:lnTo>
                    <a:pt x="212130" y="89133"/>
                  </a:lnTo>
                  <a:lnTo>
                    <a:pt x="193614" y="69270"/>
                  </a:lnTo>
                  <a:lnTo>
                    <a:pt x="192137" y="68562"/>
                  </a:lnTo>
                  <a:close/>
                </a:path>
                <a:path w="382905" h="123825">
                  <a:moveTo>
                    <a:pt x="217326" y="15266"/>
                  </a:moveTo>
                  <a:lnTo>
                    <a:pt x="190040" y="15266"/>
                  </a:lnTo>
                  <a:lnTo>
                    <a:pt x="196542" y="17090"/>
                  </a:lnTo>
                  <a:lnTo>
                    <a:pt x="204767" y="24381"/>
                  </a:lnTo>
                  <a:lnTo>
                    <a:pt x="206820" y="29039"/>
                  </a:lnTo>
                  <a:lnTo>
                    <a:pt x="206820" y="38559"/>
                  </a:lnTo>
                  <a:lnTo>
                    <a:pt x="184565" y="54852"/>
                  </a:lnTo>
                  <a:lnTo>
                    <a:pt x="216138" y="54852"/>
                  </a:lnTo>
                  <a:lnTo>
                    <a:pt x="220407" y="50332"/>
                  </a:lnTo>
                  <a:lnTo>
                    <a:pt x="223169" y="43180"/>
                  </a:lnTo>
                  <a:lnTo>
                    <a:pt x="223169" y="28103"/>
                  </a:lnTo>
                  <a:lnTo>
                    <a:pt x="221496" y="22103"/>
                  </a:lnTo>
                  <a:lnTo>
                    <a:pt x="217326" y="15266"/>
                  </a:lnTo>
                  <a:close/>
                </a:path>
                <a:path w="382905" h="123825">
                  <a:moveTo>
                    <a:pt x="285346" y="33065"/>
                  </a:moveTo>
                  <a:lnTo>
                    <a:pt x="251162" y="51793"/>
                  </a:lnTo>
                  <a:lnTo>
                    <a:pt x="244876" y="78196"/>
                  </a:lnTo>
                  <a:lnTo>
                    <a:pt x="244904" y="80373"/>
                  </a:lnTo>
                  <a:lnTo>
                    <a:pt x="262040" y="117072"/>
                  </a:lnTo>
                  <a:lnTo>
                    <a:pt x="286170" y="123667"/>
                  </a:lnTo>
                  <a:lnTo>
                    <a:pt x="293389" y="123207"/>
                  </a:lnTo>
                  <a:lnTo>
                    <a:pt x="299935" y="121827"/>
                  </a:lnTo>
                  <a:lnTo>
                    <a:pt x="305808" y="119529"/>
                  </a:lnTo>
                  <a:lnTo>
                    <a:pt x="311010" y="116312"/>
                  </a:lnTo>
                  <a:lnTo>
                    <a:pt x="317267" y="111578"/>
                  </a:lnTo>
                  <a:lnTo>
                    <a:pt x="278996" y="111578"/>
                  </a:lnTo>
                  <a:lnTo>
                    <a:pt x="272950" y="109046"/>
                  </a:lnTo>
                  <a:lnTo>
                    <a:pt x="263255" y="98931"/>
                  </a:lnTo>
                  <a:lnTo>
                    <a:pt x="260557" y="91640"/>
                  </a:lnTo>
                  <a:lnTo>
                    <a:pt x="260012" y="82120"/>
                  </a:lnTo>
                  <a:lnTo>
                    <a:pt x="324735" y="82120"/>
                  </a:lnTo>
                  <a:lnTo>
                    <a:pt x="324811" y="78196"/>
                  </a:lnTo>
                  <a:lnTo>
                    <a:pt x="324255" y="70030"/>
                  </a:lnTo>
                  <a:lnTo>
                    <a:pt x="260835" y="70030"/>
                  </a:lnTo>
                  <a:lnTo>
                    <a:pt x="261329" y="62473"/>
                  </a:lnTo>
                  <a:lnTo>
                    <a:pt x="263876" y="56434"/>
                  </a:lnTo>
                  <a:lnTo>
                    <a:pt x="273077" y="47396"/>
                  </a:lnTo>
                  <a:lnTo>
                    <a:pt x="278756" y="45143"/>
                  </a:lnTo>
                  <a:lnTo>
                    <a:pt x="313963" y="45143"/>
                  </a:lnTo>
                  <a:lnTo>
                    <a:pt x="313785" y="44902"/>
                  </a:lnTo>
                  <a:lnTo>
                    <a:pt x="307873" y="39720"/>
                  </a:lnTo>
                  <a:lnTo>
                    <a:pt x="301162" y="36021"/>
                  </a:lnTo>
                  <a:lnTo>
                    <a:pt x="293653" y="33804"/>
                  </a:lnTo>
                  <a:lnTo>
                    <a:pt x="285346" y="33065"/>
                  </a:lnTo>
                  <a:close/>
                </a:path>
                <a:path w="382905" h="123825">
                  <a:moveTo>
                    <a:pt x="309121" y="93792"/>
                  </a:moveTo>
                  <a:lnTo>
                    <a:pt x="306891" y="99994"/>
                  </a:lnTo>
                  <a:lnTo>
                    <a:pt x="303875" y="104514"/>
                  </a:lnTo>
                  <a:lnTo>
                    <a:pt x="296245" y="110173"/>
                  </a:lnTo>
                  <a:lnTo>
                    <a:pt x="291645" y="111578"/>
                  </a:lnTo>
                  <a:lnTo>
                    <a:pt x="317267" y="111578"/>
                  </a:lnTo>
                  <a:lnTo>
                    <a:pt x="317486" y="111413"/>
                  </a:lnTo>
                  <a:lnTo>
                    <a:pt x="321941" y="104514"/>
                  </a:lnTo>
                  <a:lnTo>
                    <a:pt x="324330" y="95665"/>
                  </a:lnTo>
                  <a:lnTo>
                    <a:pt x="309121" y="93792"/>
                  </a:lnTo>
                  <a:close/>
                </a:path>
                <a:path w="382905" h="123825">
                  <a:moveTo>
                    <a:pt x="313963" y="45143"/>
                  </a:moveTo>
                  <a:lnTo>
                    <a:pt x="292976" y="45143"/>
                  </a:lnTo>
                  <a:lnTo>
                    <a:pt x="299046" y="47965"/>
                  </a:lnTo>
                  <a:lnTo>
                    <a:pt x="303735" y="53624"/>
                  </a:lnTo>
                  <a:lnTo>
                    <a:pt x="306790" y="57270"/>
                  </a:lnTo>
                  <a:lnTo>
                    <a:pt x="308640" y="62739"/>
                  </a:lnTo>
                  <a:lnTo>
                    <a:pt x="309286" y="70030"/>
                  </a:lnTo>
                  <a:lnTo>
                    <a:pt x="324255" y="70030"/>
                  </a:lnTo>
                  <a:lnTo>
                    <a:pt x="324122" y="68068"/>
                  </a:lnTo>
                  <a:lnTo>
                    <a:pt x="322054" y="59142"/>
                  </a:lnTo>
                  <a:lnTo>
                    <a:pt x="318609" y="51419"/>
                  </a:lnTo>
                  <a:lnTo>
                    <a:pt x="313963" y="45143"/>
                  </a:lnTo>
                  <a:close/>
                </a:path>
                <a:path w="382905" h="123825">
                  <a:moveTo>
                    <a:pt x="363719" y="46446"/>
                  </a:moveTo>
                  <a:lnTo>
                    <a:pt x="349081" y="46446"/>
                  </a:lnTo>
                  <a:lnTo>
                    <a:pt x="349081" y="121705"/>
                  </a:lnTo>
                  <a:lnTo>
                    <a:pt x="363719" y="121705"/>
                  </a:lnTo>
                  <a:lnTo>
                    <a:pt x="363719" y="46446"/>
                  </a:lnTo>
                  <a:close/>
                </a:path>
                <a:path w="382905" h="123825">
                  <a:moveTo>
                    <a:pt x="380626" y="35015"/>
                  </a:moveTo>
                  <a:lnTo>
                    <a:pt x="336091" y="35015"/>
                  </a:lnTo>
                  <a:lnTo>
                    <a:pt x="336091" y="46446"/>
                  </a:lnTo>
                  <a:lnTo>
                    <a:pt x="380626" y="46446"/>
                  </a:lnTo>
                  <a:lnTo>
                    <a:pt x="380626" y="35015"/>
                  </a:lnTo>
                  <a:close/>
                </a:path>
                <a:path w="382905" h="123825">
                  <a:moveTo>
                    <a:pt x="377254" y="0"/>
                  </a:moveTo>
                  <a:lnTo>
                    <a:pt x="366685" y="0"/>
                  </a:lnTo>
                  <a:lnTo>
                    <a:pt x="361679" y="1189"/>
                  </a:lnTo>
                  <a:lnTo>
                    <a:pt x="354544" y="5924"/>
                  </a:lnTo>
                  <a:lnTo>
                    <a:pt x="352060" y="9013"/>
                  </a:lnTo>
                  <a:lnTo>
                    <a:pt x="349601" y="15646"/>
                  </a:lnTo>
                  <a:lnTo>
                    <a:pt x="349081" y="19975"/>
                  </a:lnTo>
                  <a:lnTo>
                    <a:pt x="349081" y="35015"/>
                  </a:lnTo>
                  <a:lnTo>
                    <a:pt x="363719" y="35015"/>
                  </a:lnTo>
                  <a:lnTo>
                    <a:pt x="363719" y="21799"/>
                  </a:lnTo>
                  <a:lnTo>
                    <a:pt x="364644" y="18229"/>
                  </a:lnTo>
                  <a:lnTo>
                    <a:pt x="368345" y="14418"/>
                  </a:lnTo>
                  <a:lnTo>
                    <a:pt x="371501" y="13469"/>
                  </a:lnTo>
                  <a:lnTo>
                    <a:pt x="382425" y="13469"/>
                  </a:lnTo>
                  <a:lnTo>
                    <a:pt x="382425" y="609"/>
                  </a:lnTo>
                  <a:lnTo>
                    <a:pt x="381830" y="494"/>
                  </a:lnTo>
                  <a:lnTo>
                    <a:pt x="377254" y="0"/>
                  </a:lnTo>
                  <a:close/>
                </a:path>
                <a:path w="382905" h="123825">
                  <a:moveTo>
                    <a:pt x="382425" y="13469"/>
                  </a:moveTo>
                  <a:lnTo>
                    <a:pt x="378700" y="13469"/>
                  </a:lnTo>
                  <a:lnTo>
                    <a:pt x="381576" y="13747"/>
                  </a:lnTo>
                  <a:lnTo>
                    <a:pt x="382425" y="13899"/>
                  </a:lnTo>
                  <a:lnTo>
                    <a:pt x="382425" y="134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/>
          <p:nvPr/>
        </p:nvSpPr>
        <p:spPr>
          <a:xfrm>
            <a:off x="2269019" y="322435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258" y="0"/>
                </a:lnTo>
              </a:path>
            </a:pathLst>
          </a:custGeom>
          <a:ln w="18988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2357354" y="329056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61" y="0"/>
                </a:lnTo>
              </a:path>
            </a:pathLst>
          </a:custGeom>
          <a:ln w="18988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8" name="object 4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0948" y="2107053"/>
            <a:ext cx="119764" cy="113678"/>
          </a:xfrm>
          <a:prstGeom prst="rect">
            <a:avLst/>
          </a:prstGeom>
        </p:spPr>
      </p:pic>
      <p:sp>
        <p:nvSpPr>
          <p:cNvPr id="49" name="object 49" descr=""/>
          <p:cNvSpPr/>
          <p:nvPr/>
        </p:nvSpPr>
        <p:spPr>
          <a:xfrm>
            <a:off x="5363787" y="499085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258" y="0"/>
                </a:lnTo>
              </a:path>
            </a:pathLst>
          </a:custGeom>
          <a:ln w="18988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5452248" y="505709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61" y="0"/>
                </a:lnTo>
              </a:path>
            </a:pathLst>
          </a:custGeom>
          <a:ln w="18988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495258" y="2142372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18" y="22153"/>
                </a:moveTo>
                <a:lnTo>
                  <a:pt x="42480" y="13511"/>
                </a:lnTo>
                <a:lnTo>
                  <a:pt x="37741" y="6472"/>
                </a:lnTo>
                <a:lnTo>
                  <a:pt x="30712" y="1734"/>
                </a:lnTo>
                <a:lnTo>
                  <a:pt x="22102" y="0"/>
                </a:lnTo>
                <a:lnTo>
                  <a:pt x="13500" y="1734"/>
                </a:lnTo>
                <a:lnTo>
                  <a:pt x="6474" y="6472"/>
                </a:lnTo>
                <a:lnTo>
                  <a:pt x="1737" y="13511"/>
                </a:lnTo>
                <a:lnTo>
                  <a:pt x="0" y="22153"/>
                </a:lnTo>
              </a:path>
              <a:path w="44450" h="44450">
                <a:moveTo>
                  <a:pt x="0" y="22153"/>
                </a:moveTo>
                <a:lnTo>
                  <a:pt x="1737" y="30722"/>
                </a:lnTo>
                <a:lnTo>
                  <a:pt x="6474" y="37724"/>
                </a:lnTo>
                <a:lnTo>
                  <a:pt x="13500" y="42447"/>
                </a:lnTo>
                <a:lnTo>
                  <a:pt x="22102" y="44180"/>
                </a:lnTo>
                <a:lnTo>
                  <a:pt x="30712" y="42447"/>
                </a:lnTo>
                <a:lnTo>
                  <a:pt x="37741" y="37724"/>
                </a:lnTo>
                <a:lnTo>
                  <a:pt x="42480" y="30722"/>
                </a:lnTo>
                <a:lnTo>
                  <a:pt x="44218" y="22153"/>
                </a:lnTo>
              </a:path>
            </a:pathLst>
          </a:custGeom>
          <a:ln w="1899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942600" y="322435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283" y="0"/>
                </a:lnTo>
              </a:path>
            </a:pathLst>
          </a:custGeom>
          <a:ln w="18988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031036" y="329056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23" y="0"/>
                </a:lnTo>
              </a:path>
            </a:pathLst>
          </a:custGeom>
          <a:ln w="18988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942600" y="499085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283" y="0"/>
                </a:lnTo>
              </a:path>
            </a:pathLst>
          </a:custGeom>
          <a:ln w="18988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031036" y="505709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23" y="0"/>
                </a:lnTo>
              </a:path>
            </a:pathLst>
          </a:custGeom>
          <a:ln w="18988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075242" y="2716467"/>
            <a:ext cx="0" cy="220979"/>
          </a:xfrm>
          <a:custGeom>
            <a:avLst/>
            <a:gdLst/>
            <a:ahLst/>
            <a:cxnLst/>
            <a:rect l="l" t="t" r="r" b="b"/>
            <a:pathLst>
              <a:path w="0" h="220980">
                <a:moveTo>
                  <a:pt x="0" y="0"/>
                </a:moveTo>
                <a:lnTo>
                  <a:pt x="0" y="220903"/>
                </a:lnTo>
              </a:path>
            </a:pathLst>
          </a:custGeom>
          <a:ln w="19010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1075242" y="4482997"/>
            <a:ext cx="0" cy="220979"/>
          </a:xfrm>
          <a:custGeom>
            <a:avLst/>
            <a:gdLst/>
            <a:ahLst/>
            <a:cxnLst/>
            <a:rect l="l" t="t" r="r" b="b"/>
            <a:pathLst>
              <a:path w="0" h="220979">
                <a:moveTo>
                  <a:pt x="0" y="0"/>
                </a:moveTo>
                <a:lnTo>
                  <a:pt x="0" y="220801"/>
                </a:lnTo>
              </a:path>
            </a:pathLst>
          </a:custGeom>
          <a:ln w="19010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8" name="object 5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47661" y="5860587"/>
            <a:ext cx="817556" cy="96810"/>
          </a:xfrm>
          <a:prstGeom prst="rect">
            <a:avLst/>
          </a:prstGeom>
        </p:spPr>
      </p:pic>
      <p:grpSp>
        <p:nvGrpSpPr>
          <p:cNvPr id="59" name="object 59" descr=""/>
          <p:cNvGrpSpPr/>
          <p:nvPr/>
        </p:nvGrpSpPr>
        <p:grpSpPr>
          <a:xfrm>
            <a:off x="6741155" y="2094990"/>
            <a:ext cx="4815205" cy="3590290"/>
            <a:chOff x="6741155" y="2094990"/>
            <a:chExt cx="4815205" cy="3590290"/>
          </a:xfrm>
        </p:grpSpPr>
        <p:pic>
          <p:nvPicPr>
            <p:cNvPr id="60" name="object 6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22456" y="5609456"/>
              <a:ext cx="235690" cy="73733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6931368" y="2124709"/>
              <a:ext cx="16510" cy="3465829"/>
            </a:xfrm>
            <a:custGeom>
              <a:avLst/>
              <a:gdLst/>
              <a:ahLst/>
              <a:cxnLst/>
              <a:rect l="l" t="t" r="r" b="b"/>
              <a:pathLst>
                <a:path w="16509" h="3465829">
                  <a:moveTo>
                    <a:pt x="15951" y="0"/>
                  </a:moveTo>
                  <a:lnTo>
                    <a:pt x="0" y="0"/>
                  </a:lnTo>
                  <a:lnTo>
                    <a:pt x="0" y="3458210"/>
                  </a:lnTo>
                  <a:lnTo>
                    <a:pt x="0" y="3462020"/>
                  </a:lnTo>
                  <a:lnTo>
                    <a:pt x="1587" y="3462020"/>
                  </a:lnTo>
                  <a:lnTo>
                    <a:pt x="1587" y="3465830"/>
                  </a:lnTo>
                  <a:lnTo>
                    <a:pt x="14351" y="3465830"/>
                  </a:lnTo>
                  <a:lnTo>
                    <a:pt x="14351" y="3462020"/>
                  </a:lnTo>
                  <a:lnTo>
                    <a:pt x="15951" y="3462020"/>
                  </a:lnTo>
                  <a:lnTo>
                    <a:pt x="15951" y="3458210"/>
                  </a:lnTo>
                  <a:lnTo>
                    <a:pt x="15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158707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9632" y="5609456"/>
              <a:ext cx="245220" cy="7373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382103" y="2128227"/>
              <a:ext cx="239395" cy="3454400"/>
            </a:xfrm>
            <a:custGeom>
              <a:avLst/>
              <a:gdLst/>
              <a:ahLst/>
              <a:cxnLst/>
              <a:rect l="l" t="t" r="r" b="b"/>
              <a:pathLst>
                <a:path w="239395" h="3454400">
                  <a:moveTo>
                    <a:pt x="7988" y="0"/>
                  </a:moveTo>
                  <a:lnTo>
                    <a:pt x="0" y="0"/>
                  </a:lnTo>
                  <a:lnTo>
                    <a:pt x="0" y="3454298"/>
                  </a:lnTo>
                  <a:lnTo>
                    <a:pt x="7988" y="3454298"/>
                  </a:lnTo>
                  <a:lnTo>
                    <a:pt x="7988" y="0"/>
                  </a:lnTo>
                  <a:close/>
                </a:path>
                <a:path w="239395" h="3454400">
                  <a:moveTo>
                    <a:pt x="143586" y="0"/>
                  </a:moveTo>
                  <a:lnTo>
                    <a:pt x="135610" y="0"/>
                  </a:lnTo>
                  <a:lnTo>
                    <a:pt x="135610" y="3454298"/>
                  </a:lnTo>
                  <a:lnTo>
                    <a:pt x="143586" y="3454298"/>
                  </a:lnTo>
                  <a:lnTo>
                    <a:pt x="143586" y="0"/>
                  </a:lnTo>
                  <a:close/>
                </a:path>
                <a:path w="239395" h="3454400">
                  <a:moveTo>
                    <a:pt x="239306" y="0"/>
                  </a:moveTo>
                  <a:lnTo>
                    <a:pt x="231330" y="0"/>
                  </a:lnTo>
                  <a:lnTo>
                    <a:pt x="231330" y="3454298"/>
                  </a:lnTo>
                  <a:lnTo>
                    <a:pt x="239306" y="3454298"/>
                  </a:lnTo>
                  <a:lnTo>
                    <a:pt x="23930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667891" y="2128227"/>
              <a:ext cx="262255" cy="3552825"/>
            </a:xfrm>
            <a:custGeom>
              <a:avLst/>
              <a:gdLst/>
              <a:ahLst/>
              <a:cxnLst/>
              <a:rect l="l" t="t" r="r" b="b"/>
              <a:pathLst>
                <a:path w="262254" h="3552825">
                  <a:moveTo>
                    <a:pt x="25311" y="0"/>
                  </a:moveTo>
                  <a:lnTo>
                    <a:pt x="17335" y="0"/>
                  </a:lnTo>
                  <a:lnTo>
                    <a:pt x="17335" y="3454298"/>
                  </a:lnTo>
                  <a:lnTo>
                    <a:pt x="25311" y="3454298"/>
                  </a:lnTo>
                  <a:lnTo>
                    <a:pt x="25311" y="0"/>
                  </a:lnTo>
                  <a:close/>
                </a:path>
                <a:path w="262254" h="3552825">
                  <a:moveTo>
                    <a:pt x="25742" y="3480930"/>
                  </a:moveTo>
                  <a:lnTo>
                    <a:pt x="20205" y="3480930"/>
                  </a:lnTo>
                  <a:lnTo>
                    <a:pt x="18719" y="3484003"/>
                  </a:lnTo>
                  <a:lnTo>
                    <a:pt x="16167" y="3487166"/>
                  </a:lnTo>
                  <a:lnTo>
                    <a:pt x="8940" y="3493693"/>
                  </a:lnTo>
                  <a:lnTo>
                    <a:pt x="4787" y="3496475"/>
                  </a:lnTo>
                  <a:lnTo>
                    <a:pt x="0" y="3498773"/>
                  </a:lnTo>
                  <a:lnTo>
                    <a:pt x="0" y="3507206"/>
                  </a:lnTo>
                  <a:lnTo>
                    <a:pt x="17132" y="3496678"/>
                  </a:lnTo>
                  <a:lnTo>
                    <a:pt x="17132" y="3552279"/>
                  </a:lnTo>
                  <a:lnTo>
                    <a:pt x="25742" y="3552279"/>
                  </a:lnTo>
                  <a:lnTo>
                    <a:pt x="25742" y="3480930"/>
                  </a:lnTo>
                  <a:close/>
                </a:path>
                <a:path w="262254" h="3552825">
                  <a:moveTo>
                    <a:pt x="261861" y="3543884"/>
                  </a:moveTo>
                  <a:lnTo>
                    <a:pt x="227609" y="3543884"/>
                  </a:lnTo>
                  <a:lnTo>
                    <a:pt x="228561" y="3542309"/>
                  </a:lnTo>
                  <a:lnTo>
                    <a:pt x="229743" y="3540722"/>
                  </a:lnTo>
                  <a:lnTo>
                    <a:pt x="232613" y="3537597"/>
                  </a:lnTo>
                  <a:lnTo>
                    <a:pt x="235902" y="3534613"/>
                  </a:lnTo>
                  <a:lnTo>
                    <a:pt x="247281" y="3524923"/>
                  </a:lnTo>
                  <a:lnTo>
                    <a:pt x="251650" y="3520757"/>
                  </a:lnTo>
                  <a:lnTo>
                    <a:pt x="256959" y="3514687"/>
                  </a:lnTo>
                  <a:lnTo>
                    <a:pt x="258876" y="3511791"/>
                  </a:lnTo>
                  <a:lnTo>
                    <a:pt x="261112" y="3506292"/>
                  </a:lnTo>
                  <a:lnTo>
                    <a:pt x="261747" y="3503498"/>
                  </a:lnTo>
                  <a:lnTo>
                    <a:pt x="261747" y="3495065"/>
                  </a:lnTo>
                  <a:lnTo>
                    <a:pt x="259727" y="3490379"/>
                  </a:lnTo>
                  <a:lnTo>
                    <a:pt x="251968" y="3482822"/>
                  </a:lnTo>
                  <a:lnTo>
                    <a:pt x="246646" y="3480930"/>
                  </a:lnTo>
                  <a:lnTo>
                    <a:pt x="233349" y="3480930"/>
                  </a:lnTo>
                  <a:lnTo>
                    <a:pt x="228041" y="3482683"/>
                  </a:lnTo>
                  <a:lnTo>
                    <a:pt x="220167" y="3489693"/>
                  </a:lnTo>
                  <a:lnTo>
                    <a:pt x="217932" y="3494798"/>
                  </a:lnTo>
                  <a:lnTo>
                    <a:pt x="217297" y="3501491"/>
                  </a:lnTo>
                  <a:lnTo>
                    <a:pt x="226123" y="3502406"/>
                  </a:lnTo>
                  <a:lnTo>
                    <a:pt x="226123" y="3497948"/>
                  </a:lnTo>
                  <a:lnTo>
                    <a:pt x="227393" y="3494455"/>
                  </a:lnTo>
                  <a:lnTo>
                    <a:pt x="232295" y="3489414"/>
                  </a:lnTo>
                  <a:lnTo>
                    <a:pt x="235686" y="3488156"/>
                  </a:lnTo>
                  <a:lnTo>
                    <a:pt x="243674" y="3488156"/>
                  </a:lnTo>
                  <a:lnTo>
                    <a:pt x="246862" y="3489337"/>
                  </a:lnTo>
                  <a:lnTo>
                    <a:pt x="251650" y="3494087"/>
                  </a:lnTo>
                  <a:lnTo>
                    <a:pt x="252920" y="3497008"/>
                  </a:lnTo>
                  <a:lnTo>
                    <a:pt x="252920" y="3503765"/>
                  </a:lnTo>
                  <a:lnTo>
                    <a:pt x="251536" y="3507257"/>
                  </a:lnTo>
                  <a:lnTo>
                    <a:pt x="246227" y="3514661"/>
                  </a:lnTo>
                  <a:lnTo>
                    <a:pt x="241122" y="3519665"/>
                  </a:lnTo>
                  <a:lnTo>
                    <a:pt x="228676" y="3530079"/>
                  </a:lnTo>
                  <a:lnTo>
                    <a:pt x="224955" y="3533660"/>
                  </a:lnTo>
                  <a:lnTo>
                    <a:pt x="219735" y="3539871"/>
                  </a:lnTo>
                  <a:lnTo>
                    <a:pt x="217830" y="3543020"/>
                  </a:lnTo>
                  <a:lnTo>
                    <a:pt x="215912" y="3548151"/>
                  </a:lnTo>
                  <a:lnTo>
                    <a:pt x="215595" y="3550170"/>
                  </a:lnTo>
                  <a:lnTo>
                    <a:pt x="215696" y="3552279"/>
                  </a:lnTo>
                  <a:lnTo>
                    <a:pt x="261861" y="3552279"/>
                  </a:lnTo>
                  <a:lnTo>
                    <a:pt x="261861" y="35438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908589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8105246" y="5609445"/>
              <a:ext cx="48895" cy="71120"/>
            </a:xfrm>
            <a:custGeom>
              <a:avLst/>
              <a:gdLst/>
              <a:ahLst/>
              <a:cxnLst/>
              <a:rect l="l" t="t" r="r" b="b"/>
              <a:pathLst>
                <a:path w="48895" h="71120">
                  <a:moveTo>
                    <a:pt x="38820" y="54034"/>
                  </a:moveTo>
                  <a:lnTo>
                    <a:pt x="30205" y="54034"/>
                  </a:lnTo>
                  <a:lnTo>
                    <a:pt x="30205" y="71049"/>
                  </a:lnTo>
                  <a:lnTo>
                    <a:pt x="38820" y="71049"/>
                  </a:lnTo>
                  <a:lnTo>
                    <a:pt x="38820" y="54034"/>
                  </a:lnTo>
                  <a:close/>
                </a:path>
                <a:path w="48895" h="71120">
                  <a:moveTo>
                    <a:pt x="38820" y="0"/>
                  </a:moveTo>
                  <a:lnTo>
                    <a:pt x="31800" y="0"/>
                  </a:lnTo>
                  <a:lnTo>
                    <a:pt x="0" y="46045"/>
                  </a:lnTo>
                  <a:lnTo>
                    <a:pt x="0" y="54034"/>
                  </a:lnTo>
                  <a:lnTo>
                    <a:pt x="48286" y="54034"/>
                  </a:lnTo>
                  <a:lnTo>
                    <a:pt x="48286" y="46045"/>
                  </a:lnTo>
                  <a:lnTo>
                    <a:pt x="8402" y="46045"/>
                  </a:lnTo>
                  <a:lnTo>
                    <a:pt x="30205" y="14006"/>
                  </a:lnTo>
                  <a:lnTo>
                    <a:pt x="38820" y="14006"/>
                  </a:lnTo>
                  <a:lnTo>
                    <a:pt x="38820" y="0"/>
                  </a:lnTo>
                  <a:close/>
                </a:path>
                <a:path w="48895" h="71120">
                  <a:moveTo>
                    <a:pt x="38820" y="14006"/>
                  </a:moveTo>
                  <a:lnTo>
                    <a:pt x="30205" y="14006"/>
                  </a:lnTo>
                  <a:lnTo>
                    <a:pt x="30205" y="46045"/>
                  </a:lnTo>
                  <a:lnTo>
                    <a:pt x="38820" y="46045"/>
                  </a:lnTo>
                  <a:lnTo>
                    <a:pt x="38820" y="14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131937" y="2128227"/>
              <a:ext cx="239395" cy="3454400"/>
            </a:xfrm>
            <a:custGeom>
              <a:avLst/>
              <a:gdLst/>
              <a:ahLst/>
              <a:cxnLst/>
              <a:rect l="l" t="t" r="r" b="b"/>
              <a:pathLst>
                <a:path w="239395" h="3454400">
                  <a:moveTo>
                    <a:pt x="7975" y="0"/>
                  </a:moveTo>
                  <a:lnTo>
                    <a:pt x="0" y="0"/>
                  </a:lnTo>
                  <a:lnTo>
                    <a:pt x="0" y="3454298"/>
                  </a:lnTo>
                  <a:lnTo>
                    <a:pt x="7975" y="3454298"/>
                  </a:lnTo>
                  <a:lnTo>
                    <a:pt x="7975" y="0"/>
                  </a:lnTo>
                  <a:close/>
                </a:path>
                <a:path w="239395" h="3454400">
                  <a:moveTo>
                    <a:pt x="143586" y="0"/>
                  </a:moveTo>
                  <a:lnTo>
                    <a:pt x="135610" y="0"/>
                  </a:lnTo>
                  <a:lnTo>
                    <a:pt x="135610" y="3454298"/>
                  </a:lnTo>
                  <a:lnTo>
                    <a:pt x="143586" y="3454298"/>
                  </a:lnTo>
                  <a:lnTo>
                    <a:pt x="143586" y="0"/>
                  </a:lnTo>
                  <a:close/>
                </a:path>
                <a:path w="239395" h="3454400">
                  <a:moveTo>
                    <a:pt x="239306" y="0"/>
                  </a:moveTo>
                  <a:lnTo>
                    <a:pt x="231330" y="0"/>
                  </a:lnTo>
                  <a:lnTo>
                    <a:pt x="231330" y="3454298"/>
                  </a:lnTo>
                  <a:lnTo>
                    <a:pt x="239306" y="3454298"/>
                  </a:lnTo>
                  <a:lnTo>
                    <a:pt x="23930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93796" y="5609153"/>
              <a:ext cx="94764" cy="72554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8435064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09385" y="5609153"/>
              <a:ext cx="102529" cy="72554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8658416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39119" y="5609153"/>
              <a:ext cx="104124" cy="72554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8889746" y="2128227"/>
              <a:ext cx="231775" cy="3454400"/>
            </a:xfrm>
            <a:custGeom>
              <a:avLst/>
              <a:gdLst/>
              <a:ahLst/>
              <a:cxnLst/>
              <a:rect l="l" t="t" r="r" b="b"/>
              <a:pathLst>
                <a:path w="231775" h="3454400">
                  <a:moveTo>
                    <a:pt x="7975" y="0"/>
                  </a:moveTo>
                  <a:lnTo>
                    <a:pt x="0" y="0"/>
                  </a:lnTo>
                  <a:lnTo>
                    <a:pt x="0" y="3454298"/>
                  </a:lnTo>
                  <a:lnTo>
                    <a:pt x="7975" y="3454298"/>
                  </a:lnTo>
                  <a:lnTo>
                    <a:pt x="7975" y="0"/>
                  </a:lnTo>
                  <a:close/>
                </a:path>
                <a:path w="231775" h="3454400">
                  <a:moveTo>
                    <a:pt x="135597" y="0"/>
                  </a:moveTo>
                  <a:lnTo>
                    <a:pt x="127622" y="0"/>
                  </a:lnTo>
                  <a:lnTo>
                    <a:pt x="127622" y="3454298"/>
                  </a:lnTo>
                  <a:lnTo>
                    <a:pt x="135597" y="3454298"/>
                  </a:lnTo>
                  <a:lnTo>
                    <a:pt x="135597" y="0"/>
                  </a:lnTo>
                  <a:close/>
                </a:path>
                <a:path w="231775" h="3454400">
                  <a:moveTo>
                    <a:pt x="231330" y="0"/>
                  </a:moveTo>
                  <a:lnTo>
                    <a:pt x="223342" y="0"/>
                  </a:lnTo>
                  <a:lnTo>
                    <a:pt x="223342" y="3454298"/>
                  </a:lnTo>
                  <a:lnTo>
                    <a:pt x="231330" y="3454298"/>
                  </a:lnTo>
                  <a:lnTo>
                    <a:pt x="23133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11716" y="5609153"/>
              <a:ext cx="150501" cy="72554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9184891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27305" y="5609153"/>
              <a:ext cx="158264" cy="72554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9408243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57039" y="5609153"/>
              <a:ext cx="159859" cy="72554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9639566" y="2128227"/>
              <a:ext cx="231775" cy="3454400"/>
            </a:xfrm>
            <a:custGeom>
              <a:avLst/>
              <a:gdLst/>
              <a:ahLst/>
              <a:cxnLst/>
              <a:rect l="l" t="t" r="r" b="b"/>
              <a:pathLst>
                <a:path w="231775" h="3454400">
                  <a:moveTo>
                    <a:pt x="7975" y="0"/>
                  </a:moveTo>
                  <a:lnTo>
                    <a:pt x="0" y="0"/>
                  </a:lnTo>
                  <a:lnTo>
                    <a:pt x="0" y="3454298"/>
                  </a:lnTo>
                  <a:lnTo>
                    <a:pt x="7975" y="3454298"/>
                  </a:lnTo>
                  <a:lnTo>
                    <a:pt x="7975" y="0"/>
                  </a:lnTo>
                  <a:close/>
                </a:path>
                <a:path w="231775" h="3454400">
                  <a:moveTo>
                    <a:pt x="135610" y="0"/>
                  </a:moveTo>
                  <a:lnTo>
                    <a:pt x="127635" y="0"/>
                  </a:lnTo>
                  <a:lnTo>
                    <a:pt x="127635" y="3454298"/>
                  </a:lnTo>
                  <a:lnTo>
                    <a:pt x="135610" y="3454298"/>
                  </a:lnTo>
                  <a:lnTo>
                    <a:pt x="135610" y="0"/>
                  </a:lnTo>
                  <a:close/>
                </a:path>
                <a:path w="231775" h="3454400">
                  <a:moveTo>
                    <a:pt x="231330" y="0"/>
                  </a:moveTo>
                  <a:lnTo>
                    <a:pt x="223354" y="0"/>
                  </a:lnTo>
                  <a:lnTo>
                    <a:pt x="223354" y="3454298"/>
                  </a:lnTo>
                  <a:lnTo>
                    <a:pt x="231330" y="3454298"/>
                  </a:lnTo>
                  <a:lnTo>
                    <a:pt x="23133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93983" y="5610127"/>
              <a:ext cx="98593" cy="75097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9934718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17230" y="5610127"/>
              <a:ext cx="106677" cy="75097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10166047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38773" y="5610441"/>
              <a:ext cx="108485" cy="74783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10389400" y="2128227"/>
              <a:ext cx="231775" cy="3454400"/>
            </a:xfrm>
            <a:custGeom>
              <a:avLst/>
              <a:gdLst/>
              <a:ahLst/>
              <a:cxnLst/>
              <a:rect l="l" t="t" r="r" b="b"/>
              <a:pathLst>
                <a:path w="231775" h="3454400">
                  <a:moveTo>
                    <a:pt x="7975" y="0"/>
                  </a:moveTo>
                  <a:lnTo>
                    <a:pt x="0" y="0"/>
                  </a:lnTo>
                  <a:lnTo>
                    <a:pt x="0" y="3454298"/>
                  </a:lnTo>
                  <a:lnTo>
                    <a:pt x="7975" y="3454298"/>
                  </a:lnTo>
                  <a:lnTo>
                    <a:pt x="7975" y="0"/>
                  </a:lnTo>
                  <a:close/>
                </a:path>
                <a:path w="231775" h="3454400">
                  <a:moveTo>
                    <a:pt x="135597" y="0"/>
                  </a:moveTo>
                  <a:lnTo>
                    <a:pt x="127622" y="0"/>
                  </a:lnTo>
                  <a:lnTo>
                    <a:pt x="127622" y="3454298"/>
                  </a:lnTo>
                  <a:lnTo>
                    <a:pt x="135597" y="3454298"/>
                  </a:lnTo>
                  <a:lnTo>
                    <a:pt x="135597" y="0"/>
                  </a:lnTo>
                  <a:close/>
                </a:path>
                <a:path w="231775" h="3454400">
                  <a:moveTo>
                    <a:pt x="231330" y="0"/>
                  </a:moveTo>
                  <a:lnTo>
                    <a:pt x="223342" y="0"/>
                  </a:lnTo>
                  <a:lnTo>
                    <a:pt x="223342" y="3454298"/>
                  </a:lnTo>
                  <a:lnTo>
                    <a:pt x="231330" y="3454298"/>
                  </a:lnTo>
                  <a:lnTo>
                    <a:pt x="23133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611690" y="5609792"/>
              <a:ext cx="154645" cy="75054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10684545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35042" y="5609792"/>
              <a:ext cx="162622" cy="75054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10915875" y="2128220"/>
              <a:ext cx="8255" cy="3454400"/>
            </a:xfrm>
            <a:custGeom>
              <a:avLst/>
              <a:gdLst/>
              <a:ahLst/>
              <a:cxnLst/>
              <a:rect l="l" t="t" r="r" b="b"/>
              <a:pathLst>
                <a:path w="8254" h="3454400">
                  <a:moveTo>
                    <a:pt x="7976" y="0"/>
                  </a:moveTo>
                  <a:lnTo>
                    <a:pt x="0" y="0"/>
                  </a:lnTo>
                  <a:lnTo>
                    <a:pt x="0" y="3454306"/>
                  </a:lnTo>
                  <a:lnTo>
                    <a:pt x="7976" y="3454306"/>
                  </a:lnTo>
                  <a:lnTo>
                    <a:pt x="797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056694" y="5609792"/>
              <a:ext cx="164322" cy="75054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11139221" y="2128227"/>
              <a:ext cx="231775" cy="3454400"/>
            </a:xfrm>
            <a:custGeom>
              <a:avLst/>
              <a:gdLst/>
              <a:ahLst/>
              <a:cxnLst/>
              <a:rect l="l" t="t" r="r" b="b"/>
              <a:pathLst>
                <a:path w="231775" h="3454400">
                  <a:moveTo>
                    <a:pt x="7975" y="0"/>
                  </a:moveTo>
                  <a:lnTo>
                    <a:pt x="0" y="0"/>
                  </a:lnTo>
                  <a:lnTo>
                    <a:pt x="0" y="3454298"/>
                  </a:lnTo>
                  <a:lnTo>
                    <a:pt x="7975" y="3454298"/>
                  </a:lnTo>
                  <a:lnTo>
                    <a:pt x="7975" y="0"/>
                  </a:lnTo>
                  <a:close/>
                </a:path>
                <a:path w="231775" h="3454400">
                  <a:moveTo>
                    <a:pt x="143586" y="0"/>
                  </a:moveTo>
                  <a:lnTo>
                    <a:pt x="135610" y="0"/>
                  </a:lnTo>
                  <a:lnTo>
                    <a:pt x="135610" y="3454298"/>
                  </a:lnTo>
                  <a:lnTo>
                    <a:pt x="143586" y="3454298"/>
                  </a:lnTo>
                  <a:lnTo>
                    <a:pt x="143586" y="0"/>
                  </a:lnTo>
                  <a:close/>
                </a:path>
                <a:path w="231775" h="3454400">
                  <a:moveTo>
                    <a:pt x="231330" y="0"/>
                  </a:moveTo>
                  <a:lnTo>
                    <a:pt x="223354" y="0"/>
                  </a:lnTo>
                  <a:lnTo>
                    <a:pt x="223354" y="3454298"/>
                  </a:lnTo>
                  <a:lnTo>
                    <a:pt x="231330" y="3454298"/>
                  </a:lnTo>
                  <a:lnTo>
                    <a:pt x="23133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45457" y="5609640"/>
              <a:ext cx="210696" cy="74416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6854482" y="2128227"/>
              <a:ext cx="4596130" cy="3458845"/>
            </a:xfrm>
            <a:custGeom>
              <a:avLst/>
              <a:gdLst/>
              <a:ahLst/>
              <a:cxnLst/>
              <a:rect l="l" t="t" r="r" b="b"/>
              <a:pathLst>
                <a:path w="4596130" h="3458845">
                  <a:moveTo>
                    <a:pt x="46202" y="3138017"/>
                  </a:moveTo>
                  <a:lnTo>
                    <a:pt x="11963" y="3138017"/>
                  </a:lnTo>
                  <a:lnTo>
                    <a:pt x="12915" y="3136404"/>
                  </a:lnTo>
                  <a:lnTo>
                    <a:pt x="14122" y="3134779"/>
                  </a:lnTo>
                  <a:lnTo>
                    <a:pt x="17043" y="3131642"/>
                  </a:lnTo>
                  <a:lnTo>
                    <a:pt x="31661" y="3118967"/>
                  </a:lnTo>
                  <a:lnTo>
                    <a:pt x="36055" y="3114852"/>
                  </a:lnTo>
                  <a:lnTo>
                    <a:pt x="41351" y="3108795"/>
                  </a:lnTo>
                  <a:lnTo>
                    <a:pt x="43243" y="3105874"/>
                  </a:lnTo>
                  <a:lnTo>
                    <a:pt x="45529" y="3100362"/>
                  </a:lnTo>
                  <a:lnTo>
                    <a:pt x="46113" y="3097644"/>
                  </a:lnTo>
                  <a:lnTo>
                    <a:pt x="46113" y="3089211"/>
                  </a:lnTo>
                  <a:lnTo>
                    <a:pt x="44157" y="3084449"/>
                  </a:lnTo>
                  <a:lnTo>
                    <a:pt x="36347" y="3076867"/>
                  </a:lnTo>
                  <a:lnTo>
                    <a:pt x="31051" y="3075025"/>
                  </a:lnTo>
                  <a:lnTo>
                    <a:pt x="17716" y="3075025"/>
                  </a:lnTo>
                  <a:lnTo>
                    <a:pt x="12420" y="3076765"/>
                  </a:lnTo>
                  <a:lnTo>
                    <a:pt x="4559" y="3083788"/>
                  </a:lnTo>
                  <a:lnTo>
                    <a:pt x="2286" y="3088881"/>
                  </a:lnTo>
                  <a:lnTo>
                    <a:pt x="1689" y="3095587"/>
                  </a:lnTo>
                  <a:lnTo>
                    <a:pt x="10490" y="3096463"/>
                  </a:lnTo>
                  <a:lnTo>
                    <a:pt x="10528" y="3092018"/>
                  </a:lnTo>
                  <a:lnTo>
                    <a:pt x="11772" y="3088563"/>
                  </a:lnTo>
                  <a:lnTo>
                    <a:pt x="16738" y="3083471"/>
                  </a:lnTo>
                  <a:lnTo>
                    <a:pt x="20027" y="3082277"/>
                  </a:lnTo>
                  <a:lnTo>
                    <a:pt x="28067" y="3082277"/>
                  </a:lnTo>
                  <a:lnTo>
                    <a:pt x="31229" y="3083471"/>
                  </a:lnTo>
                  <a:lnTo>
                    <a:pt x="36093" y="3088233"/>
                  </a:lnTo>
                  <a:lnTo>
                    <a:pt x="37299" y="3091154"/>
                  </a:lnTo>
                  <a:lnTo>
                    <a:pt x="37299" y="3097860"/>
                  </a:lnTo>
                  <a:lnTo>
                    <a:pt x="35966" y="3101327"/>
                  </a:lnTo>
                  <a:lnTo>
                    <a:pt x="30632" y="3108795"/>
                  </a:lnTo>
                  <a:lnTo>
                    <a:pt x="25514" y="3113773"/>
                  </a:lnTo>
                  <a:lnTo>
                    <a:pt x="13030" y="3124162"/>
                  </a:lnTo>
                  <a:lnTo>
                    <a:pt x="9283" y="3127743"/>
                  </a:lnTo>
                  <a:lnTo>
                    <a:pt x="4114" y="3133915"/>
                  </a:lnTo>
                  <a:lnTo>
                    <a:pt x="2235" y="3137154"/>
                  </a:lnTo>
                  <a:lnTo>
                    <a:pt x="330" y="3142246"/>
                  </a:lnTo>
                  <a:lnTo>
                    <a:pt x="0" y="3144304"/>
                  </a:lnTo>
                  <a:lnTo>
                    <a:pt x="63" y="3146361"/>
                  </a:lnTo>
                  <a:lnTo>
                    <a:pt x="46202" y="3146361"/>
                  </a:lnTo>
                  <a:lnTo>
                    <a:pt x="46202" y="3138017"/>
                  </a:lnTo>
                  <a:close/>
                </a:path>
                <a:path w="4596130" h="3458845">
                  <a:moveTo>
                    <a:pt x="4595838" y="0"/>
                  </a:moveTo>
                  <a:lnTo>
                    <a:pt x="4587862" y="0"/>
                  </a:lnTo>
                  <a:lnTo>
                    <a:pt x="4587862" y="3450247"/>
                  </a:lnTo>
                  <a:lnTo>
                    <a:pt x="52946" y="3450247"/>
                  </a:lnTo>
                  <a:lnTo>
                    <a:pt x="52946" y="3458362"/>
                  </a:lnTo>
                  <a:lnTo>
                    <a:pt x="4595838" y="3458362"/>
                  </a:lnTo>
                  <a:lnTo>
                    <a:pt x="4595838" y="3454298"/>
                  </a:lnTo>
                  <a:lnTo>
                    <a:pt x="4595838" y="3450247"/>
                  </a:lnTo>
                  <a:lnTo>
                    <a:pt x="45958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907435" y="5237560"/>
              <a:ext cx="4543425" cy="8255"/>
            </a:xfrm>
            <a:custGeom>
              <a:avLst/>
              <a:gdLst/>
              <a:ahLst/>
              <a:cxnLst/>
              <a:rect l="l" t="t" r="r" b="b"/>
              <a:pathLst>
                <a:path w="4543425" h="8254">
                  <a:moveTo>
                    <a:pt x="4542890" y="0"/>
                  </a:moveTo>
                  <a:lnTo>
                    <a:pt x="0" y="0"/>
                  </a:lnTo>
                  <a:lnTo>
                    <a:pt x="0" y="8118"/>
                  </a:lnTo>
                  <a:lnTo>
                    <a:pt x="4542890" y="8118"/>
                  </a:lnTo>
                  <a:lnTo>
                    <a:pt x="454289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852832" y="4854494"/>
              <a:ext cx="48895" cy="71120"/>
            </a:xfrm>
            <a:custGeom>
              <a:avLst/>
              <a:gdLst/>
              <a:ahLst/>
              <a:cxnLst/>
              <a:rect l="l" t="t" r="r" b="b"/>
              <a:pathLst>
                <a:path w="48895" h="71120">
                  <a:moveTo>
                    <a:pt x="38863" y="54011"/>
                  </a:moveTo>
                  <a:lnTo>
                    <a:pt x="30290" y="54011"/>
                  </a:lnTo>
                  <a:lnTo>
                    <a:pt x="30290" y="71005"/>
                  </a:lnTo>
                  <a:lnTo>
                    <a:pt x="38863" y="71005"/>
                  </a:lnTo>
                  <a:lnTo>
                    <a:pt x="38863" y="54011"/>
                  </a:lnTo>
                  <a:close/>
                </a:path>
                <a:path w="48895" h="71120">
                  <a:moveTo>
                    <a:pt x="38863" y="0"/>
                  </a:moveTo>
                  <a:lnTo>
                    <a:pt x="31864" y="0"/>
                  </a:lnTo>
                  <a:lnTo>
                    <a:pt x="0" y="46001"/>
                  </a:lnTo>
                  <a:lnTo>
                    <a:pt x="0" y="54011"/>
                  </a:lnTo>
                  <a:lnTo>
                    <a:pt x="48286" y="54011"/>
                  </a:lnTo>
                  <a:lnTo>
                    <a:pt x="48286" y="46001"/>
                  </a:lnTo>
                  <a:lnTo>
                    <a:pt x="8434" y="46001"/>
                  </a:lnTo>
                  <a:lnTo>
                    <a:pt x="30290" y="13962"/>
                  </a:lnTo>
                  <a:lnTo>
                    <a:pt x="38863" y="13962"/>
                  </a:lnTo>
                  <a:lnTo>
                    <a:pt x="38863" y="0"/>
                  </a:lnTo>
                  <a:close/>
                </a:path>
                <a:path w="48895" h="71120">
                  <a:moveTo>
                    <a:pt x="38863" y="13962"/>
                  </a:moveTo>
                  <a:lnTo>
                    <a:pt x="30290" y="13962"/>
                  </a:lnTo>
                  <a:lnTo>
                    <a:pt x="30290" y="46001"/>
                  </a:lnTo>
                  <a:lnTo>
                    <a:pt x="38863" y="46001"/>
                  </a:lnTo>
                  <a:lnTo>
                    <a:pt x="38863" y="13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907428" y="4547527"/>
              <a:ext cx="4543425" cy="349250"/>
            </a:xfrm>
            <a:custGeom>
              <a:avLst/>
              <a:gdLst/>
              <a:ahLst/>
              <a:cxnLst/>
              <a:rect l="l" t="t" r="r" b="b"/>
              <a:pathLst>
                <a:path w="4543425" h="349250">
                  <a:moveTo>
                    <a:pt x="4542891" y="340855"/>
                  </a:moveTo>
                  <a:lnTo>
                    <a:pt x="0" y="340855"/>
                  </a:lnTo>
                  <a:lnTo>
                    <a:pt x="0" y="348970"/>
                  </a:lnTo>
                  <a:lnTo>
                    <a:pt x="4542891" y="348970"/>
                  </a:lnTo>
                  <a:lnTo>
                    <a:pt x="4542891" y="340855"/>
                  </a:lnTo>
                  <a:close/>
                </a:path>
                <a:path w="4543425" h="349250">
                  <a:moveTo>
                    <a:pt x="4542891" y="137896"/>
                  </a:moveTo>
                  <a:lnTo>
                    <a:pt x="31915" y="137896"/>
                  </a:lnTo>
                  <a:lnTo>
                    <a:pt x="31915" y="146024"/>
                  </a:lnTo>
                  <a:lnTo>
                    <a:pt x="4542891" y="146024"/>
                  </a:lnTo>
                  <a:lnTo>
                    <a:pt x="4542891" y="137896"/>
                  </a:lnTo>
                  <a:close/>
                </a:path>
                <a:path w="4543425" h="349250">
                  <a:moveTo>
                    <a:pt x="4542891" y="0"/>
                  </a:moveTo>
                  <a:lnTo>
                    <a:pt x="31915" y="0"/>
                  </a:lnTo>
                  <a:lnTo>
                    <a:pt x="31915" y="8115"/>
                  </a:lnTo>
                  <a:lnTo>
                    <a:pt x="4542891" y="8115"/>
                  </a:lnTo>
                  <a:lnTo>
                    <a:pt x="454289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06374" y="4399556"/>
              <a:ext cx="94694" cy="72520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6907435" y="4433869"/>
              <a:ext cx="4543425" cy="8255"/>
            </a:xfrm>
            <a:custGeom>
              <a:avLst/>
              <a:gdLst/>
              <a:ahLst/>
              <a:cxnLst/>
              <a:rect l="l" t="t" r="r" b="b"/>
              <a:pathLst>
                <a:path w="4543425" h="8254">
                  <a:moveTo>
                    <a:pt x="4542890" y="0"/>
                  </a:moveTo>
                  <a:lnTo>
                    <a:pt x="0" y="0"/>
                  </a:lnTo>
                  <a:lnTo>
                    <a:pt x="0" y="8118"/>
                  </a:lnTo>
                  <a:lnTo>
                    <a:pt x="4542890" y="8118"/>
                  </a:lnTo>
                  <a:lnTo>
                    <a:pt x="4542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98652" y="4050478"/>
              <a:ext cx="102415" cy="72522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6907435" y="4084790"/>
              <a:ext cx="4543425" cy="8255"/>
            </a:xfrm>
            <a:custGeom>
              <a:avLst/>
              <a:gdLst/>
              <a:ahLst/>
              <a:cxnLst/>
              <a:rect l="l" t="t" r="r" b="b"/>
              <a:pathLst>
                <a:path w="4543425" h="8254">
                  <a:moveTo>
                    <a:pt x="4542890" y="0"/>
                  </a:moveTo>
                  <a:lnTo>
                    <a:pt x="0" y="0"/>
                  </a:lnTo>
                  <a:lnTo>
                    <a:pt x="0" y="8118"/>
                  </a:lnTo>
                  <a:lnTo>
                    <a:pt x="4542890" y="8118"/>
                  </a:lnTo>
                  <a:lnTo>
                    <a:pt x="454289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96994" y="3709517"/>
              <a:ext cx="104074" cy="72522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6907428" y="3394646"/>
              <a:ext cx="4543425" cy="357505"/>
            </a:xfrm>
            <a:custGeom>
              <a:avLst/>
              <a:gdLst/>
              <a:ahLst/>
              <a:cxnLst/>
              <a:rect l="l" t="t" r="r" b="b"/>
              <a:pathLst>
                <a:path w="4543425" h="357504">
                  <a:moveTo>
                    <a:pt x="4542891" y="349084"/>
                  </a:moveTo>
                  <a:lnTo>
                    <a:pt x="0" y="349084"/>
                  </a:lnTo>
                  <a:lnTo>
                    <a:pt x="0" y="357200"/>
                  </a:lnTo>
                  <a:lnTo>
                    <a:pt x="4542891" y="357200"/>
                  </a:lnTo>
                  <a:lnTo>
                    <a:pt x="4542891" y="349084"/>
                  </a:lnTo>
                  <a:close/>
                </a:path>
                <a:path w="4543425" h="357504">
                  <a:moveTo>
                    <a:pt x="4542891" y="146126"/>
                  </a:moveTo>
                  <a:lnTo>
                    <a:pt x="31915" y="146126"/>
                  </a:lnTo>
                  <a:lnTo>
                    <a:pt x="31915" y="154241"/>
                  </a:lnTo>
                  <a:lnTo>
                    <a:pt x="4542891" y="154241"/>
                  </a:lnTo>
                  <a:lnTo>
                    <a:pt x="4542891" y="146126"/>
                  </a:lnTo>
                  <a:close/>
                </a:path>
                <a:path w="4543425" h="357504">
                  <a:moveTo>
                    <a:pt x="4542891" y="0"/>
                  </a:moveTo>
                  <a:lnTo>
                    <a:pt x="31915" y="0"/>
                  </a:lnTo>
                  <a:lnTo>
                    <a:pt x="31915" y="8115"/>
                  </a:lnTo>
                  <a:lnTo>
                    <a:pt x="4542891" y="8115"/>
                  </a:lnTo>
                  <a:lnTo>
                    <a:pt x="454289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50536" y="3246786"/>
              <a:ext cx="150545" cy="72520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6907435" y="3280990"/>
              <a:ext cx="4543425" cy="8255"/>
            </a:xfrm>
            <a:custGeom>
              <a:avLst/>
              <a:gdLst/>
              <a:ahLst/>
              <a:cxnLst/>
              <a:rect l="l" t="t" r="r" b="b"/>
              <a:pathLst>
                <a:path w="4543425" h="8254">
                  <a:moveTo>
                    <a:pt x="4542890" y="0"/>
                  </a:moveTo>
                  <a:lnTo>
                    <a:pt x="0" y="0"/>
                  </a:lnTo>
                  <a:lnTo>
                    <a:pt x="0" y="8118"/>
                  </a:lnTo>
                  <a:lnTo>
                    <a:pt x="4542890" y="8118"/>
                  </a:lnTo>
                  <a:lnTo>
                    <a:pt x="4542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42814" y="2905826"/>
              <a:ext cx="158266" cy="72522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6907435" y="2940030"/>
              <a:ext cx="4543425" cy="8255"/>
            </a:xfrm>
            <a:custGeom>
              <a:avLst/>
              <a:gdLst/>
              <a:ahLst/>
              <a:cxnLst/>
              <a:rect l="l" t="t" r="r" b="b"/>
              <a:pathLst>
                <a:path w="4543425" h="8255">
                  <a:moveTo>
                    <a:pt x="4542890" y="0"/>
                  </a:moveTo>
                  <a:lnTo>
                    <a:pt x="0" y="0"/>
                  </a:lnTo>
                  <a:lnTo>
                    <a:pt x="0" y="8118"/>
                  </a:lnTo>
                  <a:lnTo>
                    <a:pt x="4542890" y="8118"/>
                  </a:lnTo>
                  <a:lnTo>
                    <a:pt x="454289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41155" y="2556747"/>
              <a:ext cx="159925" cy="72522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6907428" y="2241879"/>
              <a:ext cx="4543425" cy="357505"/>
            </a:xfrm>
            <a:custGeom>
              <a:avLst/>
              <a:gdLst/>
              <a:ahLst/>
              <a:cxnLst/>
              <a:rect l="l" t="t" r="r" b="b"/>
              <a:pathLst>
                <a:path w="4543425" h="357505">
                  <a:moveTo>
                    <a:pt x="4542891" y="349072"/>
                  </a:moveTo>
                  <a:lnTo>
                    <a:pt x="0" y="349072"/>
                  </a:lnTo>
                  <a:lnTo>
                    <a:pt x="0" y="357200"/>
                  </a:lnTo>
                  <a:lnTo>
                    <a:pt x="4542891" y="357200"/>
                  </a:lnTo>
                  <a:lnTo>
                    <a:pt x="4542891" y="349072"/>
                  </a:lnTo>
                  <a:close/>
                </a:path>
                <a:path w="4543425" h="357505">
                  <a:moveTo>
                    <a:pt x="4542891" y="146126"/>
                  </a:moveTo>
                  <a:lnTo>
                    <a:pt x="31915" y="146126"/>
                  </a:lnTo>
                  <a:lnTo>
                    <a:pt x="31915" y="154241"/>
                  </a:lnTo>
                  <a:lnTo>
                    <a:pt x="4542891" y="154241"/>
                  </a:lnTo>
                  <a:lnTo>
                    <a:pt x="4542891" y="146126"/>
                  </a:lnTo>
                  <a:close/>
                </a:path>
                <a:path w="4543425" h="357505">
                  <a:moveTo>
                    <a:pt x="4542891" y="0"/>
                  </a:moveTo>
                  <a:lnTo>
                    <a:pt x="31915" y="0"/>
                  </a:lnTo>
                  <a:lnTo>
                    <a:pt x="31915" y="8115"/>
                  </a:lnTo>
                  <a:lnTo>
                    <a:pt x="4542891" y="8115"/>
                  </a:lnTo>
                  <a:lnTo>
                    <a:pt x="454289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06938" y="2094990"/>
              <a:ext cx="98551" cy="75119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6907435" y="2128220"/>
              <a:ext cx="4543425" cy="8255"/>
            </a:xfrm>
            <a:custGeom>
              <a:avLst/>
              <a:gdLst/>
              <a:ahLst/>
              <a:cxnLst/>
              <a:rect l="l" t="t" r="r" b="b"/>
              <a:pathLst>
                <a:path w="4543425" h="8255">
                  <a:moveTo>
                    <a:pt x="4542890" y="0"/>
                  </a:moveTo>
                  <a:lnTo>
                    <a:pt x="0" y="0"/>
                  </a:lnTo>
                  <a:lnTo>
                    <a:pt x="0" y="8118"/>
                  </a:lnTo>
                  <a:lnTo>
                    <a:pt x="4542890" y="8118"/>
                  </a:lnTo>
                  <a:lnTo>
                    <a:pt x="4542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931368" y="4088802"/>
              <a:ext cx="2146300" cy="16510"/>
            </a:xfrm>
            <a:custGeom>
              <a:avLst/>
              <a:gdLst/>
              <a:ahLst/>
              <a:cxnLst/>
              <a:rect l="l" t="t" r="r" b="b"/>
              <a:pathLst>
                <a:path w="2146300" h="16510">
                  <a:moveTo>
                    <a:pt x="2145779" y="0"/>
                  </a:moveTo>
                  <a:lnTo>
                    <a:pt x="2145779" y="0"/>
                  </a:lnTo>
                  <a:lnTo>
                    <a:pt x="3568" y="0"/>
                  </a:lnTo>
                  <a:lnTo>
                    <a:pt x="0" y="3683"/>
                  </a:lnTo>
                  <a:lnTo>
                    <a:pt x="0" y="12560"/>
                  </a:lnTo>
                  <a:lnTo>
                    <a:pt x="3568" y="16230"/>
                  </a:lnTo>
                  <a:lnTo>
                    <a:pt x="35471" y="16230"/>
                  </a:lnTo>
                  <a:lnTo>
                    <a:pt x="47853" y="16230"/>
                  </a:lnTo>
                  <a:lnTo>
                    <a:pt x="2145779" y="16230"/>
                  </a:lnTo>
                  <a:lnTo>
                    <a:pt x="21457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037256" y="3395624"/>
              <a:ext cx="2149475" cy="1581785"/>
            </a:xfrm>
            <a:custGeom>
              <a:avLst/>
              <a:gdLst/>
              <a:ahLst/>
              <a:cxnLst/>
              <a:rect l="l" t="t" r="r" b="b"/>
              <a:pathLst>
                <a:path w="2149475" h="1581785">
                  <a:moveTo>
                    <a:pt x="2148865" y="8978"/>
                  </a:moveTo>
                  <a:lnTo>
                    <a:pt x="2135581" y="0"/>
                  </a:lnTo>
                  <a:lnTo>
                    <a:pt x="2103183" y="49504"/>
                  </a:lnTo>
                  <a:lnTo>
                    <a:pt x="2102281" y="49034"/>
                  </a:lnTo>
                  <a:lnTo>
                    <a:pt x="2098649" y="56451"/>
                  </a:lnTo>
                  <a:lnTo>
                    <a:pt x="2096858" y="59207"/>
                  </a:lnTo>
                  <a:lnTo>
                    <a:pt x="2096973" y="59855"/>
                  </a:lnTo>
                  <a:lnTo>
                    <a:pt x="2075040" y="104597"/>
                  </a:lnTo>
                  <a:lnTo>
                    <a:pt x="2047836" y="146151"/>
                  </a:lnTo>
                  <a:lnTo>
                    <a:pt x="2015947" y="194856"/>
                  </a:lnTo>
                  <a:lnTo>
                    <a:pt x="1983524" y="244322"/>
                  </a:lnTo>
                  <a:lnTo>
                    <a:pt x="1982635" y="243865"/>
                  </a:lnTo>
                  <a:lnTo>
                    <a:pt x="1979015" y="251231"/>
                  </a:lnTo>
                  <a:lnTo>
                    <a:pt x="1977212" y="254038"/>
                  </a:lnTo>
                  <a:lnTo>
                    <a:pt x="1977326" y="254685"/>
                  </a:lnTo>
                  <a:lnTo>
                    <a:pt x="1955368" y="299453"/>
                  </a:lnTo>
                  <a:lnTo>
                    <a:pt x="1928202" y="340982"/>
                  </a:lnTo>
                  <a:lnTo>
                    <a:pt x="1896287" y="389686"/>
                  </a:lnTo>
                  <a:lnTo>
                    <a:pt x="1864067" y="438873"/>
                  </a:lnTo>
                  <a:lnTo>
                    <a:pt x="1863610" y="438594"/>
                  </a:lnTo>
                  <a:lnTo>
                    <a:pt x="1859724" y="445516"/>
                  </a:lnTo>
                  <a:lnTo>
                    <a:pt x="1857552" y="448881"/>
                  </a:lnTo>
                  <a:lnTo>
                    <a:pt x="1857616" y="449262"/>
                  </a:lnTo>
                  <a:lnTo>
                    <a:pt x="1831517" y="495769"/>
                  </a:lnTo>
                  <a:lnTo>
                    <a:pt x="1831073" y="495528"/>
                  </a:lnTo>
                  <a:lnTo>
                    <a:pt x="1827123" y="503580"/>
                  </a:lnTo>
                  <a:lnTo>
                    <a:pt x="1825536" y="506349"/>
                  </a:lnTo>
                  <a:lnTo>
                    <a:pt x="1825612" y="506653"/>
                  </a:lnTo>
                  <a:lnTo>
                    <a:pt x="1803628" y="551484"/>
                  </a:lnTo>
                  <a:lnTo>
                    <a:pt x="1803450" y="551853"/>
                  </a:lnTo>
                  <a:lnTo>
                    <a:pt x="1775879" y="600964"/>
                  </a:lnTo>
                  <a:lnTo>
                    <a:pt x="1770722" y="610095"/>
                  </a:lnTo>
                  <a:lnTo>
                    <a:pt x="1769706" y="611886"/>
                  </a:lnTo>
                  <a:lnTo>
                    <a:pt x="1743964" y="657783"/>
                  </a:lnTo>
                  <a:lnTo>
                    <a:pt x="1739480" y="665772"/>
                  </a:lnTo>
                  <a:lnTo>
                    <a:pt x="1737791" y="668718"/>
                  </a:lnTo>
                  <a:lnTo>
                    <a:pt x="1711642" y="715378"/>
                  </a:lnTo>
                  <a:lnTo>
                    <a:pt x="1710880" y="715035"/>
                  </a:lnTo>
                  <a:lnTo>
                    <a:pt x="1707984" y="721868"/>
                  </a:lnTo>
                  <a:lnTo>
                    <a:pt x="1705889" y="725538"/>
                  </a:lnTo>
                  <a:lnTo>
                    <a:pt x="1706105" y="726338"/>
                  </a:lnTo>
                  <a:lnTo>
                    <a:pt x="1683816" y="779094"/>
                  </a:lnTo>
                  <a:lnTo>
                    <a:pt x="1656029" y="828611"/>
                  </a:lnTo>
                  <a:lnTo>
                    <a:pt x="1655584" y="828370"/>
                  </a:lnTo>
                  <a:lnTo>
                    <a:pt x="1651622" y="836434"/>
                  </a:lnTo>
                  <a:lnTo>
                    <a:pt x="1650047" y="839190"/>
                  </a:lnTo>
                  <a:lnTo>
                    <a:pt x="1650123" y="839495"/>
                  </a:lnTo>
                  <a:lnTo>
                    <a:pt x="1623707" y="893343"/>
                  </a:lnTo>
                  <a:lnTo>
                    <a:pt x="1591449" y="958989"/>
                  </a:lnTo>
                  <a:lnTo>
                    <a:pt x="1590700" y="958697"/>
                  </a:lnTo>
                  <a:lnTo>
                    <a:pt x="1588020" y="965974"/>
                  </a:lnTo>
                  <a:lnTo>
                    <a:pt x="1586230" y="969619"/>
                  </a:lnTo>
                  <a:lnTo>
                    <a:pt x="1586433" y="970280"/>
                  </a:lnTo>
                  <a:lnTo>
                    <a:pt x="1564284" y="1030541"/>
                  </a:lnTo>
                  <a:lnTo>
                    <a:pt x="1532204" y="1103947"/>
                  </a:lnTo>
                  <a:lnTo>
                    <a:pt x="1530985" y="1106817"/>
                  </a:lnTo>
                  <a:lnTo>
                    <a:pt x="1500301" y="1177010"/>
                  </a:lnTo>
                  <a:lnTo>
                    <a:pt x="1499476" y="1178953"/>
                  </a:lnTo>
                  <a:lnTo>
                    <a:pt x="1471510" y="1242936"/>
                  </a:lnTo>
                  <a:lnTo>
                    <a:pt x="1471256" y="1242822"/>
                  </a:lnTo>
                  <a:lnTo>
                    <a:pt x="1468539" y="1249718"/>
                  </a:lnTo>
                  <a:lnTo>
                    <a:pt x="1468386" y="1250073"/>
                  </a:lnTo>
                  <a:lnTo>
                    <a:pt x="1466684" y="1254086"/>
                  </a:lnTo>
                  <a:lnTo>
                    <a:pt x="1466748" y="1254277"/>
                  </a:lnTo>
                  <a:lnTo>
                    <a:pt x="1439164" y="1324356"/>
                  </a:lnTo>
                  <a:lnTo>
                    <a:pt x="1438821" y="1324229"/>
                  </a:lnTo>
                  <a:lnTo>
                    <a:pt x="1436801" y="1330375"/>
                  </a:lnTo>
                  <a:lnTo>
                    <a:pt x="1436370" y="1331480"/>
                  </a:lnTo>
                  <a:lnTo>
                    <a:pt x="1434782" y="1335697"/>
                  </a:lnTo>
                  <a:lnTo>
                    <a:pt x="1434934" y="1336065"/>
                  </a:lnTo>
                  <a:lnTo>
                    <a:pt x="1412481" y="1404556"/>
                  </a:lnTo>
                  <a:lnTo>
                    <a:pt x="1380718" y="1477225"/>
                  </a:lnTo>
                  <a:lnTo>
                    <a:pt x="1349705" y="1532458"/>
                  </a:lnTo>
                  <a:lnTo>
                    <a:pt x="1320863" y="1561807"/>
                  </a:lnTo>
                  <a:lnTo>
                    <a:pt x="1303515" y="1561807"/>
                  </a:lnTo>
                  <a:lnTo>
                    <a:pt x="1274470" y="1532255"/>
                  </a:lnTo>
                  <a:lnTo>
                    <a:pt x="1247470" y="1491030"/>
                  </a:lnTo>
                  <a:lnTo>
                    <a:pt x="1243012" y="1484198"/>
                  </a:lnTo>
                  <a:lnTo>
                    <a:pt x="1211478" y="1436065"/>
                  </a:lnTo>
                  <a:lnTo>
                    <a:pt x="1190713" y="1386649"/>
                  </a:lnTo>
                  <a:lnTo>
                    <a:pt x="1191425" y="1386243"/>
                  </a:lnTo>
                  <a:lnTo>
                    <a:pt x="1187970" y="1380096"/>
                  </a:lnTo>
                  <a:lnTo>
                    <a:pt x="1187919" y="1379969"/>
                  </a:lnTo>
                  <a:lnTo>
                    <a:pt x="1186218" y="1375854"/>
                  </a:lnTo>
                  <a:lnTo>
                    <a:pt x="1185405" y="1375549"/>
                  </a:lnTo>
                  <a:lnTo>
                    <a:pt x="1159268" y="1328978"/>
                  </a:lnTo>
                  <a:lnTo>
                    <a:pt x="1159738" y="1328661"/>
                  </a:lnTo>
                  <a:lnTo>
                    <a:pt x="1155369" y="1322019"/>
                  </a:lnTo>
                  <a:lnTo>
                    <a:pt x="1153464" y="1318488"/>
                  </a:lnTo>
                  <a:lnTo>
                    <a:pt x="1152969" y="1318361"/>
                  </a:lnTo>
                  <a:lnTo>
                    <a:pt x="1123378" y="1273175"/>
                  </a:lnTo>
                  <a:lnTo>
                    <a:pt x="1095641" y="1223772"/>
                  </a:lnTo>
                  <a:lnTo>
                    <a:pt x="1095819" y="1223670"/>
                  </a:lnTo>
                  <a:lnTo>
                    <a:pt x="1091438" y="1216253"/>
                  </a:lnTo>
                  <a:lnTo>
                    <a:pt x="1089647" y="1212951"/>
                  </a:lnTo>
                  <a:lnTo>
                    <a:pt x="1089456" y="1212900"/>
                  </a:lnTo>
                  <a:lnTo>
                    <a:pt x="1071676" y="1182751"/>
                  </a:lnTo>
                  <a:lnTo>
                    <a:pt x="1071994" y="1182535"/>
                  </a:lnTo>
                  <a:lnTo>
                    <a:pt x="1067739" y="1176045"/>
                  </a:lnTo>
                  <a:lnTo>
                    <a:pt x="1065504" y="1172248"/>
                  </a:lnTo>
                  <a:lnTo>
                    <a:pt x="1065187" y="1172171"/>
                  </a:lnTo>
                  <a:lnTo>
                    <a:pt x="1039698" y="1133259"/>
                  </a:lnTo>
                  <a:lnTo>
                    <a:pt x="1040193" y="1132852"/>
                  </a:lnTo>
                  <a:lnTo>
                    <a:pt x="1035646" y="1127074"/>
                  </a:lnTo>
                  <a:lnTo>
                    <a:pt x="1033170" y="1123327"/>
                  </a:lnTo>
                  <a:lnTo>
                    <a:pt x="1032637" y="1123226"/>
                  </a:lnTo>
                  <a:lnTo>
                    <a:pt x="1007821" y="1091552"/>
                  </a:lnTo>
                  <a:lnTo>
                    <a:pt x="1008392" y="1090968"/>
                  </a:lnTo>
                  <a:lnTo>
                    <a:pt x="1003388" y="1085888"/>
                  </a:lnTo>
                  <a:lnTo>
                    <a:pt x="1000620" y="1082408"/>
                  </a:lnTo>
                  <a:lnTo>
                    <a:pt x="999896" y="1082344"/>
                  </a:lnTo>
                  <a:lnTo>
                    <a:pt x="976477" y="1058494"/>
                  </a:lnTo>
                  <a:lnTo>
                    <a:pt x="970838" y="1052753"/>
                  </a:lnTo>
                  <a:lnTo>
                    <a:pt x="967765" y="1049616"/>
                  </a:lnTo>
                  <a:lnTo>
                    <a:pt x="939317" y="1020686"/>
                  </a:lnTo>
                  <a:lnTo>
                    <a:pt x="919899" y="994308"/>
                  </a:lnTo>
                  <a:lnTo>
                    <a:pt x="920648" y="993546"/>
                  </a:lnTo>
                  <a:lnTo>
                    <a:pt x="915403" y="988225"/>
                  </a:lnTo>
                  <a:lnTo>
                    <a:pt x="913091" y="985100"/>
                  </a:lnTo>
                  <a:lnTo>
                    <a:pt x="912215" y="984973"/>
                  </a:lnTo>
                  <a:lnTo>
                    <a:pt x="887984" y="960323"/>
                  </a:lnTo>
                  <a:lnTo>
                    <a:pt x="888631" y="959446"/>
                  </a:lnTo>
                  <a:lnTo>
                    <a:pt x="882662" y="954900"/>
                  </a:lnTo>
                  <a:lnTo>
                    <a:pt x="880008" y="952195"/>
                  </a:lnTo>
                  <a:lnTo>
                    <a:pt x="879119" y="952195"/>
                  </a:lnTo>
                  <a:lnTo>
                    <a:pt x="856716" y="935101"/>
                  </a:lnTo>
                  <a:lnTo>
                    <a:pt x="850341" y="930224"/>
                  </a:lnTo>
                  <a:lnTo>
                    <a:pt x="846836" y="927519"/>
                  </a:lnTo>
                  <a:lnTo>
                    <a:pt x="818819" y="906170"/>
                  </a:lnTo>
                  <a:lnTo>
                    <a:pt x="800239" y="887260"/>
                  </a:lnTo>
                  <a:lnTo>
                    <a:pt x="800887" y="886383"/>
                  </a:lnTo>
                  <a:lnTo>
                    <a:pt x="794918" y="881837"/>
                  </a:lnTo>
                  <a:lnTo>
                    <a:pt x="792264" y="879132"/>
                  </a:lnTo>
                  <a:lnTo>
                    <a:pt x="791375" y="879132"/>
                  </a:lnTo>
                  <a:lnTo>
                    <a:pt x="767930" y="861250"/>
                  </a:lnTo>
                  <a:lnTo>
                    <a:pt x="768553" y="859980"/>
                  </a:lnTo>
                  <a:lnTo>
                    <a:pt x="761822" y="856576"/>
                  </a:lnTo>
                  <a:lnTo>
                    <a:pt x="759079" y="854456"/>
                  </a:lnTo>
                  <a:lnTo>
                    <a:pt x="757986" y="854633"/>
                  </a:lnTo>
                  <a:lnTo>
                    <a:pt x="736612" y="843775"/>
                  </a:lnTo>
                  <a:lnTo>
                    <a:pt x="697966" y="824128"/>
                  </a:lnTo>
                  <a:lnTo>
                    <a:pt x="680351" y="812190"/>
                  </a:lnTo>
                  <a:lnTo>
                    <a:pt x="680808" y="811263"/>
                  </a:lnTo>
                  <a:lnTo>
                    <a:pt x="673544" y="807593"/>
                  </a:lnTo>
                  <a:lnTo>
                    <a:pt x="670801" y="805751"/>
                  </a:lnTo>
                  <a:lnTo>
                    <a:pt x="670166" y="805878"/>
                  </a:lnTo>
                  <a:lnTo>
                    <a:pt x="647433" y="794346"/>
                  </a:lnTo>
                  <a:lnTo>
                    <a:pt x="647827" y="792759"/>
                  </a:lnTo>
                  <a:lnTo>
                    <a:pt x="640816" y="790994"/>
                  </a:lnTo>
                  <a:lnTo>
                    <a:pt x="637730" y="789406"/>
                  </a:lnTo>
                  <a:lnTo>
                    <a:pt x="636384" y="789863"/>
                  </a:lnTo>
                  <a:lnTo>
                    <a:pt x="609130" y="782942"/>
                  </a:lnTo>
                  <a:lnTo>
                    <a:pt x="583628" y="770001"/>
                  </a:lnTo>
                  <a:lnTo>
                    <a:pt x="584022" y="768400"/>
                  </a:lnTo>
                  <a:lnTo>
                    <a:pt x="576999" y="766622"/>
                  </a:lnTo>
                  <a:lnTo>
                    <a:pt x="573913" y="765048"/>
                  </a:lnTo>
                  <a:lnTo>
                    <a:pt x="572579" y="765505"/>
                  </a:lnTo>
                  <a:lnTo>
                    <a:pt x="544347" y="758342"/>
                  </a:lnTo>
                  <a:lnTo>
                    <a:pt x="544106" y="758291"/>
                  </a:lnTo>
                  <a:lnTo>
                    <a:pt x="528015" y="752805"/>
                  </a:lnTo>
                  <a:lnTo>
                    <a:pt x="528180" y="752170"/>
                  </a:lnTo>
                  <a:lnTo>
                    <a:pt x="520166" y="750150"/>
                  </a:lnTo>
                  <a:lnTo>
                    <a:pt x="516801" y="749033"/>
                  </a:lnTo>
                  <a:lnTo>
                    <a:pt x="516458" y="749211"/>
                  </a:lnTo>
                  <a:lnTo>
                    <a:pt x="496265" y="744080"/>
                  </a:lnTo>
                  <a:lnTo>
                    <a:pt x="464350" y="735952"/>
                  </a:lnTo>
                  <a:lnTo>
                    <a:pt x="430758" y="727417"/>
                  </a:lnTo>
                  <a:lnTo>
                    <a:pt x="430758" y="725652"/>
                  </a:lnTo>
                  <a:lnTo>
                    <a:pt x="423837" y="725652"/>
                  </a:lnTo>
                  <a:lnTo>
                    <a:pt x="420433" y="724789"/>
                  </a:lnTo>
                  <a:lnTo>
                    <a:pt x="419036" y="725652"/>
                  </a:lnTo>
                  <a:lnTo>
                    <a:pt x="399999" y="725652"/>
                  </a:lnTo>
                  <a:lnTo>
                    <a:pt x="374916" y="719289"/>
                  </a:lnTo>
                  <a:lnTo>
                    <a:pt x="374916" y="717537"/>
                  </a:lnTo>
                  <a:lnTo>
                    <a:pt x="368007" y="717537"/>
                  </a:lnTo>
                  <a:lnTo>
                    <a:pt x="364604" y="716661"/>
                  </a:lnTo>
                  <a:lnTo>
                    <a:pt x="363181" y="717537"/>
                  </a:lnTo>
                  <a:lnTo>
                    <a:pt x="336194" y="717537"/>
                  </a:lnTo>
                  <a:lnTo>
                    <a:pt x="311099" y="711174"/>
                  </a:lnTo>
                  <a:lnTo>
                    <a:pt x="311099" y="709409"/>
                  </a:lnTo>
                  <a:lnTo>
                    <a:pt x="304190" y="709409"/>
                  </a:lnTo>
                  <a:lnTo>
                    <a:pt x="300786" y="708545"/>
                  </a:lnTo>
                  <a:lnTo>
                    <a:pt x="299389" y="709409"/>
                  </a:lnTo>
                  <a:lnTo>
                    <a:pt x="287172" y="709409"/>
                  </a:lnTo>
                  <a:lnTo>
                    <a:pt x="279196" y="709409"/>
                  </a:lnTo>
                  <a:lnTo>
                    <a:pt x="274828" y="709409"/>
                  </a:lnTo>
                  <a:lnTo>
                    <a:pt x="248399" y="709409"/>
                  </a:lnTo>
                  <a:lnTo>
                    <a:pt x="223354" y="703059"/>
                  </a:lnTo>
                  <a:lnTo>
                    <a:pt x="223354" y="701294"/>
                  </a:lnTo>
                  <a:lnTo>
                    <a:pt x="216446" y="701294"/>
                  </a:lnTo>
                  <a:lnTo>
                    <a:pt x="213042" y="700430"/>
                  </a:lnTo>
                  <a:lnTo>
                    <a:pt x="211645" y="701294"/>
                  </a:lnTo>
                  <a:lnTo>
                    <a:pt x="191452" y="701294"/>
                  </a:lnTo>
                  <a:lnTo>
                    <a:pt x="183476" y="701294"/>
                  </a:lnTo>
                  <a:lnTo>
                    <a:pt x="96837" y="701294"/>
                  </a:lnTo>
                  <a:lnTo>
                    <a:pt x="71793" y="694944"/>
                  </a:lnTo>
                  <a:lnTo>
                    <a:pt x="71793" y="693178"/>
                  </a:lnTo>
                  <a:lnTo>
                    <a:pt x="64884" y="693178"/>
                  </a:lnTo>
                  <a:lnTo>
                    <a:pt x="61480" y="692315"/>
                  </a:lnTo>
                  <a:lnTo>
                    <a:pt x="60083" y="693178"/>
                  </a:lnTo>
                  <a:lnTo>
                    <a:pt x="39890" y="693178"/>
                  </a:lnTo>
                  <a:lnTo>
                    <a:pt x="31915" y="693178"/>
                  </a:lnTo>
                  <a:lnTo>
                    <a:pt x="27546" y="693178"/>
                  </a:lnTo>
                  <a:lnTo>
                    <a:pt x="7975" y="693178"/>
                  </a:lnTo>
                  <a:lnTo>
                    <a:pt x="3619" y="693178"/>
                  </a:lnTo>
                  <a:lnTo>
                    <a:pt x="0" y="696861"/>
                  </a:lnTo>
                  <a:lnTo>
                    <a:pt x="0" y="705739"/>
                  </a:lnTo>
                  <a:lnTo>
                    <a:pt x="3619" y="709409"/>
                  </a:lnTo>
                  <a:lnTo>
                    <a:pt x="27546" y="709409"/>
                  </a:lnTo>
                  <a:lnTo>
                    <a:pt x="39890" y="709409"/>
                  </a:lnTo>
                  <a:lnTo>
                    <a:pt x="62738" y="709409"/>
                  </a:lnTo>
                  <a:lnTo>
                    <a:pt x="90220" y="716394"/>
                  </a:lnTo>
                  <a:lnTo>
                    <a:pt x="91363" y="717537"/>
                  </a:lnTo>
                  <a:lnTo>
                    <a:pt x="94767" y="717537"/>
                  </a:lnTo>
                  <a:lnTo>
                    <a:pt x="101574" y="719264"/>
                  </a:lnTo>
                  <a:lnTo>
                    <a:pt x="101993" y="717537"/>
                  </a:lnTo>
                  <a:lnTo>
                    <a:pt x="123278" y="717537"/>
                  </a:lnTo>
                  <a:lnTo>
                    <a:pt x="214350" y="717537"/>
                  </a:lnTo>
                  <a:lnTo>
                    <a:pt x="241782" y="724509"/>
                  </a:lnTo>
                  <a:lnTo>
                    <a:pt x="242925" y="725652"/>
                  </a:lnTo>
                  <a:lnTo>
                    <a:pt x="246329" y="725652"/>
                  </a:lnTo>
                  <a:lnTo>
                    <a:pt x="253136" y="727379"/>
                  </a:lnTo>
                  <a:lnTo>
                    <a:pt x="253555" y="725652"/>
                  </a:lnTo>
                  <a:lnTo>
                    <a:pt x="274828" y="725652"/>
                  </a:lnTo>
                  <a:lnTo>
                    <a:pt x="287172" y="725652"/>
                  </a:lnTo>
                  <a:lnTo>
                    <a:pt x="302094" y="725652"/>
                  </a:lnTo>
                  <a:lnTo>
                    <a:pt x="329526" y="732624"/>
                  </a:lnTo>
                  <a:lnTo>
                    <a:pt x="330669" y="733767"/>
                  </a:lnTo>
                  <a:lnTo>
                    <a:pt x="334073" y="733767"/>
                  </a:lnTo>
                  <a:lnTo>
                    <a:pt x="340880" y="735495"/>
                  </a:lnTo>
                  <a:lnTo>
                    <a:pt x="341299" y="733767"/>
                  </a:lnTo>
                  <a:lnTo>
                    <a:pt x="365861" y="733767"/>
                  </a:lnTo>
                  <a:lnTo>
                    <a:pt x="393369" y="740752"/>
                  </a:lnTo>
                  <a:lnTo>
                    <a:pt x="394487" y="741883"/>
                  </a:lnTo>
                  <a:lnTo>
                    <a:pt x="397840" y="741883"/>
                  </a:lnTo>
                  <a:lnTo>
                    <a:pt x="404698" y="743623"/>
                  </a:lnTo>
                  <a:lnTo>
                    <a:pt x="405117" y="741883"/>
                  </a:lnTo>
                  <a:lnTo>
                    <a:pt x="421703" y="741883"/>
                  </a:lnTo>
                  <a:lnTo>
                    <a:pt x="448500" y="748690"/>
                  </a:lnTo>
                  <a:lnTo>
                    <a:pt x="480415" y="756805"/>
                  </a:lnTo>
                  <a:lnTo>
                    <a:pt x="516216" y="765911"/>
                  </a:lnTo>
                  <a:lnTo>
                    <a:pt x="536003" y="772642"/>
                  </a:lnTo>
                  <a:lnTo>
                    <a:pt x="536257" y="773061"/>
                  </a:lnTo>
                  <a:lnTo>
                    <a:pt x="540118" y="774052"/>
                  </a:lnTo>
                  <a:lnTo>
                    <a:pt x="547433" y="776528"/>
                  </a:lnTo>
                  <a:lnTo>
                    <a:pt x="547624" y="775957"/>
                  </a:lnTo>
                  <a:lnTo>
                    <a:pt x="571309" y="781964"/>
                  </a:lnTo>
                  <a:lnTo>
                    <a:pt x="599338" y="796188"/>
                  </a:lnTo>
                  <a:lnTo>
                    <a:pt x="600075" y="797407"/>
                  </a:lnTo>
                  <a:lnTo>
                    <a:pt x="603427" y="798271"/>
                  </a:lnTo>
                  <a:lnTo>
                    <a:pt x="609866" y="801522"/>
                  </a:lnTo>
                  <a:lnTo>
                    <a:pt x="610565" y="800074"/>
                  </a:lnTo>
                  <a:lnTo>
                    <a:pt x="635114" y="806310"/>
                  </a:lnTo>
                  <a:lnTo>
                    <a:pt x="666419" y="822198"/>
                  </a:lnTo>
                  <a:lnTo>
                    <a:pt x="686142" y="835596"/>
                  </a:lnTo>
                  <a:lnTo>
                    <a:pt x="686435" y="836485"/>
                  </a:lnTo>
                  <a:lnTo>
                    <a:pt x="690473" y="838542"/>
                  </a:lnTo>
                  <a:lnTo>
                    <a:pt x="696226" y="842441"/>
                  </a:lnTo>
                  <a:lnTo>
                    <a:pt x="696709" y="841705"/>
                  </a:lnTo>
                  <a:lnTo>
                    <a:pt x="718324" y="852690"/>
                  </a:lnTo>
                  <a:lnTo>
                    <a:pt x="753770" y="870712"/>
                  </a:lnTo>
                  <a:lnTo>
                    <a:pt x="784491" y="894181"/>
                  </a:lnTo>
                  <a:lnTo>
                    <a:pt x="805205" y="915263"/>
                  </a:lnTo>
                  <a:lnTo>
                    <a:pt x="805345" y="916152"/>
                  </a:lnTo>
                  <a:lnTo>
                    <a:pt x="808355" y="918464"/>
                  </a:lnTo>
                  <a:lnTo>
                    <a:pt x="813650" y="923836"/>
                  </a:lnTo>
                  <a:lnTo>
                    <a:pt x="814400" y="923074"/>
                  </a:lnTo>
                  <a:lnTo>
                    <a:pt x="847153" y="948080"/>
                  </a:lnTo>
                  <a:lnTo>
                    <a:pt x="872236" y="967244"/>
                  </a:lnTo>
                  <a:lnTo>
                    <a:pt x="903198" y="998753"/>
                  </a:lnTo>
                  <a:lnTo>
                    <a:pt x="924572" y="1027722"/>
                  </a:lnTo>
                  <a:lnTo>
                    <a:pt x="924572" y="1028611"/>
                  </a:lnTo>
                  <a:lnTo>
                    <a:pt x="927214" y="1031316"/>
                  </a:lnTo>
                  <a:lnTo>
                    <a:pt x="931710" y="1037386"/>
                  </a:lnTo>
                  <a:lnTo>
                    <a:pt x="932548" y="1036739"/>
                  </a:lnTo>
                  <a:lnTo>
                    <a:pt x="960894" y="1065593"/>
                  </a:lnTo>
                  <a:lnTo>
                    <a:pt x="991108" y="1096340"/>
                  </a:lnTo>
                  <a:lnTo>
                    <a:pt x="1022819" y="1136675"/>
                  </a:lnTo>
                  <a:lnTo>
                    <a:pt x="1053934" y="1184249"/>
                  </a:lnTo>
                  <a:lnTo>
                    <a:pt x="1078382" y="1225740"/>
                  </a:lnTo>
                  <a:lnTo>
                    <a:pt x="1107795" y="1278077"/>
                  </a:lnTo>
                  <a:lnTo>
                    <a:pt x="1107732" y="1278432"/>
                  </a:lnTo>
                  <a:lnTo>
                    <a:pt x="1109687" y="1281430"/>
                  </a:lnTo>
                  <a:lnTo>
                    <a:pt x="1113790" y="1288719"/>
                  </a:lnTo>
                  <a:lnTo>
                    <a:pt x="1114272" y="1288440"/>
                  </a:lnTo>
                  <a:lnTo>
                    <a:pt x="1141806" y="1330579"/>
                  </a:lnTo>
                  <a:lnTo>
                    <a:pt x="1173581" y="1387106"/>
                  </a:lnTo>
                  <a:lnTo>
                    <a:pt x="1195705" y="1439595"/>
                  </a:lnTo>
                  <a:lnTo>
                    <a:pt x="1195476" y="1440802"/>
                  </a:lnTo>
                  <a:lnTo>
                    <a:pt x="1197559" y="1444002"/>
                  </a:lnTo>
                  <a:lnTo>
                    <a:pt x="1200365" y="1450644"/>
                  </a:lnTo>
                  <a:lnTo>
                    <a:pt x="1201559" y="1450124"/>
                  </a:lnTo>
                  <a:lnTo>
                    <a:pt x="1234186" y="1500009"/>
                  </a:lnTo>
                  <a:lnTo>
                    <a:pt x="1259611" y="1538795"/>
                  </a:lnTo>
                  <a:lnTo>
                    <a:pt x="1259611" y="1540052"/>
                  </a:lnTo>
                  <a:lnTo>
                    <a:pt x="1262075" y="1542567"/>
                  </a:lnTo>
                  <a:lnTo>
                    <a:pt x="1266101" y="1548714"/>
                  </a:lnTo>
                  <a:lnTo>
                    <a:pt x="1267307" y="1547901"/>
                  </a:lnTo>
                  <a:lnTo>
                    <a:pt x="1292263" y="1573301"/>
                  </a:lnTo>
                  <a:lnTo>
                    <a:pt x="1292263" y="1574368"/>
                  </a:lnTo>
                  <a:lnTo>
                    <a:pt x="1295869" y="1578051"/>
                  </a:lnTo>
                  <a:lnTo>
                    <a:pt x="1296936" y="1578051"/>
                  </a:lnTo>
                  <a:lnTo>
                    <a:pt x="1300238" y="1581404"/>
                  </a:lnTo>
                  <a:lnTo>
                    <a:pt x="1303528" y="1578051"/>
                  </a:lnTo>
                  <a:lnTo>
                    <a:pt x="1320863" y="1578051"/>
                  </a:lnTo>
                  <a:lnTo>
                    <a:pt x="1321612" y="1578813"/>
                  </a:lnTo>
                  <a:lnTo>
                    <a:pt x="1326718" y="1578813"/>
                  </a:lnTo>
                  <a:lnTo>
                    <a:pt x="1327454" y="1578051"/>
                  </a:lnTo>
                  <a:lnTo>
                    <a:pt x="1332141" y="1578051"/>
                  </a:lnTo>
                  <a:lnTo>
                    <a:pt x="1332141" y="1573301"/>
                  </a:lnTo>
                  <a:lnTo>
                    <a:pt x="1359077" y="1545882"/>
                  </a:lnTo>
                  <a:lnTo>
                    <a:pt x="1360855" y="1545361"/>
                  </a:lnTo>
                  <a:lnTo>
                    <a:pt x="1362532" y="1542351"/>
                  </a:lnTo>
                  <a:lnTo>
                    <a:pt x="1367345" y="1537462"/>
                  </a:lnTo>
                  <a:lnTo>
                    <a:pt x="1366024" y="1536128"/>
                  </a:lnTo>
                  <a:lnTo>
                    <a:pt x="1392859" y="1488249"/>
                  </a:lnTo>
                  <a:lnTo>
                    <a:pt x="1393507" y="1487995"/>
                  </a:lnTo>
                  <a:lnTo>
                    <a:pt x="1395272" y="1483956"/>
                  </a:lnTo>
                  <a:lnTo>
                    <a:pt x="1398828" y="1477606"/>
                  </a:lnTo>
                  <a:lnTo>
                    <a:pt x="1398193" y="1477251"/>
                  </a:lnTo>
                  <a:lnTo>
                    <a:pt x="1425511" y="1414665"/>
                  </a:lnTo>
                  <a:lnTo>
                    <a:pt x="1426057" y="1414386"/>
                  </a:lnTo>
                  <a:lnTo>
                    <a:pt x="1427314" y="1410550"/>
                  </a:lnTo>
                  <a:lnTo>
                    <a:pt x="1430413" y="1403451"/>
                  </a:lnTo>
                  <a:lnTo>
                    <a:pt x="1429740" y="1403159"/>
                  </a:lnTo>
                  <a:lnTo>
                    <a:pt x="1451648" y="1336332"/>
                  </a:lnTo>
                  <a:lnTo>
                    <a:pt x="1482217" y="1258506"/>
                  </a:lnTo>
                  <a:lnTo>
                    <a:pt x="1513154" y="1187640"/>
                  </a:lnTo>
                  <a:lnTo>
                    <a:pt x="1518170" y="1176147"/>
                  </a:lnTo>
                  <a:lnTo>
                    <a:pt x="1545056" y="1114577"/>
                  </a:lnTo>
                  <a:lnTo>
                    <a:pt x="1550073" y="1103083"/>
                  </a:lnTo>
                  <a:lnTo>
                    <a:pt x="1577022" y="1041349"/>
                  </a:lnTo>
                  <a:lnTo>
                    <a:pt x="1577403" y="1041171"/>
                  </a:lnTo>
                  <a:lnTo>
                    <a:pt x="1579003" y="1036815"/>
                  </a:lnTo>
                  <a:lnTo>
                    <a:pt x="1581975" y="1030020"/>
                  </a:lnTo>
                  <a:lnTo>
                    <a:pt x="1581569" y="1029843"/>
                  </a:lnTo>
                  <a:lnTo>
                    <a:pt x="1602663" y="972654"/>
                  </a:lnTo>
                  <a:lnTo>
                    <a:pt x="1632445" y="911961"/>
                  </a:lnTo>
                  <a:lnTo>
                    <a:pt x="1666176" y="843292"/>
                  </a:lnTo>
                  <a:lnTo>
                    <a:pt x="1695945" y="790155"/>
                  </a:lnTo>
                  <a:lnTo>
                    <a:pt x="1696745" y="789838"/>
                  </a:lnTo>
                  <a:lnTo>
                    <a:pt x="1698574" y="785482"/>
                  </a:lnTo>
                  <a:lnTo>
                    <a:pt x="1701952" y="779449"/>
                  </a:lnTo>
                  <a:lnTo>
                    <a:pt x="1701266" y="779056"/>
                  </a:lnTo>
                  <a:lnTo>
                    <a:pt x="1721993" y="729665"/>
                  </a:lnTo>
                  <a:lnTo>
                    <a:pt x="1751660" y="676744"/>
                  </a:lnTo>
                  <a:lnTo>
                    <a:pt x="1783549" y="619925"/>
                  </a:lnTo>
                  <a:lnTo>
                    <a:pt x="1815503" y="563016"/>
                  </a:lnTo>
                  <a:lnTo>
                    <a:pt x="1815973" y="562851"/>
                  </a:lnTo>
                  <a:lnTo>
                    <a:pt x="1818614" y="557441"/>
                  </a:lnTo>
                  <a:lnTo>
                    <a:pt x="1821599" y="552132"/>
                  </a:lnTo>
                  <a:lnTo>
                    <a:pt x="1821307" y="551967"/>
                  </a:lnTo>
                  <a:lnTo>
                    <a:pt x="1841677" y="510413"/>
                  </a:lnTo>
                  <a:lnTo>
                    <a:pt x="1873402" y="453809"/>
                  </a:lnTo>
                  <a:lnTo>
                    <a:pt x="1909559" y="398653"/>
                  </a:lnTo>
                  <a:lnTo>
                    <a:pt x="1941474" y="349948"/>
                  </a:lnTo>
                  <a:lnTo>
                    <a:pt x="1966645" y="311492"/>
                  </a:lnTo>
                  <a:lnTo>
                    <a:pt x="1967534" y="311188"/>
                  </a:lnTo>
                  <a:lnTo>
                    <a:pt x="1969566" y="307035"/>
                  </a:lnTo>
                  <a:lnTo>
                    <a:pt x="1973376" y="301231"/>
                  </a:lnTo>
                  <a:lnTo>
                    <a:pt x="1972652" y="300748"/>
                  </a:lnTo>
                  <a:lnTo>
                    <a:pt x="1993366" y="258495"/>
                  </a:lnTo>
                  <a:lnTo>
                    <a:pt x="2029218" y="203822"/>
                  </a:lnTo>
                  <a:lnTo>
                    <a:pt x="2061121" y="155105"/>
                  </a:lnTo>
                  <a:lnTo>
                    <a:pt x="2086305" y="116662"/>
                  </a:lnTo>
                  <a:lnTo>
                    <a:pt x="2087181" y="116357"/>
                  </a:lnTo>
                  <a:lnTo>
                    <a:pt x="2089175" y="112280"/>
                  </a:lnTo>
                  <a:lnTo>
                    <a:pt x="2093036" y="106400"/>
                  </a:lnTo>
                  <a:lnTo>
                    <a:pt x="2092299" y="105918"/>
                  </a:lnTo>
                  <a:lnTo>
                    <a:pt x="2113038" y="63627"/>
                  </a:lnTo>
                  <a:lnTo>
                    <a:pt x="2148865" y="89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1134115" y="2973476"/>
              <a:ext cx="323850" cy="491490"/>
            </a:xfrm>
            <a:custGeom>
              <a:avLst/>
              <a:gdLst/>
              <a:ahLst/>
              <a:cxnLst/>
              <a:rect l="l" t="t" r="r" b="b"/>
              <a:pathLst>
                <a:path w="323850" h="491489">
                  <a:moveTo>
                    <a:pt x="323227" y="8991"/>
                  </a:moveTo>
                  <a:lnTo>
                    <a:pt x="309930" y="0"/>
                  </a:lnTo>
                  <a:lnTo>
                    <a:pt x="278041" y="48729"/>
                  </a:lnTo>
                  <a:lnTo>
                    <a:pt x="245935" y="97764"/>
                  </a:lnTo>
                  <a:lnTo>
                    <a:pt x="245579" y="97536"/>
                  </a:lnTo>
                  <a:lnTo>
                    <a:pt x="241046" y="105232"/>
                  </a:lnTo>
                  <a:lnTo>
                    <a:pt x="239306" y="107924"/>
                  </a:lnTo>
                  <a:lnTo>
                    <a:pt x="239344" y="108140"/>
                  </a:lnTo>
                  <a:lnTo>
                    <a:pt x="217906" y="144551"/>
                  </a:lnTo>
                  <a:lnTo>
                    <a:pt x="190284" y="186753"/>
                  </a:lnTo>
                  <a:lnTo>
                    <a:pt x="158381" y="235458"/>
                  </a:lnTo>
                  <a:lnTo>
                    <a:pt x="126276" y="284467"/>
                  </a:lnTo>
                  <a:lnTo>
                    <a:pt x="125933" y="284251"/>
                  </a:lnTo>
                  <a:lnTo>
                    <a:pt x="121475" y="291820"/>
                  </a:lnTo>
                  <a:lnTo>
                    <a:pt x="119659" y="294640"/>
                  </a:lnTo>
                  <a:lnTo>
                    <a:pt x="119697" y="294843"/>
                  </a:lnTo>
                  <a:lnTo>
                    <a:pt x="98234" y="331292"/>
                  </a:lnTo>
                  <a:lnTo>
                    <a:pt x="70637" y="373468"/>
                  </a:lnTo>
                  <a:lnTo>
                    <a:pt x="38735" y="422160"/>
                  </a:lnTo>
                  <a:lnTo>
                    <a:pt x="2451" y="477570"/>
                  </a:lnTo>
                  <a:lnTo>
                    <a:pt x="0" y="481355"/>
                  </a:lnTo>
                  <a:lnTo>
                    <a:pt x="965" y="486333"/>
                  </a:lnTo>
                  <a:lnTo>
                    <a:pt x="8293" y="491312"/>
                  </a:lnTo>
                  <a:lnTo>
                    <a:pt x="13195" y="490334"/>
                  </a:lnTo>
                  <a:lnTo>
                    <a:pt x="52006" y="431126"/>
                  </a:lnTo>
                  <a:lnTo>
                    <a:pt x="83921" y="382422"/>
                  </a:lnTo>
                  <a:lnTo>
                    <a:pt x="109029" y="344081"/>
                  </a:lnTo>
                  <a:lnTo>
                    <a:pt x="109334" y="343992"/>
                  </a:lnTo>
                  <a:lnTo>
                    <a:pt x="111531" y="340258"/>
                  </a:lnTo>
                  <a:lnTo>
                    <a:pt x="115824" y="333717"/>
                  </a:lnTo>
                  <a:lnTo>
                    <a:pt x="115506" y="333514"/>
                  </a:lnTo>
                  <a:lnTo>
                    <a:pt x="135801" y="299110"/>
                  </a:lnTo>
                  <a:lnTo>
                    <a:pt x="171665" y="244411"/>
                  </a:lnTo>
                  <a:lnTo>
                    <a:pt x="203568" y="195707"/>
                  </a:lnTo>
                  <a:lnTo>
                    <a:pt x="228688" y="157365"/>
                  </a:lnTo>
                  <a:lnTo>
                    <a:pt x="228993" y="157276"/>
                  </a:lnTo>
                  <a:lnTo>
                    <a:pt x="231203" y="153530"/>
                  </a:lnTo>
                  <a:lnTo>
                    <a:pt x="235483" y="147002"/>
                  </a:lnTo>
                  <a:lnTo>
                    <a:pt x="235165" y="146799"/>
                  </a:lnTo>
                  <a:lnTo>
                    <a:pt x="255460" y="112382"/>
                  </a:lnTo>
                  <a:lnTo>
                    <a:pt x="291312" y="57696"/>
                  </a:lnTo>
                  <a:lnTo>
                    <a:pt x="323227" y="89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 descr=""/>
          <p:cNvSpPr/>
          <p:nvPr/>
        </p:nvSpPr>
        <p:spPr>
          <a:xfrm>
            <a:off x="6422739" y="3497148"/>
            <a:ext cx="95250" cy="728980"/>
          </a:xfrm>
          <a:custGeom>
            <a:avLst/>
            <a:gdLst/>
            <a:ahLst/>
            <a:cxnLst/>
            <a:rect l="l" t="t" r="r" b="b"/>
            <a:pathLst>
              <a:path w="95250" h="728979">
                <a:moveTo>
                  <a:pt x="31311" y="718398"/>
                </a:moveTo>
                <a:lnTo>
                  <a:pt x="21207" y="718398"/>
                </a:lnTo>
                <a:lnTo>
                  <a:pt x="21207" y="728680"/>
                </a:lnTo>
                <a:lnTo>
                  <a:pt x="31311" y="728680"/>
                </a:lnTo>
                <a:lnTo>
                  <a:pt x="31311" y="718398"/>
                </a:lnTo>
                <a:close/>
              </a:path>
              <a:path w="95250" h="728979">
                <a:moveTo>
                  <a:pt x="73568" y="718398"/>
                </a:moveTo>
                <a:lnTo>
                  <a:pt x="63464" y="718398"/>
                </a:lnTo>
                <a:lnTo>
                  <a:pt x="63464" y="728680"/>
                </a:lnTo>
                <a:lnTo>
                  <a:pt x="73568" y="728680"/>
                </a:lnTo>
                <a:lnTo>
                  <a:pt x="73568" y="718398"/>
                </a:lnTo>
                <a:close/>
              </a:path>
              <a:path w="95250" h="728979">
                <a:moveTo>
                  <a:pt x="73568" y="689173"/>
                </a:moveTo>
                <a:lnTo>
                  <a:pt x="1287" y="689173"/>
                </a:lnTo>
                <a:lnTo>
                  <a:pt x="1287" y="698914"/>
                </a:lnTo>
                <a:lnTo>
                  <a:pt x="73568" y="698914"/>
                </a:lnTo>
                <a:lnTo>
                  <a:pt x="73568" y="689173"/>
                </a:lnTo>
                <a:close/>
              </a:path>
              <a:path w="95250" h="728979">
                <a:moveTo>
                  <a:pt x="73568" y="628990"/>
                </a:moveTo>
                <a:lnTo>
                  <a:pt x="37268" y="628990"/>
                </a:lnTo>
                <a:lnTo>
                  <a:pt x="34386" y="629207"/>
                </a:lnTo>
                <a:lnTo>
                  <a:pt x="20017" y="644036"/>
                </a:lnTo>
                <a:lnTo>
                  <a:pt x="20017" y="654644"/>
                </a:lnTo>
                <a:lnTo>
                  <a:pt x="22899" y="660271"/>
                </a:lnTo>
                <a:lnTo>
                  <a:pt x="28653" y="664169"/>
                </a:lnTo>
                <a:lnTo>
                  <a:pt x="21207" y="664169"/>
                </a:lnTo>
                <a:lnTo>
                  <a:pt x="21207" y="672287"/>
                </a:lnTo>
                <a:lnTo>
                  <a:pt x="73568" y="672287"/>
                </a:lnTo>
                <a:lnTo>
                  <a:pt x="73568" y="663303"/>
                </a:lnTo>
                <a:lnTo>
                  <a:pt x="38267" y="663303"/>
                </a:lnTo>
                <a:lnTo>
                  <a:pt x="33715" y="661896"/>
                </a:lnTo>
                <a:lnTo>
                  <a:pt x="28919" y="656267"/>
                </a:lnTo>
                <a:lnTo>
                  <a:pt x="27717" y="653020"/>
                </a:lnTo>
                <a:lnTo>
                  <a:pt x="27717" y="646742"/>
                </a:lnTo>
                <a:lnTo>
                  <a:pt x="33609" y="639165"/>
                </a:lnTo>
                <a:lnTo>
                  <a:pt x="35396" y="638407"/>
                </a:lnTo>
                <a:lnTo>
                  <a:pt x="38097" y="638082"/>
                </a:lnTo>
                <a:lnTo>
                  <a:pt x="73568" y="638082"/>
                </a:lnTo>
                <a:lnTo>
                  <a:pt x="73568" y="628990"/>
                </a:lnTo>
                <a:close/>
              </a:path>
              <a:path w="95250" h="728979">
                <a:moveTo>
                  <a:pt x="53" y="591647"/>
                </a:moveTo>
                <a:lnTo>
                  <a:pt x="53" y="598898"/>
                </a:lnTo>
                <a:lnTo>
                  <a:pt x="74802" y="620223"/>
                </a:lnTo>
                <a:lnTo>
                  <a:pt x="74802" y="612970"/>
                </a:lnTo>
                <a:lnTo>
                  <a:pt x="53" y="591647"/>
                </a:lnTo>
                <a:close/>
              </a:path>
              <a:path w="95250" h="728979">
                <a:moveTo>
                  <a:pt x="31311" y="571298"/>
                </a:moveTo>
                <a:lnTo>
                  <a:pt x="21207" y="571298"/>
                </a:lnTo>
                <a:lnTo>
                  <a:pt x="21207" y="581581"/>
                </a:lnTo>
                <a:lnTo>
                  <a:pt x="31311" y="581581"/>
                </a:lnTo>
                <a:lnTo>
                  <a:pt x="31311" y="571298"/>
                </a:lnTo>
                <a:close/>
              </a:path>
              <a:path w="95250" h="728979">
                <a:moveTo>
                  <a:pt x="73568" y="571298"/>
                </a:moveTo>
                <a:lnTo>
                  <a:pt x="63464" y="571298"/>
                </a:lnTo>
                <a:lnTo>
                  <a:pt x="63464" y="581581"/>
                </a:lnTo>
                <a:lnTo>
                  <a:pt x="73568" y="581581"/>
                </a:lnTo>
                <a:lnTo>
                  <a:pt x="73568" y="571298"/>
                </a:lnTo>
                <a:close/>
              </a:path>
              <a:path w="95250" h="728979">
                <a:moveTo>
                  <a:pt x="73568" y="542072"/>
                </a:moveTo>
                <a:lnTo>
                  <a:pt x="1287" y="542072"/>
                </a:lnTo>
                <a:lnTo>
                  <a:pt x="1287" y="551815"/>
                </a:lnTo>
                <a:lnTo>
                  <a:pt x="73568" y="551815"/>
                </a:lnTo>
                <a:lnTo>
                  <a:pt x="73568" y="542072"/>
                </a:lnTo>
                <a:close/>
              </a:path>
              <a:path w="95250" h="728979">
                <a:moveTo>
                  <a:pt x="11487" y="516202"/>
                </a:moveTo>
                <a:lnTo>
                  <a:pt x="1287" y="516202"/>
                </a:lnTo>
                <a:lnTo>
                  <a:pt x="1287" y="525186"/>
                </a:lnTo>
                <a:lnTo>
                  <a:pt x="11487" y="525186"/>
                </a:lnTo>
                <a:lnTo>
                  <a:pt x="11487" y="516202"/>
                </a:lnTo>
                <a:close/>
              </a:path>
              <a:path w="95250" h="728979">
                <a:moveTo>
                  <a:pt x="73568" y="516202"/>
                </a:moveTo>
                <a:lnTo>
                  <a:pt x="21207" y="516202"/>
                </a:lnTo>
                <a:lnTo>
                  <a:pt x="21207" y="525186"/>
                </a:lnTo>
                <a:lnTo>
                  <a:pt x="73568" y="525186"/>
                </a:lnTo>
                <a:lnTo>
                  <a:pt x="73568" y="516202"/>
                </a:lnTo>
                <a:close/>
              </a:path>
              <a:path w="95250" h="728979">
                <a:moveTo>
                  <a:pt x="73568" y="458402"/>
                </a:moveTo>
                <a:lnTo>
                  <a:pt x="37268" y="458402"/>
                </a:lnTo>
                <a:lnTo>
                  <a:pt x="34386" y="458618"/>
                </a:lnTo>
                <a:lnTo>
                  <a:pt x="32748" y="458943"/>
                </a:lnTo>
                <a:lnTo>
                  <a:pt x="30217" y="459484"/>
                </a:lnTo>
                <a:lnTo>
                  <a:pt x="28026" y="460350"/>
                </a:lnTo>
                <a:lnTo>
                  <a:pt x="26186" y="461758"/>
                </a:lnTo>
                <a:lnTo>
                  <a:pt x="24345" y="463057"/>
                </a:lnTo>
                <a:lnTo>
                  <a:pt x="22857" y="465113"/>
                </a:lnTo>
                <a:lnTo>
                  <a:pt x="21718" y="467819"/>
                </a:lnTo>
                <a:lnTo>
                  <a:pt x="20591" y="470416"/>
                </a:lnTo>
                <a:lnTo>
                  <a:pt x="20017" y="473448"/>
                </a:lnTo>
                <a:lnTo>
                  <a:pt x="20017" y="484055"/>
                </a:lnTo>
                <a:lnTo>
                  <a:pt x="22899" y="489684"/>
                </a:lnTo>
                <a:lnTo>
                  <a:pt x="28653" y="493580"/>
                </a:lnTo>
                <a:lnTo>
                  <a:pt x="21207" y="493580"/>
                </a:lnTo>
                <a:lnTo>
                  <a:pt x="21207" y="501698"/>
                </a:lnTo>
                <a:lnTo>
                  <a:pt x="73568" y="501698"/>
                </a:lnTo>
                <a:lnTo>
                  <a:pt x="73568" y="492714"/>
                </a:lnTo>
                <a:lnTo>
                  <a:pt x="38267" y="492714"/>
                </a:lnTo>
                <a:lnTo>
                  <a:pt x="33715" y="491307"/>
                </a:lnTo>
                <a:lnTo>
                  <a:pt x="28919" y="485678"/>
                </a:lnTo>
                <a:lnTo>
                  <a:pt x="27717" y="482432"/>
                </a:lnTo>
                <a:lnTo>
                  <a:pt x="27717" y="476153"/>
                </a:lnTo>
                <a:lnTo>
                  <a:pt x="28249" y="473989"/>
                </a:lnTo>
                <a:lnTo>
                  <a:pt x="29312" y="472257"/>
                </a:lnTo>
                <a:lnTo>
                  <a:pt x="30387" y="470416"/>
                </a:lnTo>
                <a:lnTo>
                  <a:pt x="31812" y="469226"/>
                </a:lnTo>
                <a:lnTo>
                  <a:pt x="33609" y="468468"/>
                </a:lnTo>
                <a:lnTo>
                  <a:pt x="35396" y="467819"/>
                </a:lnTo>
                <a:lnTo>
                  <a:pt x="38097" y="467494"/>
                </a:lnTo>
                <a:lnTo>
                  <a:pt x="73568" y="467494"/>
                </a:lnTo>
                <a:lnTo>
                  <a:pt x="73568" y="458402"/>
                </a:lnTo>
                <a:close/>
              </a:path>
              <a:path w="95250" h="728979">
                <a:moveTo>
                  <a:pt x="11593" y="433832"/>
                </a:moveTo>
                <a:lnTo>
                  <a:pt x="1287" y="433832"/>
                </a:lnTo>
                <a:lnTo>
                  <a:pt x="1287" y="442923"/>
                </a:lnTo>
                <a:lnTo>
                  <a:pt x="11593" y="442923"/>
                </a:lnTo>
                <a:lnTo>
                  <a:pt x="11593" y="433832"/>
                </a:lnTo>
                <a:close/>
              </a:path>
              <a:path w="95250" h="728979">
                <a:moveTo>
                  <a:pt x="82875" y="433832"/>
                </a:moveTo>
                <a:lnTo>
                  <a:pt x="21207" y="433832"/>
                </a:lnTo>
                <a:lnTo>
                  <a:pt x="21207" y="442923"/>
                </a:lnTo>
                <a:lnTo>
                  <a:pt x="81034" y="442923"/>
                </a:lnTo>
                <a:lnTo>
                  <a:pt x="84034" y="443357"/>
                </a:lnTo>
                <a:lnTo>
                  <a:pt x="85236" y="444223"/>
                </a:lnTo>
                <a:lnTo>
                  <a:pt x="86427" y="445197"/>
                </a:lnTo>
                <a:lnTo>
                  <a:pt x="87033" y="446495"/>
                </a:lnTo>
                <a:lnTo>
                  <a:pt x="86979" y="449742"/>
                </a:lnTo>
                <a:lnTo>
                  <a:pt x="86799" y="450825"/>
                </a:lnTo>
                <a:lnTo>
                  <a:pt x="86342" y="452666"/>
                </a:lnTo>
                <a:lnTo>
                  <a:pt x="93883" y="454397"/>
                </a:lnTo>
                <a:lnTo>
                  <a:pt x="94510" y="452123"/>
                </a:lnTo>
                <a:lnTo>
                  <a:pt x="94819" y="449742"/>
                </a:lnTo>
                <a:lnTo>
                  <a:pt x="94819" y="442273"/>
                </a:lnTo>
                <a:lnTo>
                  <a:pt x="93181" y="438594"/>
                </a:lnTo>
                <a:lnTo>
                  <a:pt x="89894" y="436429"/>
                </a:lnTo>
                <a:lnTo>
                  <a:pt x="87363" y="434696"/>
                </a:lnTo>
                <a:lnTo>
                  <a:pt x="82875" y="433832"/>
                </a:lnTo>
                <a:close/>
              </a:path>
              <a:path w="95250" h="728979">
                <a:moveTo>
                  <a:pt x="53" y="397894"/>
                </a:moveTo>
                <a:lnTo>
                  <a:pt x="53" y="405471"/>
                </a:lnTo>
                <a:lnTo>
                  <a:pt x="21207" y="409802"/>
                </a:lnTo>
                <a:lnTo>
                  <a:pt x="21207" y="425063"/>
                </a:lnTo>
                <a:lnTo>
                  <a:pt x="28557" y="425063"/>
                </a:lnTo>
                <a:lnTo>
                  <a:pt x="28557" y="411317"/>
                </a:lnTo>
                <a:lnTo>
                  <a:pt x="64826" y="411317"/>
                </a:lnTo>
                <a:lnTo>
                  <a:pt x="53797" y="409044"/>
                </a:lnTo>
                <a:lnTo>
                  <a:pt x="53797" y="407529"/>
                </a:lnTo>
                <a:lnTo>
                  <a:pt x="46447" y="407529"/>
                </a:lnTo>
                <a:lnTo>
                  <a:pt x="28557" y="403848"/>
                </a:lnTo>
                <a:lnTo>
                  <a:pt x="28557" y="402333"/>
                </a:lnTo>
                <a:lnTo>
                  <a:pt x="21207" y="402333"/>
                </a:lnTo>
                <a:lnTo>
                  <a:pt x="53" y="397894"/>
                </a:lnTo>
                <a:close/>
              </a:path>
              <a:path w="95250" h="728979">
                <a:moveTo>
                  <a:pt x="64826" y="411317"/>
                </a:moveTo>
                <a:lnTo>
                  <a:pt x="28557" y="411317"/>
                </a:lnTo>
                <a:lnTo>
                  <a:pt x="46447" y="415105"/>
                </a:lnTo>
                <a:lnTo>
                  <a:pt x="46447" y="425063"/>
                </a:lnTo>
                <a:lnTo>
                  <a:pt x="53797" y="425063"/>
                </a:lnTo>
                <a:lnTo>
                  <a:pt x="53797" y="416513"/>
                </a:lnTo>
                <a:lnTo>
                  <a:pt x="74802" y="416513"/>
                </a:lnTo>
                <a:lnTo>
                  <a:pt x="74802" y="413373"/>
                </a:lnTo>
                <a:lnTo>
                  <a:pt x="64826" y="411317"/>
                </a:lnTo>
                <a:close/>
              </a:path>
              <a:path w="95250" h="728979">
                <a:moveTo>
                  <a:pt x="74802" y="416513"/>
                </a:moveTo>
                <a:lnTo>
                  <a:pt x="53797" y="416513"/>
                </a:lnTo>
                <a:lnTo>
                  <a:pt x="74802" y="420950"/>
                </a:lnTo>
                <a:lnTo>
                  <a:pt x="74802" y="416513"/>
                </a:lnTo>
                <a:close/>
              </a:path>
              <a:path w="95250" h="728979">
                <a:moveTo>
                  <a:pt x="65069" y="388045"/>
                </a:moveTo>
                <a:lnTo>
                  <a:pt x="28557" y="388045"/>
                </a:lnTo>
                <a:lnTo>
                  <a:pt x="46447" y="391725"/>
                </a:lnTo>
                <a:lnTo>
                  <a:pt x="46447" y="407529"/>
                </a:lnTo>
                <a:lnTo>
                  <a:pt x="53797" y="407529"/>
                </a:lnTo>
                <a:lnTo>
                  <a:pt x="53797" y="393241"/>
                </a:lnTo>
                <a:lnTo>
                  <a:pt x="74802" y="393241"/>
                </a:lnTo>
                <a:lnTo>
                  <a:pt x="74802" y="390102"/>
                </a:lnTo>
                <a:lnTo>
                  <a:pt x="65069" y="388045"/>
                </a:lnTo>
                <a:close/>
              </a:path>
              <a:path w="95250" h="728979">
                <a:moveTo>
                  <a:pt x="53" y="374515"/>
                </a:moveTo>
                <a:lnTo>
                  <a:pt x="53" y="382092"/>
                </a:lnTo>
                <a:lnTo>
                  <a:pt x="21207" y="386529"/>
                </a:lnTo>
                <a:lnTo>
                  <a:pt x="21207" y="402333"/>
                </a:lnTo>
                <a:lnTo>
                  <a:pt x="28557" y="402333"/>
                </a:lnTo>
                <a:lnTo>
                  <a:pt x="28557" y="388045"/>
                </a:lnTo>
                <a:lnTo>
                  <a:pt x="65069" y="388045"/>
                </a:lnTo>
                <a:lnTo>
                  <a:pt x="53797" y="385664"/>
                </a:lnTo>
                <a:lnTo>
                  <a:pt x="53797" y="384148"/>
                </a:lnTo>
                <a:lnTo>
                  <a:pt x="46447" y="384148"/>
                </a:lnTo>
                <a:lnTo>
                  <a:pt x="28557" y="380469"/>
                </a:lnTo>
                <a:lnTo>
                  <a:pt x="28557" y="378952"/>
                </a:lnTo>
                <a:lnTo>
                  <a:pt x="21207" y="378952"/>
                </a:lnTo>
                <a:lnTo>
                  <a:pt x="53" y="374515"/>
                </a:lnTo>
                <a:close/>
              </a:path>
              <a:path w="95250" h="728979">
                <a:moveTo>
                  <a:pt x="74802" y="393241"/>
                </a:moveTo>
                <a:lnTo>
                  <a:pt x="53797" y="393241"/>
                </a:lnTo>
                <a:lnTo>
                  <a:pt x="74802" y="397570"/>
                </a:lnTo>
                <a:lnTo>
                  <a:pt x="74802" y="393241"/>
                </a:lnTo>
                <a:close/>
              </a:path>
              <a:path w="95250" h="728979">
                <a:moveTo>
                  <a:pt x="53797" y="370293"/>
                </a:moveTo>
                <a:lnTo>
                  <a:pt x="46447" y="370293"/>
                </a:lnTo>
                <a:lnTo>
                  <a:pt x="46447" y="384148"/>
                </a:lnTo>
                <a:lnTo>
                  <a:pt x="53797" y="384148"/>
                </a:lnTo>
                <a:lnTo>
                  <a:pt x="53797" y="370293"/>
                </a:lnTo>
                <a:close/>
              </a:path>
              <a:path w="95250" h="728979">
                <a:moveTo>
                  <a:pt x="28557" y="370293"/>
                </a:moveTo>
                <a:lnTo>
                  <a:pt x="21207" y="370293"/>
                </a:lnTo>
                <a:lnTo>
                  <a:pt x="21207" y="378952"/>
                </a:lnTo>
                <a:lnTo>
                  <a:pt x="28557" y="378952"/>
                </a:lnTo>
                <a:lnTo>
                  <a:pt x="28557" y="370293"/>
                </a:lnTo>
                <a:close/>
              </a:path>
              <a:path w="95250" h="728979">
                <a:moveTo>
                  <a:pt x="52350" y="314224"/>
                </a:moveTo>
                <a:lnTo>
                  <a:pt x="42001" y="314224"/>
                </a:lnTo>
                <a:lnTo>
                  <a:pt x="37406" y="315090"/>
                </a:lnTo>
                <a:lnTo>
                  <a:pt x="20017" y="332192"/>
                </a:lnTo>
                <a:lnTo>
                  <a:pt x="20065" y="340419"/>
                </a:lnTo>
                <a:lnTo>
                  <a:pt x="20687" y="343234"/>
                </a:lnTo>
                <a:lnTo>
                  <a:pt x="22016" y="345615"/>
                </a:lnTo>
                <a:lnTo>
                  <a:pt x="23346" y="348104"/>
                </a:lnTo>
                <a:lnTo>
                  <a:pt x="25345" y="350268"/>
                </a:lnTo>
                <a:lnTo>
                  <a:pt x="28014" y="352217"/>
                </a:lnTo>
                <a:lnTo>
                  <a:pt x="21207" y="352217"/>
                </a:lnTo>
                <a:lnTo>
                  <a:pt x="21207" y="360443"/>
                </a:lnTo>
                <a:lnTo>
                  <a:pt x="93638" y="360443"/>
                </a:lnTo>
                <a:lnTo>
                  <a:pt x="93638" y="352325"/>
                </a:lnTo>
                <a:lnTo>
                  <a:pt x="40948" y="352325"/>
                </a:lnTo>
                <a:lnTo>
                  <a:pt x="35811" y="350810"/>
                </a:lnTo>
                <a:lnTo>
                  <a:pt x="32280" y="347887"/>
                </a:lnTo>
                <a:lnTo>
                  <a:pt x="28738" y="344857"/>
                </a:lnTo>
                <a:lnTo>
                  <a:pt x="26973" y="341501"/>
                </a:lnTo>
                <a:lnTo>
                  <a:pt x="26973" y="333707"/>
                </a:lnTo>
                <a:lnTo>
                  <a:pt x="28632" y="330461"/>
                </a:lnTo>
                <a:lnTo>
                  <a:pt x="35279" y="324832"/>
                </a:lnTo>
                <a:lnTo>
                  <a:pt x="40267" y="323425"/>
                </a:lnTo>
                <a:lnTo>
                  <a:pt x="69952" y="323425"/>
                </a:lnTo>
                <a:lnTo>
                  <a:pt x="69037" y="321909"/>
                </a:lnTo>
                <a:lnTo>
                  <a:pt x="65751" y="319095"/>
                </a:lnTo>
                <a:lnTo>
                  <a:pt x="57179" y="315198"/>
                </a:lnTo>
                <a:lnTo>
                  <a:pt x="52350" y="314224"/>
                </a:lnTo>
                <a:close/>
              </a:path>
              <a:path w="95250" h="728979">
                <a:moveTo>
                  <a:pt x="69952" y="323425"/>
                </a:moveTo>
                <a:lnTo>
                  <a:pt x="53945" y="323425"/>
                </a:lnTo>
                <a:lnTo>
                  <a:pt x="59114" y="324832"/>
                </a:lnTo>
                <a:lnTo>
                  <a:pt x="62454" y="327755"/>
                </a:lnTo>
                <a:lnTo>
                  <a:pt x="65793" y="330569"/>
                </a:lnTo>
                <a:lnTo>
                  <a:pt x="67453" y="334032"/>
                </a:lnTo>
                <a:lnTo>
                  <a:pt x="67453" y="341934"/>
                </a:lnTo>
                <a:lnTo>
                  <a:pt x="65846" y="345290"/>
                </a:lnTo>
                <a:lnTo>
                  <a:pt x="59401" y="350918"/>
                </a:lnTo>
                <a:lnTo>
                  <a:pt x="54424" y="352325"/>
                </a:lnTo>
                <a:lnTo>
                  <a:pt x="93638" y="352325"/>
                </a:lnTo>
                <a:lnTo>
                  <a:pt x="93638" y="351459"/>
                </a:lnTo>
                <a:lnTo>
                  <a:pt x="68144" y="351459"/>
                </a:lnTo>
                <a:lnTo>
                  <a:pt x="70058" y="349836"/>
                </a:lnTo>
                <a:lnTo>
                  <a:pt x="71633" y="347887"/>
                </a:lnTo>
                <a:lnTo>
                  <a:pt x="74132" y="343124"/>
                </a:lnTo>
                <a:lnTo>
                  <a:pt x="74759" y="340419"/>
                </a:lnTo>
                <a:lnTo>
                  <a:pt x="74759" y="333274"/>
                </a:lnTo>
                <a:lnTo>
                  <a:pt x="73611" y="329378"/>
                </a:lnTo>
                <a:lnTo>
                  <a:pt x="71324" y="325697"/>
                </a:lnTo>
                <a:lnTo>
                  <a:pt x="69952" y="323425"/>
                </a:lnTo>
                <a:close/>
              </a:path>
              <a:path w="95250" h="728979">
                <a:moveTo>
                  <a:pt x="53" y="250362"/>
                </a:moveTo>
                <a:lnTo>
                  <a:pt x="53" y="257614"/>
                </a:lnTo>
                <a:lnTo>
                  <a:pt x="74802" y="278937"/>
                </a:lnTo>
                <a:lnTo>
                  <a:pt x="74802" y="271686"/>
                </a:lnTo>
                <a:lnTo>
                  <a:pt x="53" y="250362"/>
                </a:lnTo>
                <a:close/>
              </a:path>
              <a:path w="95250" h="728979">
                <a:moveTo>
                  <a:pt x="44862" y="144826"/>
                </a:moveTo>
                <a:lnTo>
                  <a:pt x="30290" y="144826"/>
                </a:lnTo>
                <a:lnTo>
                  <a:pt x="23825" y="146234"/>
                </a:lnTo>
                <a:lnTo>
                  <a:pt x="18124" y="149156"/>
                </a:lnTo>
                <a:lnTo>
                  <a:pt x="12423" y="151970"/>
                </a:lnTo>
                <a:lnTo>
                  <a:pt x="7976" y="156192"/>
                </a:lnTo>
                <a:lnTo>
                  <a:pt x="1596" y="167016"/>
                </a:lnTo>
                <a:lnTo>
                  <a:pt x="112" y="172753"/>
                </a:lnTo>
                <a:lnTo>
                  <a:pt x="0" y="180005"/>
                </a:lnTo>
                <a:lnTo>
                  <a:pt x="636" y="187387"/>
                </a:lnTo>
                <a:lnTo>
                  <a:pt x="29854" y="214573"/>
                </a:lnTo>
                <a:lnTo>
                  <a:pt x="38364" y="215183"/>
                </a:lnTo>
                <a:lnTo>
                  <a:pt x="44714" y="215183"/>
                </a:lnTo>
                <a:lnTo>
                  <a:pt x="50722" y="213776"/>
                </a:lnTo>
                <a:lnTo>
                  <a:pt x="62102" y="208147"/>
                </a:lnTo>
                <a:lnTo>
                  <a:pt x="65402" y="205117"/>
                </a:lnTo>
                <a:lnTo>
                  <a:pt x="27632" y="205117"/>
                </a:lnTo>
                <a:lnTo>
                  <a:pt x="19867" y="202628"/>
                </a:lnTo>
                <a:lnTo>
                  <a:pt x="15209" y="197648"/>
                </a:lnTo>
                <a:lnTo>
                  <a:pt x="10561" y="192778"/>
                </a:lnTo>
                <a:lnTo>
                  <a:pt x="8274" y="186932"/>
                </a:lnTo>
                <a:lnTo>
                  <a:pt x="31588" y="154893"/>
                </a:lnTo>
                <a:lnTo>
                  <a:pt x="65569" y="154893"/>
                </a:lnTo>
                <a:lnTo>
                  <a:pt x="62985" y="152403"/>
                </a:lnTo>
                <a:lnTo>
                  <a:pt x="51414" y="146342"/>
                </a:lnTo>
                <a:lnTo>
                  <a:pt x="44862" y="144826"/>
                </a:lnTo>
                <a:close/>
              </a:path>
              <a:path w="95250" h="728979">
                <a:moveTo>
                  <a:pt x="65569" y="154893"/>
                </a:moveTo>
                <a:lnTo>
                  <a:pt x="46776" y="154893"/>
                </a:lnTo>
                <a:lnTo>
                  <a:pt x="53967" y="157274"/>
                </a:lnTo>
                <a:lnTo>
                  <a:pt x="59029" y="161928"/>
                </a:lnTo>
                <a:lnTo>
                  <a:pt x="64091" y="166691"/>
                </a:lnTo>
                <a:lnTo>
                  <a:pt x="66622" y="172753"/>
                </a:lnTo>
                <a:lnTo>
                  <a:pt x="66568" y="187387"/>
                </a:lnTo>
                <a:lnTo>
                  <a:pt x="64113" y="193211"/>
                </a:lnTo>
                <a:lnTo>
                  <a:pt x="54084" y="202736"/>
                </a:lnTo>
                <a:lnTo>
                  <a:pt x="47223" y="205117"/>
                </a:lnTo>
                <a:lnTo>
                  <a:pt x="65402" y="205117"/>
                </a:lnTo>
                <a:lnTo>
                  <a:pt x="66581" y="204035"/>
                </a:lnTo>
                <a:lnTo>
                  <a:pt x="69877" y="198622"/>
                </a:lnTo>
                <a:lnTo>
                  <a:pt x="73164" y="193102"/>
                </a:lnTo>
                <a:lnTo>
                  <a:pt x="74682" y="187387"/>
                </a:lnTo>
                <a:lnTo>
                  <a:pt x="74586" y="172753"/>
                </a:lnTo>
                <a:lnTo>
                  <a:pt x="73313" y="167666"/>
                </a:lnTo>
                <a:lnTo>
                  <a:pt x="67368" y="156625"/>
                </a:lnTo>
                <a:lnTo>
                  <a:pt x="65569" y="154893"/>
                </a:lnTo>
                <a:close/>
              </a:path>
              <a:path w="95250" h="728979">
                <a:moveTo>
                  <a:pt x="73568" y="121988"/>
                </a:moveTo>
                <a:lnTo>
                  <a:pt x="1287" y="121988"/>
                </a:lnTo>
                <a:lnTo>
                  <a:pt x="1287" y="131080"/>
                </a:lnTo>
                <a:lnTo>
                  <a:pt x="73568" y="131080"/>
                </a:lnTo>
                <a:lnTo>
                  <a:pt x="73568" y="121988"/>
                </a:lnTo>
                <a:close/>
              </a:path>
              <a:path w="95250" h="728979">
                <a:moveTo>
                  <a:pt x="73568" y="87675"/>
                </a:moveTo>
                <a:lnTo>
                  <a:pt x="35257" y="87675"/>
                </a:lnTo>
                <a:lnTo>
                  <a:pt x="31344" y="88216"/>
                </a:lnTo>
                <a:lnTo>
                  <a:pt x="20017" y="112463"/>
                </a:lnTo>
                <a:lnTo>
                  <a:pt x="22420" y="117767"/>
                </a:lnTo>
                <a:lnTo>
                  <a:pt x="27217" y="121988"/>
                </a:lnTo>
                <a:lnTo>
                  <a:pt x="40810" y="121988"/>
                </a:lnTo>
                <a:lnTo>
                  <a:pt x="37586" y="121447"/>
                </a:lnTo>
                <a:lnTo>
                  <a:pt x="32928" y="119498"/>
                </a:lnTo>
                <a:lnTo>
                  <a:pt x="31078" y="117767"/>
                </a:lnTo>
                <a:lnTo>
                  <a:pt x="29706" y="115493"/>
                </a:lnTo>
                <a:lnTo>
                  <a:pt x="28345" y="113112"/>
                </a:lnTo>
                <a:lnTo>
                  <a:pt x="27664" y="110623"/>
                </a:lnTo>
                <a:lnTo>
                  <a:pt x="27664" y="104344"/>
                </a:lnTo>
                <a:lnTo>
                  <a:pt x="28675" y="101530"/>
                </a:lnTo>
                <a:lnTo>
                  <a:pt x="32716" y="97633"/>
                </a:lnTo>
                <a:lnTo>
                  <a:pt x="35949" y="96659"/>
                </a:lnTo>
                <a:lnTo>
                  <a:pt x="73568" y="96659"/>
                </a:lnTo>
                <a:lnTo>
                  <a:pt x="73568" y="87675"/>
                </a:lnTo>
                <a:close/>
              </a:path>
              <a:path w="95250" h="728979">
                <a:moveTo>
                  <a:pt x="73568" y="0"/>
                </a:moveTo>
                <a:lnTo>
                  <a:pt x="31642" y="0"/>
                </a:lnTo>
                <a:lnTo>
                  <a:pt x="27217" y="1407"/>
                </a:lnTo>
                <a:lnTo>
                  <a:pt x="21462" y="7035"/>
                </a:lnTo>
                <a:lnTo>
                  <a:pt x="20017" y="11149"/>
                </a:lnTo>
                <a:lnTo>
                  <a:pt x="20017" y="23163"/>
                </a:lnTo>
                <a:lnTo>
                  <a:pt x="23079" y="28684"/>
                </a:lnTo>
                <a:lnTo>
                  <a:pt x="29196" y="32905"/>
                </a:lnTo>
                <a:lnTo>
                  <a:pt x="26302" y="33879"/>
                </a:lnTo>
                <a:lnTo>
                  <a:pt x="24048" y="35720"/>
                </a:lnTo>
                <a:lnTo>
                  <a:pt x="20825" y="40698"/>
                </a:lnTo>
                <a:lnTo>
                  <a:pt x="20017" y="43945"/>
                </a:lnTo>
                <a:lnTo>
                  <a:pt x="20017" y="51522"/>
                </a:lnTo>
                <a:lnTo>
                  <a:pt x="20803" y="54662"/>
                </a:lnTo>
                <a:lnTo>
                  <a:pt x="22367" y="57368"/>
                </a:lnTo>
                <a:lnTo>
                  <a:pt x="23930" y="60182"/>
                </a:lnTo>
                <a:lnTo>
                  <a:pt x="25984" y="62456"/>
                </a:lnTo>
                <a:lnTo>
                  <a:pt x="28557" y="64079"/>
                </a:lnTo>
                <a:lnTo>
                  <a:pt x="21207" y="64079"/>
                </a:lnTo>
                <a:lnTo>
                  <a:pt x="21207" y="72196"/>
                </a:lnTo>
                <a:lnTo>
                  <a:pt x="73568" y="72196"/>
                </a:lnTo>
                <a:lnTo>
                  <a:pt x="73568" y="63105"/>
                </a:lnTo>
                <a:lnTo>
                  <a:pt x="41639" y="63105"/>
                </a:lnTo>
                <a:lnTo>
                  <a:pt x="37992" y="62671"/>
                </a:lnTo>
                <a:lnTo>
                  <a:pt x="27717" y="52496"/>
                </a:lnTo>
                <a:lnTo>
                  <a:pt x="27717" y="46544"/>
                </a:lnTo>
                <a:lnTo>
                  <a:pt x="28695" y="44162"/>
                </a:lnTo>
                <a:lnTo>
                  <a:pt x="30674" y="42755"/>
                </a:lnTo>
                <a:lnTo>
                  <a:pt x="32641" y="41240"/>
                </a:lnTo>
                <a:lnTo>
                  <a:pt x="35598" y="40482"/>
                </a:lnTo>
                <a:lnTo>
                  <a:pt x="73568" y="40482"/>
                </a:lnTo>
                <a:lnTo>
                  <a:pt x="73568" y="31498"/>
                </a:lnTo>
                <a:lnTo>
                  <a:pt x="37757" y="31498"/>
                </a:lnTo>
                <a:lnTo>
                  <a:pt x="33832" y="30199"/>
                </a:lnTo>
                <a:lnTo>
                  <a:pt x="31386" y="27710"/>
                </a:lnTo>
                <a:lnTo>
                  <a:pt x="28940" y="25328"/>
                </a:lnTo>
                <a:lnTo>
                  <a:pt x="27717" y="22189"/>
                </a:lnTo>
                <a:lnTo>
                  <a:pt x="27717" y="16344"/>
                </a:lnTo>
                <a:lnTo>
                  <a:pt x="28196" y="14504"/>
                </a:lnTo>
                <a:lnTo>
                  <a:pt x="30100" y="11473"/>
                </a:lnTo>
                <a:lnTo>
                  <a:pt x="31355" y="10391"/>
                </a:lnTo>
                <a:lnTo>
                  <a:pt x="32918" y="9850"/>
                </a:lnTo>
                <a:lnTo>
                  <a:pt x="34481" y="9201"/>
                </a:lnTo>
                <a:lnTo>
                  <a:pt x="37034" y="8983"/>
                </a:lnTo>
                <a:lnTo>
                  <a:pt x="73568" y="8983"/>
                </a:lnTo>
                <a:lnTo>
                  <a:pt x="73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/>
          <p:nvPr/>
        </p:nvSpPr>
        <p:spPr>
          <a:xfrm>
            <a:off x="2876747" y="5402637"/>
            <a:ext cx="19748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350" spc="-25">
                <a:latin typeface="Times New Roman"/>
                <a:cs typeface="Times New Roman"/>
              </a:rPr>
              <a:t>IN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2652168" y="5070142"/>
            <a:ext cx="11899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499745" algn="l"/>
              </a:tabLst>
            </a:pPr>
            <a:r>
              <a:rPr dirty="0" baseline="-18518" sz="3600" spc="-75">
                <a:latin typeface="Times New Roman"/>
                <a:cs typeface="Times New Roman"/>
              </a:rPr>
              <a:t>Z</a:t>
            </a:r>
            <a:r>
              <a:rPr dirty="0" baseline="-18518" sz="3600">
                <a:latin typeface="Times New Roman"/>
                <a:cs typeface="Times New Roman"/>
              </a:rPr>
              <a:t>	</a:t>
            </a:r>
            <a:r>
              <a:rPr dirty="0" baseline="-18518" sz="3600">
                <a:latin typeface="Symbol"/>
                <a:cs typeface="Symbol"/>
              </a:rPr>
              <a:t></a:t>
            </a:r>
            <a:r>
              <a:rPr dirty="0" baseline="-18518" sz="3600" spc="142">
                <a:latin typeface="Times New Roman"/>
                <a:cs typeface="Times New Roman"/>
              </a:rPr>
              <a:t> </a:t>
            </a:r>
            <a:r>
              <a:rPr dirty="0" baseline="18518" sz="3600" spc="-37">
                <a:latin typeface="Times New Roman"/>
                <a:cs typeface="Times New Roman"/>
              </a:rPr>
              <a:t>V</a:t>
            </a:r>
            <a:r>
              <a:rPr dirty="0" sz="1350" spc="-25">
                <a:latin typeface="Times New Roman"/>
                <a:cs typeface="Times New Roman"/>
              </a:rPr>
              <a:t>IN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3450478" y="5416127"/>
            <a:ext cx="114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3564749" y="5645461"/>
            <a:ext cx="197485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350" spc="-25">
                <a:latin typeface="Times New Roman"/>
                <a:cs typeface="Times New Roman"/>
              </a:rPr>
              <a:t>IN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2599794" y="4928887"/>
            <a:ext cx="1327150" cy="996950"/>
            <a:chOff x="2599794" y="4928887"/>
            <a:chExt cx="1327150" cy="996950"/>
          </a:xfrm>
        </p:grpSpPr>
        <p:sp>
          <p:nvSpPr>
            <p:cNvPr id="121" name="object 121" descr=""/>
            <p:cNvSpPr/>
            <p:nvPr/>
          </p:nvSpPr>
          <p:spPr>
            <a:xfrm>
              <a:off x="3387789" y="5425256"/>
              <a:ext cx="449580" cy="0"/>
            </a:xfrm>
            <a:custGeom>
              <a:avLst/>
              <a:gdLst/>
              <a:ahLst/>
              <a:cxnLst/>
              <a:rect l="l" t="t" r="r" b="b"/>
              <a:pathLst>
                <a:path w="449579" h="0">
                  <a:moveTo>
                    <a:pt x="0" y="0"/>
                  </a:moveTo>
                  <a:lnTo>
                    <a:pt x="449145" y="0"/>
                  </a:lnTo>
                </a:path>
              </a:pathLst>
            </a:custGeom>
            <a:ln w="150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614081" y="4943175"/>
              <a:ext cx="1298575" cy="968375"/>
            </a:xfrm>
            <a:custGeom>
              <a:avLst/>
              <a:gdLst/>
              <a:ahLst/>
              <a:cxnLst/>
              <a:rect l="l" t="t" r="r" b="b"/>
              <a:pathLst>
                <a:path w="1298575" h="968375">
                  <a:moveTo>
                    <a:pt x="0" y="0"/>
                  </a:moveTo>
                  <a:lnTo>
                    <a:pt x="1298244" y="0"/>
                  </a:lnTo>
                  <a:lnTo>
                    <a:pt x="1298244" y="968130"/>
                  </a:lnTo>
                  <a:lnTo>
                    <a:pt x="0" y="9681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124" name="object 1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25" name="object 1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83267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20"/>
              <a:t> </a:t>
            </a:r>
            <a:r>
              <a:rPr dirty="0"/>
              <a:t>More</a:t>
            </a:r>
            <a:r>
              <a:rPr dirty="0" spc="-20"/>
              <a:t> </a:t>
            </a:r>
            <a:r>
              <a:rPr dirty="0"/>
              <a:t>Results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“Same”</a:t>
            </a:r>
            <a:r>
              <a:rPr dirty="0" spc="-10"/>
              <a:t> File…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7740" y="547866"/>
            <a:ext cx="8907780" cy="87376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Reference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transient</a:t>
            </a:r>
            <a:r>
              <a:rPr dirty="0" sz="2400" spc="-15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or</a:t>
            </a:r>
            <a:r>
              <a:rPr dirty="0" sz="2400" spc="-5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tracking:</a:t>
            </a:r>
            <a:endParaRPr sz="2400">
              <a:latin typeface="Arial"/>
              <a:cs typeface="Arial"/>
            </a:endParaRPr>
          </a:p>
          <a:p>
            <a:pPr marL="274955" indent="-262890">
              <a:lnSpc>
                <a:spcPct val="100000"/>
              </a:lnSpc>
              <a:spcBef>
                <a:spcPts val="505"/>
              </a:spcBef>
              <a:buClr>
                <a:srgbClr val="A6A6A6"/>
              </a:buClr>
              <a:buChar char="•"/>
              <a:tabLst>
                <a:tab pos="274955" algn="l"/>
                <a:tab pos="275590" algn="l"/>
                <a:tab pos="5991860" algn="l"/>
                <a:tab pos="6254115" algn="l"/>
              </a:tabLst>
            </a:pP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is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setup: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A6A6A6"/>
                </a:solidFill>
                <a:latin typeface="Arial"/>
                <a:cs typeface="Arial"/>
              </a:rPr>
              <a:t>•</a:t>
            </a:r>
            <a:r>
              <a:rPr dirty="0" sz="23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300">
                <a:latin typeface="Arial"/>
                <a:cs typeface="Arial"/>
              </a:rPr>
              <a:t>Here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are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results: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15894" y="2585872"/>
            <a:ext cx="5318125" cy="2225675"/>
            <a:chOff x="415894" y="2585872"/>
            <a:chExt cx="5318125" cy="2225675"/>
          </a:xfrm>
        </p:grpSpPr>
        <p:sp>
          <p:nvSpPr>
            <p:cNvPr id="5" name="object 5" descr=""/>
            <p:cNvSpPr/>
            <p:nvPr/>
          </p:nvSpPr>
          <p:spPr>
            <a:xfrm>
              <a:off x="3742974" y="2595370"/>
              <a:ext cx="1548130" cy="1103630"/>
            </a:xfrm>
            <a:custGeom>
              <a:avLst/>
              <a:gdLst/>
              <a:ahLst/>
              <a:cxnLst/>
              <a:rect l="l" t="t" r="r" b="b"/>
              <a:pathLst>
                <a:path w="1548129" h="1103629">
                  <a:moveTo>
                    <a:pt x="221135" y="0"/>
                  </a:moveTo>
                  <a:lnTo>
                    <a:pt x="1326936" y="0"/>
                  </a:lnTo>
                </a:path>
                <a:path w="1548129" h="1103629">
                  <a:moveTo>
                    <a:pt x="221135" y="0"/>
                  </a:moveTo>
                  <a:lnTo>
                    <a:pt x="221135" y="1103251"/>
                  </a:lnTo>
                </a:path>
                <a:path w="1548129" h="1103629">
                  <a:moveTo>
                    <a:pt x="1326936" y="0"/>
                  </a:moveTo>
                  <a:lnTo>
                    <a:pt x="1326936" y="1103251"/>
                  </a:lnTo>
                </a:path>
                <a:path w="1548129" h="1103629">
                  <a:moveTo>
                    <a:pt x="0" y="220599"/>
                  </a:moveTo>
                  <a:lnTo>
                    <a:pt x="221135" y="220599"/>
                  </a:lnTo>
                </a:path>
                <a:path w="1548129" h="1103629">
                  <a:moveTo>
                    <a:pt x="0" y="882524"/>
                  </a:moveTo>
                  <a:lnTo>
                    <a:pt x="221135" y="882524"/>
                  </a:lnTo>
                </a:path>
                <a:path w="1548129" h="1103629">
                  <a:moveTo>
                    <a:pt x="1548071" y="882524"/>
                  </a:moveTo>
                  <a:lnTo>
                    <a:pt x="1326936" y="882524"/>
                  </a:lnTo>
                </a:path>
                <a:path w="1548129" h="1103629">
                  <a:moveTo>
                    <a:pt x="221135" y="1103251"/>
                  </a:moveTo>
                  <a:lnTo>
                    <a:pt x="1326936" y="1103251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039679" y="3036823"/>
              <a:ext cx="941705" cy="452755"/>
            </a:xfrm>
            <a:custGeom>
              <a:avLst/>
              <a:gdLst/>
              <a:ahLst/>
              <a:cxnLst/>
              <a:rect l="l" t="t" r="r" b="b"/>
              <a:pathLst>
                <a:path w="941704" h="452754">
                  <a:moveTo>
                    <a:pt x="90652" y="28333"/>
                  </a:moveTo>
                  <a:lnTo>
                    <a:pt x="89382" y="22898"/>
                  </a:lnTo>
                  <a:lnTo>
                    <a:pt x="86982" y="18097"/>
                  </a:lnTo>
                  <a:lnTo>
                    <a:pt x="84937" y="13919"/>
                  </a:lnTo>
                  <a:lnTo>
                    <a:pt x="84569" y="13157"/>
                  </a:lnTo>
                  <a:lnTo>
                    <a:pt x="81394" y="9359"/>
                  </a:lnTo>
                  <a:lnTo>
                    <a:pt x="77470" y="6578"/>
                  </a:lnTo>
                  <a:lnTo>
                    <a:pt x="74422" y="4533"/>
                  </a:lnTo>
                  <a:lnTo>
                    <a:pt x="74422" y="29730"/>
                  </a:lnTo>
                  <a:lnTo>
                    <a:pt x="74422" y="41490"/>
                  </a:lnTo>
                  <a:lnTo>
                    <a:pt x="72275" y="46812"/>
                  </a:lnTo>
                  <a:lnTo>
                    <a:pt x="67957" y="50596"/>
                  </a:lnTo>
                  <a:lnTo>
                    <a:pt x="63779" y="54394"/>
                  </a:lnTo>
                  <a:lnTo>
                    <a:pt x="56553" y="56299"/>
                  </a:lnTo>
                  <a:lnTo>
                    <a:pt x="15722" y="56299"/>
                  </a:lnTo>
                  <a:lnTo>
                    <a:pt x="15722" y="13919"/>
                  </a:lnTo>
                  <a:lnTo>
                    <a:pt x="53124" y="13919"/>
                  </a:lnTo>
                  <a:lnTo>
                    <a:pt x="74422" y="29730"/>
                  </a:lnTo>
                  <a:lnTo>
                    <a:pt x="74422" y="4533"/>
                  </a:lnTo>
                  <a:lnTo>
                    <a:pt x="52616" y="0"/>
                  </a:lnTo>
                  <a:lnTo>
                    <a:pt x="0" y="0"/>
                  </a:lnTo>
                  <a:lnTo>
                    <a:pt x="0" y="118402"/>
                  </a:lnTo>
                  <a:lnTo>
                    <a:pt x="15722" y="118402"/>
                  </a:lnTo>
                  <a:lnTo>
                    <a:pt x="15722" y="70205"/>
                  </a:lnTo>
                  <a:lnTo>
                    <a:pt x="46151" y="70205"/>
                  </a:lnTo>
                  <a:lnTo>
                    <a:pt x="83591" y="56299"/>
                  </a:lnTo>
                  <a:lnTo>
                    <a:pt x="90652" y="34163"/>
                  </a:lnTo>
                  <a:lnTo>
                    <a:pt x="90652" y="28333"/>
                  </a:lnTo>
                  <a:close/>
                </a:path>
                <a:path w="941704" h="452754">
                  <a:moveTo>
                    <a:pt x="148729" y="399211"/>
                  </a:moveTo>
                  <a:lnTo>
                    <a:pt x="140868" y="353542"/>
                  </a:lnTo>
                  <a:lnTo>
                    <a:pt x="134366" y="345198"/>
                  </a:lnTo>
                  <a:lnTo>
                    <a:pt x="132372" y="343535"/>
                  </a:lnTo>
                  <a:lnTo>
                    <a:pt x="132372" y="389978"/>
                  </a:lnTo>
                  <a:lnTo>
                    <a:pt x="132334" y="399211"/>
                  </a:lnTo>
                  <a:lnTo>
                    <a:pt x="105232" y="435762"/>
                  </a:lnTo>
                  <a:lnTo>
                    <a:pt x="99021" y="436397"/>
                  </a:lnTo>
                  <a:lnTo>
                    <a:pt x="65544" y="436397"/>
                  </a:lnTo>
                  <a:lnTo>
                    <a:pt x="65544" y="345198"/>
                  </a:lnTo>
                  <a:lnTo>
                    <a:pt x="100164" y="345198"/>
                  </a:lnTo>
                  <a:lnTo>
                    <a:pt x="130835" y="373380"/>
                  </a:lnTo>
                  <a:lnTo>
                    <a:pt x="132372" y="389978"/>
                  </a:lnTo>
                  <a:lnTo>
                    <a:pt x="132372" y="343535"/>
                  </a:lnTo>
                  <a:lnTo>
                    <a:pt x="129832" y="341401"/>
                  </a:lnTo>
                  <a:lnTo>
                    <a:pt x="125018" y="337223"/>
                  </a:lnTo>
                  <a:lnTo>
                    <a:pt x="119062" y="334441"/>
                  </a:lnTo>
                  <a:lnTo>
                    <a:pt x="107391" y="331660"/>
                  </a:lnTo>
                  <a:lnTo>
                    <a:pt x="100291" y="331152"/>
                  </a:lnTo>
                  <a:lnTo>
                    <a:pt x="49695" y="331152"/>
                  </a:lnTo>
                  <a:lnTo>
                    <a:pt x="49695" y="450570"/>
                  </a:lnTo>
                  <a:lnTo>
                    <a:pt x="100164" y="450570"/>
                  </a:lnTo>
                  <a:lnTo>
                    <a:pt x="133883" y="436397"/>
                  </a:lnTo>
                  <a:lnTo>
                    <a:pt x="134023" y="436270"/>
                  </a:lnTo>
                  <a:lnTo>
                    <a:pt x="137312" y="431723"/>
                  </a:lnTo>
                  <a:lnTo>
                    <a:pt x="140614" y="427037"/>
                  </a:lnTo>
                  <a:lnTo>
                    <a:pt x="143408" y="421347"/>
                  </a:lnTo>
                  <a:lnTo>
                    <a:pt x="145427" y="414261"/>
                  </a:lnTo>
                  <a:lnTo>
                    <a:pt x="147586" y="407301"/>
                  </a:lnTo>
                  <a:lnTo>
                    <a:pt x="148729" y="399211"/>
                  </a:lnTo>
                  <a:close/>
                </a:path>
                <a:path w="941704" h="452754">
                  <a:moveTo>
                    <a:pt x="187274" y="74256"/>
                  </a:moveTo>
                  <a:lnTo>
                    <a:pt x="186563" y="64630"/>
                  </a:lnTo>
                  <a:lnTo>
                    <a:pt x="184442" y="56070"/>
                  </a:lnTo>
                  <a:lnTo>
                    <a:pt x="180911" y="48602"/>
                  </a:lnTo>
                  <a:lnTo>
                    <a:pt x="176377" y="42760"/>
                  </a:lnTo>
                  <a:lnTo>
                    <a:pt x="175996" y="42252"/>
                  </a:lnTo>
                  <a:lnTo>
                    <a:pt x="172300" y="39166"/>
                  </a:lnTo>
                  <a:lnTo>
                    <a:pt x="172300" y="64350"/>
                  </a:lnTo>
                  <a:lnTo>
                    <a:pt x="172288" y="75514"/>
                  </a:lnTo>
                  <a:lnTo>
                    <a:pt x="154178" y="108407"/>
                  </a:lnTo>
                  <a:lnTo>
                    <a:pt x="139725" y="108407"/>
                  </a:lnTo>
                  <a:lnTo>
                    <a:pt x="121589" y="75514"/>
                  </a:lnTo>
                  <a:lnTo>
                    <a:pt x="122047" y="67792"/>
                  </a:lnTo>
                  <a:lnTo>
                    <a:pt x="139725" y="42760"/>
                  </a:lnTo>
                  <a:lnTo>
                    <a:pt x="154178" y="42760"/>
                  </a:lnTo>
                  <a:lnTo>
                    <a:pt x="160147" y="45415"/>
                  </a:lnTo>
                  <a:lnTo>
                    <a:pt x="164960" y="50850"/>
                  </a:lnTo>
                  <a:lnTo>
                    <a:pt x="169773" y="56426"/>
                  </a:lnTo>
                  <a:lnTo>
                    <a:pt x="172300" y="64350"/>
                  </a:lnTo>
                  <a:lnTo>
                    <a:pt x="172300" y="39166"/>
                  </a:lnTo>
                  <a:lnTo>
                    <a:pt x="169951" y="37185"/>
                  </a:lnTo>
                  <a:lnTo>
                    <a:pt x="163093" y="33540"/>
                  </a:lnTo>
                  <a:lnTo>
                    <a:pt x="155409" y="31343"/>
                  </a:lnTo>
                  <a:lnTo>
                    <a:pt x="146951" y="30619"/>
                  </a:lnTo>
                  <a:lnTo>
                    <a:pt x="139280" y="31216"/>
                  </a:lnTo>
                  <a:lnTo>
                    <a:pt x="107467" y="64350"/>
                  </a:lnTo>
                  <a:lnTo>
                    <a:pt x="106629" y="75514"/>
                  </a:lnTo>
                  <a:lnTo>
                    <a:pt x="107327" y="85712"/>
                  </a:lnTo>
                  <a:lnTo>
                    <a:pt x="130606" y="117436"/>
                  </a:lnTo>
                  <a:lnTo>
                    <a:pt x="146951" y="120294"/>
                  </a:lnTo>
                  <a:lnTo>
                    <a:pt x="154432" y="120294"/>
                  </a:lnTo>
                  <a:lnTo>
                    <a:pt x="161404" y="118656"/>
                  </a:lnTo>
                  <a:lnTo>
                    <a:pt x="174091" y="111569"/>
                  </a:lnTo>
                  <a:lnTo>
                    <a:pt x="177177" y="108407"/>
                  </a:lnTo>
                  <a:lnTo>
                    <a:pt x="178904" y="106641"/>
                  </a:lnTo>
                  <a:lnTo>
                    <a:pt x="182257" y="100190"/>
                  </a:lnTo>
                  <a:lnTo>
                    <a:pt x="184442" y="95135"/>
                  </a:lnTo>
                  <a:lnTo>
                    <a:pt x="186029" y="89090"/>
                  </a:lnTo>
                  <a:lnTo>
                    <a:pt x="186969" y="82130"/>
                  </a:lnTo>
                  <a:lnTo>
                    <a:pt x="187274" y="74256"/>
                  </a:lnTo>
                  <a:close/>
                </a:path>
                <a:path w="941704" h="452754">
                  <a:moveTo>
                    <a:pt x="219100" y="366826"/>
                  </a:moveTo>
                  <a:lnTo>
                    <a:pt x="214033" y="363664"/>
                  </a:lnTo>
                  <a:lnTo>
                    <a:pt x="208953" y="362026"/>
                  </a:lnTo>
                  <a:lnTo>
                    <a:pt x="200583" y="362026"/>
                  </a:lnTo>
                  <a:lnTo>
                    <a:pt x="197421" y="363029"/>
                  </a:lnTo>
                  <a:lnTo>
                    <a:pt x="194627" y="365061"/>
                  </a:lnTo>
                  <a:lnTo>
                    <a:pt x="191719" y="366953"/>
                  </a:lnTo>
                  <a:lnTo>
                    <a:pt x="188671" y="371005"/>
                  </a:lnTo>
                  <a:lnTo>
                    <a:pt x="185242" y="377202"/>
                  </a:lnTo>
                  <a:lnTo>
                    <a:pt x="185242" y="364045"/>
                  </a:lnTo>
                  <a:lnTo>
                    <a:pt x="172059" y="364045"/>
                  </a:lnTo>
                  <a:lnTo>
                    <a:pt x="172059" y="450570"/>
                  </a:lnTo>
                  <a:lnTo>
                    <a:pt x="186766" y="450570"/>
                  </a:lnTo>
                  <a:lnTo>
                    <a:pt x="186766" y="399084"/>
                  </a:lnTo>
                  <a:lnTo>
                    <a:pt x="187528" y="393395"/>
                  </a:lnTo>
                  <a:lnTo>
                    <a:pt x="189179" y="388200"/>
                  </a:lnTo>
                  <a:lnTo>
                    <a:pt x="190195" y="384657"/>
                  </a:lnTo>
                  <a:lnTo>
                    <a:pt x="192100" y="382003"/>
                  </a:lnTo>
                  <a:lnTo>
                    <a:pt x="197167" y="378206"/>
                  </a:lnTo>
                  <a:lnTo>
                    <a:pt x="200088" y="377202"/>
                  </a:lnTo>
                  <a:lnTo>
                    <a:pt x="206933" y="377202"/>
                  </a:lnTo>
                  <a:lnTo>
                    <a:pt x="210477" y="378333"/>
                  </a:lnTo>
                  <a:lnTo>
                    <a:pt x="214033" y="380365"/>
                  </a:lnTo>
                  <a:lnTo>
                    <a:pt x="219100" y="366826"/>
                  </a:lnTo>
                  <a:close/>
                </a:path>
                <a:path w="941704" h="452754">
                  <a:moveTo>
                    <a:pt x="244208" y="364045"/>
                  </a:moveTo>
                  <a:lnTo>
                    <a:pt x="229628" y="364045"/>
                  </a:lnTo>
                  <a:lnTo>
                    <a:pt x="229628" y="450570"/>
                  </a:lnTo>
                  <a:lnTo>
                    <a:pt x="244208" y="450570"/>
                  </a:lnTo>
                  <a:lnTo>
                    <a:pt x="244208" y="364045"/>
                  </a:lnTo>
                  <a:close/>
                </a:path>
                <a:path w="941704" h="452754">
                  <a:moveTo>
                    <a:pt x="244208" y="331152"/>
                  </a:moveTo>
                  <a:lnTo>
                    <a:pt x="229628" y="331152"/>
                  </a:lnTo>
                  <a:lnTo>
                    <a:pt x="229628" y="347980"/>
                  </a:lnTo>
                  <a:lnTo>
                    <a:pt x="244208" y="347980"/>
                  </a:lnTo>
                  <a:lnTo>
                    <a:pt x="244208" y="331152"/>
                  </a:lnTo>
                  <a:close/>
                </a:path>
                <a:path w="941704" h="452754">
                  <a:moveTo>
                    <a:pt x="314706" y="32639"/>
                  </a:moveTo>
                  <a:lnTo>
                    <a:pt x="300507" y="32639"/>
                  </a:lnTo>
                  <a:lnTo>
                    <a:pt x="285762" y="82346"/>
                  </a:lnTo>
                  <a:lnTo>
                    <a:pt x="280847" y="98793"/>
                  </a:lnTo>
                  <a:lnTo>
                    <a:pt x="276479" y="82092"/>
                  </a:lnTo>
                  <a:lnTo>
                    <a:pt x="268744" y="52374"/>
                  </a:lnTo>
                  <a:lnTo>
                    <a:pt x="263613" y="32639"/>
                  </a:lnTo>
                  <a:lnTo>
                    <a:pt x="248640" y="32639"/>
                  </a:lnTo>
                  <a:lnTo>
                    <a:pt x="234950" y="82854"/>
                  </a:lnTo>
                  <a:lnTo>
                    <a:pt x="232168" y="93738"/>
                  </a:lnTo>
                  <a:lnTo>
                    <a:pt x="230771" y="99682"/>
                  </a:lnTo>
                  <a:lnTo>
                    <a:pt x="230517" y="100571"/>
                  </a:lnTo>
                  <a:lnTo>
                    <a:pt x="225437" y="82092"/>
                  </a:lnTo>
                  <a:lnTo>
                    <a:pt x="211747" y="32639"/>
                  </a:lnTo>
                  <a:lnTo>
                    <a:pt x="196659" y="32639"/>
                  </a:lnTo>
                  <a:lnTo>
                    <a:pt x="222910" y="118402"/>
                  </a:lnTo>
                  <a:lnTo>
                    <a:pt x="238252" y="118402"/>
                  </a:lnTo>
                  <a:lnTo>
                    <a:pt x="242938" y="100571"/>
                  </a:lnTo>
                  <a:lnTo>
                    <a:pt x="255625" y="52374"/>
                  </a:lnTo>
                  <a:lnTo>
                    <a:pt x="258914" y="67043"/>
                  </a:lnTo>
                  <a:lnTo>
                    <a:pt x="272605" y="118402"/>
                  </a:lnTo>
                  <a:lnTo>
                    <a:pt x="287832" y="118402"/>
                  </a:lnTo>
                  <a:lnTo>
                    <a:pt x="293966" y="98793"/>
                  </a:lnTo>
                  <a:lnTo>
                    <a:pt x="314706" y="32639"/>
                  </a:lnTo>
                  <a:close/>
                </a:path>
                <a:path w="941704" h="452754">
                  <a:moveTo>
                    <a:pt x="338416" y="364045"/>
                  </a:moveTo>
                  <a:lnTo>
                    <a:pt x="323329" y="364045"/>
                  </a:lnTo>
                  <a:lnTo>
                    <a:pt x="304050" y="416788"/>
                  </a:lnTo>
                  <a:lnTo>
                    <a:pt x="301650" y="423240"/>
                  </a:lnTo>
                  <a:lnTo>
                    <a:pt x="299872" y="428675"/>
                  </a:lnTo>
                  <a:lnTo>
                    <a:pt x="298602" y="433235"/>
                  </a:lnTo>
                  <a:lnTo>
                    <a:pt x="296824" y="427291"/>
                  </a:lnTo>
                  <a:lnTo>
                    <a:pt x="295059" y="421474"/>
                  </a:lnTo>
                  <a:lnTo>
                    <a:pt x="293027" y="415785"/>
                  </a:lnTo>
                  <a:lnTo>
                    <a:pt x="274383" y="364045"/>
                  </a:lnTo>
                  <a:lnTo>
                    <a:pt x="258914" y="364045"/>
                  </a:lnTo>
                  <a:lnTo>
                    <a:pt x="291884" y="450570"/>
                  </a:lnTo>
                  <a:lnTo>
                    <a:pt x="305574" y="450570"/>
                  </a:lnTo>
                  <a:lnTo>
                    <a:pt x="312153" y="433235"/>
                  </a:lnTo>
                  <a:lnTo>
                    <a:pt x="338416" y="364045"/>
                  </a:lnTo>
                  <a:close/>
                </a:path>
                <a:path w="941704" h="452754">
                  <a:moveTo>
                    <a:pt x="404863" y="75387"/>
                  </a:moveTo>
                  <a:lnTo>
                    <a:pt x="404317" y="67297"/>
                  </a:lnTo>
                  <a:lnTo>
                    <a:pt x="404190" y="65366"/>
                  </a:lnTo>
                  <a:lnTo>
                    <a:pt x="402170" y="56515"/>
                  </a:lnTo>
                  <a:lnTo>
                    <a:pt x="398767" y="48856"/>
                  </a:lnTo>
                  <a:lnTo>
                    <a:pt x="394144" y="42633"/>
                  </a:lnTo>
                  <a:lnTo>
                    <a:pt x="393954" y="42379"/>
                  </a:lnTo>
                  <a:lnTo>
                    <a:pt x="389521" y="38481"/>
                  </a:lnTo>
                  <a:lnTo>
                    <a:pt x="389521" y="67297"/>
                  </a:lnTo>
                  <a:lnTo>
                    <a:pt x="341464" y="67297"/>
                  </a:lnTo>
                  <a:lnTo>
                    <a:pt x="341972" y="59829"/>
                  </a:lnTo>
                  <a:lnTo>
                    <a:pt x="344500" y="53759"/>
                  </a:lnTo>
                  <a:lnTo>
                    <a:pt x="353631" y="44907"/>
                  </a:lnTo>
                  <a:lnTo>
                    <a:pt x="359219" y="42633"/>
                  </a:lnTo>
                  <a:lnTo>
                    <a:pt x="373291" y="42633"/>
                  </a:lnTo>
                  <a:lnTo>
                    <a:pt x="389521" y="67297"/>
                  </a:lnTo>
                  <a:lnTo>
                    <a:pt x="389521" y="38481"/>
                  </a:lnTo>
                  <a:lnTo>
                    <a:pt x="388112" y="37236"/>
                  </a:lnTo>
                  <a:lnTo>
                    <a:pt x="381444" y="33553"/>
                  </a:lnTo>
                  <a:lnTo>
                    <a:pt x="374002" y="31356"/>
                  </a:lnTo>
                  <a:lnTo>
                    <a:pt x="365810" y="30619"/>
                  </a:lnTo>
                  <a:lnTo>
                    <a:pt x="357289" y="31369"/>
                  </a:lnTo>
                  <a:lnTo>
                    <a:pt x="328383" y="56984"/>
                  </a:lnTo>
                  <a:lnTo>
                    <a:pt x="325615" y="76276"/>
                  </a:lnTo>
                  <a:lnTo>
                    <a:pt x="326301" y="86144"/>
                  </a:lnTo>
                  <a:lnTo>
                    <a:pt x="349656" y="117436"/>
                  </a:lnTo>
                  <a:lnTo>
                    <a:pt x="366572" y="120294"/>
                  </a:lnTo>
                  <a:lnTo>
                    <a:pt x="373748" y="119849"/>
                  </a:lnTo>
                  <a:lnTo>
                    <a:pt x="380250" y="118491"/>
                  </a:lnTo>
                  <a:lnTo>
                    <a:pt x="386054" y="116243"/>
                  </a:lnTo>
                  <a:lnTo>
                    <a:pt x="391172" y="113093"/>
                  </a:lnTo>
                  <a:lnTo>
                    <a:pt x="397459" y="108407"/>
                  </a:lnTo>
                  <a:lnTo>
                    <a:pt x="397637" y="108280"/>
                  </a:lnTo>
                  <a:lnTo>
                    <a:pt x="402069" y="101447"/>
                  </a:lnTo>
                  <a:lnTo>
                    <a:pt x="404482" y="92595"/>
                  </a:lnTo>
                  <a:lnTo>
                    <a:pt x="389394" y="90830"/>
                  </a:lnTo>
                  <a:lnTo>
                    <a:pt x="387108" y="96901"/>
                  </a:lnTo>
                  <a:lnTo>
                    <a:pt x="384187" y="101447"/>
                  </a:lnTo>
                  <a:lnTo>
                    <a:pt x="376580" y="107010"/>
                  </a:lnTo>
                  <a:lnTo>
                    <a:pt x="372021" y="108407"/>
                  </a:lnTo>
                  <a:lnTo>
                    <a:pt x="359473" y="108407"/>
                  </a:lnTo>
                  <a:lnTo>
                    <a:pt x="353504" y="105879"/>
                  </a:lnTo>
                  <a:lnTo>
                    <a:pt x="348691" y="100812"/>
                  </a:lnTo>
                  <a:lnTo>
                    <a:pt x="343865" y="95885"/>
                  </a:lnTo>
                  <a:lnTo>
                    <a:pt x="341210" y="88671"/>
                  </a:lnTo>
                  <a:lnTo>
                    <a:pt x="340702" y="79184"/>
                  </a:lnTo>
                  <a:lnTo>
                    <a:pt x="404863" y="79184"/>
                  </a:lnTo>
                  <a:lnTo>
                    <a:pt x="404863" y="75387"/>
                  </a:lnTo>
                  <a:close/>
                </a:path>
                <a:path w="941704" h="452754">
                  <a:moveTo>
                    <a:pt x="428955" y="407174"/>
                  </a:moveTo>
                  <a:lnTo>
                    <a:pt x="413359" y="369938"/>
                  </a:lnTo>
                  <a:lnTo>
                    <a:pt x="413359" y="398957"/>
                  </a:lnTo>
                  <a:lnTo>
                    <a:pt x="365048" y="398957"/>
                  </a:lnTo>
                  <a:lnTo>
                    <a:pt x="382930" y="374167"/>
                  </a:lnTo>
                  <a:lnTo>
                    <a:pt x="397129" y="374167"/>
                  </a:lnTo>
                  <a:lnTo>
                    <a:pt x="403212" y="376948"/>
                  </a:lnTo>
                  <a:lnTo>
                    <a:pt x="407898" y="382638"/>
                  </a:lnTo>
                  <a:lnTo>
                    <a:pt x="410946" y="386181"/>
                  </a:lnTo>
                  <a:lnTo>
                    <a:pt x="412724" y="391744"/>
                  </a:lnTo>
                  <a:lnTo>
                    <a:pt x="413359" y="398957"/>
                  </a:lnTo>
                  <a:lnTo>
                    <a:pt x="413359" y="369938"/>
                  </a:lnTo>
                  <a:lnTo>
                    <a:pt x="412000" y="368744"/>
                  </a:lnTo>
                  <a:lnTo>
                    <a:pt x="405282" y="365023"/>
                  </a:lnTo>
                  <a:lnTo>
                    <a:pt x="397789" y="362775"/>
                  </a:lnTo>
                  <a:lnTo>
                    <a:pt x="389521" y="362026"/>
                  </a:lnTo>
                  <a:lnTo>
                    <a:pt x="380923" y="362775"/>
                  </a:lnTo>
                  <a:lnTo>
                    <a:pt x="351777" y="388645"/>
                  </a:lnTo>
                  <a:lnTo>
                    <a:pt x="349008" y="407174"/>
                  </a:lnTo>
                  <a:lnTo>
                    <a:pt x="349034" y="409333"/>
                  </a:lnTo>
                  <a:lnTo>
                    <a:pt x="366191" y="445897"/>
                  </a:lnTo>
                  <a:lnTo>
                    <a:pt x="390283" y="452462"/>
                  </a:lnTo>
                  <a:lnTo>
                    <a:pt x="397535" y="452005"/>
                  </a:lnTo>
                  <a:lnTo>
                    <a:pt x="404088" y="450646"/>
                  </a:lnTo>
                  <a:lnTo>
                    <a:pt x="409943" y="448348"/>
                  </a:lnTo>
                  <a:lnTo>
                    <a:pt x="415137" y="445122"/>
                  </a:lnTo>
                  <a:lnTo>
                    <a:pt x="421424" y="440448"/>
                  </a:lnTo>
                  <a:lnTo>
                    <a:pt x="421601" y="440321"/>
                  </a:lnTo>
                  <a:lnTo>
                    <a:pt x="426034" y="433362"/>
                  </a:lnTo>
                  <a:lnTo>
                    <a:pt x="428447" y="424510"/>
                  </a:lnTo>
                  <a:lnTo>
                    <a:pt x="413232" y="422605"/>
                  </a:lnTo>
                  <a:lnTo>
                    <a:pt x="411073" y="428802"/>
                  </a:lnTo>
                  <a:lnTo>
                    <a:pt x="408025" y="433362"/>
                  </a:lnTo>
                  <a:lnTo>
                    <a:pt x="404228" y="436143"/>
                  </a:lnTo>
                  <a:lnTo>
                    <a:pt x="400418" y="439051"/>
                  </a:lnTo>
                  <a:lnTo>
                    <a:pt x="395732" y="440448"/>
                  </a:lnTo>
                  <a:lnTo>
                    <a:pt x="383184" y="440448"/>
                  </a:lnTo>
                  <a:lnTo>
                    <a:pt x="377088" y="437921"/>
                  </a:lnTo>
                  <a:lnTo>
                    <a:pt x="367461" y="427799"/>
                  </a:lnTo>
                  <a:lnTo>
                    <a:pt x="364667" y="420585"/>
                  </a:lnTo>
                  <a:lnTo>
                    <a:pt x="364159" y="410972"/>
                  </a:lnTo>
                  <a:lnTo>
                    <a:pt x="428828" y="410972"/>
                  </a:lnTo>
                  <a:lnTo>
                    <a:pt x="428955" y="407174"/>
                  </a:lnTo>
                  <a:close/>
                </a:path>
                <a:path w="941704" h="452754">
                  <a:moveTo>
                    <a:pt x="472059" y="35293"/>
                  </a:moveTo>
                  <a:lnTo>
                    <a:pt x="466991" y="32258"/>
                  </a:lnTo>
                  <a:lnTo>
                    <a:pt x="462051" y="30619"/>
                  </a:lnTo>
                  <a:lnTo>
                    <a:pt x="453682" y="30619"/>
                  </a:lnTo>
                  <a:lnTo>
                    <a:pt x="438467" y="45669"/>
                  </a:lnTo>
                  <a:lnTo>
                    <a:pt x="438467" y="32639"/>
                  </a:lnTo>
                  <a:lnTo>
                    <a:pt x="425272" y="32639"/>
                  </a:lnTo>
                  <a:lnTo>
                    <a:pt x="425272" y="118402"/>
                  </a:lnTo>
                  <a:lnTo>
                    <a:pt x="439851" y="118402"/>
                  </a:lnTo>
                  <a:lnTo>
                    <a:pt x="439851" y="67297"/>
                  </a:lnTo>
                  <a:lnTo>
                    <a:pt x="440740" y="61734"/>
                  </a:lnTo>
                  <a:lnTo>
                    <a:pt x="442391" y="56540"/>
                  </a:lnTo>
                  <a:lnTo>
                    <a:pt x="443407" y="53136"/>
                  </a:lnTo>
                  <a:lnTo>
                    <a:pt x="445185" y="50469"/>
                  </a:lnTo>
                  <a:lnTo>
                    <a:pt x="450253" y="46685"/>
                  </a:lnTo>
                  <a:lnTo>
                    <a:pt x="453174" y="45669"/>
                  </a:lnTo>
                  <a:lnTo>
                    <a:pt x="459892" y="45669"/>
                  </a:lnTo>
                  <a:lnTo>
                    <a:pt x="463435" y="46685"/>
                  </a:lnTo>
                  <a:lnTo>
                    <a:pt x="466991" y="48831"/>
                  </a:lnTo>
                  <a:lnTo>
                    <a:pt x="472059" y="35293"/>
                  </a:lnTo>
                  <a:close/>
                </a:path>
                <a:path w="941704" h="452754">
                  <a:moveTo>
                    <a:pt x="565518" y="140792"/>
                  </a:moveTo>
                  <a:lnTo>
                    <a:pt x="468896" y="140792"/>
                  </a:lnTo>
                  <a:lnTo>
                    <a:pt x="468896" y="151282"/>
                  </a:lnTo>
                  <a:lnTo>
                    <a:pt x="565518" y="151282"/>
                  </a:lnTo>
                  <a:lnTo>
                    <a:pt x="565518" y="140792"/>
                  </a:lnTo>
                  <a:close/>
                </a:path>
                <a:path w="941704" h="452754">
                  <a:moveTo>
                    <a:pt x="664413" y="0"/>
                  </a:moveTo>
                  <a:lnTo>
                    <a:pt x="570331" y="0"/>
                  </a:lnTo>
                  <a:lnTo>
                    <a:pt x="570331" y="13919"/>
                  </a:lnTo>
                  <a:lnTo>
                    <a:pt x="609384" y="13919"/>
                  </a:lnTo>
                  <a:lnTo>
                    <a:pt x="609384" y="118402"/>
                  </a:lnTo>
                  <a:lnTo>
                    <a:pt x="625106" y="118402"/>
                  </a:lnTo>
                  <a:lnTo>
                    <a:pt x="625106" y="13919"/>
                  </a:lnTo>
                  <a:lnTo>
                    <a:pt x="664413" y="13919"/>
                  </a:lnTo>
                  <a:lnTo>
                    <a:pt x="664413" y="0"/>
                  </a:lnTo>
                  <a:close/>
                </a:path>
                <a:path w="941704" h="452754">
                  <a:moveTo>
                    <a:pt x="728319" y="35293"/>
                  </a:moveTo>
                  <a:lnTo>
                    <a:pt x="723252" y="32258"/>
                  </a:lnTo>
                  <a:lnTo>
                    <a:pt x="718299" y="30619"/>
                  </a:lnTo>
                  <a:lnTo>
                    <a:pt x="709930" y="30619"/>
                  </a:lnTo>
                  <a:lnTo>
                    <a:pt x="694715" y="45669"/>
                  </a:lnTo>
                  <a:lnTo>
                    <a:pt x="694715" y="32639"/>
                  </a:lnTo>
                  <a:lnTo>
                    <a:pt x="681659" y="32639"/>
                  </a:lnTo>
                  <a:lnTo>
                    <a:pt x="681659" y="118402"/>
                  </a:lnTo>
                  <a:lnTo>
                    <a:pt x="696239" y="118402"/>
                  </a:lnTo>
                  <a:lnTo>
                    <a:pt x="696239" y="67297"/>
                  </a:lnTo>
                  <a:lnTo>
                    <a:pt x="697001" y="61734"/>
                  </a:lnTo>
                  <a:lnTo>
                    <a:pt x="698652" y="56540"/>
                  </a:lnTo>
                  <a:lnTo>
                    <a:pt x="699668" y="53136"/>
                  </a:lnTo>
                  <a:lnTo>
                    <a:pt x="701573" y="50469"/>
                  </a:lnTo>
                  <a:lnTo>
                    <a:pt x="706640" y="46685"/>
                  </a:lnTo>
                  <a:lnTo>
                    <a:pt x="709434" y="45669"/>
                  </a:lnTo>
                  <a:lnTo>
                    <a:pt x="716280" y="45669"/>
                  </a:lnTo>
                  <a:lnTo>
                    <a:pt x="719823" y="46685"/>
                  </a:lnTo>
                  <a:lnTo>
                    <a:pt x="723379" y="48831"/>
                  </a:lnTo>
                  <a:lnTo>
                    <a:pt x="728319" y="35293"/>
                  </a:lnTo>
                  <a:close/>
                </a:path>
                <a:path w="941704" h="452754">
                  <a:moveTo>
                    <a:pt x="812901" y="118402"/>
                  </a:moveTo>
                  <a:lnTo>
                    <a:pt x="811123" y="115112"/>
                  </a:lnTo>
                  <a:lnTo>
                    <a:pt x="809853" y="111696"/>
                  </a:lnTo>
                  <a:lnTo>
                    <a:pt x="809218" y="108153"/>
                  </a:lnTo>
                  <a:lnTo>
                    <a:pt x="809180" y="107772"/>
                  </a:lnTo>
                  <a:lnTo>
                    <a:pt x="808812" y="104495"/>
                  </a:lnTo>
                  <a:lnTo>
                    <a:pt x="808558" y="99428"/>
                  </a:lnTo>
                  <a:lnTo>
                    <a:pt x="808456" y="95250"/>
                  </a:lnTo>
                  <a:lnTo>
                    <a:pt x="808329" y="75387"/>
                  </a:lnTo>
                  <a:lnTo>
                    <a:pt x="808329" y="56540"/>
                  </a:lnTo>
                  <a:lnTo>
                    <a:pt x="808075" y="52120"/>
                  </a:lnTo>
                  <a:lnTo>
                    <a:pt x="807567" y="49593"/>
                  </a:lnTo>
                  <a:lnTo>
                    <a:pt x="806678" y="45669"/>
                  </a:lnTo>
                  <a:lnTo>
                    <a:pt x="805332" y="42760"/>
                  </a:lnTo>
                  <a:lnTo>
                    <a:pt x="805167" y="42379"/>
                  </a:lnTo>
                  <a:lnTo>
                    <a:pt x="803008" y="39725"/>
                  </a:lnTo>
                  <a:lnTo>
                    <a:pt x="800849" y="37198"/>
                  </a:lnTo>
                  <a:lnTo>
                    <a:pt x="797547" y="34912"/>
                  </a:lnTo>
                  <a:lnTo>
                    <a:pt x="792988" y="33274"/>
                  </a:lnTo>
                  <a:lnTo>
                    <a:pt x="788301" y="31496"/>
                  </a:lnTo>
                  <a:lnTo>
                    <a:pt x="782332" y="30619"/>
                  </a:lnTo>
                  <a:lnTo>
                    <a:pt x="767626" y="30619"/>
                  </a:lnTo>
                  <a:lnTo>
                    <a:pt x="761161" y="31623"/>
                  </a:lnTo>
                  <a:lnTo>
                    <a:pt x="749871" y="35674"/>
                  </a:lnTo>
                  <a:lnTo>
                    <a:pt x="745566" y="38582"/>
                  </a:lnTo>
                  <a:lnTo>
                    <a:pt x="742645" y="42379"/>
                  </a:lnTo>
                  <a:lnTo>
                    <a:pt x="739609" y="46050"/>
                  </a:lnTo>
                  <a:lnTo>
                    <a:pt x="737577" y="50977"/>
                  </a:lnTo>
                  <a:lnTo>
                    <a:pt x="736180" y="57048"/>
                  </a:lnTo>
                  <a:lnTo>
                    <a:pt x="750506" y="59080"/>
                  </a:lnTo>
                  <a:lnTo>
                    <a:pt x="752030" y="52882"/>
                  </a:lnTo>
                  <a:lnTo>
                    <a:pt x="754443" y="48704"/>
                  </a:lnTo>
                  <a:lnTo>
                    <a:pt x="761034" y="43891"/>
                  </a:lnTo>
                  <a:lnTo>
                    <a:pt x="766102" y="42760"/>
                  </a:lnTo>
                  <a:lnTo>
                    <a:pt x="780313" y="42760"/>
                  </a:lnTo>
                  <a:lnTo>
                    <a:pt x="785761" y="44272"/>
                  </a:lnTo>
                  <a:lnTo>
                    <a:pt x="789559" y="47561"/>
                  </a:lnTo>
                  <a:lnTo>
                    <a:pt x="792226" y="50101"/>
                  </a:lnTo>
                  <a:lnTo>
                    <a:pt x="793623" y="54267"/>
                  </a:lnTo>
                  <a:lnTo>
                    <a:pt x="793623" y="64008"/>
                  </a:lnTo>
                  <a:lnTo>
                    <a:pt x="793623" y="75387"/>
                  </a:lnTo>
                  <a:lnTo>
                    <a:pt x="793623" y="87033"/>
                  </a:lnTo>
                  <a:lnTo>
                    <a:pt x="792734" y="91960"/>
                  </a:lnTo>
                  <a:lnTo>
                    <a:pt x="791210" y="95250"/>
                  </a:lnTo>
                  <a:lnTo>
                    <a:pt x="789190" y="99428"/>
                  </a:lnTo>
                  <a:lnTo>
                    <a:pt x="786015" y="102844"/>
                  </a:lnTo>
                  <a:lnTo>
                    <a:pt x="781570" y="105244"/>
                  </a:lnTo>
                  <a:lnTo>
                    <a:pt x="777265" y="107772"/>
                  </a:lnTo>
                  <a:lnTo>
                    <a:pt x="772198" y="108915"/>
                  </a:lnTo>
                  <a:lnTo>
                    <a:pt x="760907" y="108915"/>
                  </a:lnTo>
                  <a:lnTo>
                    <a:pt x="749249" y="92849"/>
                  </a:lnTo>
                  <a:lnTo>
                    <a:pt x="749998" y="90576"/>
                  </a:lnTo>
                  <a:lnTo>
                    <a:pt x="780313" y="79311"/>
                  </a:lnTo>
                  <a:lnTo>
                    <a:pt x="788301" y="77546"/>
                  </a:lnTo>
                  <a:lnTo>
                    <a:pt x="793623" y="75387"/>
                  </a:lnTo>
                  <a:lnTo>
                    <a:pt x="793623" y="64008"/>
                  </a:lnTo>
                  <a:lnTo>
                    <a:pt x="788847" y="65392"/>
                  </a:lnTo>
                  <a:lnTo>
                    <a:pt x="782904" y="66662"/>
                  </a:lnTo>
                  <a:lnTo>
                    <a:pt x="775830" y="67856"/>
                  </a:lnTo>
                  <a:lnTo>
                    <a:pt x="761796" y="69697"/>
                  </a:lnTo>
                  <a:lnTo>
                    <a:pt x="757478" y="70332"/>
                  </a:lnTo>
                  <a:lnTo>
                    <a:pt x="754570" y="71094"/>
                  </a:lnTo>
                  <a:lnTo>
                    <a:pt x="750760" y="72237"/>
                  </a:lnTo>
                  <a:lnTo>
                    <a:pt x="747217" y="73748"/>
                  </a:lnTo>
                  <a:lnTo>
                    <a:pt x="744169" y="75895"/>
                  </a:lnTo>
                  <a:lnTo>
                    <a:pt x="741006" y="78054"/>
                  </a:lnTo>
                  <a:lnTo>
                    <a:pt x="738466" y="80835"/>
                  </a:lnTo>
                  <a:lnTo>
                    <a:pt x="736561" y="84251"/>
                  </a:lnTo>
                  <a:lnTo>
                    <a:pt x="734656" y="87795"/>
                  </a:lnTo>
                  <a:lnTo>
                    <a:pt x="733767" y="91579"/>
                  </a:lnTo>
                  <a:lnTo>
                    <a:pt x="733767" y="102971"/>
                  </a:lnTo>
                  <a:lnTo>
                    <a:pt x="736307" y="108788"/>
                  </a:lnTo>
                  <a:lnTo>
                    <a:pt x="741387" y="113461"/>
                  </a:lnTo>
                  <a:lnTo>
                    <a:pt x="746455" y="118021"/>
                  </a:lnTo>
                  <a:lnTo>
                    <a:pt x="753681" y="120294"/>
                  </a:lnTo>
                  <a:lnTo>
                    <a:pt x="768896" y="120294"/>
                  </a:lnTo>
                  <a:lnTo>
                    <a:pt x="794766" y="107772"/>
                  </a:lnTo>
                  <a:lnTo>
                    <a:pt x="795274" y="111823"/>
                  </a:lnTo>
                  <a:lnTo>
                    <a:pt x="796163" y="115366"/>
                  </a:lnTo>
                  <a:lnTo>
                    <a:pt x="797674" y="118402"/>
                  </a:lnTo>
                  <a:lnTo>
                    <a:pt x="812901" y="118402"/>
                  </a:lnTo>
                  <a:close/>
                </a:path>
                <a:path w="941704" h="452754">
                  <a:moveTo>
                    <a:pt x="848398" y="32639"/>
                  </a:moveTo>
                  <a:lnTo>
                    <a:pt x="833818" y="32639"/>
                  </a:lnTo>
                  <a:lnTo>
                    <a:pt x="833818" y="118402"/>
                  </a:lnTo>
                  <a:lnTo>
                    <a:pt x="848398" y="118402"/>
                  </a:lnTo>
                  <a:lnTo>
                    <a:pt x="848398" y="32639"/>
                  </a:lnTo>
                  <a:close/>
                </a:path>
                <a:path w="941704" h="452754">
                  <a:moveTo>
                    <a:pt x="848398" y="0"/>
                  </a:moveTo>
                  <a:lnTo>
                    <a:pt x="833818" y="0"/>
                  </a:lnTo>
                  <a:lnTo>
                    <a:pt x="833818" y="16700"/>
                  </a:lnTo>
                  <a:lnTo>
                    <a:pt x="848398" y="16700"/>
                  </a:lnTo>
                  <a:lnTo>
                    <a:pt x="848398" y="0"/>
                  </a:lnTo>
                  <a:close/>
                </a:path>
                <a:path w="941704" h="452754">
                  <a:moveTo>
                    <a:pt x="941590" y="58953"/>
                  </a:moveTo>
                  <a:lnTo>
                    <a:pt x="941336" y="54140"/>
                  </a:lnTo>
                  <a:lnTo>
                    <a:pt x="940701" y="51485"/>
                  </a:lnTo>
                  <a:lnTo>
                    <a:pt x="939952" y="47307"/>
                  </a:lnTo>
                  <a:lnTo>
                    <a:pt x="938428" y="43776"/>
                  </a:lnTo>
                  <a:lnTo>
                    <a:pt x="938060" y="43268"/>
                  </a:lnTo>
                  <a:lnTo>
                    <a:pt x="934110" y="37693"/>
                  </a:lnTo>
                  <a:lnTo>
                    <a:pt x="930821" y="35293"/>
                  </a:lnTo>
                  <a:lnTo>
                    <a:pt x="926503" y="33401"/>
                  </a:lnTo>
                  <a:lnTo>
                    <a:pt x="922070" y="31623"/>
                  </a:lnTo>
                  <a:lnTo>
                    <a:pt x="917371" y="30619"/>
                  </a:lnTo>
                  <a:lnTo>
                    <a:pt x="912177" y="30619"/>
                  </a:lnTo>
                  <a:lnTo>
                    <a:pt x="903757" y="31508"/>
                  </a:lnTo>
                  <a:lnTo>
                    <a:pt x="896391" y="34188"/>
                  </a:lnTo>
                  <a:lnTo>
                    <a:pt x="890066" y="38620"/>
                  </a:lnTo>
                  <a:lnTo>
                    <a:pt x="884783" y="44780"/>
                  </a:lnTo>
                  <a:lnTo>
                    <a:pt x="884783" y="32639"/>
                  </a:lnTo>
                  <a:lnTo>
                    <a:pt x="871728" y="32639"/>
                  </a:lnTo>
                  <a:lnTo>
                    <a:pt x="871728" y="118402"/>
                  </a:lnTo>
                  <a:lnTo>
                    <a:pt x="886307" y="118402"/>
                  </a:lnTo>
                  <a:lnTo>
                    <a:pt x="886383" y="60337"/>
                  </a:lnTo>
                  <a:lnTo>
                    <a:pt x="888466" y="53136"/>
                  </a:lnTo>
                  <a:lnTo>
                    <a:pt x="893025" y="49212"/>
                  </a:lnTo>
                  <a:lnTo>
                    <a:pt x="897470" y="45288"/>
                  </a:lnTo>
                  <a:lnTo>
                    <a:pt x="898829" y="44780"/>
                  </a:lnTo>
                  <a:lnTo>
                    <a:pt x="902919" y="43268"/>
                  </a:lnTo>
                  <a:lnTo>
                    <a:pt x="912939" y="43268"/>
                  </a:lnTo>
                  <a:lnTo>
                    <a:pt x="916368" y="44145"/>
                  </a:lnTo>
                  <a:lnTo>
                    <a:pt x="922197" y="47688"/>
                  </a:lnTo>
                  <a:lnTo>
                    <a:pt x="924229" y="49974"/>
                  </a:lnTo>
                  <a:lnTo>
                    <a:pt x="925334" y="53136"/>
                  </a:lnTo>
                  <a:lnTo>
                    <a:pt x="926376" y="55918"/>
                  </a:lnTo>
                  <a:lnTo>
                    <a:pt x="927011" y="60337"/>
                  </a:lnTo>
                  <a:lnTo>
                    <a:pt x="927011" y="118402"/>
                  </a:lnTo>
                  <a:lnTo>
                    <a:pt x="941590" y="118402"/>
                  </a:lnTo>
                  <a:lnTo>
                    <a:pt x="941590" y="58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2176" y="2706049"/>
              <a:ext cx="113737" cy="11953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694604" y="3365699"/>
              <a:ext cx="266065" cy="123189"/>
            </a:xfrm>
            <a:custGeom>
              <a:avLst/>
              <a:gdLst/>
              <a:ahLst/>
              <a:cxnLst/>
              <a:rect l="l" t="t" r="r" b="b"/>
              <a:pathLst>
                <a:path w="266064" h="123189">
                  <a:moveTo>
                    <a:pt x="57045" y="0"/>
                  </a:moveTo>
                  <a:lnTo>
                    <a:pt x="15962" y="16822"/>
                  </a:lnTo>
                  <a:lnTo>
                    <a:pt x="85" y="61727"/>
                  </a:lnTo>
                  <a:lnTo>
                    <a:pt x="0" y="63371"/>
                  </a:lnTo>
                  <a:lnTo>
                    <a:pt x="414" y="70875"/>
                  </a:lnTo>
                  <a:lnTo>
                    <a:pt x="20688" y="110542"/>
                  </a:lnTo>
                  <a:lnTo>
                    <a:pt x="57045" y="123074"/>
                  </a:lnTo>
                  <a:lnTo>
                    <a:pt x="64647" y="122621"/>
                  </a:lnTo>
                  <a:lnTo>
                    <a:pt x="94480" y="109667"/>
                  </a:lnTo>
                  <a:lnTo>
                    <a:pt x="56918" y="109667"/>
                  </a:lnTo>
                  <a:lnTo>
                    <a:pt x="48542" y="108884"/>
                  </a:lnTo>
                  <a:lnTo>
                    <a:pt x="19148" y="82597"/>
                  </a:lnTo>
                  <a:lnTo>
                    <a:pt x="16216" y="63371"/>
                  </a:lnTo>
                  <a:lnTo>
                    <a:pt x="16977" y="50943"/>
                  </a:lnTo>
                  <a:lnTo>
                    <a:pt x="41592" y="16443"/>
                  </a:lnTo>
                  <a:lnTo>
                    <a:pt x="57172" y="13534"/>
                  </a:lnTo>
                  <a:lnTo>
                    <a:pt x="94507" y="13534"/>
                  </a:lnTo>
                  <a:lnTo>
                    <a:pt x="93095" y="12206"/>
                  </a:lnTo>
                  <a:lnTo>
                    <a:pt x="86842" y="7842"/>
                  </a:lnTo>
                  <a:lnTo>
                    <a:pt x="79993" y="4428"/>
                  </a:lnTo>
                  <a:lnTo>
                    <a:pt x="72752" y="1976"/>
                  </a:lnTo>
                  <a:lnTo>
                    <a:pt x="65107" y="495"/>
                  </a:lnTo>
                  <a:lnTo>
                    <a:pt x="57045" y="0"/>
                  </a:lnTo>
                  <a:close/>
                </a:path>
                <a:path w="266064" h="123189">
                  <a:moveTo>
                    <a:pt x="94507" y="13534"/>
                  </a:moveTo>
                  <a:lnTo>
                    <a:pt x="65034" y="13534"/>
                  </a:lnTo>
                  <a:lnTo>
                    <a:pt x="72134" y="15557"/>
                  </a:lnTo>
                  <a:lnTo>
                    <a:pt x="78474" y="19479"/>
                  </a:lnTo>
                  <a:lnTo>
                    <a:pt x="97439" y="54659"/>
                  </a:lnTo>
                  <a:lnTo>
                    <a:pt x="97748" y="61727"/>
                  </a:lnTo>
                  <a:lnTo>
                    <a:pt x="97032" y="72543"/>
                  </a:lnTo>
                  <a:lnTo>
                    <a:pt x="73129" y="106552"/>
                  </a:lnTo>
                  <a:lnTo>
                    <a:pt x="56918" y="109667"/>
                  </a:lnTo>
                  <a:lnTo>
                    <a:pt x="94480" y="109667"/>
                  </a:lnTo>
                  <a:lnTo>
                    <a:pt x="113525" y="70575"/>
                  </a:lnTo>
                  <a:lnTo>
                    <a:pt x="113977" y="61727"/>
                  </a:lnTo>
                  <a:lnTo>
                    <a:pt x="113547" y="53046"/>
                  </a:lnTo>
                  <a:lnTo>
                    <a:pt x="98540" y="17328"/>
                  </a:lnTo>
                  <a:lnTo>
                    <a:pt x="94507" y="13534"/>
                  </a:lnTo>
                  <a:close/>
                </a:path>
                <a:path w="266064" h="123189">
                  <a:moveTo>
                    <a:pt x="150622" y="34911"/>
                  </a:moveTo>
                  <a:lnTo>
                    <a:pt x="136039" y="34911"/>
                  </a:lnTo>
                  <a:lnTo>
                    <a:pt x="136096" y="95500"/>
                  </a:lnTo>
                  <a:lnTo>
                    <a:pt x="136293" y="99042"/>
                  </a:lnTo>
                  <a:lnTo>
                    <a:pt x="137815" y="106125"/>
                  </a:lnTo>
                  <a:lnTo>
                    <a:pt x="139336" y="109794"/>
                  </a:lnTo>
                  <a:lnTo>
                    <a:pt x="141493" y="112702"/>
                  </a:lnTo>
                  <a:lnTo>
                    <a:pt x="143648" y="115738"/>
                  </a:lnTo>
                  <a:lnTo>
                    <a:pt x="146818" y="118141"/>
                  </a:lnTo>
                  <a:lnTo>
                    <a:pt x="151255" y="120039"/>
                  </a:lnTo>
                  <a:lnTo>
                    <a:pt x="155694" y="122063"/>
                  </a:lnTo>
                  <a:lnTo>
                    <a:pt x="160512" y="122948"/>
                  </a:lnTo>
                  <a:lnTo>
                    <a:pt x="165583" y="122948"/>
                  </a:lnTo>
                  <a:lnTo>
                    <a:pt x="173786" y="122045"/>
                  </a:lnTo>
                  <a:lnTo>
                    <a:pt x="181085" y="119327"/>
                  </a:lnTo>
                  <a:lnTo>
                    <a:pt x="187480" y="114783"/>
                  </a:lnTo>
                  <a:lnTo>
                    <a:pt x="191230" y="110426"/>
                  </a:lnTo>
                  <a:lnTo>
                    <a:pt x="164062" y="110426"/>
                  </a:lnTo>
                  <a:lnTo>
                    <a:pt x="160385" y="109287"/>
                  </a:lnTo>
                  <a:lnTo>
                    <a:pt x="157468" y="107137"/>
                  </a:lnTo>
                  <a:lnTo>
                    <a:pt x="154425" y="104987"/>
                  </a:lnTo>
                  <a:lnTo>
                    <a:pt x="152524" y="101950"/>
                  </a:lnTo>
                  <a:lnTo>
                    <a:pt x="151604" y="97903"/>
                  </a:lnTo>
                  <a:lnTo>
                    <a:pt x="151003" y="95500"/>
                  </a:lnTo>
                  <a:lnTo>
                    <a:pt x="150622" y="90313"/>
                  </a:lnTo>
                  <a:lnTo>
                    <a:pt x="150622" y="34911"/>
                  </a:lnTo>
                  <a:close/>
                </a:path>
                <a:path w="266064" h="123189">
                  <a:moveTo>
                    <a:pt x="206032" y="108402"/>
                  </a:moveTo>
                  <a:lnTo>
                    <a:pt x="192972" y="108402"/>
                  </a:lnTo>
                  <a:lnTo>
                    <a:pt x="192972" y="121051"/>
                  </a:lnTo>
                  <a:lnTo>
                    <a:pt x="206032" y="121051"/>
                  </a:lnTo>
                  <a:lnTo>
                    <a:pt x="206032" y="108402"/>
                  </a:lnTo>
                  <a:close/>
                </a:path>
                <a:path w="266064" h="123189">
                  <a:moveTo>
                    <a:pt x="206032" y="34911"/>
                  </a:moveTo>
                  <a:lnTo>
                    <a:pt x="191451" y="34911"/>
                  </a:lnTo>
                  <a:lnTo>
                    <a:pt x="191451" y="88416"/>
                  </a:lnTo>
                  <a:lnTo>
                    <a:pt x="190563" y="93982"/>
                  </a:lnTo>
                  <a:lnTo>
                    <a:pt x="188986" y="98030"/>
                  </a:lnTo>
                  <a:lnTo>
                    <a:pt x="187393" y="101697"/>
                  </a:lnTo>
                  <a:lnTo>
                    <a:pt x="184730" y="104860"/>
                  </a:lnTo>
                  <a:lnTo>
                    <a:pt x="180799" y="107010"/>
                  </a:lnTo>
                  <a:lnTo>
                    <a:pt x="176996" y="109287"/>
                  </a:lnTo>
                  <a:lnTo>
                    <a:pt x="172938" y="110426"/>
                  </a:lnTo>
                  <a:lnTo>
                    <a:pt x="191230" y="110426"/>
                  </a:lnTo>
                  <a:lnTo>
                    <a:pt x="192972" y="108402"/>
                  </a:lnTo>
                  <a:lnTo>
                    <a:pt x="206032" y="108402"/>
                  </a:lnTo>
                  <a:lnTo>
                    <a:pt x="206032" y="34911"/>
                  </a:lnTo>
                  <a:close/>
                </a:path>
                <a:path w="266064" h="123189">
                  <a:moveTo>
                    <a:pt x="249016" y="46295"/>
                  </a:moveTo>
                  <a:lnTo>
                    <a:pt x="234435" y="46295"/>
                  </a:lnTo>
                  <a:lnTo>
                    <a:pt x="234435" y="104607"/>
                  </a:lnTo>
                  <a:lnTo>
                    <a:pt x="249397" y="122189"/>
                  </a:lnTo>
                  <a:lnTo>
                    <a:pt x="258019" y="122189"/>
                  </a:lnTo>
                  <a:lnTo>
                    <a:pt x="261696" y="121809"/>
                  </a:lnTo>
                  <a:lnTo>
                    <a:pt x="265880" y="120924"/>
                  </a:lnTo>
                  <a:lnTo>
                    <a:pt x="263810" y="108529"/>
                  </a:lnTo>
                  <a:lnTo>
                    <a:pt x="255103" y="108529"/>
                  </a:lnTo>
                  <a:lnTo>
                    <a:pt x="253455" y="108149"/>
                  </a:lnTo>
                  <a:lnTo>
                    <a:pt x="252313" y="107516"/>
                  </a:lnTo>
                  <a:lnTo>
                    <a:pt x="251173" y="106757"/>
                  </a:lnTo>
                  <a:lnTo>
                    <a:pt x="250285" y="105872"/>
                  </a:lnTo>
                  <a:lnTo>
                    <a:pt x="249777" y="104607"/>
                  </a:lnTo>
                  <a:lnTo>
                    <a:pt x="249270" y="103469"/>
                  </a:lnTo>
                  <a:lnTo>
                    <a:pt x="249016" y="100812"/>
                  </a:lnTo>
                  <a:lnTo>
                    <a:pt x="249016" y="46295"/>
                  </a:lnTo>
                  <a:close/>
                </a:path>
                <a:path w="266064" h="123189">
                  <a:moveTo>
                    <a:pt x="263725" y="108022"/>
                  </a:moveTo>
                  <a:lnTo>
                    <a:pt x="261062" y="108402"/>
                  </a:lnTo>
                  <a:lnTo>
                    <a:pt x="258907" y="108529"/>
                  </a:lnTo>
                  <a:lnTo>
                    <a:pt x="263810" y="108529"/>
                  </a:lnTo>
                  <a:lnTo>
                    <a:pt x="263725" y="108022"/>
                  </a:lnTo>
                  <a:close/>
                </a:path>
                <a:path w="266064" h="123189">
                  <a:moveTo>
                    <a:pt x="263725" y="34911"/>
                  </a:moveTo>
                  <a:lnTo>
                    <a:pt x="223657" y="34911"/>
                  </a:lnTo>
                  <a:lnTo>
                    <a:pt x="223657" y="46295"/>
                  </a:lnTo>
                  <a:lnTo>
                    <a:pt x="263725" y="46295"/>
                  </a:lnTo>
                  <a:lnTo>
                    <a:pt x="263725" y="34911"/>
                  </a:lnTo>
                  <a:close/>
                </a:path>
                <a:path w="266064" h="123189">
                  <a:moveTo>
                    <a:pt x="249016" y="4805"/>
                  </a:moveTo>
                  <a:lnTo>
                    <a:pt x="234435" y="13534"/>
                  </a:lnTo>
                  <a:lnTo>
                    <a:pt x="234435" y="34911"/>
                  </a:lnTo>
                  <a:lnTo>
                    <a:pt x="249016" y="34911"/>
                  </a:lnTo>
                  <a:lnTo>
                    <a:pt x="249016" y="4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2477" y="2751460"/>
              <a:ext cx="172952" cy="12143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632280" y="3036696"/>
              <a:ext cx="221615" cy="441325"/>
            </a:xfrm>
            <a:custGeom>
              <a:avLst/>
              <a:gdLst/>
              <a:ahLst/>
              <a:cxnLst/>
              <a:rect l="l" t="t" r="r" b="b"/>
              <a:pathLst>
                <a:path w="221614" h="441325">
                  <a:moveTo>
                    <a:pt x="0" y="220599"/>
                  </a:moveTo>
                  <a:lnTo>
                    <a:pt x="0" y="0"/>
                  </a:lnTo>
                </a:path>
                <a:path w="221614" h="441325">
                  <a:moveTo>
                    <a:pt x="0" y="220599"/>
                  </a:moveTo>
                  <a:lnTo>
                    <a:pt x="221261" y="220599"/>
                  </a:lnTo>
                </a:path>
                <a:path w="221614" h="441325">
                  <a:moveTo>
                    <a:pt x="0" y="0"/>
                  </a:moveTo>
                  <a:lnTo>
                    <a:pt x="221261" y="0"/>
                  </a:lnTo>
                </a:path>
                <a:path w="221614" h="441325">
                  <a:moveTo>
                    <a:pt x="110694" y="441199"/>
                  </a:moveTo>
                  <a:lnTo>
                    <a:pt x="110694" y="220599"/>
                  </a:lnTo>
                </a:path>
                <a:path w="221614" h="441325">
                  <a:moveTo>
                    <a:pt x="221261" y="220599"/>
                  </a:moveTo>
                  <a:lnTo>
                    <a:pt x="221261" y="0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584224" y="2871247"/>
              <a:ext cx="334010" cy="153035"/>
            </a:xfrm>
            <a:custGeom>
              <a:avLst/>
              <a:gdLst/>
              <a:ahLst/>
              <a:cxnLst/>
              <a:rect l="l" t="t" r="r" b="b"/>
              <a:pathLst>
                <a:path w="334010" h="153035">
                  <a:moveTo>
                    <a:pt x="50084" y="0"/>
                  </a:moveTo>
                  <a:lnTo>
                    <a:pt x="0" y="0"/>
                  </a:lnTo>
                  <a:lnTo>
                    <a:pt x="0" y="118014"/>
                  </a:lnTo>
                  <a:lnTo>
                    <a:pt x="49957" y="118014"/>
                  </a:lnTo>
                  <a:lnTo>
                    <a:pt x="56297" y="117382"/>
                  </a:lnTo>
                  <a:lnTo>
                    <a:pt x="61749" y="115991"/>
                  </a:lnTo>
                  <a:lnTo>
                    <a:pt x="67329" y="114726"/>
                  </a:lnTo>
                  <a:lnTo>
                    <a:pt x="72020" y="112702"/>
                  </a:lnTo>
                  <a:lnTo>
                    <a:pt x="75952" y="110046"/>
                  </a:lnTo>
                  <a:lnTo>
                    <a:pt x="79756" y="107516"/>
                  </a:lnTo>
                  <a:lnTo>
                    <a:pt x="83302" y="104100"/>
                  </a:lnTo>
                  <a:lnTo>
                    <a:pt x="15722" y="104100"/>
                  </a:lnTo>
                  <a:lnTo>
                    <a:pt x="15722" y="13912"/>
                  </a:lnTo>
                  <a:lnTo>
                    <a:pt x="83799" y="13912"/>
                  </a:lnTo>
                  <a:lnTo>
                    <a:pt x="74429" y="6070"/>
                  </a:lnTo>
                  <a:lnTo>
                    <a:pt x="68724" y="3162"/>
                  </a:lnTo>
                  <a:lnTo>
                    <a:pt x="61876" y="1643"/>
                  </a:lnTo>
                  <a:lnTo>
                    <a:pt x="57058" y="505"/>
                  </a:lnTo>
                  <a:lnTo>
                    <a:pt x="50084" y="0"/>
                  </a:lnTo>
                  <a:close/>
                </a:path>
                <a:path w="334010" h="153035">
                  <a:moveTo>
                    <a:pt x="83799" y="13912"/>
                  </a:moveTo>
                  <a:lnTo>
                    <a:pt x="49957" y="13912"/>
                  </a:lnTo>
                  <a:lnTo>
                    <a:pt x="56678" y="14672"/>
                  </a:lnTo>
                  <a:lnTo>
                    <a:pt x="66695" y="18594"/>
                  </a:lnTo>
                  <a:lnTo>
                    <a:pt x="81784" y="58058"/>
                  </a:lnTo>
                  <a:lnTo>
                    <a:pt x="81750" y="67292"/>
                  </a:lnTo>
                  <a:lnTo>
                    <a:pt x="80769" y="74629"/>
                  </a:lnTo>
                  <a:lnTo>
                    <a:pt x="78614" y="80826"/>
                  </a:lnTo>
                  <a:lnTo>
                    <a:pt x="76586" y="87151"/>
                  </a:lnTo>
                  <a:lnTo>
                    <a:pt x="48817" y="104100"/>
                  </a:lnTo>
                  <a:lnTo>
                    <a:pt x="83302" y="104100"/>
                  </a:lnTo>
                  <a:lnTo>
                    <a:pt x="83432" y="103974"/>
                  </a:lnTo>
                  <a:lnTo>
                    <a:pt x="90026" y="94867"/>
                  </a:lnTo>
                  <a:lnTo>
                    <a:pt x="92688" y="89048"/>
                  </a:lnTo>
                  <a:lnTo>
                    <a:pt x="94717" y="82218"/>
                  </a:lnTo>
                  <a:lnTo>
                    <a:pt x="96873" y="75261"/>
                  </a:lnTo>
                  <a:lnTo>
                    <a:pt x="97887" y="67292"/>
                  </a:lnTo>
                  <a:lnTo>
                    <a:pt x="97878" y="58058"/>
                  </a:lnTo>
                  <a:lnTo>
                    <a:pt x="97602" y="50651"/>
                  </a:lnTo>
                  <a:lnTo>
                    <a:pt x="85462" y="15304"/>
                  </a:lnTo>
                  <a:lnTo>
                    <a:pt x="83799" y="13912"/>
                  </a:lnTo>
                  <a:close/>
                </a:path>
                <a:path w="334010" h="153035">
                  <a:moveTo>
                    <a:pt x="135420" y="32506"/>
                  </a:moveTo>
                  <a:lnTo>
                    <a:pt x="120837" y="32506"/>
                  </a:lnTo>
                  <a:lnTo>
                    <a:pt x="120888" y="92590"/>
                  </a:lnTo>
                  <a:lnTo>
                    <a:pt x="135926" y="117003"/>
                  </a:lnTo>
                  <a:lnTo>
                    <a:pt x="140365" y="119026"/>
                  </a:lnTo>
                  <a:lnTo>
                    <a:pt x="145056" y="119912"/>
                  </a:lnTo>
                  <a:lnTo>
                    <a:pt x="150127" y="119912"/>
                  </a:lnTo>
                  <a:lnTo>
                    <a:pt x="158310" y="119011"/>
                  </a:lnTo>
                  <a:lnTo>
                    <a:pt x="165565" y="116307"/>
                  </a:lnTo>
                  <a:lnTo>
                    <a:pt x="171917" y="111801"/>
                  </a:lnTo>
                  <a:lnTo>
                    <a:pt x="175633" y="107516"/>
                  </a:lnTo>
                  <a:lnTo>
                    <a:pt x="148733" y="107516"/>
                  </a:lnTo>
                  <a:lnTo>
                    <a:pt x="145056" y="106377"/>
                  </a:lnTo>
                  <a:lnTo>
                    <a:pt x="142139" y="104227"/>
                  </a:lnTo>
                  <a:lnTo>
                    <a:pt x="139096" y="102077"/>
                  </a:lnTo>
                  <a:lnTo>
                    <a:pt x="137195" y="99042"/>
                  </a:lnTo>
                  <a:lnTo>
                    <a:pt x="135672" y="92590"/>
                  </a:lnTo>
                  <a:lnTo>
                    <a:pt x="135420" y="87530"/>
                  </a:lnTo>
                  <a:lnTo>
                    <a:pt x="135420" y="32506"/>
                  </a:lnTo>
                  <a:close/>
                </a:path>
                <a:path w="334010" h="153035">
                  <a:moveTo>
                    <a:pt x="190323" y="105492"/>
                  </a:moveTo>
                  <a:lnTo>
                    <a:pt x="177389" y="105492"/>
                  </a:lnTo>
                  <a:lnTo>
                    <a:pt x="177389" y="118014"/>
                  </a:lnTo>
                  <a:lnTo>
                    <a:pt x="190323" y="118014"/>
                  </a:lnTo>
                  <a:lnTo>
                    <a:pt x="190323" y="105492"/>
                  </a:lnTo>
                  <a:close/>
                </a:path>
                <a:path w="334010" h="153035">
                  <a:moveTo>
                    <a:pt x="190323" y="32506"/>
                  </a:moveTo>
                  <a:lnTo>
                    <a:pt x="175868" y="32506"/>
                  </a:lnTo>
                  <a:lnTo>
                    <a:pt x="175868" y="85633"/>
                  </a:lnTo>
                  <a:lnTo>
                    <a:pt x="174980" y="91198"/>
                  </a:lnTo>
                  <a:lnTo>
                    <a:pt x="173459" y="94993"/>
                  </a:lnTo>
                  <a:lnTo>
                    <a:pt x="171810" y="98915"/>
                  </a:lnTo>
                  <a:lnTo>
                    <a:pt x="169147" y="101950"/>
                  </a:lnTo>
                  <a:lnTo>
                    <a:pt x="165343" y="104100"/>
                  </a:lnTo>
                  <a:lnTo>
                    <a:pt x="161540" y="106377"/>
                  </a:lnTo>
                  <a:lnTo>
                    <a:pt x="157482" y="107516"/>
                  </a:lnTo>
                  <a:lnTo>
                    <a:pt x="175633" y="107516"/>
                  </a:lnTo>
                  <a:lnTo>
                    <a:pt x="177389" y="105492"/>
                  </a:lnTo>
                  <a:lnTo>
                    <a:pt x="190323" y="105492"/>
                  </a:lnTo>
                  <a:lnTo>
                    <a:pt x="190323" y="32506"/>
                  </a:lnTo>
                  <a:close/>
                </a:path>
                <a:path w="334010" h="153035">
                  <a:moveTo>
                    <a:pt x="233053" y="43765"/>
                  </a:moveTo>
                  <a:lnTo>
                    <a:pt x="218598" y="43765"/>
                  </a:lnTo>
                  <a:lnTo>
                    <a:pt x="218711" y="102962"/>
                  </a:lnTo>
                  <a:lnTo>
                    <a:pt x="219106" y="107389"/>
                  </a:lnTo>
                  <a:lnTo>
                    <a:pt x="220374" y="110046"/>
                  </a:lnTo>
                  <a:lnTo>
                    <a:pt x="221515" y="112829"/>
                  </a:lnTo>
                  <a:lnTo>
                    <a:pt x="223544" y="114979"/>
                  </a:lnTo>
                  <a:lnTo>
                    <a:pt x="229377" y="118268"/>
                  </a:lnTo>
                  <a:lnTo>
                    <a:pt x="233434" y="119153"/>
                  </a:lnTo>
                  <a:lnTo>
                    <a:pt x="241929" y="119153"/>
                  </a:lnTo>
                  <a:lnTo>
                    <a:pt x="245606" y="118774"/>
                  </a:lnTo>
                  <a:lnTo>
                    <a:pt x="249664" y="117889"/>
                  </a:lnTo>
                  <a:lnTo>
                    <a:pt x="247716" y="105619"/>
                  </a:lnTo>
                  <a:lnTo>
                    <a:pt x="239139" y="105619"/>
                  </a:lnTo>
                  <a:lnTo>
                    <a:pt x="237365" y="105239"/>
                  </a:lnTo>
                  <a:lnTo>
                    <a:pt x="236223" y="104607"/>
                  </a:lnTo>
                  <a:lnTo>
                    <a:pt x="235083" y="103847"/>
                  </a:lnTo>
                  <a:lnTo>
                    <a:pt x="234321" y="102962"/>
                  </a:lnTo>
                  <a:lnTo>
                    <a:pt x="233814" y="101697"/>
                  </a:lnTo>
                  <a:lnTo>
                    <a:pt x="233307" y="100559"/>
                  </a:lnTo>
                  <a:lnTo>
                    <a:pt x="233053" y="97903"/>
                  </a:lnTo>
                  <a:lnTo>
                    <a:pt x="233053" y="43765"/>
                  </a:lnTo>
                  <a:close/>
                </a:path>
                <a:path w="334010" h="153035">
                  <a:moveTo>
                    <a:pt x="247636" y="105112"/>
                  </a:moveTo>
                  <a:lnTo>
                    <a:pt x="244972" y="105492"/>
                  </a:lnTo>
                  <a:lnTo>
                    <a:pt x="242817" y="105619"/>
                  </a:lnTo>
                  <a:lnTo>
                    <a:pt x="247716" y="105619"/>
                  </a:lnTo>
                  <a:lnTo>
                    <a:pt x="247636" y="105112"/>
                  </a:lnTo>
                  <a:close/>
                </a:path>
                <a:path w="334010" h="153035">
                  <a:moveTo>
                    <a:pt x="247636" y="32506"/>
                  </a:moveTo>
                  <a:lnTo>
                    <a:pt x="207948" y="32506"/>
                  </a:lnTo>
                  <a:lnTo>
                    <a:pt x="207948" y="43765"/>
                  </a:lnTo>
                  <a:lnTo>
                    <a:pt x="247636" y="43765"/>
                  </a:lnTo>
                  <a:lnTo>
                    <a:pt x="247636" y="32506"/>
                  </a:lnTo>
                  <a:close/>
                </a:path>
                <a:path w="334010" h="153035">
                  <a:moveTo>
                    <a:pt x="233053" y="2655"/>
                  </a:moveTo>
                  <a:lnTo>
                    <a:pt x="218598" y="11257"/>
                  </a:lnTo>
                  <a:lnTo>
                    <a:pt x="218598" y="32506"/>
                  </a:lnTo>
                  <a:lnTo>
                    <a:pt x="233053" y="32506"/>
                  </a:lnTo>
                  <a:lnTo>
                    <a:pt x="233053" y="2655"/>
                  </a:lnTo>
                  <a:close/>
                </a:path>
                <a:path w="334010" h="153035">
                  <a:moveTo>
                    <a:pt x="260949" y="137368"/>
                  </a:moveTo>
                  <a:lnTo>
                    <a:pt x="262597" y="151029"/>
                  </a:lnTo>
                  <a:lnTo>
                    <a:pt x="266021" y="152167"/>
                  </a:lnTo>
                  <a:lnTo>
                    <a:pt x="269064" y="152800"/>
                  </a:lnTo>
                  <a:lnTo>
                    <a:pt x="276545" y="152800"/>
                  </a:lnTo>
                  <a:lnTo>
                    <a:pt x="280475" y="151662"/>
                  </a:lnTo>
                  <a:lnTo>
                    <a:pt x="283899" y="149385"/>
                  </a:lnTo>
                  <a:lnTo>
                    <a:pt x="287196" y="147234"/>
                  </a:lnTo>
                  <a:lnTo>
                    <a:pt x="290112" y="143692"/>
                  </a:lnTo>
                  <a:lnTo>
                    <a:pt x="292911" y="138633"/>
                  </a:lnTo>
                  <a:lnTo>
                    <a:pt x="266909" y="138633"/>
                  </a:lnTo>
                  <a:lnTo>
                    <a:pt x="264119" y="138253"/>
                  </a:lnTo>
                  <a:lnTo>
                    <a:pt x="260949" y="137368"/>
                  </a:lnTo>
                  <a:close/>
                </a:path>
                <a:path w="334010" h="153035">
                  <a:moveTo>
                    <a:pt x="270586" y="32506"/>
                  </a:moveTo>
                  <a:lnTo>
                    <a:pt x="254989" y="32506"/>
                  </a:lnTo>
                  <a:lnTo>
                    <a:pt x="287450" y="118141"/>
                  </a:lnTo>
                  <a:lnTo>
                    <a:pt x="286942" y="119786"/>
                  </a:lnTo>
                  <a:lnTo>
                    <a:pt x="286435" y="120924"/>
                  </a:lnTo>
                  <a:lnTo>
                    <a:pt x="284153" y="127501"/>
                  </a:lnTo>
                  <a:lnTo>
                    <a:pt x="282632" y="131043"/>
                  </a:lnTo>
                  <a:lnTo>
                    <a:pt x="281744" y="132561"/>
                  </a:lnTo>
                  <a:lnTo>
                    <a:pt x="280475" y="134458"/>
                  </a:lnTo>
                  <a:lnTo>
                    <a:pt x="278954" y="135976"/>
                  </a:lnTo>
                  <a:lnTo>
                    <a:pt x="277053" y="136988"/>
                  </a:lnTo>
                  <a:lnTo>
                    <a:pt x="275023" y="138127"/>
                  </a:lnTo>
                  <a:lnTo>
                    <a:pt x="272487" y="138633"/>
                  </a:lnTo>
                  <a:lnTo>
                    <a:pt x="292911" y="138633"/>
                  </a:lnTo>
                  <a:lnTo>
                    <a:pt x="294678" y="135343"/>
                  </a:lnTo>
                  <a:lnTo>
                    <a:pt x="297467" y="128893"/>
                  </a:lnTo>
                  <a:lnTo>
                    <a:pt x="300890" y="119533"/>
                  </a:lnTo>
                  <a:lnTo>
                    <a:pt x="307521" y="101824"/>
                  </a:lnTo>
                  <a:lnTo>
                    <a:pt x="294678" y="101824"/>
                  </a:lnTo>
                  <a:lnTo>
                    <a:pt x="292902" y="94867"/>
                  </a:lnTo>
                  <a:lnTo>
                    <a:pt x="290747" y="88290"/>
                  </a:lnTo>
                  <a:lnTo>
                    <a:pt x="270586" y="32506"/>
                  </a:lnTo>
                  <a:close/>
                </a:path>
                <a:path w="334010" h="153035">
                  <a:moveTo>
                    <a:pt x="333477" y="32506"/>
                  </a:moveTo>
                  <a:lnTo>
                    <a:pt x="319022" y="32506"/>
                  </a:lnTo>
                  <a:lnTo>
                    <a:pt x="300636" y="82344"/>
                  </a:lnTo>
                  <a:lnTo>
                    <a:pt x="298354" y="88668"/>
                  </a:lnTo>
                  <a:lnTo>
                    <a:pt x="296326" y="95120"/>
                  </a:lnTo>
                  <a:lnTo>
                    <a:pt x="294678" y="101824"/>
                  </a:lnTo>
                  <a:lnTo>
                    <a:pt x="307521" y="101824"/>
                  </a:lnTo>
                  <a:lnTo>
                    <a:pt x="333477" y="325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01741" y="3036696"/>
              <a:ext cx="221615" cy="441325"/>
            </a:xfrm>
            <a:custGeom>
              <a:avLst/>
              <a:gdLst/>
              <a:ahLst/>
              <a:cxnLst/>
              <a:rect l="l" t="t" r="r" b="b"/>
              <a:pathLst>
                <a:path w="221614" h="441325">
                  <a:moveTo>
                    <a:pt x="0" y="220599"/>
                  </a:moveTo>
                  <a:lnTo>
                    <a:pt x="0" y="0"/>
                  </a:lnTo>
                </a:path>
                <a:path w="221614" h="441325">
                  <a:moveTo>
                    <a:pt x="0" y="220599"/>
                  </a:moveTo>
                  <a:lnTo>
                    <a:pt x="221135" y="220599"/>
                  </a:lnTo>
                </a:path>
                <a:path w="221614" h="441325">
                  <a:moveTo>
                    <a:pt x="0" y="0"/>
                  </a:moveTo>
                  <a:lnTo>
                    <a:pt x="221135" y="0"/>
                  </a:lnTo>
                </a:path>
                <a:path w="221614" h="441325">
                  <a:moveTo>
                    <a:pt x="110567" y="441199"/>
                  </a:moveTo>
                  <a:lnTo>
                    <a:pt x="110567" y="220599"/>
                  </a:lnTo>
                </a:path>
                <a:path w="221614" h="441325">
                  <a:moveTo>
                    <a:pt x="221135" y="220599"/>
                  </a:moveTo>
                  <a:lnTo>
                    <a:pt x="221135" y="0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85772" y="2869350"/>
              <a:ext cx="266065" cy="123189"/>
            </a:xfrm>
            <a:custGeom>
              <a:avLst/>
              <a:gdLst/>
              <a:ahLst/>
              <a:cxnLst/>
              <a:rect l="l" t="t" r="r" b="b"/>
              <a:pathLst>
                <a:path w="266064" h="123189">
                  <a:moveTo>
                    <a:pt x="57051" y="0"/>
                  </a:moveTo>
                  <a:lnTo>
                    <a:pt x="15969" y="16696"/>
                  </a:lnTo>
                  <a:lnTo>
                    <a:pt x="100" y="61600"/>
                  </a:lnTo>
                  <a:lnTo>
                    <a:pt x="0" y="63244"/>
                  </a:lnTo>
                  <a:lnTo>
                    <a:pt x="420" y="70802"/>
                  </a:lnTo>
                  <a:lnTo>
                    <a:pt x="20694" y="110468"/>
                  </a:lnTo>
                  <a:lnTo>
                    <a:pt x="57051" y="122948"/>
                  </a:lnTo>
                  <a:lnTo>
                    <a:pt x="64635" y="122495"/>
                  </a:lnTo>
                  <a:lnTo>
                    <a:pt x="94519" y="109540"/>
                  </a:lnTo>
                  <a:lnTo>
                    <a:pt x="56924" y="109540"/>
                  </a:lnTo>
                  <a:lnTo>
                    <a:pt x="48547" y="108757"/>
                  </a:lnTo>
                  <a:lnTo>
                    <a:pt x="19154" y="82518"/>
                  </a:lnTo>
                  <a:lnTo>
                    <a:pt x="16222" y="63244"/>
                  </a:lnTo>
                  <a:lnTo>
                    <a:pt x="16983" y="50817"/>
                  </a:lnTo>
                  <a:lnTo>
                    <a:pt x="41598" y="16380"/>
                  </a:lnTo>
                  <a:lnTo>
                    <a:pt x="57178" y="13534"/>
                  </a:lnTo>
                  <a:lnTo>
                    <a:pt x="94602" y="13534"/>
                  </a:lnTo>
                  <a:lnTo>
                    <a:pt x="93101" y="12132"/>
                  </a:lnTo>
                  <a:lnTo>
                    <a:pt x="86849" y="7842"/>
                  </a:lnTo>
                  <a:lnTo>
                    <a:pt x="80000" y="4375"/>
                  </a:lnTo>
                  <a:lnTo>
                    <a:pt x="72758" y="1928"/>
                  </a:lnTo>
                  <a:lnTo>
                    <a:pt x="65113" y="478"/>
                  </a:lnTo>
                  <a:lnTo>
                    <a:pt x="57051" y="0"/>
                  </a:lnTo>
                  <a:close/>
                </a:path>
                <a:path w="266064" h="123189">
                  <a:moveTo>
                    <a:pt x="94602" y="13534"/>
                  </a:moveTo>
                  <a:lnTo>
                    <a:pt x="65039" y="13534"/>
                  </a:lnTo>
                  <a:lnTo>
                    <a:pt x="72140" y="15431"/>
                  </a:lnTo>
                  <a:lnTo>
                    <a:pt x="84693" y="23399"/>
                  </a:lnTo>
                  <a:lnTo>
                    <a:pt x="97753" y="61600"/>
                  </a:lnTo>
                  <a:lnTo>
                    <a:pt x="97038" y="72417"/>
                  </a:lnTo>
                  <a:lnTo>
                    <a:pt x="73134" y="106425"/>
                  </a:lnTo>
                  <a:lnTo>
                    <a:pt x="56924" y="109540"/>
                  </a:lnTo>
                  <a:lnTo>
                    <a:pt x="94519" y="109540"/>
                  </a:lnTo>
                  <a:lnTo>
                    <a:pt x="113529" y="70502"/>
                  </a:lnTo>
                  <a:lnTo>
                    <a:pt x="113976" y="61600"/>
                  </a:lnTo>
                  <a:lnTo>
                    <a:pt x="113553" y="53027"/>
                  </a:lnTo>
                  <a:lnTo>
                    <a:pt x="98545" y="17217"/>
                  </a:lnTo>
                  <a:lnTo>
                    <a:pt x="94602" y="13534"/>
                  </a:lnTo>
                  <a:close/>
                </a:path>
                <a:path w="266064" h="123189">
                  <a:moveTo>
                    <a:pt x="150627" y="34784"/>
                  </a:moveTo>
                  <a:lnTo>
                    <a:pt x="136046" y="34784"/>
                  </a:lnTo>
                  <a:lnTo>
                    <a:pt x="136102" y="95373"/>
                  </a:lnTo>
                  <a:lnTo>
                    <a:pt x="136299" y="98915"/>
                  </a:lnTo>
                  <a:lnTo>
                    <a:pt x="136934" y="101824"/>
                  </a:lnTo>
                  <a:lnTo>
                    <a:pt x="137820" y="106125"/>
                  </a:lnTo>
                  <a:lnTo>
                    <a:pt x="139343" y="109667"/>
                  </a:lnTo>
                  <a:lnTo>
                    <a:pt x="141498" y="112702"/>
                  </a:lnTo>
                  <a:lnTo>
                    <a:pt x="143527" y="115611"/>
                  </a:lnTo>
                  <a:lnTo>
                    <a:pt x="146823" y="118014"/>
                  </a:lnTo>
                  <a:lnTo>
                    <a:pt x="151262" y="120039"/>
                  </a:lnTo>
                  <a:lnTo>
                    <a:pt x="155700" y="121936"/>
                  </a:lnTo>
                  <a:lnTo>
                    <a:pt x="160391" y="122948"/>
                  </a:lnTo>
                  <a:lnTo>
                    <a:pt x="165590" y="122948"/>
                  </a:lnTo>
                  <a:lnTo>
                    <a:pt x="173792" y="122025"/>
                  </a:lnTo>
                  <a:lnTo>
                    <a:pt x="181091" y="119264"/>
                  </a:lnTo>
                  <a:lnTo>
                    <a:pt x="187486" y="114676"/>
                  </a:lnTo>
                  <a:lnTo>
                    <a:pt x="191241" y="110299"/>
                  </a:lnTo>
                  <a:lnTo>
                    <a:pt x="164068" y="110299"/>
                  </a:lnTo>
                  <a:lnTo>
                    <a:pt x="160391" y="109287"/>
                  </a:lnTo>
                  <a:lnTo>
                    <a:pt x="157475" y="107010"/>
                  </a:lnTo>
                  <a:lnTo>
                    <a:pt x="154432" y="104860"/>
                  </a:lnTo>
                  <a:lnTo>
                    <a:pt x="152530" y="101824"/>
                  </a:lnTo>
                  <a:lnTo>
                    <a:pt x="151515" y="98030"/>
                  </a:lnTo>
                  <a:lnTo>
                    <a:pt x="151008" y="95373"/>
                  </a:lnTo>
                  <a:lnTo>
                    <a:pt x="150627" y="90187"/>
                  </a:lnTo>
                  <a:lnTo>
                    <a:pt x="150627" y="34784"/>
                  </a:lnTo>
                  <a:close/>
                </a:path>
                <a:path w="266064" h="123189">
                  <a:moveTo>
                    <a:pt x="206038" y="108275"/>
                  </a:moveTo>
                  <a:lnTo>
                    <a:pt x="192978" y="108275"/>
                  </a:lnTo>
                  <a:lnTo>
                    <a:pt x="192978" y="120924"/>
                  </a:lnTo>
                  <a:lnTo>
                    <a:pt x="206038" y="120924"/>
                  </a:lnTo>
                  <a:lnTo>
                    <a:pt x="206038" y="108275"/>
                  </a:lnTo>
                  <a:close/>
                </a:path>
                <a:path w="266064" h="123189">
                  <a:moveTo>
                    <a:pt x="206038" y="34784"/>
                  </a:moveTo>
                  <a:lnTo>
                    <a:pt x="191456" y="34784"/>
                  </a:lnTo>
                  <a:lnTo>
                    <a:pt x="191456" y="88290"/>
                  </a:lnTo>
                  <a:lnTo>
                    <a:pt x="190569" y="93982"/>
                  </a:lnTo>
                  <a:lnTo>
                    <a:pt x="172817" y="110299"/>
                  </a:lnTo>
                  <a:lnTo>
                    <a:pt x="191241" y="110299"/>
                  </a:lnTo>
                  <a:lnTo>
                    <a:pt x="192978" y="108275"/>
                  </a:lnTo>
                  <a:lnTo>
                    <a:pt x="206038" y="108275"/>
                  </a:lnTo>
                  <a:lnTo>
                    <a:pt x="206038" y="34784"/>
                  </a:lnTo>
                  <a:close/>
                </a:path>
                <a:path w="266064" h="123189">
                  <a:moveTo>
                    <a:pt x="249023" y="46168"/>
                  </a:moveTo>
                  <a:lnTo>
                    <a:pt x="234441" y="46168"/>
                  </a:lnTo>
                  <a:lnTo>
                    <a:pt x="234455" y="104607"/>
                  </a:lnTo>
                  <a:lnTo>
                    <a:pt x="235075" y="110299"/>
                  </a:lnTo>
                  <a:lnTo>
                    <a:pt x="236216" y="112955"/>
                  </a:lnTo>
                  <a:lnTo>
                    <a:pt x="237357" y="115738"/>
                  </a:lnTo>
                  <a:lnTo>
                    <a:pt x="239513" y="117889"/>
                  </a:lnTo>
                  <a:lnTo>
                    <a:pt x="242429" y="119533"/>
                  </a:lnTo>
                  <a:lnTo>
                    <a:pt x="245345" y="121304"/>
                  </a:lnTo>
                  <a:lnTo>
                    <a:pt x="249403" y="122063"/>
                  </a:lnTo>
                  <a:lnTo>
                    <a:pt x="258025" y="122063"/>
                  </a:lnTo>
                  <a:lnTo>
                    <a:pt x="261703" y="121683"/>
                  </a:lnTo>
                  <a:lnTo>
                    <a:pt x="265760" y="120798"/>
                  </a:lnTo>
                  <a:lnTo>
                    <a:pt x="263830" y="108527"/>
                  </a:lnTo>
                  <a:lnTo>
                    <a:pt x="255109" y="108527"/>
                  </a:lnTo>
                  <a:lnTo>
                    <a:pt x="253460" y="108149"/>
                  </a:lnTo>
                  <a:lnTo>
                    <a:pt x="252320" y="107389"/>
                  </a:lnTo>
                  <a:lnTo>
                    <a:pt x="251051" y="106757"/>
                  </a:lnTo>
                  <a:lnTo>
                    <a:pt x="250290" y="105745"/>
                  </a:lnTo>
                  <a:lnTo>
                    <a:pt x="249733" y="104480"/>
                  </a:lnTo>
                  <a:lnTo>
                    <a:pt x="249276" y="103342"/>
                  </a:lnTo>
                  <a:lnTo>
                    <a:pt x="249023" y="100685"/>
                  </a:lnTo>
                  <a:lnTo>
                    <a:pt x="249023" y="46168"/>
                  </a:lnTo>
                  <a:close/>
                </a:path>
                <a:path w="266064" h="123189">
                  <a:moveTo>
                    <a:pt x="263731" y="107895"/>
                  </a:moveTo>
                  <a:lnTo>
                    <a:pt x="261069" y="108275"/>
                  </a:lnTo>
                  <a:lnTo>
                    <a:pt x="258912" y="108527"/>
                  </a:lnTo>
                  <a:lnTo>
                    <a:pt x="263830" y="108527"/>
                  </a:lnTo>
                  <a:lnTo>
                    <a:pt x="263731" y="107895"/>
                  </a:lnTo>
                  <a:close/>
                </a:path>
                <a:path w="266064" h="123189">
                  <a:moveTo>
                    <a:pt x="263731" y="34784"/>
                  </a:moveTo>
                  <a:lnTo>
                    <a:pt x="223664" y="34784"/>
                  </a:lnTo>
                  <a:lnTo>
                    <a:pt x="223664" y="46168"/>
                  </a:lnTo>
                  <a:lnTo>
                    <a:pt x="263731" y="46168"/>
                  </a:lnTo>
                  <a:lnTo>
                    <a:pt x="263731" y="34784"/>
                  </a:lnTo>
                  <a:close/>
                </a:path>
                <a:path w="266064" h="123189">
                  <a:moveTo>
                    <a:pt x="249023" y="4679"/>
                  </a:moveTo>
                  <a:lnTo>
                    <a:pt x="234441" y="13534"/>
                  </a:lnTo>
                  <a:lnTo>
                    <a:pt x="234441" y="34784"/>
                  </a:lnTo>
                  <a:lnTo>
                    <a:pt x="249023" y="34784"/>
                  </a:lnTo>
                  <a:lnTo>
                    <a:pt x="249023" y="46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91046" y="3477895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4" h="0">
                  <a:moveTo>
                    <a:pt x="0" y="0"/>
                  </a:moveTo>
                  <a:lnTo>
                    <a:pt x="221261" y="0"/>
                  </a:lnTo>
                </a:path>
              </a:pathLst>
            </a:custGeom>
            <a:ln w="18973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445866" y="3919221"/>
              <a:ext cx="133350" cy="662305"/>
            </a:xfrm>
            <a:custGeom>
              <a:avLst/>
              <a:gdLst/>
              <a:ahLst/>
              <a:cxnLst/>
              <a:rect l="l" t="t" r="r" b="b"/>
              <a:pathLst>
                <a:path w="133350" h="662304">
                  <a:moveTo>
                    <a:pt x="66441" y="165449"/>
                  </a:moveTo>
                  <a:lnTo>
                    <a:pt x="66441" y="0"/>
                  </a:lnTo>
                </a:path>
                <a:path w="133350" h="662304">
                  <a:moveTo>
                    <a:pt x="0" y="165449"/>
                  </a:moveTo>
                  <a:lnTo>
                    <a:pt x="132757" y="165449"/>
                  </a:lnTo>
                </a:path>
                <a:path w="133350" h="662304">
                  <a:moveTo>
                    <a:pt x="0" y="496399"/>
                  </a:moveTo>
                  <a:lnTo>
                    <a:pt x="0" y="165449"/>
                  </a:lnTo>
                </a:path>
                <a:path w="133350" h="662304">
                  <a:moveTo>
                    <a:pt x="132757" y="165449"/>
                  </a:moveTo>
                  <a:lnTo>
                    <a:pt x="132757" y="496399"/>
                  </a:lnTo>
                </a:path>
                <a:path w="133350" h="662304">
                  <a:moveTo>
                    <a:pt x="132757" y="496399"/>
                  </a:moveTo>
                  <a:lnTo>
                    <a:pt x="0" y="496399"/>
                  </a:lnTo>
                </a:path>
                <a:path w="133350" h="662304">
                  <a:moveTo>
                    <a:pt x="66441" y="496399"/>
                  </a:moveTo>
                  <a:lnTo>
                    <a:pt x="66441" y="661874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946665" y="4458223"/>
              <a:ext cx="479425" cy="121285"/>
            </a:xfrm>
            <a:custGeom>
              <a:avLst/>
              <a:gdLst/>
              <a:ahLst/>
              <a:cxnLst/>
              <a:rect l="l" t="t" r="r" b="b"/>
              <a:pathLst>
                <a:path w="479425" h="121285">
                  <a:moveTo>
                    <a:pt x="63652" y="0"/>
                  </a:moveTo>
                  <a:lnTo>
                    <a:pt x="0" y="0"/>
                  </a:lnTo>
                  <a:lnTo>
                    <a:pt x="0" y="119255"/>
                  </a:lnTo>
                  <a:lnTo>
                    <a:pt x="15849" y="119255"/>
                  </a:lnTo>
                  <a:lnTo>
                    <a:pt x="15849" y="66293"/>
                  </a:lnTo>
                  <a:lnTo>
                    <a:pt x="64587" y="66293"/>
                  </a:lnTo>
                  <a:lnTo>
                    <a:pt x="61876" y="64990"/>
                  </a:lnTo>
                  <a:lnTo>
                    <a:pt x="69960" y="63418"/>
                  </a:lnTo>
                  <a:lnTo>
                    <a:pt x="76902" y="61052"/>
                  </a:lnTo>
                  <a:lnTo>
                    <a:pt x="82703" y="57892"/>
                  </a:lnTo>
                  <a:lnTo>
                    <a:pt x="87363" y="53935"/>
                  </a:lnTo>
                  <a:lnTo>
                    <a:pt x="88587" y="52632"/>
                  </a:lnTo>
                  <a:lnTo>
                    <a:pt x="15849" y="52632"/>
                  </a:lnTo>
                  <a:lnTo>
                    <a:pt x="15849" y="13168"/>
                  </a:lnTo>
                  <a:lnTo>
                    <a:pt x="89782" y="13168"/>
                  </a:lnTo>
                  <a:lnTo>
                    <a:pt x="87236" y="9132"/>
                  </a:lnTo>
                  <a:lnTo>
                    <a:pt x="82924" y="5350"/>
                  </a:lnTo>
                  <a:lnTo>
                    <a:pt x="71766" y="1062"/>
                  </a:lnTo>
                  <a:lnTo>
                    <a:pt x="63652" y="0"/>
                  </a:lnTo>
                  <a:close/>
                </a:path>
                <a:path w="479425" h="121285">
                  <a:moveTo>
                    <a:pt x="64587" y="66293"/>
                  </a:moveTo>
                  <a:lnTo>
                    <a:pt x="38291" y="66293"/>
                  </a:lnTo>
                  <a:lnTo>
                    <a:pt x="41208" y="66483"/>
                  </a:lnTo>
                  <a:lnTo>
                    <a:pt x="42984" y="66862"/>
                  </a:lnTo>
                  <a:lnTo>
                    <a:pt x="58199" y="78019"/>
                  </a:lnTo>
                  <a:lnTo>
                    <a:pt x="61243" y="81814"/>
                  </a:lnTo>
                  <a:lnTo>
                    <a:pt x="65046" y="87290"/>
                  </a:lnTo>
                  <a:lnTo>
                    <a:pt x="85460" y="119255"/>
                  </a:lnTo>
                  <a:lnTo>
                    <a:pt x="105368" y="119255"/>
                  </a:lnTo>
                  <a:lnTo>
                    <a:pt x="84573" y="86798"/>
                  </a:lnTo>
                  <a:lnTo>
                    <a:pt x="66061" y="67002"/>
                  </a:lnTo>
                  <a:lnTo>
                    <a:pt x="64587" y="66293"/>
                  </a:lnTo>
                  <a:close/>
                </a:path>
                <a:path w="479425" h="121285">
                  <a:moveTo>
                    <a:pt x="89782" y="13168"/>
                  </a:moveTo>
                  <a:lnTo>
                    <a:pt x="62510" y="13168"/>
                  </a:lnTo>
                  <a:lnTo>
                    <a:pt x="68977" y="14989"/>
                  </a:lnTo>
                  <a:lnTo>
                    <a:pt x="73162" y="18619"/>
                  </a:lnTo>
                  <a:lnTo>
                    <a:pt x="77219" y="22263"/>
                  </a:lnTo>
                  <a:lnTo>
                    <a:pt x="79248" y="26892"/>
                  </a:lnTo>
                  <a:lnTo>
                    <a:pt x="79248" y="36391"/>
                  </a:lnTo>
                  <a:lnTo>
                    <a:pt x="57058" y="52632"/>
                  </a:lnTo>
                  <a:lnTo>
                    <a:pt x="88587" y="52632"/>
                  </a:lnTo>
                  <a:lnTo>
                    <a:pt x="92815" y="48130"/>
                  </a:lnTo>
                  <a:lnTo>
                    <a:pt x="95604" y="40995"/>
                  </a:lnTo>
                  <a:lnTo>
                    <a:pt x="95604" y="25968"/>
                  </a:lnTo>
                  <a:lnTo>
                    <a:pt x="93957" y="19985"/>
                  </a:lnTo>
                  <a:lnTo>
                    <a:pt x="90660" y="14559"/>
                  </a:lnTo>
                  <a:lnTo>
                    <a:pt x="89782" y="13168"/>
                  </a:lnTo>
                  <a:close/>
                </a:path>
                <a:path w="479425" h="121285">
                  <a:moveTo>
                    <a:pt x="139096" y="0"/>
                  </a:moveTo>
                  <a:lnTo>
                    <a:pt x="123374" y="0"/>
                  </a:lnTo>
                  <a:lnTo>
                    <a:pt x="123374" y="119255"/>
                  </a:lnTo>
                  <a:lnTo>
                    <a:pt x="198057" y="119255"/>
                  </a:lnTo>
                  <a:lnTo>
                    <a:pt x="198057" y="105190"/>
                  </a:lnTo>
                  <a:lnTo>
                    <a:pt x="139096" y="105190"/>
                  </a:lnTo>
                  <a:lnTo>
                    <a:pt x="139096" y="0"/>
                  </a:lnTo>
                  <a:close/>
                </a:path>
                <a:path w="479425" h="121285">
                  <a:moveTo>
                    <a:pt x="252961" y="30914"/>
                  </a:moveTo>
                  <a:lnTo>
                    <a:pt x="215602" y="55170"/>
                  </a:lnTo>
                  <a:lnTo>
                    <a:pt x="212258" y="76059"/>
                  </a:lnTo>
                  <a:lnTo>
                    <a:pt x="212970" y="86364"/>
                  </a:lnTo>
                  <a:lnTo>
                    <a:pt x="236492" y="118305"/>
                  </a:lnTo>
                  <a:lnTo>
                    <a:pt x="252961" y="121216"/>
                  </a:lnTo>
                  <a:lnTo>
                    <a:pt x="260441" y="121216"/>
                  </a:lnTo>
                  <a:lnTo>
                    <a:pt x="267415" y="119446"/>
                  </a:lnTo>
                  <a:lnTo>
                    <a:pt x="273881" y="115929"/>
                  </a:lnTo>
                  <a:lnTo>
                    <a:pt x="280221" y="112400"/>
                  </a:lnTo>
                  <a:lnTo>
                    <a:pt x="283364" y="109174"/>
                  </a:lnTo>
                  <a:lnTo>
                    <a:pt x="245606" y="109174"/>
                  </a:lnTo>
                  <a:lnTo>
                    <a:pt x="239509" y="106404"/>
                  </a:lnTo>
                  <a:lnTo>
                    <a:pt x="227347" y="76059"/>
                  </a:lnTo>
                  <a:lnTo>
                    <a:pt x="227799" y="68284"/>
                  </a:lnTo>
                  <a:lnTo>
                    <a:pt x="245606" y="43032"/>
                  </a:lnTo>
                  <a:lnTo>
                    <a:pt x="282465" y="43032"/>
                  </a:lnTo>
                  <a:lnTo>
                    <a:pt x="282124" y="42589"/>
                  </a:lnTo>
                  <a:lnTo>
                    <a:pt x="276016" y="37478"/>
                  </a:lnTo>
                  <a:lnTo>
                    <a:pt x="269111" y="33830"/>
                  </a:lnTo>
                  <a:lnTo>
                    <a:pt x="261422" y="31642"/>
                  </a:lnTo>
                  <a:lnTo>
                    <a:pt x="252961" y="30914"/>
                  </a:lnTo>
                  <a:close/>
                </a:path>
                <a:path w="479425" h="121285">
                  <a:moveTo>
                    <a:pt x="282465" y="43032"/>
                  </a:moveTo>
                  <a:lnTo>
                    <a:pt x="260188" y="43032"/>
                  </a:lnTo>
                  <a:lnTo>
                    <a:pt x="266147" y="45789"/>
                  </a:lnTo>
                  <a:lnTo>
                    <a:pt x="271092" y="51292"/>
                  </a:lnTo>
                  <a:lnTo>
                    <a:pt x="275911" y="56794"/>
                  </a:lnTo>
                  <a:lnTo>
                    <a:pt x="278304" y="64836"/>
                  </a:lnTo>
                  <a:lnTo>
                    <a:pt x="278293" y="76059"/>
                  </a:lnTo>
                  <a:lnTo>
                    <a:pt x="260188" y="109174"/>
                  </a:lnTo>
                  <a:lnTo>
                    <a:pt x="283364" y="109174"/>
                  </a:lnTo>
                  <a:lnTo>
                    <a:pt x="293409" y="74844"/>
                  </a:lnTo>
                  <a:lnTo>
                    <a:pt x="292698" y="65108"/>
                  </a:lnTo>
                  <a:lnTo>
                    <a:pt x="290572" y="56487"/>
                  </a:lnTo>
                  <a:lnTo>
                    <a:pt x="287043" y="48981"/>
                  </a:lnTo>
                  <a:lnTo>
                    <a:pt x="282465" y="43032"/>
                  </a:lnTo>
                  <a:close/>
                </a:path>
                <a:path w="479425" h="121285">
                  <a:moveTo>
                    <a:pt x="380549" y="43032"/>
                  </a:moveTo>
                  <a:lnTo>
                    <a:pt x="355286" y="43032"/>
                  </a:lnTo>
                  <a:lnTo>
                    <a:pt x="360865" y="44690"/>
                  </a:lnTo>
                  <a:lnTo>
                    <a:pt x="367459" y="50431"/>
                  </a:lnTo>
                  <a:lnTo>
                    <a:pt x="368726" y="54644"/>
                  </a:lnTo>
                  <a:lnTo>
                    <a:pt x="368726" y="64422"/>
                  </a:lnTo>
                  <a:lnTo>
                    <a:pt x="363948" y="65840"/>
                  </a:lnTo>
                  <a:lnTo>
                    <a:pt x="357980" y="67154"/>
                  </a:lnTo>
                  <a:lnTo>
                    <a:pt x="350824" y="68363"/>
                  </a:lnTo>
                  <a:lnTo>
                    <a:pt x="336773" y="70177"/>
                  </a:lnTo>
                  <a:lnTo>
                    <a:pt x="332336" y="70910"/>
                  </a:lnTo>
                  <a:lnTo>
                    <a:pt x="308498" y="92250"/>
                  </a:lnTo>
                  <a:lnTo>
                    <a:pt x="308498" y="103696"/>
                  </a:lnTo>
                  <a:lnTo>
                    <a:pt x="311034" y="109617"/>
                  </a:lnTo>
                  <a:lnTo>
                    <a:pt x="321177" y="118901"/>
                  </a:lnTo>
                  <a:lnTo>
                    <a:pt x="328532" y="121216"/>
                  </a:lnTo>
                  <a:lnTo>
                    <a:pt x="343748" y="121216"/>
                  </a:lnTo>
                  <a:lnTo>
                    <a:pt x="349200" y="120267"/>
                  </a:lnTo>
                  <a:lnTo>
                    <a:pt x="359216" y="116472"/>
                  </a:lnTo>
                  <a:lnTo>
                    <a:pt x="364542" y="113209"/>
                  </a:lnTo>
                  <a:lnTo>
                    <a:pt x="368647" y="109743"/>
                  </a:lnTo>
                  <a:lnTo>
                    <a:pt x="335885" y="109743"/>
                  </a:lnTo>
                  <a:lnTo>
                    <a:pt x="331448" y="108440"/>
                  </a:lnTo>
                  <a:lnTo>
                    <a:pt x="325615" y="103229"/>
                  </a:lnTo>
                  <a:lnTo>
                    <a:pt x="324194" y="100194"/>
                  </a:lnTo>
                  <a:lnTo>
                    <a:pt x="324093" y="93527"/>
                  </a:lnTo>
                  <a:lnTo>
                    <a:pt x="324727" y="91212"/>
                  </a:lnTo>
                  <a:lnTo>
                    <a:pt x="355413" y="79917"/>
                  </a:lnTo>
                  <a:lnTo>
                    <a:pt x="363401" y="78070"/>
                  </a:lnTo>
                  <a:lnTo>
                    <a:pt x="368726" y="75895"/>
                  </a:lnTo>
                  <a:lnTo>
                    <a:pt x="383562" y="75895"/>
                  </a:lnTo>
                  <a:lnTo>
                    <a:pt x="383562" y="57021"/>
                  </a:lnTo>
                  <a:lnTo>
                    <a:pt x="383308" y="52519"/>
                  </a:lnTo>
                  <a:lnTo>
                    <a:pt x="382800" y="50027"/>
                  </a:lnTo>
                  <a:lnTo>
                    <a:pt x="381914" y="46017"/>
                  </a:lnTo>
                  <a:lnTo>
                    <a:pt x="380549" y="43032"/>
                  </a:lnTo>
                  <a:close/>
                </a:path>
                <a:path w="479425" h="121285">
                  <a:moveTo>
                    <a:pt x="384418" y="108605"/>
                  </a:moveTo>
                  <a:lnTo>
                    <a:pt x="369995" y="108605"/>
                  </a:lnTo>
                  <a:lnTo>
                    <a:pt x="370375" y="112665"/>
                  </a:lnTo>
                  <a:lnTo>
                    <a:pt x="371389" y="116220"/>
                  </a:lnTo>
                  <a:lnTo>
                    <a:pt x="372911" y="119255"/>
                  </a:lnTo>
                  <a:lnTo>
                    <a:pt x="388254" y="119255"/>
                  </a:lnTo>
                  <a:lnTo>
                    <a:pt x="386351" y="115954"/>
                  </a:lnTo>
                  <a:lnTo>
                    <a:pt x="385084" y="112501"/>
                  </a:lnTo>
                  <a:lnTo>
                    <a:pt x="384449" y="108883"/>
                  </a:lnTo>
                  <a:lnTo>
                    <a:pt x="384418" y="108605"/>
                  </a:lnTo>
                  <a:close/>
                </a:path>
                <a:path w="479425" h="121285">
                  <a:moveTo>
                    <a:pt x="383562" y="75895"/>
                  </a:moveTo>
                  <a:lnTo>
                    <a:pt x="368726" y="75895"/>
                  </a:lnTo>
                  <a:lnTo>
                    <a:pt x="368622" y="88392"/>
                  </a:lnTo>
                  <a:lnTo>
                    <a:pt x="367965" y="92604"/>
                  </a:lnTo>
                  <a:lnTo>
                    <a:pt x="366317" y="95918"/>
                  </a:lnTo>
                  <a:lnTo>
                    <a:pt x="364289" y="100194"/>
                  </a:lnTo>
                  <a:lnTo>
                    <a:pt x="360992" y="103571"/>
                  </a:lnTo>
                  <a:lnTo>
                    <a:pt x="356680" y="106037"/>
                  </a:lnTo>
                  <a:lnTo>
                    <a:pt x="352243" y="108503"/>
                  </a:lnTo>
                  <a:lnTo>
                    <a:pt x="347171" y="109743"/>
                  </a:lnTo>
                  <a:lnTo>
                    <a:pt x="368647" y="109743"/>
                  </a:lnTo>
                  <a:lnTo>
                    <a:pt x="369995" y="108605"/>
                  </a:lnTo>
                  <a:lnTo>
                    <a:pt x="384418" y="108605"/>
                  </a:lnTo>
                  <a:lnTo>
                    <a:pt x="384043" y="105242"/>
                  </a:lnTo>
                  <a:lnTo>
                    <a:pt x="383791" y="100194"/>
                  </a:lnTo>
                  <a:lnTo>
                    <a:pt x="383688" y="95918"/>
                  </a:lnTo>
                  <a:lnTo>
                    <a:pt x="383562" y="75895"/>
                  </a:lnTo>
                  <a:close/>
                </a:path>
                <a:path w="479425" h="121285">
                  <a:moveTo>
                    <a:pt x="357441" y="30914"/>
                  </a:moveTo>
                  <a:lnTo>
                    <a:pt x="342606" y="30914"/>
                  </a:lnTo>
                  <a:lnTo>
                    <a:pt x="336012" y="31926"/>
                  </a:lnTo>
                  <a:lnTo>
                    <a:pt x="310907" y="57515"/>
                  </a:lnTo>
                  <a:lnTo>
                    <a:pt x="325362" y="59463"/>
                  </a:lnTo>
                  <a:lnTo>
                    <a:pt x="326884" y="53341"/>
                  </a:lnTo>
                  <a:lnTo>
                    <a:pt x="329293" y="49066"/>
                  </a:lnTo>
                  <a:lnTo>
                    <a:pt x="335885" y="44234"/>
                  </a:lnTo>
                  <a:lnTo>
                    <a:pt x="340958" y="43032"/>
                  </a:lnTo>
                  <a:lnTo>
                    <a:pt x="380549" y="43032"/>
                  </a:lnTo>
                  <a:lnTo>
                    <a:pt x="380372" y="42665"/>
                  </a:lnTo>
                  <a:lnTo>
                    <a:pt x="376081" y="37429"/>
                  </a:lnTo>
                  <a:lnTo>
                    <a:pt x="372657" y="35252"/>
                  </a:lnTo>
                  <a:lnTo>
                    <a:pt x="368092" y="33507"/>
                  </a:lnTo>
                  <a:lnTo>
                    <a:pt x="363401" y="31775"/>
                  </a:lnTo>
                  <a:lnTo>
                    <a:pt x="357441" y="30914"/>
                  </a:lnTo>
                  <a:close/>
                </a:path>
                <a:path w="479425" h="121285">
                  <a:moveTo>
                    <a:pt x="445566" y="30914"/>
                  </a:moveTo>
                  <a:lnTo>
                    <a:pt x="433266" y="30914"/>
                  </a:lnTo>
                  <a:lnTo>
                    <a:pt x="426800" y="32786"/>
                  </a:lnTo>
                  <a:lnTo>
                    <a:pt x="421093" y="36517"/>
                  </a:lnTo>
                  <a:lnTo>
                    <a:pt x="415262" y="40262"/>
                  </a:lnTo>
                  <a:lnTo>
                    <a:pt x="410950" y="45651"/>
                  </a:lnTo>
                  <a:lnTo>
                    <a:pt x="408161" y="52670"/>
                  </a:lnTo>
                  <a:lnTo>
                    <a:pt x="405244" y="59691"/>
                  </a:lnTo>
                  <a:lnTo>
                    <a:pt x="403722" y="67520"/>
                  </a:lnTo>
                  <a:lnTo>
                    <a:pt x="403722" y="84989"/>
                  </a:lnTo>
                  <a:lnTo>
                    <a:pt x="427814" y="119319"/>
                  </a:lnTo>
                  <a:lnTo>
                    <a:pt x="434154" y="121216"/>
                  </a:lnTo>
                  <a:lnTo>
                    <a:pt x="441001" y="121216"/>
                  </a:lnTo>
                  <a:lnTo>
                    <a:pt x="448512" y="120412"/>
                  </a:lnTo>
                  <a:lnTo>
                    <a:pt x="455060" y="118001"/>
                  </a:lnTo>
                  <a:lnTo>
                    <a:pt x="460633" y="113985"/>
                  </a:lnTo>
                  <a:lnTo>
                    <a:pt x="464559" y="109174"/>
                  </a:lnTo>
                  <a:lnTo>
                    <a:pt x="436057" y="109174"/>
                  </a:lnTo>
                  <a:lnTo>
                    <a:pt x="430592" y="106417"/>
                  </a:lnTo>
                  <a:lnTo>
                    <a:pt x="418811" y="76147"/>
                  </a:lnTo>
                  <a:lnTo>
                    <a:pt x="419235" y="68136"/>
                  </a:lnTo>
                  <a:lnTo>
                    <a:pt x="435295" y="43032"/>
                  </a:lnTo>
                  <a:lnTo>
                    <a:pt x="478914" y="43032"/>
                  </a:lnTo>
                  <a:lnTo>
                    <a:pt x="478914" y="42792"/>
                  </a:lnTo>
                  <a:lnTo>
                    <a:pt x="464332" y="42792"/>
                  </a:lnTo>
                  <a:lnTo>
                    <a:pt x="461796" y="39263"/>
                  </a:lnTo>
                  <a:lnTo>
                    <a:pt x="458372" y="36404"/>
                  </a:lnTo>
                  <a:lnTo>
                    <a:pt x="450258" y="32002"/>
                  </a:lnTo>
                  <a:lnTo>
                    <a:pt x="445566" y="30914"/>
                  </a:lnTo>
                  <a:close/>
                </a:path>
                <a:path w="479425" h="121285">
                  <a:moveTo>
                    <a:pt x="478914" y="108365"/>
                  </a:moveTo>
                  <a:lnTo>
                    <a:pt x="465220" y="108365"/>
                  </a:lnTo>
                  <a:lnTo>
                    <a:pt x="465220" y="119255"/>
                  </a:lnTo>
                  <a:lnTo>
                    <a:pt x="478914" y="119255"/>
                  </a:lnTo>
                  <a:lnTo>
                    <a:pt x="478914" y="108365"/>
                  </a:lnTo>
                  <a:close/>
                </a:path>
                <a:path w="479425" h="121285">
                  <a:moveTo>
                    <a:pt x="478914" y="43032"/>
                  </a:moveTo>
                  <a:lnTo>
                    <a:pt x="448482" y="43032"/>
                  </a:lnTo>
                  <a:lnTo>
                    <a:pt x="454061" y="45802"/>
                  </a:lnTo>
                  <a:lnTo>
                    <a:pt x="458626" y="51330"/>
                  </a:lnTo>
                  <a:lnTo>
                    <a:pt x="465474" y="88101"/>
                  </a:lnTo>
                  <a:lnTo>
                    <a:pt x="463317" y="96083"/>
                  </a:lnTo>
                  <a:lnTo>
                    <a:pt x="458753" y="101319"/>
                  </a:lnTo>
                  <a:lnTo>
                    <a:pt x="454315" y="106555"/>
                  </a:lnTo>
                  <a:lnTo>
                    <a:pt x="448862" y="109174"/>
                  </a:lnTo>
                  <a:lnTo>
                    <a:pt x="464559" y="109174"/>
                  </a:lnTo>
                  <a:lnTo>
                    <a:pt x="465220" y="108365"/>
                  </a:lnTo>
                  <a:lnTo>
                    <a:pt x="478914" y="108365"/>
                  </a:lnTo>
                  <a:lnTo>
                    <a:pt x="478914" y="43032"/>
                  </a:lnTo>
                  <a:close/>
                </a:path>
                <a:path w="479425" h="121285">
                  <a:moveTo>
                    <a:pt x="478914" y="0"/>
                  </a:moveTo>
                  <a:lnTo>
                    <a:pt x="464332" y="0"/>
                  </a:lnTo>
                  <a:lnTo>
                    <a:pt x="464332" y="42792"/>
                  </a:lnTo>
                  <a:lnTo>
                    <a:pt x="478914" y="42792"/>
                  </a:lnTo>
                  <a:lnTo>
                    <a:pt x="4789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512308" y="4581096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w="0" h="220979">
                  <a:moveTo>
                    <a:pt x="0" y="0"/>
                  </a:moveTo>
                  <a:lnTo>
                    <a:pt x="0" y="220624"/>
                  </a:lnTo>
                </a:path>
              </a:pathLst>
            </a:custGeom>
            <a:ln w="1901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8596" y="4649287"/>
              <a:ext cx="79375" cy="11988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291046" y="4801721"/>
              <a:ext cx="442595" cy="0"/>
            </a:xfrm>
            <a:custGeom>
              <a:avLst/>
              <a:gdLst/>
              <a:ahLst/>
              <a:cxnLst/>
              <a:rect l="l" t="t" r="r" b="b"/>
              <a:pathLst>
                <a:path w="442595" h="0">
                  <a:moveTo>
                    <a:pt x="0" y="0"/>
                  </a:moveTo>
                  <a:lnTo>
                    <a:pt x="442396" y="0"/>
                  </a:lnTo>
                </a:path>
              </a:pathLst>
            </a:custGeom>
            <a:ln w="18973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291046" y="3919221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4" h="0">
                  <a:moveTo>
                    <a:pt x="0" y="0"/>
                  </a:moveTo>
                  <a:lnTo>
                    <a:pt x="221261" y="0"/>
                  </a:lnTo>
                </a:path>
              </a:pathLst>
            </a:custGeom>
            <a:ln w="18973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46564" y="3257296"/>
              <a:ext cx="2875280" cy="1103630"/>
            </a:xfrm>
            <a:custGeom>
              <a:avLst/>
              <a:gdLst/>
              <a:ahLst/>
              <a:cxnLst/>
              <a:rect l="l" t="t" r="r" b="b"/>
              <a:pathLst>
                <a:path w="2875279" h="1103629">
                  <a:moveTo>
                    <a:pt x="110592" y="110299"/>
                  </a:moveTo>
                  <a:lnTo>
                    <a:pt x="0" y="110299"/>
                  </a:lnTo>
                </a:path>
                <a:path w="2875279" h="1103629">
                  <a:moveTo>
                    <a:pt x="221173" y="220599"/>
                  </a:moveTo>
                  <a:lnTo>
                    <a:pt x="110592" y="110299"/>
                  </a:lnTo>
                </a:path>
                <a:path w="2875279" h="1103629">
                  <a:moveTo>
                    <a:pt x="110592" y="110299"/>
                  </a:moveTo>
                  <a:lnTo>
                    <a:pt x="110592" y="0"/>
                  </a:lnTo>
                </a:path>
                <a:path w="2875279" h="1103629">
                  <a:moveTo>
                    <a:pt x="1105814" y="220599"/>
                  </a:moveTo>
                  <a:lnTo>
                    <a:pt x="1101320" y="265093"/>
                  </a:lnTo>
                  <a:lnTo>
                    <a:pt x="1088433" y="306530"/>
                  </a:lnTo>
                  <a:lnTo>
                    <a:pt x="1068041" y="344024"/>
                  </a:lnTo>
                  <a:lnTo>
                    <a:pt x="1041036" y="376689"/>
                  </a:lnTo>
                  <a:lnTo>
                    <a:pt x="1008307" y="403637"/>
                  </a:lnTo>
                  <a:lnTo>
                    <a:pt x="970745" y="423984"/>
                  </a:lnTo>
                  <a:lnTo>
                    <a:pt x="929239" y="436842"/>
                  </a:lnTo>
                  <a:lnTo>
                    <a:pt x="884679" y="441325"/>
                  </a:lnTo>
                  <a:lnTo>
                    <a:pt x="840119" y="436842"/>
                  </a:lnTo>
                  <a:lnTo>
                    <a:pt x="798613" y="423984"/>
                  </a:lnTo>
                  <a:lnTo>
                    <a:pt x="761051" y="403637"/>
                  </a:lnTo>
                  <a:lnTo>
                    <a:pt x="728322" y="376689"/>
                  </a:lnTo>
                  <a:lnTo>
                    <a:pt x="701317" y="344024"/>
                  </a:lnTo>
                  <a:lnTo>
                    <a:pt x="680925" y="306530"/>
                  </a:lnTo>
                  <a:lnTo>
                    <a:pt x="668038" y="265093"/>
                  </a:lnTo>
                  <a:lnTo>
                    <a:pt x="663544" y="220599"/>
                  </a:lnTo>
                  <a:lnTo>
                    <a:pt x="668038" y="176147"/>
                  </a:lnTo>
                  <a:lnTo>
                    <a:pt x="680925" y="134742"/>
                  </a:lnTo>
                  <a:lnTo>
                    <a:pt x="701317" y="97270"/>
                  </a:lnTo>
                  <a:lnTo>
                    <a:pt x="728322" y="64620"/>
                  </a:lnTo>
                  <a:lnTo>
                    <a:pt x="761051" y="37681"/>
                  </a:lnTo>
                  <a:lnTo>
                    <a:pt x="798613" y="17339"/>
                  </a:lnTo>
                  <a:lnTo>
                    <a:pt x="840119" y="4482"/>
                  </a:lnTo>
                  <a:lnTo>
                    <a:pt x="884679" y="0"/>
                  </a:lnTo>
                  <a:lnTo>
                    <a:pt x="929239" y="4482"/>
                  </a:lnTo>
                  <a:lnTo>
                    <a:pt x="970745" y="17339"/>
                  </a:lnTo>
                  <a:lnTo>
                    <a:pt x="1008307" y="37681"/>
                  </a:lnTo>
                  <a:lnTo>
                    <a:pt x="1041036" y="64620"/>
                  </a:lnTo>
                  <a:lnTo>
                    <a:pt x="1068041" y="97270"/>
                  </a:lnTo>
                  <a:lnTo>
                    <a:pt x="1088433" y="134742"/>
                  </a:lnTo>
                  <a:lnTo>
                    <a:pt x="1101320" y="176147"/>
                  </a:lnTo>
                  <a:lnTo>
                    <a:pt x="1105814" y="220599"/>
                  </a:lnTo>
                  <a:close/>
                </a:path>
                <a:path w="2875279" h="1103629">
                  <a:moveTo>
                    <a:pt x="737213" y="73491"/>
                  </a:moveTo>
                  <a:lnTo>
                    <a:pt x="1032145" y="367708"/>
                  </a:lnTo>
                </a:path>
                <a:path w="2875279" h="1103629">
                  <a:moveTo>
                    <a:pt x="1032145" y="73491"/>
                  </a:moveTo>
                  <a:lnTo>
                    <a:pt x="737213" y="367708"/>
                  </a:lnTo>
                </a:path>
                <a:path w="2875279" h="1103629">
                  <a:moveTo>
                    <a:pt x="589786" y="147108"/>
                  </a:moveTo>
                  <a:lnTo>
                    <a:pt x="663544" y="220599"/>
                  </a:lnTo>
                </a:path>
                <a:path w="2875279" h="1103629">
                  <a:moveTo>
                    <a:pt x="737213" y="147108"/>
                  </a:moveTo>
                  <a:lnTo>
                    <a:pt x="737213" y="294217"/>
                  </a:lnTo>
                </a:path>
                <a:path w="2875279" h="1103629">
                  <a:moveTo>
                    <a:pt x="221173" y="220599"/>
                  </a:moveTo>
                  <a:lnTo>
                    <a:pt x="811010" y="220599"/>
                  </a:lnTo>
                </a:path>
                <a:path w="2875279" h="1103629">
                  <a:moveTo>
                    <a:pt x="663544" y="220599"/>
                  </a:moveTo>
                  <a:lnTo>
                    <a:pt x="589786" y="294217"/>
                  </a:lnTo>
                </a:path>
                <a:path w="2875279" h="1103629">
                  <a:moveTo>
                    <a:pt x="2432878" y="0"/>
                  </a:moveTo>
                  <a:lnTo>
                    <a:pt x="1548211" y="0"/>
                  </a:lnTo>
                </a:path>
                <a:path w="2875279" h="1103629">
                  <a:moveTo>
                    <a:pt x="1548211" y="0"/>
                  </a:moveTo>
                  <a:lnTo>
                    <a:pt x="1548211" y="441325"/>
                  </a:lnTo>
                </a:path>
                <a:path w="2875279" h="1103629">
                  <a:moveTo>
                    <a:pt x="2432878" y="441325"/>
                  </a:moveTo>
                  <a:lnTo>
                    <a:pt x="2432878" y="0"/>
                  </a:lnTo>
                </a:path>
                <a:path w="2875279" h="1103629">
                  <a:moveTo>
                    <a:pt x="1253280" y="147108"/>
                  </a:moveTo>
                  <a:lnTo>
                    <a:pt x="1326949" y="220599"/>
                  </a:lnTo>
                </a:path>
                <a:path w="2875279" h="1103629">
                  <a:moveTo>
                    <a:pt x="1548211" y="220599"/>
                  </a:moveTo>
                  <a:lnTo>
                    <a:pt x="1105814" y="220599"/>
                  </a:lnTo>
                </a:path>
                <a:path w="2875279" h="1103629">
                  <a:moveTo>
                    <a:pt x="1326949" y="220599"/>
                  </a:moveTo>
                  <a:lnTo>
                    <a:pt x="1253280" y="294217"/>
                  </a:lnTo>
                </a:path>
                <a:path w="2875279" h="1103629">
                  <a:moveTo>
                    <a:pt x="2580343" y="147108"/>
                  </a:moveTo>
                  <a:lnTo>
                    <a:pt x="2654013" y="220599"/>
                  </a:lnTo>
                </a:path>
                <a:path w="2875279" h="1103629">
                  <a:moveTo>
                    <a:pt x="2432878" y="220599"/>
                  </a:moveTo>
                  <a:lnTo>
                    <a:pt x="2875148" y="220599"/>
                  </a:lnTo>
                </a:path>
                <a:path w="2875279" h="1103629">
                  <a:moveTo>
                    <a:pt x="2654013" y="220599"/>
                  </a:moveTo>
                  <a:lnTo>
                    <a:pt x="2580343" y="294217"/>
                  </a:lnTo>
                </a:path>
                <a:path w="2875279" h="1103629">
                  <a:moveTo>
                    <a:pt x="811010" y="367708"/>
                  </a:moveTo>
                  <a:lnTo>
                    <a:pt x="958348" y="367708"/>
                  </a:lnTo>
                </a:path>
                <a:path w="2875279" h="1103629">
                  <a:moveTo>
                    <a:pt x="811010" y="514816"/>
                  </a:moveTo>
                  <a:lnTo>
                    <a:pt x="884679" y="441325"/>
                  </a:lnTo>
                </a:path>
                <a:path w="2875279" h="1103629">
                  <a:moveTo>
                    <a:pt x="884679" y="441325"/>
                  </a:moveTo>
                  <a:lnTo>
                    <a:pt x="958348" y="514816"/>
                  </a:lnTo>
                </a:path>
                <a:path w="2875279" h="1103629">
                  <a:moveTo>
                    <a:pt x="884679" y="882537"/>
                  </a:moveTo>
                  <a:lnTo>
                    <a:pt x="884679" y="441325"/>
                  </a:lnTo>
                </a:path>
                <a:path w="2875279" h="1103629">
                  <a:moveTo>
                    <a:pt x="1548211" y="441325"/>
                  </a:moveTo>
                  <a:lnTo>
                    <a:pt x="2432878" y="441325"/>
                  </a:lnTo>
                </a:path>
                <a:path w="2875279" h="1103629">
                  <a:moveTo>
                    <a:pt x="1326949" y="661925"/>
                  </a:moveTo>
                  <a:lnTo>
                    <a:pt x="2211743" y="661925"/>
                  </a:lnTo>
                </a:path>
                <a:path w="2875279" h="1103629">
                  <a:moveTo>
                    <a:pt x="1326949" y="661925"/>
                  </a:moveTo>
                  <a:lnTo>
                    <a:pt x="1326949" y="1103162"/>
                  </a:lnTo>
                </a:path>
                <a:path w="2875279" h="1103629">
                  <a:moveTo>
                    <a:pt x="2211743" y="661925"/>
                  </a:moveTo>
                  <a:lnTo>
                    <a:pt x="2211743" y="1103162"/>
                  </a:lnTo>
                </a:path>
                <a:path w="2875279" h="1103629">
                  <a:moveTo>
                    <a:pt x="2506547" y="808983"/>
                  </a:moveTo>
                  <a:lnTo>
                    <a:pt x="2432878" y="882537"/>
                  </a:lnTo>
                </a:path>
                <a:path w="2875279" h="1103629">
                  <a:moveTo>
                    <a:pt x="1326949" y="882537"/>
                  </a:moveTo>
                  <a:lnTo>
                    <a:pt x="884679" y="882537"/>
                  </a:lnTo>
                </a:path>
                <a:path w="2875279" h="1103629">
                  <a:moveTo>
                    <a:pt x="2211743" y="882537"/>
                  </a:moveTo>
                  <a:lnTo>
                    <a:pt x="2654013" y="882537"/>
                  </a:lnTo>
                </a:path>
                <a:path w="2875279" h="1103629">
                  <a:moveTo>
                    <a:pt x="2432878" y="882537"/>
                  </a:moveTo>
                  <a:lnTo>
                    <a:pt x="2506547" y="956079"/>
                  </a:lnTo>
                </a:path>
                <a:path w="2875279" h="1103629">
                  <a:moveTo>
                    <a:pt x="2211743" y="1103162"/>
                  </a:moveTo>
                  <a:lnTo>
                    <a:pt x="1326949" y="1103162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582532" y="3434130"/>
              <a:ext cx="435609" cy="760730"/>
            </a:xfrm>
            <a:custGeom>
              <a:avLst/>
              <a:gdLst/>
              <a:ahLst/>
              <a:cxnLst/>
              <a:rect l="l" t="t" r="r" b="b"/>
              <a:pathLst>
                <a:path w="435610" h="760729">
                  <a:moveTo>
                    <a:pt x="113969" y="699274"/>
                  </a:moveTo>
                  <a:lnTo>
                    <a:pt x="103098" y="660781"/>
                  </a:lnTo>
                  <a:lnTo>
                    <a:pt x="97624" y="654164"/>
                  </a:lnTo>
                  <a:lnTo>
                    <a:pt x="97624" y="699274"/>
                  </a:lnTo>
                  <a:lnTo>
                    <a:pt x="96901" y="710095"/>
                  </a:lnTo>
                  <a:lnTo>
                    <a:pt x="73063" y="744080"/>
                  </a:lnTo>
                  <a:lnTo>
                    <a:pt x="56794" y="747204"/>
                  </a:lnTo>
                  <a:lnTo>
                    <a:pt x="48437" y="746429"/>
                  </a:lnTo>
                  <a:lnTo>
                    <a:pt x="19088" y="720178"/>
                  </a:lnTo>
                  <a:lnTo>
                    <a:pt x="16217" y="700963"/>
                  </a:lnTo>
                  <a:lnTo>
                    <a:pt x="16979" y="688505"/>
                  </a:lnTo>
                  <a:lnTo>
                    <a:pt x="41516" y="654037"/>
                  </a:lnTo>
                  <a:lnTo>
                    <a:pt x="57048" y="651167"/>
                  </a:lnTo>
                  <a:lnTo>
                    <a:pt x="64909" y="651167"/>
                  </a:lnTo>
                  <a:lnTo>
                    <a:pt x="94894" y="679564"/>
                  </a:lnTo>
                  <a:lnTo>
                    <a:pt x="97624" y="699274"/>
                  </a:lnTo>
                  <a:lnTo>
                    <a:pt x="97624" y="654164"/>
                  </a:lnTo>
                  <a:lnTo>
                    <a:pt x="57048" y="637616"/>
                  </a:lnTo>
                  <a:lnTo>
                    <a:pt x="44983" y="638670"/>
                  </a:lnTo>
                  <a:lnTo>
                    <a:pt x="8864" y="663549"/>
                  </a:lnTo>
                  <a:lnTo>
                    <a:pt x="0" y="700963"/>
                  </a:lnTo>
                  <a:lnTo>
                    <a:pt x="406" y="708456"/>
                  </a:lnTo>
                  <a:lnTo>
                    <a:pt x="20612" y="748131"/>
                  </a:lnTo>
                  <a:lnTo>
                    <a:pt x="56921" y="760666"/>
                  </a:lnTo>
                  <a:lnTo>
                    <a:pt x="64566" y="760209"/>
                  </a:lnTo>
                  <a:lnTo>
                    <a:pt x="94437" y="747204"/>
                  </a:lnTo>
                  <a:lnTo>
                    <a:pt x="97751" y="744258"/>
                  </a:lnTo>
                  <a:lnTo>
                    <a:pt x="113499" y="708152"/>
                  </a:lnTo>
                  <a:lnTo>
                    <a:pt x="113969" y="699274"/>
                  </a:lnTo>
                  <a:close/>
                </a:path>
                <a:path w="435610" h="760729">
                  <a:moveTo>
                    <a:pt x="155308" y="58826"/>
                  </a:moveTo>
                  <a:lnTo>
                    <a:pt x="142760" y="15557"/>
                  </a:lnTo>
                  <a:lnTo>
                    <a:pt x="141097" y="14173"/>
                  </a:lnTo>
                  <a:lnTo>
                    <a:pt x="138950" y="12382"/>
                  </a:lnTo>
                  <a:lnTo>
                    <a:pt x="138950" y="58826"/>
                  </a:lnTo>
                  <a:lnTo>
                    <a:pt x="138899" y="68186"/>
                  </a:lnTo>
                  <a:lnTo>
                    <a:pt x="127038" y="96901"/>
                  </a:lnTo>
                  <a:lnTo>
                    <a:pt x="124371" y="99555"/>
                  </a:lnTo>
                  <a:lnTo>
                    <a:pt x="120827" y="101701"/>
                  </a:lnTo>
                  <a:lnTo>
                    <a:pt x="116382" y="103098"/>
                  </a:lnTo>
                  <a:lnTo>
                    <a:pt x="111823" y="104609"/>
                  </a:lnTo>
                  <a:lnTo>
                    <a:pt x="105613" y="105371"/>
                  </a:lnTo>
                  <a:lnTo>
                    <a:pt x="72263" y="105371"/>
                  </a:lnTo>
                  <a:lnTo>
                    <a:pt x="72263" y="14173"/>
                  </a:lnTo>
                  <a:lnTo>
                    <a:pt x="106743" y="14173"/>
                  </a:lnTo>
                  <a:lnTo>
                    <a:pt x="137439" y="42227"/>
                  </a:lnTo>
                  <a:lnTo>
                    <a:pt x="138950" y="58826"/>
                  </a:lnTo>
                  <a:lnTo>
                    <a:pt x="138950" y="12382"/>
                  </a:lnTo>
                  <a:lnTo>
                    <a:pt x="131597" y="6197"/>
                  </a:lnTo>
                  <a:lnTo>
                    <a:pt x="125768" y="3289"/>
                  </a:lnTo>
                  <a:lnTo>
                    <a:pt x="113982" y="635"/>
                  </a:lnTo>
                  <a:lnTo>
                    <a:pt x="106870" y="0"/>
                  </a:lnTo>
                  <a:lnTo>
                    <a:pt x="56413" y="0"/>
                  </a:lnTo>
                  <a:lnTo>
                    <a:pt x="56413" y="119418"/>
                  </a:lnTo>
                  <a:lnTo>
                    <a:pt x="106743" y="119418"/>
                  </a:lnTo>
                  <a:lnTo>
                    <a:pt x="144030" y="100571"/>
                  </a:lnTo>
                  <a:lnTo>
                    <a:pt x="152146" y="83108"/>
                  </a:lnTo>
                  <a:lnTo>
                    <a:pt x="154292" y="76149"/>
                  </a:lnTo>
                  <a:lnTo>
                    <a:pt x="155308" y="68186"/>
                  </a:lnTo>
                  <a:lnTo>
                    <a:pt x="155308" y="58826"/>
                  </a:lnTo>
                  <a:close/>
                </a:path>
                <a:path w="435610" h="760729">
                  <a:moveTo>
                    <a:pt x="206032" y="672503"/>
                  </a:moveTo>
                  <a:lnTo>
                    <a:pt x="191325" y="672503"/>
                  </a:lnTo>
                  <a:lnTo>
                    <a:pt x="191325" y="726008"/>
                  </a:lnTo>
                  <a:lnTo>
                    <a:pt x="190563" y="731608"/>
                  </a:lnTo>
                  <a:lnTo>
                    <a:pt x="188836" y="735685"/>
                  </a:lnTo>
                  <a:lnTo>
                    <a:pt x="187388" y="739355"/>
                  </a:lnTo>
                  <a:lnTo>
                    <a:pt x="184607" y="742403"/>
                  </a:lnTo>
                  <a:lnTo>
                    <a:pt x="180797" y="744651"/>
                  </a:lnTo>
                  <a:lnTo>
                    <a:pt x="176872" y="746899"/>
                  </a:lnTo>
                  <a:lnTo>
                    <a:pt x="172808" y="748017"/>
                  </a:lnTo>
                  <a:lnTo>
                    <a:pt x="164058" y="748017"/>
                  </a:lnTo>
                  <a:lnTo>
                    <a:pt x="151460" y="735482"/>
                  </a:lnTo>
                  <a:lnTo>
                    <a:pt x="150876" y="733044"/>
                  </a:lnTo>
                  <a:lnTo>
                    <a:pt x="150622" y="727900"/>
                  </a:lnTo>
                  <a:lnTo>
                    <a:pt x="150622" y="672503"/>
                  </a:lnTo>
                  <a:lnTo>
                    <a:pt x="135915" y="672503"/>
                  </a:lnTo>
                  <a:lnTo>
                    <a:pt x="135991" y="733044"/>
                  </a:lnTo>
                  <a:lnTo>
                    <a:pt x="151257" y="757669"/>
                  </a:lnTo>
                  <a:lnTo>
                    <a:pt x="155562" y="759625"/>
                  </a:lnTo>
                  <a:lnTo>
                    <a:pt x="160388" y="760590"/>
                  </a:lnTo>
                  <a:lnTo>
                    <a:pt x="165455" y="760590"/>
                  </a:lnTo>
                  <a:lnTo>
                    <a:pt x="173659" y="759675"/>
                  </a:lnTo>
                  <a:lnTo>
                    <a:pt x="180962" y="756945"/>
                  </a:lnTo>
                  <a:lnTo>
                    <a:pt x="187350" y="752373"/>
                  </a:lnTo>
                  <a:lnTo>
                    <a:pt x="191096" y="748017"/>
                  </a:lnTo>
                  <a:lnTo>
                    <a:pt x="192849" y="745985"/>
                  </a:lnTo>
                  <a:lnTo>
                    <a:pt x="192849" y="758647"/>
                  </a:lnTo>
                  <a:lnTo>
                    <a:pt x="206032" y="758647"/>
                  </a:lnTo>
                  <a:lnTo>
                    <a:pt x="206032" y="745985"/>
                  </a:lnTo>
                  <a:lnTo>
                    <a:pt x="206032" y="672503"/>
                  </a:lnTo>
                  <a:close/>
                </a:path>
                <a:path w="435610" h="760729">
                  <a:moveTo>
                    <a:pt x="225806" y="35674"/>
                  </a:moveTo>
                  <a:lnTo>
                    <a:pt x="220611" y="32512"/>
                  </a:lnTo>
                  <a:lnTo>
                    <a:pt x="215671" y="31000"/>
                  </a:lnTo>
                  <a:lnTo>
                    <a:pt x="207302" y="31000"/>
                  </a:lnTo>
                  <a:lnTo>
                    <a:pt x="204127" y="31877"/>
                  </a:lnTo>
                  <a:lnTo>
                    <a:pt x="201218" y="33909"/>
                  </a:lnTo>
                  <a:lnTo>
                    <a:pt x="198424" y="35801"/>
                  </a:lnTo>
                  <a:lnTo>
                    <a:pt x="195249" y="39852"/>
                  </a:lnTo>
                  <a:lnTo>
                    <a:pt x="191960" y="46050"/>
                  </a:lnTo>
                  <a:lnTo>
                    <a:pt x="191960" y="32893"/>
                  </a:lnTo>
                  <a:lnTo>
                    <a:pt x="178638" y="32893"/>
                  </a:lnTo>
                  <a:lnTo>
                    <a:pt x="178638" y="119418"/>
                  </a:lnTo>
                  <a:lnTo>
                    <a:pt x="193357" y="119418"/>
                  </a:lnTo>
                  <a:lnTo>
                    <a:pt x="193357" y="67932"/>
                  </a:lnTo>
                  <a:lnTo>
                    <a:pt x="194233" y="62242"/>
                  </a:lnTo>
                  <a:lnTo>
                    <a:pt x="206667" y="46177"/>
                  </a:lnTo>
                  <a:lnTo>
                    <a:pt x="213512" y="46177"/>
                  </a:lnTo>
                  <a:lnTo>
                    <a:pt x="217068" y="47180"/>
                  </a:lnTo>
                  <a:lnTo>
                    <a:pt x="220738" y="49339"/>
                  </a:lnTo>
                  <a:lnTo>
                    <a:pt x="221919" y="46177"/>
                  </a:lnTo>
                  <a:lnTo>
                    <a:pt x="221957" y="46050"/>
                  </a:lnTo>
                  <a:lnTo>
                    <a:pt x="225806" y="35674"/>
                  </a:lnTo>
                  <a:close/>
                </a:path>
                <a:path w="435610" h="760729">
                  <a:moveTo>
                    <a:pt x="250913" y="32893"/>
                  </a:moveTo>
                  <a:lnTo>
                    <a:pt x="236207" y="32893"/>
                  </a:lnTo>
                  <a:lnTo>
                    <a:pt x="236207" y="119418"/>
                  </a:lnTo>
                  <a:lnTo>
                    <a:pt x="250913" y="119418"/>
                  </a:lnTo>
                  <a:lnTo>
                    <a:pt x="250913" y="32893"/>
                  </a:lnTo>
                  <a:close/>
                </a:path>
                <a:path w="435610" h="760729">
                  <a:moveTo>
                    <a:pt x="250913" y="0"/>
                  </a:moveTo>
                  <a:lnTo>
                    <a:pt x="236207" y="0"/>
                  </a:lnTo>
                  <a:lnTo>
                    <a:pt x="236207" y="16827"/>
                  </a:lnTo>
                  <a:lnTo>
                    <a:pt x="250913" y="16827"/>
                  </a:lnTo>
                  <a:lnTo>
                    <a:pt x="250913" y="0"/>
                  </a:lnTo>
                  <a:close/>
                </a:path>
                <a:path w="435610" h="760729">
                  <a:moveTo>
                    <a:pt x="265747" y="758482"/>
                  </a:moveTo>
                  <a:lnTo>
                    <a:pt x="263690" y="746150"/>
                  </a:lnTo>
                  <a:lnTo>
                    <a:pt x="263601" y="745578"/>
                  </a:lnTo>
                  <a:lnTo>
                    <a:pt x="260934" y="745959"/>
                  </a:lnTo>
                  <a:lnTo>
                    <a:pt x="258775" y="746150"/>
                  </a:lnTo>
                  <a:lnTo>
                    <a:pt x="254977" y="746150"/>
                  </a:lnTo>
                  <a:lnTo>
                    <a:pt x="248894" y="738390"/>
                  </a:lnTo>
                  <a:lnTo>
                    <a:pt x="248894" y="683856"/>
                  </a:lnTo>
                  <a:lnTo>
                    <a:pt x="263601" y="683856"/>
                  </a:lnTo>
                  <a:lnTo>
                    <a:pt x="263601" y="672503"/>
                  </a:lnTo>
                  <a:lnTo>
                    <a:pt x="248894" y="672503"/>
                  </a:lnTo>
                  <a:lnTo>
                    <a:pt x="248894" y="642416"/>
                  </a:lnTo>
                  <a:lnTo>
                    <a:pt x="234302" y="651167"/>
                  </a:lnTo>
                  <a:lnTo>
                    <a:pt x="234302" y="672503"/>
                  </a:lnTo>
                  <a:lnTo>
                    <a:pt x="223659" y="672503"/>
                  </a:lnTo>
                  <a:lnTo>
                    <a:pt x="223659" y="683856"/>
                  </a:lnTo>
                  <a:lnTo>
                    <a:pt x="234302" y="683856"/>
                  </a:lnTo>
                  <a:lnTo>
                    <a:pt x="234302" y="742175"/>
                  </a:lnTo>
                  <a:lnTo>
                    <a:pt x="234937" y="747915"/>
                  </a:lnTo>
                  <a:lnTo>
                    <a:pt x="249389" y="759777"/>
                  </a:lnTo>
                  <a:lnTo>
                    <a:pt x="257886" y="759777"/>
                  </a:lnTo>
                  <a:lnTo>
                    <a:pt x="261569" y="759345"/>
                  </a:lnTo>
                  <a:lnTo>
                    <a:pt x="265747" y="758482"/>
                  </a:lnTo>
                  <a:close/>
                </a:path>
                <a:path w="435610" h="760729">
                  <a:moveTo>
                    <a:pt x="344995" y="32893"/>
                  </a:moveTo>
                  <a:lnTo>
                    <a:pt x="329907" y="32893"/>
                  </a:lnTo>
                  <a:lnTo>
                    <a:pt x="310642" y="85636"/>
                  </a:lnTo>
                  <a:lnTo>
                    <a:pt x="306451" y="97536"/>
                  </a:lnTo>
                  <a:lnTo>
                    <a:pt x="305181" y="102082"/>
                  </a:lnTo>
                  <a:lnTo>
                    <a:pt x="303542" y="96139"/>
                  </a:lnTo>
                  <a:lnTo>
                    <a:pt x="301637" y="90322"/>
                  </a:lnTo>
                  <a:lnTo>
                    <a:pt x="299605" y="84759"/>
                  </a:lnTo>
                  <a:lnTo>
                    <a:pt x="281101" y="32893"/>
                  </a:lnTo>
                  <a:lnTo>
                    <a:pt x="265493" y="32893"/>
                  </a:lnTo>
                  <a:lnTo>
                    <a:pt x="298462" y="119418"/>
                  </a:lnTo>
                  <a:lnTo>
                    <a:pt x="312166" y="119418"/>
                  </a:lnTo>
                  <a:lnTo>
                    <a:pt x="318744" y="102082"/>
                  </a:lnTo>
                  <a:lnTo>
                    <a:pt x="344995" y="32893"/>
                  </a:lnTo>
                  <a:close/>
                </a:path>
                <a:path w="435610" h="760729">
                  <a:moveTo>
                    <a:pt x="435533" y="76022"/>
                  </a:moveTo>
                  <a:lnTo>
                    <a:pt x="434975" y="67805"/>
                  </a:lnTo>
                  <a:lnTo>
                    <a:pt x="434848" y="65900"/>
                  </a:lnTo>
                  <a:lnTo>
                    <a:pt x="432777" y="56972"/>
                  </a:lnTo>
                  <a:lnTo>
                    <a:pt x="429323" y="49250"/>
                  </a:lnTo>
                  <a:lnTo>
                    <a:pt x="424688" y="43014"/>
                  </a:lnTo>
                  <a:lnTo>
                    <a:pt x="424497" y="42760"/>
                  </a:lnTo>
                  <a:lnTo>
                    <a:pt x="420065" y="38900"/>
                  </a:lnTo>
                  <a:lnTo>
                    <a:pt x="420065" y="67805"/>
                  </a:lnTo>
                  <a:lnTo>
                    <a:pt x="371627" y="67805"/>
                  </a:lnTo>
                  <a:lnTo>
                    <a:pt x="389509" y="43014"/>
                  </a:lnTo>
                  <a:lnTo>
                    <a:pt x="403707" y="43014"/>
                  </a:lnTo>
                  <a:lnTo>
                    <a:pt x="409790" y="45796"/>
                  </a:lnTo>
                  <a:lnTo>
                    <a:pt x="417525" y="55156"/>
                  </a:lnTo>
                  <a:lnTo>
                    <a:pt x="419430" y="60591"/>
                  </a:lnTo>
                  <a:lnTo>
                    <a:pt x="420065" y="67805"/>
                  </a:lnTo>
                  <a:lnTo>
                    <a:pt x="420065" y="38900"/>
                  </a:lnTo>
                  <a:lnTo>
                    <a:pt x="418604" y="37617"/>
                  </a:lnTo>
                  <a:lnTo>
                    <a:pt x="411924" y="33934"/>
                  </a:lnTo>
                  <a:lnTo>
                    <a:pt x="404431" y="31724"/>
                  </a:lnTo>
                  <a:lnTo>
                    <a:pt x="396100" y="31000"/>
                  </a:lnTo>
                  <a:lnTo>
                    <a:pt x="387565" y="31750"/>
                  </a:lnTo>
                  <a:lnTo>
                    <a:pt x="358482" y="57543"/>
                  </a:lnTo>
                  <a:lnTo>
                    <a:pt x="355650" y="76911"/>
                  </a:lnTo>
                  <a:lnTo>
                    <a:pt x="356349" y="86855"/>
                  </a:lnTo>
                  <a:lnTo>
                    <a:pt x="379907" y="118427"/>
                  </a:lnTo>
                  <a:lnTo>
                    <a:pt x="396989" y="121310"/>
                  </a:lnTo>
                  <a:lnTo>
                    <a:pt x="404164" y="120853"/>
                  </a:lnTo>
                  <a:lnTo>
                    <a:pt x="410679" y="119494"/>
                  </a:lnTo>
                  <a:lnTo>
                    <a:pt x="416534" y="117195"/>
                  </a:lnTo>
                  <a:lnTo>
                    <a:pt x="421716" y="113969"/>
                  </a:lnTo>
                  <a:lnTo>
                    <a:pt x="428129" y="109296"/>
                  </a:lnTo>
                  <a:lnTo>
                    <a:pt x="428307" y="109169"/>
                  </a:lnTo>
                  <a:lnTo>
                    <a:pt x="432739" y="102336"/>
                  </a:lnTo>
                  <a:lnTo>
                    <a:pt x="435025" y="93484"/>
                  </a:lnTo>
                  <a:lnTo>
                    <a:pt x="419938" y="91579"/>
                  </a:lnTo>
                  <a:lnTo>
                    <a:pt x="417652" y="97777"/>
                  </a:lnTo>
                  <a:lnTo>
                    <a:pt x="414616" y="102209"/>
                  </a:lnTo>
                  <a:lnTo>
                    <a:pt x="410806" y="105117"/>
                  </a:lnTo>
                  <a:lnTo>
                    <a:pt x="407009" y="107899"/>
                  </a:lnTo>
                  <a:lnTo>
                    <a:pt x="402437" y="109296"/>
                  </a:lnTo>
                  <a:lnTo>
                    <a:pt x="389763" y="109296"/>
                  </a:lnTo>
                  <a:lnTo>
                    <a:pt x="370865" y="79946"/>
                  </a:lnTo>
                  <a:lnTo>
                    <a:pt x="435533" y="79946"/>
                  </a:lnTo>
                  <a:lnTo>
                    <a:pt x="435533" y="76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30705" y="3343943"/>
              <a:ext cx="255904" cy="124460"/>
            </a:xfrm>
            <a:custGeom>
              <a:avLst/>
              <a:gdLst/>
              <a:ahLst/>
              <a:cxnLst/>
              <a:rect l="l" t="t" r="r" b="b"/>
              <a:pathLst>
                <a:path w="255905" h="124460">
                  <a:moveTo>
                    <a:pt x="63994" y="2150"/>
                  </a:moveTo>
                  <a:lnTo>
                    <a:pt x="0" y="2150"/>
                  </a:lnTo>
                  <a:lnTo>
                    <a:pt x="0" y="121936"/>
                  </a:lnTo>
                  <a:lnTo>
                    <a:pt x="15900" y="121936"/>
                  </a:lnTo>
                  <a:lnTo>
                    <a:pt x="15900" y="68684"/>
                  </a:lnTo>
                  <a:lnTo>
                    <a:pt x="64851" y="68684"/>
                  </a:lnTo>
                  <a:lnTo>
                    <a:pt x="62219" y="67419"/>
                  </a:lnTo>
                  <a:lnTo>
                    <a:pt x="70308" y="65857"/>
                  </a:lnTo>
                  <a:lnTo>
                    <a:pt x="77267" y="63466"/>
                  </a:lnTo>
                  <a:lnTo>
                    <a:pt x="83099" y="60268"/>
                  </a:lnTo>
                  <a:lnTo>
                    <a:pt x="87807" y="56287"/>
                  </a:lnTo>
                  <a:lnTo>
                    <a:pt x="89006" y="55022"/>
                  </a:lnTo>
                  <a:lnTo>
                    <a:pt x="15900" y="55022"/>
                  </a:lnTo>
                  <a:lnTo>
                    <a:pt x="15900" y="15304"/>
                  </a:lnTo>
                  <a:lnTo>
                    <a:pt x="90225" y="15304"/>
                  </a:lnTo>
                  <a:lnTo>
                    <a:pt x="87744" y="11257"/>
                  </a:lnTo>
                  <a:lnTo>
                    <a:pt x="83293" y="7462"/>
                  </a:lnTo>
                  <a:lnTo>
                    <a:pt x="72147" y="3162"/>
                  </a:lnTo>
                  <a:lnTo>
                    <a:pt x="63994" y="2150"/>
                  </a:lnTo>
                  <a:close/>
                </a:path>
                <a:path w="255905" h="124460">
                  <a:moveTo>
                    <a:pt x="64851" y="68684"/>
                  </a:moveTo>
                  <a:lnTo>
                    <a:pt x="38445" y="68684"/>
                  </a:lnTo>
                  <a:lnTo>
                    <a:pt x="41399" y="68936"/>
                  </a:lnTo>
                  <a:lnTo>
                    <a:pt x="43199" y="69316"/>
                  </a:lnTo>
                  <a:lnTo>
                    <a:pt x="58529" y="80573"/>
                  </a:lnTo>
                  <a:lnTo>
                    <a:pt x="61534" y="84368"/>
                  </a:lnTo>
                  <a:lnTo>
                    <a:pt x="65364" y="89808"/>
                  </a:lnTo>
                  <a:lnTo>
                    <a:pt x="70017" y="97017"/>
                  </a:lnTo>
                  <a:lnTo>
                    <a:pt x="85918" y="121936"/>
                  </a:lnTo>
                  <a:lnTo>
                    <a:pt x="105926" y="121936"/>
                  </a:lnTo>
                  <a:lnTo>
                    <a:pt x="85017" y="89301"/>
                  </a:lnTo>
                  <a:lnTo>
                    <a:pt x="66429" y="69442"/>
                  </a:lnTo>
                  <a:lnTo>
                    <a:pt x="64851" y="68684"/>
                  </a:lnTo>
                  <a:close/>
                </a:path>
                <a:path w="255905" h="124460">
                  <a:moveTo>
                    <a:pt x="90225" y="15304"/>
                  </a:moveTo>
                  <a:lnTo>
                    <a:pt x="62853" y="15304"/>
                  </a:lnTo>
                  <a:lnTo>
                    <a:pt x="69371" y="17202"/>
                  </a:lnTo>
                  <a:lnTo>
                    <a:pt x="73491" y="20869"/>
                  </a:lnTo>
                  <a:lnTo>
                    <a:pt x="77625" y="24411"/>
                  </a:lnTo>
                  <a:lnTo>
                    <a:pt x="79679" y="29091"/>
                  </a:lnTo>
                  <a:lnTo>
                    <a:pt x="79679" y="38705"/>
                  </a:lnTo>
                  <a:lnTo>
                    <a:pt x="57363" y="55022"/>
                  </a:lnTo>
                  <a:lnTo>
                    <a:pt x="89006" y="55022"/>
                  </a:lnTo>
                  <a:lnTo>
                    <a:pt x="93323" y="50469"/>
                  </a:lnTo>
                  <a:lnTo>
                    <a:pt x="96087" y="43258"/>
                  </a:lnTo>
                  <a:lnTo>
                    <a:pt x="96087" y="28206"/>
                  </a:lnTo>
                  <a:lnTo>
                    <a:pt x="94413" y="22134"/>
                  </a:lnTo>
                  <a:lnTo>
                    <a:pt x="90225" y="15304"/>
                  </a:lnTo>
                  <a:close/>
                </a:path>
                <a:path w="255905" h="124460">
                  <a:moveTo>
                    <a:pt x="158471" y="33140"/>
                  </a:moveTo>
                  <a:lnTo>
                    <a:pt x="124178" y="51951"/>
                  </a:lnTo>
                  <a:lnTo>
                    <a:pt x="117868" y="78423"/>
                  </a:lnTo>
                  <a:lnTo>
                    <a:pt x="117896" y="80573"/>
                  </a:lnTo>
                  <a:lnTo>
                    <a:pt x="135092" y="117343"/>
                  </a:lnTo>
                  <a:lnTo>
                    <a:pt x="159295" y="123960"/>
                  </a:lnTo>
                  <a:lnTo>
                    <a:pt x="166539" y="123508"/>
                  </a:lnTo>
                  <a:lnTo>
                    <a:pt x="173110" y="122142"/>
                  </a:lnTo>
                  <a:lnTo>
                    <a:pt x="179006" y="119851"/>
                  </a:lnTo>
                  <a:lnTo>
                    <a:pt x="184224" y="116624"/>
                  </a:lnTo>
                  <a:lnTo>
                    <a:pt x="190561" y="111817"/>
                  </a:lnTo>
                  <a:lnTo>
                    <a:pt x="152106" y="111817"/>
                  </a:lnTo>
                  <a:lnTo>
                    <a:pt x="146045" y="109287"/>
                  </a:lnTo>
                  <a:lnTo>
                    <a:pt x="136307" y="99167"/>
                  </a:lnTo>
                  <a:lnTo>
                    <a:pt x="133606" y="91831"/>
                  </a:lnTo>
                  <a:lnTo>
                    <a:pt x="133061" y="82345"/>
                  </a:lnTo>
                  <a:lnTo>
                    <a:pt x="197994" y="82345"/>
                  </a:lnTo>
                  <a:lnTo>
                    <a:pt x="198070" y="78423"/>
                  </a:lnTo>
                  <a:lnTo>
                    <a:pt x="197512" y="70201"/>
                  </a:lnTo>
                  <a:lnTo>
                    <a:pt x="133885" y="70201"/>
                  </a:lnTo>
                  <a:lnTo>
                    <a:pt x="134367" y="62612"/>
                  </a:lnTo>
                  <a:lnTo>
                    <a:pt x="136928" y="56540"/>
                  </a:lnTo>
                  <a:lnTo>
                    <a:pt x="141544" y="52113"/>
                  </a:lnTo>
                  <a:lnTo>
                    <a:pt x="146159" y="47560"/>
                  </a:lnTo>
                  <a:lnTo>
                    <a:pt x="151865" y="45283"/>
                  </a:lnTo>
                  <a:lnTo>
                    <a:pt x="187201" y="45283"/>
                  </a:lnTo>
                  <a:lnTo>
                    <a:pt x="187013" y="45030"/>
                  </a:lnTo>
                  <a:lnTo>
                    <a:pt x="181079" y="39810"/>
                  </a:lnTo>
                  <a:lnTo>
                    <a:pt x="174345" y="36097"/>
                  </a:lnTo>
                  <a:lnTo>
                    <a:pt x="166809" y="33877"/>
                  </a:lnTo>
                  <a:lnTo>
                    <a:pt x="158471" y="33140"/>
                  </a:lnTo>
                  <a:close/>
                </a:path>
                <a:path w="255905" h="124460">
                  <a:moveTo>
                    <a:pt x="182335" y="93982"/>
                  </a:moveTo>
                  <a:lnTo>
                    <a:pt x="164786" y="111817"/>
                  </a:lnTo>
                  <a:lnTo>
                    <a:pt x="190561" y="111817"/>
                  </a:lnTo>
                  <a:lnTo>
                    <a:pt x="190728" y="111690"/>
                  </a:lnTo>
                  <a:lnTo>
                    <a:pt x="195179" y="104734"/>
                  </a:lnTo>
                  <a:lnTo>
                    <a:pt x="197588" y="95879"/>
                  </a:lnTo>
                  <a:lnTo>
                    <a:pt x="182335" y="93982"/>
                  </a:lnTo>
                  <a:close/>
                </a:path>
                <a:path w="255905" h="124460">
                  <a:moveTo>
                    <a:pt x="187201" y="45283"/>
                  </a:moveTo>
                  <a:lnTo>
                    <a:pt x="166130" y="45283"/>
                  </a:lnTo>
                  <a:lnTo>
                    <a:pt x="172216" y="48065"/>
                  </a:lnTo>
                  <a:lnTo>
                    <a:pt x="176920" y="53757"/>
                  </a:lnTo>
                  <a:lnTo>
                    <a:pt x="179989" y="57426"/>
                  </a:lnTo>
                  <a:lnTo>
                    <a:pt x="181840" y="62864"/>
                  </a:lnTo>
                  <a:lnTo>
                    <a:pt x="182499" y="70201"/>
                  </a:lnTo>
                  <a:lnTo>
                    <a:pt x="197512" y="70201"/>
                  </a:lnTo>
                  <a:lnTo>
                    <a:pt x="197378" y="68225"/>
                  </a:lnTo>
                  <a:lnTo>
                    <a:pt x="195304" y="59260"/>
                  </a:lnTo>
                  <a:lnTo>
                    <a:pt x="191849" y="51528"/>
                  </a:lnTo>
                  <a:lnTo>
                    <a:pt x="187201" y="45283"/>
                  </a:lnTo>
                  <a:close/>
                </a:path>
                <a:path w="255905" h="124460">
                  <a:moveTo>
                    <a:pt x="237098" y="46548"/>
                  </a:moveTo>
                  <a:lnTo>
                    <a:pt x="222428" y="46548"/>
                  </a:lnTo>
                  <a:lnTo>
                    <a:pt x="222428" y="121936"/>
                  </a:lnTo>
                  <a:lnTo>
                    <a:pt x="237098" y="121936"/>
                  </a:lnTo>
                  <a:lnTo>
                    <a:pt x="237098" y="46548"/>
                  </a:lnTo>
                  <a:close/>
                </a:path>
                <a:path w="255905" h="124460">
                  <a:moveTo>
                    <a:pt x="254077" y="35163"/>
                  </a:moveTo>
                  <a:lnTo>
                    <a:pt x="209393" y="35163"/>
                  </a:lnTo>
                  <a:lnTo>
                    <a:pt x="209393" y="46548"/>
                  </a:lnTo>
                  <a:lnTo>
                    <a:pt x="254077" y="46548"/>
                  </a:lnTo>
                  <a:lnTo>
                    <a:pt x="254077" y="35163"/>
                  </a:lnTo>
                  <a:close/>
                </a:path>
                <a:path w="255905" h="124460">
                  <a:moveTo>
                    <a:pt x="250678" y="0"/>
                  </a:moveTo>
                  <a:lnTo>
                    <a:pt x="240078" y="0"/>
                  </a:lnTo>
                  <a:lnTo>
                    <a:pt x="235070" y="1264"/>
                  </a:lnTo>
                  <a:lnTo>
                    <a:pt x="222428" y="20111"/>
                  </a:lnTo>
                  <a:lnTo>
                    <a:pt x="222428" y="35163"/>
                  </a:lnTo>
                  <a:lnTo>
                    <a:pt x="237098" y="35163"/>
                  </a:lnTo>
                  <a:lnTo>
                    <a:pt x="237098" y="21882"/>
                  </a:lnTo>
                  <a:lnTo>
                    <a:pt x="238037" y="18341"/>
                  </a:lnTo>
                  <a:lnTo>
                    <a:pt x="241752" y="14546"/>
                  </a:lnTo>
                  <a:lnTo>
                    <a:pt x="244922" y="13534"/>
                  </a:lnTo>
                  <a:lnTo>
                    <a:pt x="255877" y="13534"/>
                  </a:lnTo>
                  <a:lnTo>
                    <a:pt x="255877" y="625"/>
                  </a:lnTo>
                  <a:lnTo>
                    <a:pt x="255281" y="505"/>
                  </a:lnTo>
                  <a:lnTo>
                    <a:pt x="250678" y="0"/>
                  </a:lnTo>
                  <a:close/>
                </a:path>
                <a:path w="255905" h="124460">
                  <a:moveTo>
                    <a:pt x="255877" y="13534"/>
                  </a:moveTo>
                  <a:lnTo>
                    <a:pt x="252137" y="13534"/>
                  </a:lnTo>
                  <a:lnTo>
                    <a:pt x="255028" y="13787"/>
                  </a:lnTo>
                  <a:lnTo>
                    <a:pt x="255877" y="13927"/>
                  </a:lnTo>
                  <a:lnTo>
                    <a:pt x="255877" y="135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46564" y="3698621"/>
              <a:ext cx="442595" cy="662305"/>
            </a:xfrm>
            <a:custGeom>
              <a:avLst/>
              <a:gdLst/>
              <a:ahLst/>
              <a:cxnLst/>
              <a:rect l="l" t="t" r="r" b="b"/>
              <a:pathLst>
                <a:path w="442594" h="662304">
                  <a:moveTo>
                    <a:pt x="442333" y="441211"/>
                  </a:moveTo>
                  <a:lnTo>
                    <a:pt x="437840" y="485675"/>
                  </a:lnTo>
                  <a:lnTo>
                    <a:pt x="424953" y="527089"/>
                  </a:lnTo>
                  <a:lnTo>
                    <a:pt x="404562" y="564565"/>
                  </a:lnTo>
                  <a:lnTo>
                    <a:pt x="377557" y="597217"/>
                  </a:lnTo>
                  <a:lnTo>
                    <a:pt x="344826" y="624157"/>
                  </a:lnTo>
                  <a:lnTo>
                    <a:pt x="307258" y="644499"/>
                  </a:lnTo>
                  <a:lnTo>
                    <a:pt x="265744" y="657354"/>
                  </a:lnTo>
                  <a:lnTo>
                    <a:pt x="221173" y="661836"/>
                  </a:lnTo>
                  <a:lnTo>
                    <a:pt x="176600" y="657354"/>
                  </a:lnTo>
                  <a:lnTo>
                    <a:pt x="135085" y="644499"/>
                  </a:lnTo>
                  <a:lnTo>
                    <a:pt x="97515" y="624157"/>
                  </a:lnTo>
                  <a:lnTo>
                    <a:pt x="64782" y="597217"/>
                  </a:lnTo>
                  <a:lnTo>
                    <a:pt x="37774" y="564565"/>
                  </a:lnTo>
                  <a:lnTo>
                    <a:pt x="17381" y="527089"/>
                  </a:lnTo>
                  <a:lnTo>
                    <a:pt x="4493" y="485675"/>
                  </a:lnTo>
                  <a:lnTo>
                    <a:pt x="0" y="441211"/>
                  </a:lnTo>
                  <a:lnTo>
                    <a:pt x="4493" y="396745"/>
                  </a:lnTo>
                  <a:lnTo>
                    <a:pt x="17381" y="355331"/>
                  </a:lnTo>
                  <a:lnTo>
                    <a:pt x="37774" y="317856"/>
                  </a:lnTo>
                  <a:lnTo>
                    <a:pt x="64782" y="285207"/>
                  </a:lnTo>
                  <a:lnTo>
                    <a:pt x="97515" y="258271"/>
                  </a:lnTo>
                  <a:lnTo>
                    <a:pt x="135085" y="237933"/>
                  </a:lnTo>
                  <a:lnTo>
                    <a:pt x="176600" y="225080"/>
                  </a:lnTo>
                  <a:lnTo>
                    <a:pt x="221173" y="220599"/>
                  </a:lnTo>
                  <a:lnTo>
                    <a:pt x="265744" y="225080"/>
                  </a:lnTo>
                  <a:lnTo>
                    <a:pt x="307258" y="237933"/>
                  </a:lnTo>
                  <a:lnTo>
                    <a:pt x="344826" y="258271"/>
                  </a:lnTo>
                  <a:lnTo>
                    <a:pt x="377557" y="285207"/>
                  </a:lnTo>
                  <a:lnTo>
                    <a:pt x="404562" y="317856"/>
                  </a:lnTo>
                  <a:lnTo>
                    <a:pt x="424953" y="355331"/>
                  </a:lnTo>
                  <a:lnTo>
                    <a:pt x="437840" y="396745"/>
                  </a:lnTo>
                  <a:lnTo>
                    <a:pt x="442333" y="441211"/>
                  </a:lnTo>
                  <a:close/>
                </a:path>
                <a:path w="442594" h="662304">
                  <a:moveTo>
                    <a:pt x="221173" y="0"/>
                  </a:moveTo>
                  <a:lnTo>
                    <a:pt x="221173" y="220599"/>
                  </a:lnTo>
                </a:path>
                <a:path w="442594" h="662304">
                  <a:moveTo>
                    <a:pt x="221173" y="286766"/>
                  </a:moveTo>
                  <a:lnTo>
                    <a:pt x="221173" y="375019"/>
                  </a:lnTo>
                </a:path>
                <a:path w="442594" h="662304">
                  <a:moveTo>
                    <a:pt x="176933" y="330886"/>
                  </a:moveTo>
                  <a:lnTo>
                    <a:pt x="265400" y="330886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97489" y="4391905"/>
              <a:ext cx="382905" cy="123825"/>
            </a:xfrm>
            <a:custGeom>
              <a:avLst/>
              <a:gdLst/>
              <a:ahLst/>
              <a:cxnLst/>
              <a:rect l="l" t="t" r="r" b="b"/>
              <a:pathLst>
                <a:path w="382905" h="123825">
                  <a:moveTo>
                    <a:pt x="17168" y="2035"/>
                  </a:moveTo>
                  <a:lnTo>
                    <a:pt x="0" y="2035"/>
                  </a:lnTo>
                  <a:lnTo>
                    <a:pt x="46433" y="121607"/>
                  </a:lnTo>
                  <a:lnTo>
                    <a:pt x="62701" y="121607"/>
                  </a:lnTo>
                  <a:lnTo>
                    <a:pt x="67854" y="108478"/>
                  </a:lnTo>
                  <a:lnTo>
                    <a:pt x="54611" y="108478"/>
                  </a:lnTo>
                  <a:lnTo>
                    <a:pt x="52925" y="102381"/>
                  </a:lnTo>
                  <a:lnTo>
                    <a:pt x="50820" y="95854"/>
                  </a:lnTo>
                  <a:lnTo>
                    <a:pt x="48309" y="88897"/>
                  </a:lnTo>
                  <a:lnTo>
                    <a:pt x="17168" y="2035"/>
                  </a:lnTo>
                  <a:close/>
                </a:path>
                <a:path w="382905" h="123825">
                  <a:moveTo>
                    <a:pt x="109629" y="2035"/>
                  </a:moveTo>
                  <a:lnTo>
                    <a:pt x="93437" y="2035"/>
                  </a:lnTo>
                  <a:lnTo>
                    <a:pt x="61065" y="88897"/>
                  </a:lnTo>
                  <a:lnTo>
                    <a:pt x="58618" y="95423"/>
                  </a:lnTo>
                  <a:lnTo>
                    <a:pt x="56462" y="101950"/>
                  </a:lnTo>
                  <a:lnTo>
                    <a:pt x="54611" y="108478"/>
                  </a:lnTo>
                  <a:lnTo>
                    <a:pt x="67854" y="108478"/>
                  </a:lnTo>
                  <a:lnTo>
                    <a:pt x="109629" y="2035"/>
                  </a:lnTo>
                  <a:close/>
                </a:path>
                <a:path w="382905" h="123825">
                  <a:moveTo>
                    <a:pt x="191274" y="2035"/>
                  </a:moveTo>
                  <a:lnTo>
                    <a:pt x="127456" y="2035"/>
                  </a:lnTo>
                  <a:lnTo>
                    <a:pt x="127456" y="121607"/>
                  </a:lnTo>
                  <a:lnTo>
                    <a:pt x="143319" y="121607"/>
                  </a:lnTo>
                  <a:lnTo>
                    <a:pt x="143319" y="68506"/>
                  </a:lnTo>
                  <a:lnTo>
                    <a:pt x="192230" y="68506"/>
                  </a:lnTo>
                  <a:lnTo>
                    <a:pt x="189511" y="67203"/>
                  </a:lnTo>
                  <a:lnTo>
                    <a:pt x="197573" y="65621"/>
                  </a:lnTo>
                  <a:lnTo>
                    <a:pt x="204510" y="63246"/>
                  </a:lnTo>
                  <a:lnTo>
                    <a:pt x="210322" y="60076"/>
                  </a:lnTo>
                  <a:lnTo>
                    <a:pt x="215010" y="56111"/>
                  </a:lnTo>
                  <a:lnTo>
                    <a:pt x="216242" y="54808"/>
                  </a:lnTo>
                  <a:lnTo>
                    <a:pt x="143319" y="54808"/>
                  </a:lnTo>
                  <a:lnTo>
                    <a:pt x="143319" y="15253"/>
                  </a:lnTo>
                  <a:lnTo>
                    <a:pt x="217434" y="15253"/>
                  </a:lnTo>
                  <a:lnTo>
                    <a:pt x="214959" y="11206"/>
                  </a:lnTo>
                  <a:lnTo>
                    <a:pt x="210522" y="7411"/>
                  </a:lnTo>
                  <a:lnTo>
                    <a:pt x="199401" y="3111"/>
                  </a:lnTo>
                  <a:lnTo>
                    <a:pt x="191274" y="2035"/>
                  </a:lnTo>
                  <a:close/>
                </a:path>
                <a:path w="382905" h="123825">
                  <a:moveTo>
                    <a:pt x="192230" y="68506"/>
                  </a:moveTo>
                  <a:lnTo>
                    <a:pt x="165800" y="68506"/>
                  </a:lnTo>
                  <a:lnTo>
                    <a:pt x="168742" y="68696"/>
                  </a:lnTo>
                  <a:lnTo>
                    <a:pt x="170542" y="69076"/>
                  </a:lnTo>
                  <a:lnTo>
                    <a:pt x="197271" y="96727"/>
                  </a:lnTo>
                  <a:lnTo>
                    <a:pt x="213134" y="121607"/>
                  </a:lnTo>
                  <a:lnTo>
                    <a:pt x="233079" y="121607"/>
                  </a:lnTo>
                  <a:lnTo>
                    <a:pt x="212233" y="89061"/>
                  </a:lnTo>
                  <a:lnTo>
                    <a:pt x="193708" y="69214"/>
                  </a:lnTo>
                  <a:lnTo>
                    <a:pt x="192230" y="68506"/>
                  </a:lnTo>
                  <a:close/>
                </a:path>
                <a:path w="382905" h="123825">
                  <a:moveTo>
                    <a:pt x="217434" y="15253"/>
                  </a:moveTo>
                  <a:lnTo>
                    <a:pt x="190132" y="15253"/>
                  </a:lnTo>
                  <a:lnTo>
                    <a:pt x="196637" y="17075"/>
                  </a:lnTo>
                  <a:lnTo>
                    <a:pt x="204866" y="24361"/>
                  </a:lnTo>
                  <a:lnTo>
                    <a:pt x="206920" y="29004"/>
                  </a:lnTo>
                  <a:lnTo>
                    <a:pt x="206920" y="38527"/>
                  </a:lnTo>
                  <a:lnTo>
                    <a:pt x="184655" y="54808"/>
                  </a:lnTo>
                  <a:lnTo>
                    <a:pt x="216242" y="54808"/>
                  </a:lnTo>
                  <a:lnTo>
                    <a:pt x="220513" y="50292"/>
                  </a:lnTo>
                  <a:lnTo>
                    <a:pt x="223265" y="43145"/>
                  </a:lnTo>
                  <a:lnTo>
                    <a:pt x="223265" y="28080"/>
                  </a:lnTo>
                  <a:lnTo>
                    <a:pt x="221604" y="22072"/>
                  </a:lnTo>
                  <a:lnTo>
                    <a:pt x="217434" y="15253"/>
                  </a:lnTo>
                  <a:close/>
                </a:path>
                <a:path w="382905" h="123825">
                  <a:moveTo>
                    <a:pt x="285484" y="33026"/>
                  </a:moveTo>
                  <a:lnTo>
                    <a:pt x="251284" y="51751"/>
                  </a:lnTo>
                  <a:lnTo>
                    <a:pt x="244934" y="79030"/>
                  </a:lnTo>
                  <a:lnTo>
                    <a:pt x="245631" y="89001"/>
                  </a:lnTo>
                  <a:lnTo>
                    <a:pt x="269227" y="120632"/>
                  </a:lnTo>
                  <a:lnTo>
                    <a:pt x="286308" y="123555"/>
                  </a:lnTo>
                  <a:lnTo>
                    <a:pt x="293525" y="123097"/>
                  </a:lnTo>
                  <a:lnTo>
                    <a:pt x="300058" y="121723"/>
                  </a:lnTo>
                  <a:lnTo>
                    <a:pt x="305913" y="119430"/>
                  </a:lnTo>
                  <a:lnTo>
                    <a:pt x="311097" y="116218"/>
                  </a:lnTo>
                  <a:lnTo>
                    <a:pt x="317470" y="111488"/>
                  </a:lnTo>
                  <a:lnTo>
                    <a:pt x="279131" y="111488"/>
                  </a:lnTo>
                  <a:lnTo>
                    <a:pt x="273084" y="108958"/>
                  </a:lnTo>
                  <a:lnTo>
                    <a:pt x="263384" y="98851"/>
                  </a:lnTo>
                  <a:lnTo>
                    <a:pt x="260683" y="91565"/>
                  </a:lnTo>
                  <a:lnTo>
                    <a:pt x="260138" y="82040"/>
                  </a:lnTo>
                  <a:lnTo>
                    <a:pt x="324919" y="82040"/>
                  </a:lnTo>
                  <a:lnTo>
                    <a:pt x="324919" y="78132"/>
                  </a:lnTo>
                  <a:lnTo>
                    <a:pt x="324363" y="69974"/>
                  </a:lnTo>
                  <a:lnTo>
                    <a:pt x="260962" y="69974"/>
                  </a:lnTo>
                  <a:lnTo>
                    <a:pt x="261456" y="62423"/>
                  </a:lnTo>
                  <a:lnTo>
                    <a:pt x="263992" y="56389"/>
                  </a:lnTo>
                  <a:lnTo>
                    <a:pt x="273211" y="47357"/>
                  </a:lnTo>
                  <a:lnTo>
                    <a:pt x="278891" y="45106"/>
                  </a:lnTo>
                  <a:lnTo>
                    <a:pt x="314076" y="45106"/>
                  </a:lnTo>
                  <a:lnTo>
                    <a:pt x="313887" y="44852"/>
                  </a:lnTo>
                  <a:lnTo>
                    <a:pt x="307980" y="39680"/>
                  </a:lnTo>
                  <a:lnTo>
                    <a:pt x="301284" y="35984"/>
                  </a:lnTo>
                  <a:lnTo>
                    <a:pt x="293788" y="33766"/>
                  </a:lnTo>
                  <a:lnTo>
                    <a:pt x="285484" y="33026"/>
                  </a:lnTo>
                  <a:close/>
                </a:path>
                <a:path w="382905" h="123825">
                  <a:moveTo>
                    <a:pt x="309322" y="93703"/>
                  </a:moveTo>
                  <a:lnTo>
                    <a:pt x="307040" y="99914"/>
                  </a:lnTo>
                  <a:lnTo>
                    <a:pt x="303997" y="104416"/>
                  </a:lnTo>
                  <a:lnTo>
                    <a:pt x="296389" y="110072"/>
                  </a:lnTo>
                  <a:lnTo>
                    <a:pt x="291786" y="111488"/>
                  </a:lnTo>
                  <a:lnTo>
                    <a:pt x="317470" y="111488"/>
                  </a:lnTo>
                  <a:lnTo>
                    <a:pt x="317691" y="111324"/>
                  </a:lnTo>
                  <a:lnTo>
                    <a:pt x="322135" y="104416"/>
                  </a:lnTo>
                  <a:lnTo>
                    <a:pt x="324538" y="95587"/>
                  </a:lnTo>
                  <a:lnTo>
                    <a:pt x="309322" y="93703"/>
                  </a:lnTo>
                  <a:close/>
                </a:path>
                <a:path w="382905" h="123825">
                  <a:moveTo>
                    <a:pt x="314076" y="45106"/>
                  </a:moveTo>
                  <a:lnTo>
                    <a:pt x="293118" y="45106"/>
                  </a:lnTo>
                  <a:lnTo>
                    <a:pt x="299178" y="47927"/>
                  </a:lnTo>
                  <a:lnTo>
                    <a:pt x="306913" y="57223"/>
                  </a:lnTo>
                  <a:lnTo>
                    <a:pt x="308815" y="62688"/>
                  </a:lnTo>
                  <a:lnTo>
                    <a:pt x="309449" y="69974"/>
                  </a:lnTo>
                  <a:lnTo>
                    <a:pt x="324363" y="69974"/>
                  </a:lnTo>
                  <a:lnTo>
                    <a:pt x="324229" y="68007"/>
                  </a:lnTo>
                  <a:lnTo>
                    <a:pt x="322161" y="59087"/>
                  </a:lnTo>
                  <a:lnTo>
                    <a:pt x="318713" y="51370"/>
                  </a:lnTo>
                  <a:lnTo>
                    <a:pt x="314076" y="45106"/>
                  </a:lnTo>
                  <a:close/>
                </a:path>
                <a:path w="382905" h="123825">
                  <a:moveTo>
                    <a:pt x="363845" y="46408"/>
                  </a:moveTo>
                  <a:lnTo>
                    <a:pt x="349263" y="46408"/>
                  </a:lnTo>
                  <a:lnTo>
                    <a:pt x="349263" y="121607"/>
                  </a:lnTo>
                  <a:lnTo>
                    <a:pt x="363845" y="121607"/>
                  </a:lnTo>
                  <a:lnTo>
                    <a:pt x="363845" y="46408"/>
                  </a:lnTo>
                  <a:close/>
                </a:path>
                <a:path w="382905" h="123825">
                  <a:moveTo>
                    <a:pt x="380836" y="34987"/>
                  </a:moveTo>
                  <a:lnTo>
                    <a:pt x="336204" y="34987"/>
                  </a:lnTo>
                  <a:lnTo>
                    <a:pt x="336204" y="46408"/>
                  </a:lnTo>
                  <a:lnTo>
                    <a:pt x="380836" y="46408"/>
                  </a:lnTo>
                  <a:lnTo>
                    <a:pt x="380836" y="34987"/>
                  </a:lnTo>
                  <a:close/>
                </a:path>
                <a:path w="382905" h="123825">
                  <a:moveTo>
                    <a:pt x="377413" y="0"/>
                  </a:moveTo>
                  <a:lnTo>
                    <a:pt x="366888" y="0"/>
                  </a:lnTo>
                  <a:lnTo>
                    <a:pt x="361816" y="1188"/>
                  </a:lnTo>
                  <a:lnTo>
                    <a:pt x="354715" y="5919"/>
                  </a:lnTo>
                  <a:lnTo>
                    <a:pt x="352179" y="8992"/>
                  </a:lnTo>
                  <a:lnTo>
                    <a:pt x="349770" y="15633"/>
                  </a:lnTo>
                  <a:lnTo>
                    <a:pt x="349263" y="19959"/>
                  </a:lnTo>
                  <a:lnTo>
                    <a:pt x="349263" y="34987"/>
                  </a:lnTo>
                  <a:lnTo>
                    <a:pt x="363845" y="34987"/>
                  </a:lnTo>
                  <a:lnTo>
                    <a:pt x="363845" y="21781"/>
                  </a:lnTo>
                  <a:lnTo>
                    <a:pt x="364860" y="18214"/>
                  </a:lnTo>
                  <a:lnTo>
                    <a:pt x="366634" y="16316"/>
                  </a:lnTo>
                  <a:lnTo>
                    <a:pt x="368537" y="14406"/>
                  </a:lnTo>
                  <a:lnTo>
                    <a:pt x="371707" y="13458"/>
                  </a:lnTo>
                  <a:lnTo>
                    <a:pt x="382611" y="13458"/>
                  </a:lnTo>
                  <a:lnTo>
                    <a:pt x="382611" y="614"/>
                  </a:lnTo>
                  <a:lnTo>
                    <a:pt x="381977" y="492"/>
                  </a:lnTo>
                  <a:lnTo>
                    <a:pt x="377413" y="0"/>
                  </a:lnTo>
                  <a:close/>
                </a:path>
                <a:path w="382905" h="123825">
                  <a:moveTo>
                    <a:pt x="382611" y="13458"/>
                  </a:moveTo>
                  <a:lnTo>
                    <a:pt x="378934" y="13458"/>
                  </a:lnTo>
                  <a:lnTo>
                    <a:pt x="381723" y="13723"/>
                  </a:lnTo>
                  <a:lnTo>
                    <a:pt x="382611" y="13882"/>
                  </a:lnTo>
                  <a:lnTo>
                    <a:pt x="382611" y="134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25404" y="3588195"/>
              <a:ext cx="3759835" cy="551815"/>
            </a:xfrm>
            <a:custGeom>
              <a:avLst/>
              <a:gdLst/>
              <a:ahLst/>
              <a:cxnLst/>
              <a:rect l="l" t="t" r="r" b="b"/>
              <a:pathLst>
                <a:path w="3759835" h="551814">
                  <a:moveTo>
                    <a:pt x="221160" y="220726"/>
                  </a:moveTo>
                  <a:lnTo>
                    <a:pt x="0" y="220726"/>
                  </a:lnTo>
                </a:path>
                <a:path w="3759835" h="551814">
                  <a:moveTo>
                    <a:pt x="221160" y="220726"/>
                  </a:moveTo>
                  <a:lnTo>
                    <a:pt x="221160" y="0"/>
                  </a:lnTo>
                </a:path>
                <a:path w="3759835" h="551814">
                  <a:moveTo>
                    <a:pt x="0" y="220726"/>
                  </a:moveTo>
                  <a:lnTo>
                    <a:pt x="0" y="0"/>
                  </a:lnTo>
                </a:path>
                <a:path w="3759835" h="551814">
                  <a:moveTo>
                    <a:pt x="442333" y="110426"/>
                  </a:moveTo>
                  <a:lnTo>
                    <a:pt x="221160" y="110426"/>
                  </a:lnTo>
                </a:path>
                <a:path w="3759835" h="551814">
                  <a:moveTo>
                    <a:pt x="221160" y="0"/>
                  </a:moveTo>
                  <a:lnTo>
                    <a:pt x="0" y="0"/>
                  </a:lnTo>
                </a:path>
                <a:path w="3759835" h="551814">
                  <a:moveTo>
                    <a:pt x="3649272" y="441313"/>
                  </a:moveTo>
                  <a:lnTo>
                    <a:pt x="3649272" y="331025"/>
                  </a:lnTo>
                </a:path>
                <a:path w="3759835" h="551814">
                  <a:moveTo>
                    <a:pt x="3538705" y="551638"/>
                  </a:moveTo>
                  <a:lnTo>
                    <a:pt x="3649272" y="441313"/>
                  </a:lnTo>
                </a:path>
                <a:path w="3759835" h="551814">
                  <a:moveTo>
                    <a:pt x="3649272" y="441313"/>
                  </a:moveTo>
                  <a:lnTo>
                    <a:pt x="3759840" y="441313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67737" y="3477895"/>
              <a:ext cx="4645025" cy="662305"/>
            </a:xfrm>
            <a:custGeom>
              <a:avLst/>
              <a:gdLst/>
              <a:ahLst/>
              <a:cxnLst/>
              <a:rect l="l" t="t" r="r" b="b"/>
              <a:pathLst>
                <a:path w="4645025" h="662304">
                  <a:moveTo>
                    <a:pt x="2432840" y="661937"/>
                  </a:moveTo>
                  <a:lnTo>
                    <a:pt x="3096372" y="661937"/>
                  </a:lnTo>
                </a:path>
                <a:path w="4645025" h="662304">
                  <a:moveTo>
                    <a:pt x="3096372" y="661937"/>
                  </a:moveTo>
                  <a:lnTo>
                    <a:pt x="4423308" y="661937"/>
                  </a:lnTo>
                </a:path>
                <a:path w="4645025" h="662304">
                  <a:moveTo>
                    <a:pt x="4423308" y="661937"/>
                  </a:moveTo>
                  <a:lnTo>
                    <a:pt x="4423308" y="441325"/>
                  </a:lnTo>
                </a:path>
                <a:path w="4645025" h="662304">
                  <a:moveTo>
                    <a:pt x="4644570" y="0"/>
                  </a:moveTo>
                  <a:lnTo>
                    <a:pt x="4644570" y="441325"/>
                  </a:lnTo>
                </a:path>
                <a:path w="4645025" h="662304">
                  <a:moveTo>
                    <a:pt x="0" y="0"/>
                  </a:moveTo>
                  <a:lnTo>
                    <a:pt x="0" y="220726"/>
                  </a:lnTo>
                </a:path>
                <a:path w="4645025" h="662304">
                  <a:moveTo>
                    <a:pt x="2653975" y="0"/>
                  </a:moveTo>
                  <a:lnTo>
                    <a:pt x="2875236" y="0"/>
                  </a:lnTo>
                </a:path>
              </a:pathLst>
            </a:custGeom>
            <a:ln w="18996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973514" y="2595370"/>
              <a:ext cx="1437640" cy="662305"/>
            </a:xfrm>
            <a:custGeom>
              <a:avLst/>
              <a:gdLst/>
              <a:ahLst/>
              <a:cxnLst/>
              <a:rect l="l" t="t" r="r" b="b"/>
              <a:pathLst>
                <a:path w="1437639" h="662304">
                  <a:moveTo>
                    <a:pt x="1437631" y="441325"/>
                  </a:moveTo>
                  <a:lnTo>
                    <a:pt x="1437631" y="661925"/>
                  </a:lnTo>
                </a:path>
                <a:path w="1437639" h="662304">
                  <a:moveTo>
                    <a:pt x="1437631" y="441325"/>
                  </a:moveTo>
                  <a:lnTo>
                    <a:pt x="1216496" y="441325"/>
                  </a:lnTo>
                </a:path>
                <a:path w="1437639" h="662304">
                  <a:moveTo>
                    <a:pt x="1437631" y="661925"/>
                  </a:moveTo>
                  <a:lnTo>
                    <a:pt x="1216496" y="661925"/>
                  </a:lnTo>
                </a:path>
                <a:path w="1437639" h="662304">
                  <a:moveTo>
                    <a:pt x="1327063" y="220599"/>
                  </a:moveTo>
                  <a:lnTo>
                    <a:pt x="1327063" y="441325"/>
                  </a:lnTo>
                </a:path>
                <a:path w="1437639" h="662304">
                  <a:moveTo>
                    <a:pt x="1216496" y="441325"/>
                  </a:moveTo>
                  <a:lnTo>
                    <a:pt x="1216496" y="661925"/>
                  </a:lnTo>
                </a:path>
                <a:path w="1437639" h="662304">
                  <a:moveTo>
                    <a:pt x="221261" y="220599"/>
                  </a:moveTo>
                  <a:lnTo>
                    <a:pt x="0" y="220599"/>
                  </a:lnTo>
                </a:path>
                <a:path w="1437639" h="662304">
                  <a:moveTo>
                    <a:pt x="0" y="0"/>
                  </a:moveTo>
                  <a:lnTo>
                    <a:pt x="0" y="441325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07112" y="3060983"/>
              <a:ext cx="759460" cy="121920"/>
            </a:xfrm>
            <a:custGeom>
              <a:avLst/>
              <a:gdLst/>
              <a:ahLst/>
              <a:cxnLst/>
              <a:rect l="l" t="t" r="r" b="b"/>
              <a:pathLst>
                <a:path w="759460" h="121919">
                  <a:moveTo>
                    <a:pt x="80897" y="0"/>
                  </a:moveTo>
                  <a:lnTo>
                    <a:pt x="0" y="0"/>
                  </a:lnTo>
                  <a:lnTo>
                    <a:pt x="0" y="119406"/>
                  </a:lnTo>
                  <a:lnTo>
                    <a:pt x="15849" y="119406"/>
                  </a:lnTo>
                  <a:lnTo>
                    <a:pt x="15849" y="65142"/>
                  </a:lnTo>
                  <a:lnTo>
                    <a:pt x="72148" y="65142"/>
                  </a:lnTo>
                  <a:lnTo>
                    <a:pt x="72148" y="51102"/>
                  </a:lnTo>
                  <a:lnTo>
                    <a:pt x="15849" y="51102"/>
                  </a:lnTo>
                  <a:lnTo>
                    <a:pt x="15849" y="14039"/>
                  </a:lnTo>
                  <a:lnTo>
                    <a:pt x="80897" y="14039"/>
                  </a:lnTo>
                  <a:lnTo>
                    <a:pt x="80897" y="0"/>
                  </a:lnTo>
                  <a:close/>
                </a:path>
                <a:path w="759460" h="121919">
                  <a:moveTo>
                    <a:pt x="138210" y="30863"/>
                  </a:moveTo>
                  <a:lnTo>
                    <a:pt x="104126" y="49619"/>
                  </a:lnTo>
                  <a:lnTo>
                    <a:pt x="97821" y="76020"/>
                  </a:lnTo>
                  <a:lnTo>
                    <a:pt x="97848" y="78171"/>
                  </a:lnTo>
                  <a:lnTo>
                    <a:pt x="114953" y="114813"/>
                  </a:lnTo>
                  <a:lnTo>
                    <a:pt x="139096" y="121431"/>
                  </a:lnTo>
                  <a:lnTo>
                    <a:pt x="146296" y="120960"/>
                  </a:lnTo>
                  <a:lnTo>
                    <a:pt x="152854" y="119565"/>
                  </a:lnTo>
                  <a:lnTo>
                    <a:pt x="158746" y="117268"/>
                  </a:lnTo>
                  <a:lnTo>
                    <a:pt x="163949" y="114094"/>
                  </a:lnTo>
                  <a:lnTo>
                    <a:pt x="170251" y="109287"/>
                  </a:lnTo>
                  <a:lnTo>
                    <a:pt x="131869" y="109287"/>
                  </a:lnTo>
                  <a:lnTo>
                    <a:pt x="125910" y="106757"/>
                  </a:lnTo>
                  <a:lnTo>
                    <a:pt x="121091" y="101697"/>
                  </a:lnTo>
                  <a:lnTo>
                    <a:pt x="116146" y="96638"/>
                  </a:lnTo>
                  <a:lnTo>
                    <a:pt x="113484" y="89428"/>
                  </a:lnTo>
                  <a:lnTo>
                    <a:pt x="112976" y="79941"/>
                  </a:lnTo>
                  <a:lnTo>
                    <a:pt x="177643" y="79941"/>
                  </a:lnTo>
                  <a:lnTo>
                    <a:pt x="177770" y="76020"/>
                  </a:lnTo>
                  <a:lnTo>
                    <a:pt x="177210" y="67798"/>
                  </a:lnTo>
                  <a:lnTo>
                    <a:pt x="113737" y="67798"/>
                  </a:lnTo>
                  <a:lnTo>
                    <a:pt x="114245" y="60336"/>
                  </a:lnTo>
                  <a:lnTo>
                    <a:pt x="116780" y="54264"/>
                  </a:lnTo>
                  <a:lnTo>
                    <a:pt x="121441" y="49619"/>
                  </a:lnTo>
                  <a:lnTo>
                    <a:pt x="126037" y="45283"/>
                  </a:lnTo>
                  <a:lnTo>
                    <a:pt x="131743" y="43007"/>
                  </a:lnTo>
                  <a:lnTo>
                    <a:pt x="166928" y="43007"/>
                  </a:lnTo>
                  <a:lnTo>
                    <a:pt x="166739" y="42753"/>
                  </a:lnTo>
                  <a:lnTo>
                    <a:pt x="160819" y="37587"/>
                  </a:lnTo>
                  <a:lnTo>
                    <a:pt x="154091" y="33867"/>
                  </a:lnTo>
                  <a:lnTo>
                    <a:pt x="146554" y="31618"/>
                  </a:lnTo>
                  <a:lnTo>
                    <a:pt x="138210" y="30863"/>
                  </a:lnTo>
                  <a:close/>
                </a:path>
                <a:path w="759460" h="121919">
                  <a:moveTo>
                    <a:pt x="162048" y="91579"/>
                  </a:moveTo>
                  <a:lnTo>
                    <a:pt x="159764" y="97777"/>
                  </a:lnTo>
                  <a:lnTo>
                    <a:pt x="156848" y="102204"/>
                  </a:lnTo>
                  <a:lnTo>
                    <a:pt x="149114" y="107896"/>
                  </a:lnTo>
                  <a:lnTo>
                    <a:pt x="144550" y="109287"/>
                  </a:lnTo>
                  <a:lnTo>
                    <a:pt x="170251" y="109287"/>
                  </a:lnTo>
                  <a:lnTo>
                    <a:pt x="170416" y="109161"/>
                  </a:lnTo>
                  <a:lnTo>
                    <a:pt x="174853" y="102330"/>
                  </a:lnTo>
                  <a:lnTo>
                    <a:pt x="177262" y="93477"/>
                  </a:lnTo>
                  <a:lnTo>
                    <a:pt x="162048" y="91579"/>
                  </a:lnTo>
                  <a:close/>
                </a:path>
                <a:path w="759460" h="121919">
                  <a:moveTo>
                    <a:pt x="166928" y="43007"/>
                  </a:moveTo>
                  <a:lnTo>
                    <a:pt x="145944" y="43007"/>
                  </a:lnTo>
                  <a:lnTo>
                    <a:pt x="152030" y="45789"/>
                  </a:lnTo>
                  <a:lnTo>
                    <a:pt x="156594" y="51481"/>
                  </a:lnTo>
                  <a:lnTo>
                    <a:pt x="159639" y="55149"/>
                  </a:lnTo>
                  <a:lnTo>
                    <a:pt x="161540" y="60589"/>
                  </a:lnTo>
                  <a:lnTo>
                    <a:pt x="162173" y="67798"/>
                  </a:lnTo>
                  <a:lnTo>
                    <a:pt x="177210" y="67798"/>
                  </a:lnTo>
                  <a:lnTo>
                    <a:pt x="177081" y="65895"/>
                  </a:lnTo>
                  <a:lnTo>
                    <a:pt x="175012" y="56967"/>
                  </a:lnTo>
                  <a:lnTo>
                    <a:pt x="171565" y="49249"/>
                  </a:lnTo>
                  <a:lnTo>
                    <a:pt x="166928" y="43007"/>
                  </a:lnTo>
                  <a:close/>
                </a:path>
                <a:path w="759460" h="121919">
                  <a:moveTo>
                    <a:pt x="234068" y="30863"/>
                  </a:moveTo>
                  <a:lnTo>
                    <a:pt x="199932" y="49619"/>
                  </a:lnTo>
                  <a:lnTo>
                    <a:pt x="193620" y="76906"/>
                  </a:lnTo>
                  <a:lnTo>
                    <a:pt x="194311" y="86863"/>
                  </a:lnTo>
                  <a:lnTo>
                    <a:pt x="217870" y="118489"/>
                  </a:lnTo>
                  <a:lnTo>
                    <a:pt x="234956" y="121431"/>
                  </a:lnTo>
                  <a:lnTo>
                    <a:pt x="242138" y="120960"/>
                  </a:lnTo>
                  <a:lnTo>
                    <a:pt x="248666" y="119565"/>
                  </a:lnTo>
                  <a:lnTo>
                    <a:pt x="254552" y="117268"/>
                  </a:lnTo>
                  <a:lnTo>
                    <a:pt x="259808" y="114094"/>
                  </a:lnTo>
                  <a:lnTo>
                    <a:pt x="266110" y="109287"/>
                  </a:lnTo>
                  <a:lnTo>
                    <a:pt x="227728" y="109287"/>
                  </a:lnTo>
                  <a:lnTo>
                    <a:pt x="221768" y="106757"/>
                  </a:lnTo>
                  <a:lnTo>
                    <a:pt x="216824" y="101697"/>
                  </a:lnTo>
                  <a:lnTo>
                    <a:pt x="212006" y="96638"/>
                  </a:lnTo>
                  <a:lnTo>
                    <a:pt x="209342" y="89428"/>
                  </a:lnTo>
                  <a:lnTo>
                    <a:pt x="208836" y="79941"/>
                  </a:lnTo>
                  <a:lnTo>
                    <a:pt x="273502" y="79941"/>
                  </a:lnTo>
                  <a:lnTo>
                    <a:pt x="273502" y="76020"/>
                  </a:lnTo>
                  <a:lnTo>
                    <a:pt x="272942" y="67798"/>
                  </a:lnTo>
                  <a:lnTo>
                    <a:pt x="209596" y="67798"/>
                  </a:lnTo>
                  <a:lnTo>
                    <a:pt x="210103" y="60336"/>
                  </a:lnTo>
                  <a:lnTo>
                    <a:pt x="212639" y="54264"/>
                  </a:lnTo>
                  <a:lnTo>
                    <a:pt x="217297" y="49619"/>
                  </a:lnTo>
                  <a:lnTo>
                    <a:pt x="221768" y="45283"/>
                  </a:lnTo>
                  <a:lnTo>
                    <a:pt x="227474" y="43007"/>
                  </a:lnTo>
                  <a:lnTo>
                    <a:pt x="262659" y="43007"/>
                  </a:lnTo>
                  <a:lnTo>
                    <a:pt x="262470" y="42753"/>
                  </a:lnTo>
                  <a:lnTo>
                    <a:pt x="256571" y="37587"/>
                  </a:lnTo>
                  <a:lnTo>
                    <a:pt x="249886" y="33867"/>
                  </a:lnTo>
                  <a:lnTo>
                    <a:pt x="242393" y="31618"/>
                  </a:lnTo>
                  <a:lnTo>
                    <a:pt x="234068" y="30863"/>
                  </a:lnTo>
                  <a:close/>
                </a:path>
                <a:path w="759460" h="121919">
                  <a:moveTo>
                    <a:pt x="257906" y="91579"/>
                  </a:moveTo>
                  <a:lnTo>
                    <a:pt x="240408" y="109287"/>
                  </a:lnTo>
                  <a:lnTo>
                    <a:pt x="266110" y="109287"/>
                  </a:lnTo>
                  <a:lnTo>
                    <a:pt x="266275" y="109161"/>
                  </a:lnTo>
                  <a:lnTo>
                    <a:pt x="270713" y="102330"/>
                  </a:lnTo>
                  <a:lnTo>
                    <a:pt x="273122" y="93477"/>
                  </a:lnTo>
                  <a:lnTo>
                    <a:pt x="257906" y="91579"/>
                  </a:lnTo>
                  <a:close/>
                </a:path>
                <a:path w="759460" h="121919">
                  <a:moveTo>
                    <a:pt x="262659" y="43007"/>
                  </a:moveTo>
                  <a:lnTo>
                    <a:pt x="241675" y="43007"/>
                  </a:lnTo>
                  <a:lnTo>
                    <a:pt x="247763" y="45789"/>
                  </a:lnTo>
                  <a:lnTo>
                    <a:pt x="255497" y="55149"/>
                  </a:lnTo>
                  <a:lnTo>
                    <a:pt x="257399" y="60589"/>
                  </a:lnTo>
                  <a:lnTo>
                    <a:pt x="258033" y="67798"/>
                  </a:lnTo>
                  <a:lnTo>
                    <a:pt x="272942" y="67798"/>
                  </a:lnTo>
                  <a:lnTo>
                    <a:pt x="272812" y="65895"/>
                  </a:lnTo>
                  <a:lnTo>
                    <a:pt x="270744" y="56967"/>
                  </a:lnTo>
                  <a:lnTo>
                    <a:pt x="267297" y="49249"/>
                  </a:lnTo>
                  <a:lnTo>
                    <a:pt x="262659" y="43007"/>
                  </a:lnTo>
                  <a:close/>
                </a:path>
                <a:path w="759460" h="121919">
                  <a:moveTo>
                    <a:pt x="330941" y="30863"/>
                  </a:moveTo>
                  <a:lnTo>
                    <a:pt x="318516" y="30863"/>
                  </a:lnTo>
                  <a:lnTo>
                    <a:pt x="312049" y="32760"/>
                  </a:lnTo>
                  <a:lnTo>
                    <a:pt x="306343" y="36555"/>
                  </a:lnTo>
                  <a:lnTo>
                    <a:pt x="300511" y="40350"/>
                  </a:lnTo>
                  <a:lnTo>
                    <a:pt x="296199" y="45662"/>
                  </a:lnTo>
                  <a:lnTo>
                    <a:pt x="293283" y="52746"/>
                  </a:lnTo>
                  <a:lnTo>
                    <a:pt x="290493" y="59703"/>
                  </a:lnTo>
                  <a:lnTo>
                    <a:pt x="288971" y="67546"/>
                  </a:lnTo>
                  <a:lnTo>
                    <a:pt x="288971" y="85128"/>
                  </a:lnTo>
                  <a:lnTo>
                    <a:pt x="307230" y="115611"/>
                  </a:lnTo>
                  <a:lnTo>
                    <a:pt x="313063" y="119533"/>
                  </a:lnTo>
                  <a:lnTo>
                    <a:pt x="319403" y="121431"/>
                  </a:lnTo>
                  <a:lnTo>
                    <a:pt x="326377" y="121431"/>
                  </a:lnTo>
                  <a:lnTo>
                    <a:pt x="333888" y="120624"/>
                  </a:lnTo>
                  <a:lnTo>
                    <a:pt x="340436" y="118205"/>
                  </a:lnTo>
                  <a:lnTo>
                    <a:pt x="346009" y="114173"/>
                  </a:lnTo>
                  <a:lnTo>
                    <a:pt x="349980" y="109287"/>
                  </a:lnTo>
                  <a:lnTo>
                    <a:pt x="321304" y="109287"/>
                  </a:lnTo>
                  <a:lnTo>
                    <a:pt x="315852" y="106631"/>
                  </a:lnTo>
                  <a:lnTo>
                    <a:pt x="304060" y="76273"/>
                  </a:lnTo>
                  <a:lnTo>
                    <a:pt x="304484" y="68231"/>
                  </a:lnTo>
                  <a:lnTo>
                    <a:pt x="320544" y="43007"/>
                  </a:lnTo>
                  <a:lnTo>
                    <a:pt x="364289" y="43007"/>
                  </a:lnTo>
                  <a:lnTo>
                    <a:pt x="364289" y="42753"/>
                  </a:lnTo>
                  <a:lnTo>
                    <a:pt x="349581" y="42753"/>
                  </a:lnTo>
                  <a:lnTo>
                    <a:pt x="347045" y="39338"/>
                  </a:lnTo>
                  <a:lnTo>
                    <a:pt x="343748" y="36428"/>
                  </a:lnTo>
                  <a:lnTo>
                    <a:pt x="339690" y="34278"/>
                  </a:lnTo>
                  <a:lnTo>
                    <a:pt x="335507" y="32001"/>
                  </a:lnTo>
                  <a:lnTo>
                    <a:pt x="330941" y="30863"/>
                  </a:lnTo>
                  <a:close/>
                </a:path>
                <a:path w="759460" h="121919">
                  <a:moveTo>
                    <a:pt x="364289" y="108529"/>
                  </a:moveTo>
                  <a:lnTo>
                    <a:pt x="350596" y="108529"/>
                  </a:lnTo>
                  <a:lnTo>
                    <a:pt x="350596" y="119406"/>
                  </a:lnTo>
                  <a:lnTo>
                    <a:pt x="364289" y="119406"/>
                  </a:lnTo>
                  <a:lnTo>
                    <a:pt x="364289" y="108529"/>
                  </a:lnTo>
                  <a:close/>
                </a:path>
                <a:path w="759460" h="121919">
                  <a:moveTo>
                    <a:pt x="364289" y="43007"/>
                  </a:moveTo>
                  <a:lnTo>
                    <a:pt x="333731" y="43007"/>
                  </a:lnTo>
                  <a:lnTo>
                    <a:pt x="339437" y="45789"/>
                  </a:lnTo>
                  <a:lnTo>
                    <a:pt x="344002" y="51354"/>
                  </a:lnTo>
                  <a:lnTo>
                    <a:pt x="350848" y="88163"/>
                  </a:lnTo>
                  <a:lnTo>
                    <a:pt x="348566" y="96259"/>
                  </a:lnTo>
                  <a:lnTo>
                    <a:pt x="339563" y="106757"/>
                  </a:lnTo>
                  <a:lnTo>
                    <a:pt x="334111" y="109287"/>
                  </a:lnTo>
                  <a:lnTo>
                    <a:pt x="349980" y="109287"/>
                  </a:lnTo>
                  <a:lnTo>
                    <a:pt x="350596" y="108529"/>
                  </a:lnTo>
                  <a:lnTo>
                    <a:pt x="364289" y="108529"/>
                  </a:lnTo>
                  <a:lnTo>
                    <a:pt x="364289" y="43007"/>
                  </a:lnTo>
                  <a:close/>
                </a:path>
                <a:path w="759460" h="121919">
                  <a:moveTo>
                    <a:pt x="364289" y="0"/>
                  </a:moveTo>
                  <a:lnTo>
                    <a:pt x="349581" y="0"/>
                  </a:lnTo>
                  <a:lnTo>
                    <a:pt x="349581" y="42753"/>
                  </a:lnTo>
                  <a:lnTo>
                    <a:pt x="364289" y="42753"/>
                  </a:lnTo>
                  <a:lnTo>
                    <a:pt x="364289" y="0"/>
                  </a:lnTo>
                  <a:close/>
                </a:path>
                <a:path w="759460" h="121919">
                  <a:moveTo>
                    <a:pt x="445439" y="0"/>
                  </a:moveTo>
                  <a:lnTo>
                    <a:pt x="391297" y="0"/>
                  </a:lnTo>
                  <a:lnTo>
                    <a:pt x="391297" y="119406"/>
                  </a:lnTo>
                  <a:lnTo>
                    <a:pt x="444679" y="119406"/>
                  </a:lnTo>
                  <a:lnTo>
                    <a:pt x="451145" y="118774"/>
                  </a:lnTo>
                  <a:lnTo>
                    <a:pt x="456345" y="117383"/>
                  </a:lnTo>
                  <a:lnTo>
                    <a:pt x="461543" y="116118"/>
                  </a:lnTo>
                  <a:lnTo>
                    <a:pt x="465982" y="114094"/>
                  </a:lnTo>
                  <a:lnTo>
                    <a:pt x="472955" y="108908"/>
                  </a:lnTo>
                  <a:lnTo>
                    <a:pt x="475770" y="105366"/>
                  </a:lnTo>
                  <a:lnTo>
                    <a:pt x="407146" y="105366"/>
                  </a:lnTo>
                  <a:lnTo>
                    <a:pt x="407146" y="64256"/>
                  </a:lnTo>
                  <a:lnTo>
                    <a:pt x="474130" y="64256"/>
                  </a:lnTo>
                  <a:lnTo>
                    <a:pt x="472067" y="61601"/>
                  </a:lnTo>
                  <a:lnTo>
                    <a:pt x="466488" y="57932"/>
                  </a:lnTo>
                  <a:lnTo>
                    <a:pt x="459261" y="55909"/>
                  </a:lnTo>
                  <a:lnTo>
                    <a:pt x="464840" y="53125"/>
                  </a:lnTo>
                  <a:lnTo>
                    <a:pt x="468303" y="50090"/>
                  </a:lnTo>
                  <a:lnTo>
                    <a:pt x="407146" y="50090"/>
                  </a:lnTo>
                  <a:lnTo>
                    <a:pt x="407146" y="14039"/>
                  </a:lnTo>
                  <a:lnTo>
                    <a:pt x="470831" y="14039"/>
                  </a:lnTo>
                  <a:lnTo>
                    <a:pt x="468137" y="9739"/>
                  </a:lnTo>
                  <a:lnTo>
                    <a:pt x="463825" y="5944"/>
                  </a:lnTo>
                  <a:lnTo>
                    <a:pt x="458246" y="3542"/>
                  </a:lnTo>
                  <a:lnTo>
                    <a:pt x="452794" y="1137"/>
                  </a:lnTo>
                  <a:lnTo>
                    <a:pt x="445439" y="0"/>
                  </a:lnTo>
                  <a:close/>
                </a:path>
                <a:path w="759460" h="121919">
                  <a:moveTo>
                    <a:pt x="474130" y="64256"/>
                  </a:moveTo>
                  <a:lnTo>
                    <a:pt x="442523" y="64256"/>
                  </a:lnTo>
                  <a:lnTo>
                    <a:pt x="448356" y="64889"/>
                  </a:lnTo>
                  <a:lnTo>
                    <a:pt x="452414" y="66281"/>
                  </a:lnTo>
                  <a:lnTo>
                    <a:pt x="465347" y="80321"/>
                  </a:lnTo>
                  <a:lnTo>
                    <a:pt x="465347" y="88543"/>
                  </a:lnTo>
                  <a:lnTo>
                    <a:pt x="442144" y="105366"/>
                  </a:lnTo>
                  <a:lnTo>
                    <a:pt x="475770" y="105366"/>
                  </a:lnTo>
                  <a:lnTo>
                    <a:pt x="478280" y="100432"/>
                  </a:lnTo>
                  <a:lnTo>
                    <a:pt x="480562" y="95627"/>
                  </a:lnTo>
                  <a:lnTo>
                    <a:pt x="481831" y="90440"/>
                  </a:lnTo>
                  <a:lnTo>
                    <a:pt x="481831" y="77791"/>
                  </a:lnTo>
                  <a:lnTo>
                    <a:pt x="479802" y="71846"/>
                  </a:lnTo>
                  <a:lnTo>
                    <a:pt x="475998" y="66661"/>
                  </a:lnTo>
                  <a:lnTo>
                    <a:pt x="474130" y="64256"/>
                  </a:lnTo>
                  <a:close/>
                </a:path>
                <a:path w="759460" h="121919">
                  <a:moveTo>
                    <a:pt x="470831" y="14039"/>
                  </a:moveTo>
                  <a:lnTo>
                    <a:pt x="439734" y="14039"/>
                  </a:lnTo>
                  <a:lnTo>
                    <a:pt x="445820" y="14546"/>
                  </a:lnTo>
                  <a:lnTo>
                    <a:pt x="452921" y="16823"/>
                  </a:lnTo>
                  <a:lnTo>
                    <a:pt x="455584" y="18846"/>
                  </a:lnTo>
                  <a:lnTo>
                    <a:pt x="459388" y="24918"/>
                  </a:lnTo>
                  <a:lnTo>
                    <a:pt x="460402" y="28460"/>
                  </a:lnTo>
                  <a:lnTo>
                    <a:pt x="460402" y="36555"/>
                  </a:lnTo>
                  <a:lnTo>
                    <a:pt x="459388" y="40097"/>
                  </a:lnTo>
                  <a:lnTo>
                    <a:pt x="457358" y="42753"/>
                  </a:lnTo>
                  <a:lnTo>
                    <a:pt x="455330" y="45537"/>
                  </a:lnTo>
                  <a:lnTo>
                    <a:pt x="452287" y="47560"/>
                  </a:lnTo>
                  <a:lnTo>
                    <a:pt x="448229" y="48825"/>
                  </a:lnTo>
                  <a:lnTo>
                    <a:pt x="445187" y="49710"/>
                  </a:lnTo>
                  <a:lnTo>
                    <a:pt x="440114" y="50090"/>
                  </a:lnTo>
                  <a:lnTo>
                    <a:pt x="468303" y="50090"/>
                  </a:lnTo>
                  <a:lnTo>
                    <a:pt x="469024" y="49457"/>
                  </a:lnTo>
                  <a:lnTo>
                    <a:pt x="471813" y="44904"/>
                  </a:lnTo>
                  <a:lnTo>
                    <a:pt x="474604" y="40477"/>
                  </a:lnTo>
                  <a:lnTo>
                    <a:pt x="475998" y="35670"/>
                  </a:lnTo>
                  <a:lnTo>
                    <a:pt x="475962" y="24918"/>
                  </a:lnTo>
                  <a:lnTo>
                    <a:pt x="474477" y="19731"/>
                  </a:lnTo>
                  <a:lnTo>
                    <a:pt x="470831" y="14039"/>
                  </a:lnTo>
                  <a:close/>
                </a:path>
                <a:path w="759460" h="121919">
                  <a:moveTo>
                    <a:pt x="572355" y="43007"/>
                  </a:moveTo>
                  <a:lnTo>
                    <a:pt x="547005" y="43007"/>
                  </a:lnTo>
                  <a:lnTo>
                    <a:pt x="552584" y="44777"/>
                  </a:lnTo>
                  <a:lnTo>
                    <a:pt x="559177" y="50469"/>
                  </a:lnTo>
                  <a:lnTo>
                    <a:pt x="560572" y="54644"/>
                  </a:lnTo>
                  <a:lnTo>
                    <a:pt x="560445" y="64509"/>
                  </a:lnTo>
                  <a:lnTo>
                    <a:pt x="555667" y="65905"/>
                  </a:lnTo>
                  <a:lnTo>
                    <a:pt x="549699" y="67229"/>
                  </a:lnTo>
                  <a:lnTo>
                    <a:pt x="542543" y="68458"/>
                  </a:lnTo>
                  <a:lnTo>
                    <a:pt x="534198" y="69569"/>
                  </a:lnTo>
                  <a:lnTo>
                    <a:pt x="528365" y="70201"/>
                  </a:lnTo>
                  <a:lnTo>
                    <a:pt x="524055" y="70961"/>
                  </a:lnTo>
                  <a:lnTo>
                    <a:pt x="500090" y="92337"/>
                  </a:lnTo>
                  <a:lnTo>
                    <a:pt x="500090" y="103849"/>
                  </a:lnTo>
                  <a:lnTo>
                    <a:pt x="502625" y="109794"/>
                  </a:lnTo>
                  <a:lnTo>
                    <a:pt x="512897" y="119026"/>
                  </a:lnTo>
                  <a:lnTo>
                    <a:pt x="520250" y="121431"/>
                  </a:lnTo>
                  <a:lnTo>
                    <a:pt x="535466" y="121431"/>
                  </a:lnTo>
                  <a:lnTo>
                    <a:pt x="540918" y="120418"/>
                  </a:lnTo>
                  <a:lnTo>
                    <a:pt x="551063" y="116624"/>
                  </a:lnTo>
                  <a:lnTo>
                    <a:pt x="556261" y="113336"/>
                  </a:lnTo>
                  <a:lnTo>
                    <a:pt x="560351" y="109919"/>
                  </a:lnTo>
                  <a:lnTo>
                    <a:pt x="527604" y="109919"/>
                  </a:lnTo>
                  <a:lnTo>
                    <a:pt x="523167" y="108529"/>
                  </a:lnTo>
                  <a:lnTo>
                    <a:pt x="517207" y="103342"/>
                  </a:lnTo>
                  <a:lnTo>
                    <a:pt x="515920" y="100307"/>
                  </a:lnTo>
                  <a:lnTo>
                    <a:pt x="515813" y="93602"/>
                  </a:lnTo>
                  <a:lnTo>
                    <a:pt x="516446" y="91325"/>
                  </a:lnTo>
                  <a:lnTo>
                    <a:pt x="517841" y="89175"/>
                  </a:lnTo>
                  <a:lnTo>
                    <a:pt x="519236" y="87152"/>
                  </a:lnTo>
                  <a:lnTo>
                    <a:pt x="521138" y="85507"/>
                  </a:lnTo>
                  <a:lnTo>
                    <a:pt x="523674" y="84495"/>
                  </a:lnTo>
                  <a:lnTo>
                    <a:pt x="526083" y="83357"/>
                  </a:lnTo>
                  <a:lnTo>
                    <a:pt x="530395" y="82345"/>
                  </a:lnTo>
                  <a:lnTo>
                    <a:pt x="536481" y="81586"/>
                  </a:lnTo>
                  <a:lnTo>
                    <a:pt x="547132" y="80068"/>
                  </a:lnTo>
                  <a:lnTo>
                    <a:pt x="555120" y="78171"/>
                  </a:lnTo>
                  <a:lnTo>
                    <a:pt x="560445" y="76020"/>
                  </a:lnTo>
                  <a:lnTo>
                    <a:pt x="575280" y="76020"/>
                  </a:lnTo>
                  <a:lnTo>
                    <a:pt x="575175" y="53379"/>
                  </a:lnTo>
                  <a:lnTo>
                    <a:pt x="575153" y="52619"/>
                  </a:lnTo>
                  <a:lnTo>
                    <a:pt x="574647" y="50090"/>
                  </a:lnTo>
                  <a:lnTo>
                    <a:pt x="573759" y="46042"/>
                  </a:lnTo>
                  <a:lnTo>
                    <a:pt x="572355" y="43007"/>
                  </a:lnTo>
                  <a:close/>
                </a:path>
                <a:path w="759460" h="121919">
                  <a:moveTo>
                    <a:pt x="576266" y="108781"/>
                  </a:moveTo>
                  <a:lnTo>
                    <a:pt x="561713" y="108781"/>
                  </a:lnTo>
                  <a:lnTo>
                    <a:pt x="562094" y="112829"/>
                  </a:lnTo>
                  <a:lnTo>
                    <a:pt x="563107" y="116371"/>
                  </a:lnTo>
                  <a:lnTo>
                    <a:pt x="564630" y="119406"/>
                  </a:lnTo>
                  <a:lnTo>
                    <a:pt x="579972" y="119406"/>
                  </a:lnTo>
                  <a:lnTo>
                    <a:pt x="578197" y="116118"/>
                  </a:lnTo>
                  <a:lnTo>
                    <a:pt x="576929" y="112703"/>
                  </a:lnTo>
                  <a:lnTo>
                    <a:pt x="576295" y="109034"/>
                  </a:lnTo>
                  <a:lnTo>
                    <a:pt x="576266" y="108781"/>
                  </a:lnTo>
                  <a:close/>
                </a:path>
                <a:path w="759460" h="121919">
                  <a:moveTo>
                    <a:pt x="575280" y="76020"/>
                  </a:moveTo>
                  <a:lnTo>
                    <a:pt x="560445" y="76020"/>
                  </a:lnTo>
                  <a:lnTo>
                    <a:pt x="560328" y="88543"/>
                  </a:lnTo>
                  <a:lnTo>
                    <a:pt x="559685" y="92717"/>
                  </a:lnTo>
                  <a:lnTo>
                    <a:pt x="558036" y="96005"/>
                  </a:lnTo>
                  <a:lnTo>
                    <a:pt x="556007" y="100307"/>
                  </a:lnTo>
                  <a:lnTo>
                    <a:pt x="552837" y="103722"/>
                  </a:lnTo>
                  <a:lnTo>
                    <a:pt x="548399" y="106125"/>
                  </a:lnTo>
                  <a:lnTo>
                    <a:pt x="543962" y="108654"/>
                  </a:lnTo>
                  <a:lnTo>
                    <a:pt x="538890" y="109919"/>
                  </a:lnTo>
                  <a:lnTo>
                    <a:pt x="560351" y="109919"/>
                  </a:lnTo>
                  <a:lnTo>
                    <a:pt x="561713" y="108781"/>
                  </a:lnTo>
                  <a:lnTo>
                    <a:pt x="576266" y="108781"/>
                  </a:lnTo>
                  <a:lnTo>
                    <a:pt x="575869" y="105356"/>
                  </a:lnTo>
                  <a:lnTo>
                    <a:pt x="575550" y="99816"/>
                  </a:lnTo>
                  <a:lnTo>
                    <a:pt x="575447" y="96005"/>
                  </a:lnTo>
                  <a:lnTo>
                    <a:pt x="575321" y="88543"/>
                  </a:lnTo>
                  <a:lnTo>
                    <a:pt x="575280" y="76020"/>
                  </a:lnTo>
                  <a:close/>
                </a:path>
                <a:path w="759460" h="121919">
                  <a:moveTo>
                    <a:pt x="549160" y="30863"/>
                  </a:moveTo>
                  <a:lnTo>
                    <a:pt x="534325" y="30863"/>
                  </a:lnTo>
                  <a:lnTo>
                    <a:pt x="527731" y="31875"/>
                  </a:lnTo>
                  <a:lnTo>
                    <a:pt x="522025" y="34025"/>
                  </a:lnTo>
                  <a:lnTo>
                    <a:pt x="516446" y="36050"/>
                  </a:lnTo>
                  <a:lnTo>
                    <a:pt x="512136" y="38958"/>
                  </a:lnTo>
                  <a:lnTo>
                    <a:pt x="509092" y="42753"/>
                  </a:lnTo>
                  <a:lnTo>
                    <a:pt x="506049" y="46422"/>
                  </a:lnTo>
                  <a:lnTo>
                    <a:pt x="503894" y="51481"/>
                  </a:lnTo>
                  <a:lnTo>
                    <a:pt x="502625" y="57552"/>
                  </a:lnTo>
                  <a:lnTo>
                    <a:pt x="516953" y="59576"/>
                  </a:lnTo>
                  <a:lnTo>
                    <a:pt x="518601" y="53379"/>
                  </a:lnTo>
                  <a:lnTo>
                    <a:pt x="521011" y="49077"/>
                  </a:lnTo>
                  <a:lnTo>
                    <a:pt x="527604" y="44272"/>
                  </a:lnTo>
                  <a:lnTo>
                    <a:pt x="532677" y="43007"/>
                  </a:lnTo>
                  <a:lnTo>
                    <a:pt x="572355" y="43007"/>
                  </a:lnTo>
                  <a:lnTo>
                    <a:pt x="572237" y="42753"/>
                  </a:lnTo>
                  <a:lnTo>
                    <a:pt x="570082" y="40097"/>
                  </a:lnTo>
                  <a:lnTo>
                    <a:pt x="567800" y="37440"/>
                  </a:lnTo>
                  <a:lnTo>
                    <a:pt x="564503" y="35290"/>
                  </a:lnTo>
                  <a:lnTo>
                    <a:pt x="559812" y="33520"/>
                  </a:lnTo>
                  <a:lnTo>
                    <a:pt x="555246" y="31748"/>
                  </a:lnTo>
                  <a:lnTo>
                    <a:pt x="549160" y="30863"/>
                  </a:lnTo>
                  <a:close/>
                </a:path>
                <a:path w="759460" h="121919">
                  <a:moveTo>
                    <a:pt x="645400" y="30863"/>
                  </a:moveTo>
                  <a:lnTo>
                    <a:pt x="628535" y="30863"/>
                  </a:lnTo>
                  <a:lnTo>
                    <a:pt x="621562" y="32633"/>
                  </a:lnTo>
                  <a:lnTo>
                    <a:pt x="596456" y="67166"/>
                  </a:lnTo>
                  <a:lnTo>
                    <a:pt x="596456" y="76526"/>
                  </a:lnTo>
                  <a:lnTo>
                    <a:pt x="613084" y="114867"/>
                  </a:lnTo>
                  <a:lnTo>
                    <a:pt x="635890" y="121431"/>
                  </a:lnTo>
                  <a:lnTo>
                    <a:pt x="642737" y="120889"/>
                  </a:lnTo>
                  <a:lnTo>
                    <a:pt x="649013" y="119280"/>
                  </a:lnTo>
                  <a:lnTo>
                    <a:pt x="654719" y="116628"/>
                  </a:lnTo>
                  <a:lnTo>
                    <a:pt x="659855" y="112956"/>
                  </a:lnTo>
                  <a:lnTo>
                    <a:pt x="663323" y="109287"/>
                  </a:lnTo>
                  <a:lnTo>
                    <a:pt x="628535" y="109287"/>
                  </a:lnTo>
                  <a:lnTo>
                    <a:pt x="622703" y="106631"/>
                  </a:lnTo>
                  <a:lnTo>
                    <a:pt x="611545" y="76020"/>
                  </a:lnTo>
                  <a:lnTo>
                    <a:pt x="611975" y="68034"/>
                  </a:lnTo>
                  <a:lnTo>
                    <a:pt x="629169" y="43007"/>
                  </a:lnTo>
                  <a:lnTo>
                    <a:pt x="665194" y="43007"/>
                  </a:lnTo>
                  <a:lnTo>
                    <a:pt x="665053" y="42753"/>
                  </a:lnTo>
                  <a:lnTo>
                    <a:pt x="659094" y="38073"/>
                  </a:lnTo>
                  <a:lnTo>
                    <a:pt x="653134" y="33266"/>
                  </a:lnTo>
                  <a:lnTo>
                    <a:pt x="645400" y="30863"/>
                  </a:lnTo>
                  <a:close/>
                </a:path>
                <a:path w="759460" h="121919">
                  <a:moveTo>
                    <a:pt x="657572" y="87784"/>
                  </a:moveTo>
                  <a:lnTo>
                    <a:pt x="641469" y="109287"/>
                  </a:lnTo>
                  <a:lnTo>
                    <a:pt x="663323" y="109287"/>
                  </a:lnTo>
                  <a:lnTo>
                    <a:pt x="664253" y="108303"/>
                  </a:lnTo>
                  <a:lnTo>
                    <a:pt x="667748" y="102868"/>
                  </a:lnTo>
                  <a:lnTo>
                    <a:pt x="670340" y="96626"/>
                  </a:lnTo>
                  <a:lnTo>
                    <a:pt x="672028" y="89555"/>
                  </a:lnTo>
                  <a:lnTo>
                    <a:pt x="657572" y="87784"/>
                  </a:lnTo>
                  <a:close/>
                </a:path>
                <a:path w="759460" h="121919">
                  <a:moveTo>
                    <a:pt x="665194" y="43007"/>
                  </a:moveTo>
                  <a:lnTo>
                    <a:pt x="641469" y="43007"/>
                  </a:lnTo>
                  <a:lnTo>
                    <a:pt x="645654" y="44397"/>
                  </a:lnTo>
                  <a:lnTo>
                    <a:pt x="649076" y="47434"/>
                  </a:lnTo>
                  <a:lnTo>
                    <a:pt x="652500" y="50342"/>
                  </a:lnTo>
                  <a:lnTo>
                    <a:pt x="654909" y="54644"/>
                  </a:lnTo>
                  <a:lnTo>
                    <a:pt x="656304" y="60462"/>
                  </a:lnTo>
                  <a:lnTo>
                    <a:pt x="670632" y="58312"/>
                  </a:lnTo>
                  <a:lnTo>
                    <a:pt x="668858" y="49584"/>
                  </a:lnTo>
                  <a:lnTo>
                    <a:pt x="665194" y="43007"/>
                  </a:lnTo>
                  <a:close/>
                </a:path>
                <a:path w="759460" h="121919">
                  <a:moveTo>
                    <a:pt x="701824" y="0"/>
                  </a:moveTo>
                  <a:lnTo>
                    <a:pt x="687116" y="0"/>
                  </a:lnTo>
                  <a:lnTo>
                    <a:pt x="687116" y="119406"/>
                  </a:lnTo>
                  <a:lnTo>
                    <a:pt x="701824" y="119406"/>
                  </a:lnTo>
                  <a:lnTo>
                    <a:pt x="701824" y="85128"/>
                  </a:lnTo>
                  <a:lnTo>
                    <a:pt x="712222" y="75135"/>
                  </a:lnTo>
                  <a:lnTo>
                    <a:pt x="729286" y="75135"/>
                  </a:lnTo>
                  <a:lnTo>
                    <a:pt x="724530" y="68051"/>
                  </a:lnTo>
                  <a:lnTo>
                    <a:pt x="701824" y="68051"/>
                  </a:lnTo>
                  <a:lnTo>
                    <a:pt x="701824" y="0"/>
                  </a:lnTo>
                  <a:close/>
                </a:path>
                <a:path w="759460" h="121919">
                  <a:moveTo>
                    <a:pt x="729286" y="75135"/>
                  </a:moveTo>
                  <a:lnTo>
                    <a:pt x="712222" y="75135"/>
                  </a:lnTo>
                  <a:lnTo>
                    <a:pt x="740878" y="119406"/>
                  </a:lnTo>
                  <a:lnTo>
                    <a:pt x="759010" y="119406"/>
                  </a:lnTo>
                  <a:lnTo>
                    <a:pt x="729286" y="75135"/>
                  </a:lnTo>
                  <a:close/>
                </a:path>
                <a:path w="759460" h="121919">
                  <a:moveTo>
                    <a:pt x="755713" y="32887"/>
                  </a:moveTo>
                  <a:lnTo>
                    <a:pt x="736693" y="32887"/>
                  </a:lnTo>
                  <a:lnTo>
                    <a:pt x="701824" y="68051"/>
                  </a:lnTo>
                  <a:lnTo>
                    <a:pt x="724530" y="68051"/>
                  </a:lnTo>
                  <a:lnTo>
                    <a:pt x="722492" y="65016"/>
                  </a:lnTo>
                  <a:lnTo>
                    <a:pt x="755713" y="328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194776" y="2595370"/>
              <a:ext cx="885190" cy="441325"/>
            </a:xfrm>
            <a:custGeom>
              <a:avLst/>
              <a:gdLst/>
              <a:ahLst/>
              <a:cxnLst/>
              <a:rect l="l" t="t" r="r" b="b"/>
              <a:pathLst>
                <a:path w="885189" h="441325">
                  <a:moveTo>
                    <a:pt x="663531" y="220599"/>
                  </a:moveTo>
                  <a:lnTo>
                    <a:pt x="659037" y="265093"/>
                  </a:lnTo>
                  <a:lnTo>
                    <a:pt x="646148" y="306530"/>
                  </a:lnTo>
                  <a:lnTo>
                    <a:pt x="625752" y="344024"/>
                  </a:lnTo>
                  <a:lnTo>
                    <a:pt x="598738" y="376689"/>
                  </a:lnTo>
                  <a:lnTo>
                    <a:pt x="565994" y="403637"/>
                  </a:lnTo>
                  <a:lnTo>
                    <a:pt x="528409" y="423984"/>
                  </a:lnTo>
                  <a:lnTo>
                    <a:pt x="486871" y="436842"/>
                  </a:lnTo>
                  <a:lnTo>
                    <a:pt x="442270" y="441325"/>
                  </a:lnTo>
                  <a:lnTo>
                    <a:pt x="397710" y="436842"/>
                  </a:lnTo>
                  <a:lnTo>
                    <a:pt x="356204" y="423984"/>
                  </a:lnTo>
                  <a:lnTo>
                    <a:pt x="318641" y="403637"/>
                  </a:lnTo>
                  <a:lnTo>
                    <a:pt x="285912" y="376689"/>
                  </a:lnTo>
                  <a:lnTo>
                    <a:pt x="258907" y="344024"/>
                  </a:lnTo>
                  <a:lnTo>
                    <a:pt x="238516" y="306530"/>
                  </a:lnTo>
                  <a:lnTo>
                    <a:pt x="225628" y="265093"/>
                  </a:lnTo>
                  <a:lnTo>
                    <a:pt x="221135" y="220599"/>
                  </a:lnTo>
                  <a:lnTo>
                    <a:pt x="225628" y="176147"/>
                  </a:lnTo>
                  <a:lnTo>
                    <a:pt x="238516" y="134742"/>
                  </a:lnTo>
                  <a:lnTo>
                    <a:pt x="258907" y="97270"/>
                  </a:lnTo>
                  <a:lnTo>
                    <a:pt x="285912" y="64620"/>
                  </a:lnTo>
                  <a:lnTo>
                    <a:pt x="318641" y="37681"/>
                  </a:lnTo>
                  <a:lnTo>
                    <a:pt x="356204" y="17339"/>
                  </a:lnTo>
                  <a:lnTo>
                    <a:pt x="397710" y="4482"/>
                  </a:lnTo>
                  <a:lnTo>
                    <a:pt x="442270" y="0"/>
                  </a:lnTo>
                  <a:lnTo>
                    <a:pt x="486871" y="4482"/>
                  </a:lnTo>
                  <a:lnTo>
                    <a:pt x="528409" y="17339"/>
                  </a:lnTo>
                  <a:lnTo>
                    <a:pt x="565994" y="37681"/>
                  </a:lnTo>
                  <a:lnTo>
                    <a:pt x="598738" y="64620"/>
                  </a:lnTo>
                  <a:lnTo>
                    <a:pt x="625752" y="97270"/>
                  </a:lnTo>
                  <a:lnTo>
                    <a:pt x="646148" y="134742"/>
                  </a:lnTo>
                  <a:lnTo>
                    <a:pt x="659037" y="176147"/>
                  </a:lnTo>
                  <a:lnTo>
                    <a:pt x="663531" y="220599"/>
                  </a:lnTo>
                  <a:close/>
                </a:path>
                <a:path w="885189" h="441325">
                  <a:moveTo>
                    <a:pt x="884666" y="220599"/>
                  </a:moveTo>
                  <a:lnTo>
                    <a:pt x="663531" y="220599"/>
                  </a:lnTo>
                </a:path>
                <a:path w="885189" h="441325">
                  <a:moveTo>
                    <a:pt x="597089" y="220599"/>
                  </a:moveTo>
                  <a:lnTo>
                    <a:pt x="508711" y="220599"/>
                  </a:lnTo>
                </a:path>
                <a:path w="885189" h="441325">
                  <a:moveTo>
                    <a:pt x="552837" y="176580"/>
                  </a:moveTo>
                  <a:lnTo>
                    <a:pt x="552837" y="264744"/>
                  </a:lnTo>
                </a:path>
                <a:path w="885189" h="441325">
                  <a:moveTo>
                    <a:pt x="221135" y="220599"/>
                  </a:moveTo>
                  <a:lnTo>
                    <a:pt x="0" y="220599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1436" y="2619151"/>
              <a:ext cx="162680" cy="12206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6744" y="2646852"/>
              <a:ext cx="230898" cy="11788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079443" y="2815970"/>
              <a:ext cx="663575" cy="0"/>
            </a:xfrm>
            <a:custGeom>
              <a:avLst/>
              <a:gdLst/>
              <a:ahLst/>
              <a:cxnLst/>
              <a:rect l="l" t="t" r="r" b="b"/>
              <a:pathLst>
                <a:path w="663575" h="0">
                  <a:moveTo>
                    <a:pt x="0" y="0"/>
                  </a:moveTo>
                  <a:lnTo>
                    <a:pt x="221135" y="0"/>
                  </a:lnTo>
                </a:path>
                <a:path w="663575" h="0">
                  <a:moveTo>
                    <a:pt x="221135" y="0"/>
                  </a:moveTo>
                  <a:lnTo>
                    <a:pt x="663531" y="0"/>
                  </a:lnTo>
                </a:path>
              </a:pathLst>
            </a:custGeom>
            <a:ln w="18996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43953" y="2792323"/>
              <a:ext cx="4692650" cy="1371600"/>
            </a:xfrm>
            <a:custGeom>
              <a:avLst/>
              <a:gdLst/>
              <a:ahLst/>
              <a:cxnLst/>
              <a:rect l="l" t="t" r="r" b="b"/>
              <a:pathLst>
                <a:path w="4692650" h="1371600">
                  <a:moveTo>
                    <a:pt x="47548" y="882523"/>
                  </a:moveTo>
                  <a:lnTo>
                    <a:pt x="0" y="882523"/>
                  </a:lnTo>
                  <a:lnTo>
                    <a:pt x="0" y="929957"/>
                  </a:lnTo>
                  <a:lnTo>
                    <a:pt x="47548" y="929957"/>
                  </a:lnTo>
                  <a:lnTo>
                    <a:pt x="47548" y="882523"/>
                  </a:lnTo>
                  <a:close/>
                </a:path>
                <a:path w="4692650" h="1371600">
                  <a:moveTo>
                    <a:pt x="47548" y="661924"/>
                  </a:moveTo>
                  <a:lnTo>
                    <a:pt x="0" y="661924"/>
                  </a:lnTo>
                  <a:lnTo>
                    <a:pt x="0" y="709358"/>
                  </a:lnTo>
                  <a:lnTo>
                    <a:pt x="47548" y="709358"/>
                  </a:lnTo>
                  <a:lnTo>
                    <a:pt x="47548" y="661924"/>
                  </a:lnTo>
                  <a:close/>
                </a:path>
                <a:path w="4692650" h="1371600">
                  <a:moveTo>
                    <a:pt x="2480462" y="0"/>
                  </a:moveTo>
                  <a:lnTo>
                    <a:pt x="2432913" y="0"/>
                  </a:lnTo>
                  <a:lnTo>
                    <a:pt x="2432913" y="47434"/>
                  </a:lnTo>
                  <a:lnTo>
                    <a:pt x="2480462" y="47434"/>
                  </a:lnTo>
                  <a:lnTo>
                    <a:pt x="2480462" y="0"/>
                  </a:lnTo>
                  <a:close/>
                </a:path>
                <a:path w="4692650" h="1371600">
                  <a:moveTo>
                    <a:pt x="2922727" y="661924"/>
                  </a:moveTo>
                  <a:lnTo>
                    <a:pt x="2875178" y="661924"/>
                  </a:lnTo>
                  <a:lnTo>
                    <a:pt x="2875178" y="709358"/>
                  </a:lnTo>
                  <a:lnTo>
                    <a:pt x="2922727" y="709358"/>
                  </a:lnTo>
                  <a:lnTo>
                    <a:pt x="2922727" y="661924"/>
                  </a:lnTo>
                  <a:close/>
                </a:path>
                <a:path w="4692650" h="1371600">
                  <a:moveTo>
                    <a:pt x="3143859" y="1323797"/>
                  </a:moveTo>
                  <a:lnTo>
                    <a:pt x="3096310" y="1323797"/>
                  </a:lnTo>
                  <a:lnTo>
                    <a:pt x="3096310" y="1371231"/>
                  </a:lnTo>
                  <a:lnTo>
                    <a:pt x="3143859" y="1371231"/>
                  </a:lnTo>
                  <a:lnTo>
                    <a:pt x="3143859" y="1323797"/>
                  </a:lnTo>
                  <a:close/>
                </a:path>
                <a:path w="4692650" h="1371600">
                  <a:moveTo>
                    <a:pt x="4692066" y="1103122"/>
                  </a:moveTo>
                  <a:lnTo>
                    <a:pt x="4644517" y="1103122"/>
                  </a:lnTo>
                  <a:lnTo>
                    <a:pt x="4644517" y="1150556"/>
                  </a:lnTo>
                  <a:lnTo>
                    <a:pt x="4692066" y="1150556"/>
                  </a:lnTo>
                  <a:lnTo>
                    <a:pt x="4692066" y="1103122"/>
                  </a:lnTo>
                  <a:close/>
                </a:path>
                <a:path w="4692650" h="1371600">
                  <a:moveTo>
                    <a:pt x="4692066" y="661924"/>
                  </a:moveTo>
                  <a:lnTo>
                    <a:pt x="4644517" y="661924"/>
                  </a:lnTo>
                  <a:lnTo>
                    <a:pt x="4644517" y="709358"/>
                  </a:lnTo>
                  <a:lnTo>
                    <a:pt x="4692066" y="709358"/>
                  </a:lnTo>
                  <a:lnTo>
                    <a:pt x="4692066" y="661924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/>
          <p:nvPr/>
        </p:nvSpPr>
        <p:spPr>
          <a:xfrm>
            <a:off x="333539" y="3281456"/>
            <a:ext cx="255904" cy="124460"/>
          </a:xfrm>
          <a:custGeom>
            <a:avLst/>
            <a:gdLst/>
            <a:ahLst/>
            <a:cxnLst/>
            <a:rect l="l" t="t" r="r" b="b"/>
            <a:pathLst>
              <a:path w="255904" h="124460">
                <a:moveTo>
                  <a:pt x="64007" y="2023"/>
                </a:moveTo>
                <a:lnTo>
                  <a:pt x="0" y="2023"/>
                </a:lnTo>
                <a:lnTo>
                  <a:pt x="0" y="121936"/>
                </a:lnTo>
                <a:lnTo>
                  <a:pt x="15913" y="121936"/>
                </a:lnTo>
                <a:lnTo>
                  <a:pt x="15913" y="68684"/>
                </a:lnTo>
                <a:lnTo>
                  <a:pt x="64862" y="68684"/>
                </a:lnTo>
                <a:lnTo>
                  <a:pt x="62232" y="67419"/>
                </a:lnTo>
                <a:lnTo>
                  <a:pt x="70320" y="65804"/>
                </a:lnTo>
                <a:lnTo>
                  <a:pt x="77279" y="63418"/>
                </a:lnTo>
                <a:lnTo>
                  <a:pt x="83112" y="60250"/>
                </a:lnTo>
                <a:lnTo>
                  <a:pt x="87819" y="56287"/>
                </a:lnTo>
                <a:lnTo>
                  <a:pt x="89019" y="55022"/>
                </a:lnTo>
                <a:lnTo>
                  <a:pt x="15913" y="55022"/>
                </a:lnTo>
                <a:lnTo>
                  <a:pt x="15913" y="15304"/>
                </a:lnTo>
                <a:lnTo>
                  <a:pt x="90238" y="15304"/>
                </a:lnTo>
                <a:lnTo>
                  <a:pt x="87756" y="11257"/>
                </a:lnTo>
                <a:lnTo>
                  <a:pt x="83306" y="7462"/>
                </a:lnTo>
                <a:lnTo>
                  <a:pt x="72160" y="3162"/>
                </a:lnTo>
                <a:lnTo>
                  <a:pt x="64007" y="2023"/>
                </a:lnTo>
                <a:close/>
              </a:path>
              <a:path w="255904" h="124460">
                <a:moveTo>
                  <a:pt x="64862" y="68684"/>
                </a:moveTo>
                <a:lnTo>
                  <a:pt x="38457" y="68684"/>
                </a:lnTo>
                <a:lnTo>
                  <a:pt x="41412" y="68936"/>
                </a:lnTo>
                <a:lnTo>
                  <a:pt x="43212" y="69316"/>
                </a:lnTo>
                <a:lnTo>
                  <a:pt x="70017" y="97017"/>
                </a:lnTo>
                <a:lnTo>
                  <a:pt x="85930" y="121936"/>
                </a:lnTo>
                <a:lnTo>
                  <a:pt x="105939" y="121936"/>
                </a:lnTo>
                <a:lnTo>
                  <a:pt x="85030" y="89302"/>
                </a:lnTo>
                <a:lnTo>
                  <a:pt x="66441" y="69443"/>
                </a:lnTo>
                <a:lnTo>
                  <a:pt x="64862" y="68684"/>
                </a:lnTo>
                <a:close/>
              </a:path>
              <a:path w="255904" h="124460">
                <a:moveTo>
                  <a:pt x="90238" y="15304"/>
                </a:moveTo>
                <a:lnTo>
                  <a:pt x="62866" y="15304"/>
                </a:lnTo>
                <a:lnTo>
                  <a:pt x="69383" y="17076"/>
                </a:lnTo>
                <a:lnTo>
                  <a:pt x="77638" y="24411"/>
                </a:lnTo>
                <a:lnTo>
                  <a:pt x="79692" y="29093"/>
                </a:lnTo>
                <a:lnTo>
                  <a:pt x="79692" y="38705"/>
                </a:lnTo>
                <a:lnTo>
                  <a:pt x="57375" y="55022"/>
                </a:lnTo>
                <a:lnTo>
                  <a:pt x="89019" y="55022"/>
                </a:lnTo>
                <a:lnTo>
                  <a:pt x="93335" y="50469"/>
                </a:lnTo>
                <a:lnTo>
                  <a:pt x="96099" y="43260"/>
                </a:lnTo>
                <a:lnTo>
                  <a:pt x="96099" y="28206"/>
                </a:lnTo>
                <a:lnTo>
                  <a:pt x="94426" y="22136"/>
                </a:lnTo>
                <a:lnTo>
                  <a:pt x="90238" y="15304"/>
                </a:lnTo>
                <a:close/>
              </a:path>
              <a:path w="255904" h="124460">
                <a:moveTo>
                  <a:pt x="158484" y="33140"/>
                </a:moveTo>
                <a:lnTo>
                  <a:pt x="124170" y="51987"/>
                </a:lnTo>
                <a:lnTo>
                  <a:pt x="117880" y="78423"/>
                </a:lnTo>
                <a:lnTo>
                  <a:pt x="117909" y="80573"/>
                </a:lnTo>
                <a:lnTo>
                  <a:pt x="135104" y="117343"/>
                </a:lnTo>
                <a:lnTo>
                  <a:pt x="159308" y="123960"/>
                </a:lnTo>
                <a:lnTo>
                  <a:pt x="166552" y="123490"/>
                </a:lnTo>
                <a:lnTo>
                  <a:pt x="173123" y="122095"/>
                </a:lnTo>
                <a:lnTo>
                  <a:pt x="179018" y="119798"/>
                </a:lnTo>
                <a:lnTo>
                  <a:pt x="184236" y="116624"/>
                </a:lnTo>
                <a:lnTo>
                  <a:pt x="190575" y="111817"/>
                </a:lnTo>
                <a:lnTo>
                  <a:pt x="152119" y="111817"/>
                </a:lnTo>
                <a:lnTo>
                  <a:pt x="146058" y="109287"/>
                </a:lnTo>
                <a:lnTo>
                  <a:pt x="136320" y="99167"/>
                </a:lnTo>
                <a:lnTo>
                  <a:pt x="133619" y="91832"/>
                </a:lnTo>
                <a:lnTo>
                  <a:pt x="133074" y="82345"/>
                </a:lnTo>
                <a:lnTo>
                  <a:pt x="198007" y="82345"/>
                </a:lnTo>
                <a:lnTo>
                  <a:pt x="198083" y="78423"/>
                </a:lnTo>
                <a:lnTo>
                  <a:pt x="197525" y="70201"/>
                </a:lnTo>
                <a:lnTo>
                  <a:pt x="133898" y="70201"/>
                </a:lnTo>
                <a:lnTo>
                  <a:pt x="134380" y="62612"/>
                </a:lnTo>
                <a:lnTo>
                  <a:pt x="136941" y="56541"/>
                </a:lnTo>
                <a:lnTo>
                  <a:pt x="141593" y="51951"/>
                </a:lnTo>
                <a:lnTo>
                  <a:pt x="146172" y="47560"/>
                </a:lnTo>
                <a:lnTo>
                  <a:pt x="151878" y="45283"/>
                </a:lnTo>
                <a:lnTo>
                  <a:pt x="187214" y="45283"/>
                </a:lnTo>
                <a:lnTo>
                  <a:pt x="187026" y="45030"/>
                </a:lnTo>
                <a:lnTo>
                  <a:pt x="181090" y="39810"/>
                </a:lnTo>
                <a:lnTo>
                  <a:pt x="174353" y="36097"/>
                </a:lnTo>
                <a:lnTo>
                  <a:pt x="166816" y="33877"/>
                </a:lnTo>
                <a:lnTo>
                  <a:pt x="158484" y="33140"/>
                </a:lnTo>
                <a:close/>
              </a:path>
              <a:path w="255904" h="124460">
                <a:moveTo>
                  <a:pt x="182347" y="93982"/>
                </a:moveTo>
                <a:lnTo>
                  <a:pt x="180103" y="100180"/>
                </a:lnTo>
                <a:lnTo>
                  <a:pt x="177072" y="104734"/>
                </a:lnTo>
                <a:lnTo>
                  <a:pt x="173243" y="107516"/>
                </a:lnTo>
                <a:lnTo>
                  <a:pt x="169414" y="110426"/>
                </a:lnTo>
                <a:lnTo>
                  <a:pt x="164798" y="111817"/>
                </a:lnTo>
                <a:lnTo>
                  <a:pt x="190575" y="111817"/>
                </a:lnTo>
                <a:lnTo>
                  <a:pt x="190741" y="111691"/>
                </a:lnTo>
                <a:lnTo>
                  <a:pt x="195192" y="104734"/>
                </a:lnTo>
                <a:lnTo>
                  <a:pt x="197601" y="95879"/>
                </a:lnTo>
                <a:lnTo>
                  <a:pt x="182347" y="93982"/>
                </a:lnTo>
                <a:close/>
              </a:path>
              <a:path w="255904" h="124460">
                <a:moveTo>
                  <a:pt x="187214" y="45283"/>
                </a:moveTo>
                <a:lnTo>
                  <a:pt x="166142" y="45283"/>
                </a:lnTo>
                <a:lnTo>
                  <a:pt x="172229" y="48065"/>
                </a:lnTo>
                <a:lnTo>
                  <a:pt x="176933" y="53757"/>
                </a:lnTo>
                <a:lnTo>
                  <a:pt x="180001" y="57426"/>
                </a:lnTo>
                <a:lnTo>
                  <a:pt x="181853" y="62864"/>
                </a:lnTo>
                <a:lnTo>
                  <a:pt x="182512" y="70201"/>
                </a:lnTo>
                <a:lnTo>
                  <a:pt x="197525" y="70201"/>
                </a:lnTo>
                <a:lnTo>
                  <a:pt x="197391" y="68225"/>
                </a:lnTo>
                <a:lnTo>
                  <a:pt x="195317" y="59260"/>
                </a:lnTo>
                <a:lnTo>
                  <a:pt x="191861" y="51528"/>
                </a:lnTo>
                <a:lnTo>
                  <a:pt x="187214" y="45283"/>
                </a:lnTo>
                <a:close/>
              </a:path>
              <a:path w="255904" h="124460">
                <a:moveTo>
                  <a:pt x="237111" y="46548"/>
                </a:moveTo>
                <a:lnTo>
                  <a:pt x="222441" y="46548"/>
                </a:lnTo>
                <a:lnTo>
                  <a:pt x="222441" y="121936"/>
                </a:lnTo>
                <a:lnTo>
                  <a:pt x="237111" y="121936"/>
                </a:lnTo>
                <a:lnTo>
                  <a:pt x="237111" y="46548"/>
                </a:lnTo>
                <a:close/>
              </a:path>
              <a:path w="255904" h="124460">
                <a:moveTo>
                  <a:pt x="254089" y="35163"/>
                </a:moveTo>
                <a:lnTo>
                  <a:pt x="209406" y="35163"/>
                </a:lnTo>
                <a:lnTo>
                  <a:pt x="209406" y="46548"/>
                </a:lnTo>
                <a:lnTo>
                  <a:pt x="254089" y="46548"/>
                </a:lnTo>
                <a:lnTo>
                  <a:pt x="254089" y="35163"/>
                </a:lnTo>
                <a:close/>
              </a:path>
              <a:path w="255904" h="124460">
                <a:moveTo>
                  <a:pt x="250691" y="0"/>
                </a:moveTo>
                <a:lnTo>
                  <a:pt x="240091" y="0"/>
                </a:lnTo>
                <a:lnTo>
                  <a:pt x="235082" y="1264"/>
                </a:lnTo>
                <a:lnTo>
                  <a:pt x="222441" y="19984"/>
                </a:lnTo>
                <a:lnTo>
                  <a:pt x="222441" y="35163"/>
                </a:lnTo>
                <a:lnTo>
                  <a:pt x="237111" y="35163"/>
                </a:lnTo>
                <a:lnTo>
                  <a:pt x="237111" y="21882"/>
                </a:lnTo>
                <a:lnTo>
                  <a:pt x="238049" y="18341"/>
                </a:lnTo>
                <a:lnTo>
                  <a:pt x="239901" y="16316"/>
                </a:lnTo>
                <a:lnTo>
                  <a:pt x="241764" y="14419"/>
                </a:lnTo>
                <a:lnTo>
                  <a:pt x="244934" y="13534"/>
                </a:lnTo>
                <a:lnTo>
                  <a:pt x="255890" y="13534"/>
                </a:lnTo>
                <a:lnTo>
                  <a:pt x="255890" y="625"/>
                </a:lnTo>
                <a:lnTo>
                  <a:pt x="255294" y="505"/>
                </a:lnTo>
                <a:lnTo>
                  <a:pt x="250691" y="0"/>
                </a:lnTo>
                <a:close/>
              </a:path>
              <a:path w="255904" h="124460">
                <a:moveTo>
                  <a:pt x="255890" y="13534"/>
                </a:moveTo>
                <a:lnTo>
                  <a:pt x="252149" y="13534"/>
                </a:lnTo>
                <a:lnTo>
                  <a:pt x="255040" y="13787"/>
                </a:lnTo>
                <a:lnTo>
                  <a:pt x="255890" y="13927"/>
                </a:lnTo>
                <a:lnTo>
                  <a:pt x="255890" y="13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250433" y="3943001"/>
            <a:ext cx="266065" cy="123189"/>
          </a:xfrm>
          <a:custGeom>
            <a:avLst/>
            <a:gdLst/>
            <a:ahLst/>
            <a:cxnLst/>
            <a:rect l="l" t="t" r="r" b="b"/>
            <a:pathLst>
              <a:path w="266064" h="123189">
                <a:moveTo>
                  <a:pt x="57044" y="0"/>
                </a:moveTo>
                <a:lnTo>
                  <a:pt x="15962" y="16798"/>
                </a:lnTo>
                <a:lnTo>
                  <a:pt x="89" y="61688"/>
                </a:lnTo>
                <a:lnTo>
                  <a:pt x="0" y="63397"/>
                </a:lnTo>
                <a:lnTo>
                  <a:pt x="413" y="70870"/>
                </a:lnTo>
                <a:lnTo>
                  <a:pt x="20687" y="110556"/>
                </a:lnTo>
                <a:lnTo>
                  <a:pt x="57044" y="123088"/>
                </a:lnTo>
                <a:lnTo>
                  <a:pt x="64628" y="122630"/>
                </a:lnTo>
                <a:lnTo>
                  <a:pt x="94565" y="109628"/>
                </a:lnTo>
                <a:lnTo>
                  <a:pt x="56917" y="109628"/>
                </a:lnTo>
                <a:lnTo>
                  <a:pt x="48523" y="108848"/>
                </a:lnTo>
                <a:lnTo>
                  <a:pt x="19147" y="82605"/>
                </a:lnTo>
                <a:lnTo>
                  <a:pt x="16215" y="63397"/>
                </a:lnTo>
                <a:lnTo>
                  <a:pt x="16976" y="50933"/>
                </a:lnTo>
                <a:lnTo>
                  <a:pt x="41591" y="16458"/>
                </a:lnTo>
                <a:lnTo>
                  <a:pt x="57171" y="13585"/>
                </a:lnTo>
                <a:lnTo>
                  <a:pt x="94519" y="13585"/>
                </a:lnTo>
                <a:lnTo>
                  <a:pt x="93094" y="12256"/>
                </a:lnTo>
                <a:lnTo>
                  <a:pt x="86842" y="7969"/>
                </a:lnTo>
                <a:lnTo>
                  <a:pt x="79993" y="4482"/>
                </a:lnTo>
                <a:lnTo>
                  <a:pt x="72751" y="1992"/>
                </a:lnTo>
                <a:lnTo>
                  <a:pt x="65106" y="498"/>
                </a:lnTo>
                <a:lnTo>
                  <a:pt x="57044" y="0"/>
                </a:lnTo>
                <a:close/>
              </a:path>
              <a:path w="266064" h="123189">
                <a:moveTo>
                  <a:pt x="94519" y="13585"/>
                </a:moveTo>
                <a:lnTo>
                  <a:pt x="65032" y="13585"/>
                </a:lnTo>
                <a:lnTo>
                  <a:pt x="72133" y="15571"/>
                </a:lnTo>
                <a:lnTo>
                  <a:pt x="78473" y="19555"/>
                </a:lnTo>
                <a:lnTo>
                  <a:pt x="97437" y="54661"/>
                </a:lnTo>
                <a:lnTo>
                  <a:pt x="97746" y="61688"/>
                </a:lnTo>
                <a:lnTo>
                  <a:pt x="97031" y="72513"/>
                </a:lnTo>
                <a:lnTo>
                  <a:pt x="73179" y="106506"/>
                </a:lnTo>
                <a:lnTo>
                  <a:pt x="56917" y="109628"/>
                </a:lnTo>
                <a:lnTo>
                  <a:pt x="94565" y="109628"/>
                </a:lnTo>
                <a:lnTo>
                  <a:pt x="113524" y="70576"/>
                </a:lnTo>
                <a:lnTo>
                  <a:pt x="113972" y="61688"/>
                </a:lnTo>
                <a:lnTo>
                  <a:pt x="113546" y="53082"/>
                </a:lnTo>
                <a:lnTo>
                  <a:pt x="98538" y="17335"/>
                </a:lnTo>
                <a:lnTo>
                  <a:pt x="94519" y="13585"/>
                </a:lnTo>
                <a:close/>
              </a:path>
              <a:path w="266064" h="123189">
                <a:moveTo>
                  <a:pt x="150620" y="34923"/>
                </a:moveTo>
                <a:lnTo>
                  <a:pt x="136039" y="34923"/>
                </a:lnTo>
                <a:lnTo>
                  <a:pt x="136092" y="95462"/>
                </a:lnTo>
                <a:lnTo>
                  <a:pt x="136292" y="99054"/>
                </a:lnTo>
                <a:lnTo>
                  <a:pt x="136932" y="101951"/>
                </a:lnTo>
                <a:lnTo>
                  <a:pt x="137814" y="106188"/>
                </a:lnTo>
                <a:lnTo>
                  <a:pt x="160511" y="123012"/>
                </a:lnTo>
                <a:lnTo>
                  <a:pt x="165583" y="123012"/>
                </a:lnTo>
                <a:lnTo>
                  <a:pt x="173785" y="122099"/>
                </a:lnTo>
                <a:lnTo>
                  <a:pt x="181084" y="119361"/>
                </a:lnTo>
                <a:lnTo>
                  <a:pt x="187479" y="114799"/>
                </a:lnTo>
                <a:lnTo>
                  <a:pt x="191230" y="110439"/>
                </a:lnTo>
                <a:lnTo>
                  <a:pt x="164061" y="110439"/>
                </a:lnTo>
                <a:lnTo>
                  <a:pt x="160384" y="109338"/>
                </a:lnTo>
                <a:lnTo>
                  <a:pt x="157364" y="107074"/>
                </a:lnTo>
                <a:lnTo>
                  <a:pt x="154425" y="104961"/>
                </a:lnTo>
                <a:lnTo>
                  <a:pt x="152523" y="101951"/>
                </a:lnTo>
                <a:lnTo>
                  <a:pt x="151508" y="98106"/>
                </a:lnTo>
                <a:lnTo>
                  <a:pt x="151001" y="95462"/>
                </a:lnTo>
                <a:lnTo>
                  <a:pt x="150620" y="90327"/>
                </a:lnTo>
                <a:lnTo>
                  <a:pt x="150620" y="34923"/>
                </a:lnTo>
                <a:close/>
              </a:path>
              <a:path w="266064" h="123189">
                <a:moveTo>
                  <a:pt x="206032" y="108414"/>
                </a:moveTo>
                <a:lnTo>
                  <a:pt x="192971" y="108414"/>
                </a:lnTo>
                <a:lnTo>
                  <a:pt x="192971" y="121064"/>
                </a:lnTo>
                <a:lnTo>
                  <a:pt x="206032" y="121064"/>
                </a:lnTo>
                <a:lnTo>
                  <a:pt x="206032" y="108414"/>
                </a:lnTo>
                <a:close/>
              </a:path>
              <a:path w="266064" h="123189">
                <a:moveTo>
                  <a:pt x="206032" y="34923"/>
                </a:moveTo>
                <a:lnTo>
                  <a:pt x="191449" y="34923"/>
                </a:lnTo>
                <a:lnTo>
                  <a:pt x="191449" y="88430"/>
                </a:lnTo>
                <a:lnTo>
                  <a:pt x="190562" y="94033"/>
                </a:lnTo>
                <a:lnTo>
                  <a:pt x="188954" y="98106"/>
                </a:lnTo>
                <a:lnTo>
                  <a:pt x="187392" y="101773"/>
                </a:lnTo>
                <a:lnTo>
                  <a:pt x="184729" y="104823"/>
                </a:lnTo>
                <a:lnTo>
                  <a:pt x="180798" y="107074"/>
                </a:lnTo>
                <a:lnTo>
                  <a:pt x="176994" y="109312"/>
                </a:lnTo>
                <a:lnTo>
                  <a:pt x="172937" y="110439"/>
                </a:lnTo>
                <a:lnTo>
                  <a:pt x="191230" y="110439"/>
                </a:lnTo>
                <a:lnTo>
                  <a:pt x="192971" y="108414"/>
                </a:lnTo>
                <a:lnTo>
                  <a:pt x="206032" y="108414"/>
                </a:lnTo>
                <a:lnTo>
                  <a:pt x="206032" y="34923"/>
                </a:lnTo>
                <a:close/>
              </a:path>
              <a:path w="266064" h="123189">
                <a:moveTo>
                  <a:pt x="249016" y="46282"/>
                </a:moveTo>
                <a:lnTo>
                  <a:pt x="234434" y="46282"/>
                </a:lnTo>
                <a:lnTo>
                  <a:pt x="234434" y="104594"/>
                </a:lnTo>
                <a:lnTo>
                  <a:pt x="249396" y="122203"/>
                </a:lnTo>
                <a:lnTo>
                  <a:pt x="258018" y="122203"/>
                </a:lnTo>
                <a:lnTo>
                  <a:pt x="261696" y="121772"/>
                </a:lnTo>
                <a:lnTo>
                  <a:pt x="265753" y="120900"/>
                </a:lnTo>
                <a:lnTo>
                  <a:pt x="263811" y="108567"/>
                </a:lnTo>
                <a:lnTo>
                  <a:pt x="255102" y="108567"/>
                </a:lnTo>
                <a:lnTo>
                  <a:pt x="253453" y="108225"/>
                </a:lnTo>
                <a:lnTo>
                  <a:pt x="251171" y="106808"/>
                </a:lnTo>
                <a:lnTo>
                  <a:pt x="250283" y="105872"/>
                </a:lnTo>
                <a:lnTo>
                  <a:pt x="249269" y="103494"/>
                </a:lnTo>
                <a:lnTo>
                  <a:pt x="249016" y="100812"/>
                </a:lnTo>
                <a:lnTo>
                  <a:pt x="249016" y="46282"/>
                </a:lnTo>
                <a:close/>
              </a:path>
              <a:path w="266064" h="123189">
                <a:moveTo>
                  <a:pt x="263724" y="108010"/>
                </a:moveTo>
                <a:lnTo>
                  <a:pt x="261062" y="108376"/>
                </a:lnTo>
                <a:lnTo>
                  <a:pt x="258905" y="108567"/>
                </a:lnTo>
                <a:lnTo>
                  <a:pt x="263811" y="108567"/>
                </a:lnTo>
                <a:lnTo>
                  <a:pt x="263724" y="108010"/>
                </a:lnTo>
                <a:close/>
              </a:path>
              <a:path w="266064" h="123189">
                <a:moveTo>
                  <a:pt x="263724" y="34923"/>
                </a:moveTo>
                <a:lnTo>
                  <a:pt x="223657" y="34923"/>
                </a:lnTo>
                <a:lnTo>
                  <a:pt x="223657" y="46282"/>
                </a:lnTo>
                <a:lnTo>
                  <a:pt x="263724" y="46282"/>
                </a:lnTo>
                <a:lnTo>
                  <a:pt x="263724" y="34923"/>
                </a:lnTo>
                <a:close/>
              </a:path>
              <a:path w="266064" h="123189">
                <a:moveTo>
                  <a:pt x="249016" y="4806"/>
                </a:moveTo>
                <a:lnTo>
                  <a:pt x="234434" y="13585"/>
                </a:lnTo>
                <a:lnTo>
                  <a:pt x="234434" y="34923"/>
                </a:lnTo>
                <a:lnTo>
                  <a:pt x="249016" y="34923"/>
                </a:lnTo>
                <a:lnTo>
                  <a:pt x="249016" y="4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646564" y="4581095"/>
            <a:ext cx="2689225" cy="230504"/>
            <a:chOff x="646564" y="4581095"/>
            <a:chExt cx="2689225" cy="230504"/>
          </a:xfrm>
        </p:grpSpPr>
        <p:sp>
          <p:nvSpPr>
            <p:cNvPr id="38" name="object 38" descr=""/>
            <p:cNvSpPr/>
            <p:nvPr/>
          </p:nvSpPr>
          <p:spPr>
            <a:xfrm>
              <a:off x="646564" y="4581095"/>
              <a:ext cx="442595" cy="220979"/>
            </a:xfrm>
            <a:custGeom>
              <a:avLst/>
              <a:gdLst/>
              <a:ahLst/>
              <a:cxnLst/>
              <a:rect l="l" t="t" r="r" b="b"/>
              <a:pathLst>
                <a:path w="442594" h="220979">
                  <a:moveTo>
                    <a:pt x="221173" y="0"/>
                  </a:moveTo>
                  <a:lnTo>
                    <a:pt x="221173" y="220624"/>
                  </a:lnTo>
                </a:path>
                <a:path w="442594" h="220979">
                  <a:moveTo>
                    <a:pt x="0" y="220624"/>
                  </a:moveTo>
                  <a:lnTo>
                    <a:pt x="442333" y="220624"/>
                  </a:lnTo>
                </a:path>
              </a:pathLst>
            </a:custGeom>
            <a:ln w="18996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28314" y="4620004"/>
              <a:ext cx="2307590" cy="157480"/>
            </a:xfrm>
            <a:custGeom>
              <a:avLst/>
              <a:gdLst/>
              <a:ahLst/>
              <a:cxnLst/>
              <a:rect l="l" t="t" r="r" b="b"/>
              <a:pathLst>
                <a:path w="2307590" h="157479">
                  <a:moveTo>
                    <a:pt x="53369" y="2049"/>
                  </a:moveTo>
                  <a:lnTo>
                    <a:pt x="0" y="2049"/>
                  </a:lnTo>
                  <a:lnTo>
                    <a:pt x="0" y="122050"/>
                  </a:lnTo>
                  <a:lnTo>
                    <a:pt x="15913" y="122050"/>
                  </a:lnTo>
                  <a:lnTo>
                    <a:pt x="15913" y="73263"/>
                  </a:lnTo>
                  <a:lnTo>
                    <a:pt x="46775" y="73263"/>
                  </a:lnTo>
                  <a:lnTo>
                    <a:pt x="84784" y="59096"/>
                  </a:lnTo>
                  <a:lnTo>
                    <a:pt x="15913" y="59096"/>
                  </a:lnTo>
                  <a:lnTo>
                    <a:pt x="15913" y="16203"/>
                  </a:lnTo>
                  <a:lnTo>
                    <a:pt x="86125" y="16203"/>
                  </a:lnTo>
                  <a:lnTo>
                    <a:pt x="85740" y="15419"/>
                  </a:lnTo>
                  <a:lnTo>
                    <a:pt x="82519" y="11549"/>
                  </a:lnTo>
                  <a:lnTo>
                    <a:pt x="74531" y="6046"/>
                  </a:lnTo>
                  <a:lnTo>
                    <a:pt x="69586" y="4174"/>
                  </a:lnTo>
                  <a:lnTo>
                    <a:pt x="63677" y="3187"/>
                  </a:lnTo>
                  <a:lnTo>
                    <a:pt x="59468" y="2429"/>
                  </a:lnTo>
                  <a:lnTo>
                    <a:pt x="53369" y="2049"/>
                  </a:lnTo>
                  <a:close/>
                </a:path>
                <a:path w="2307590" h="157479">
                  <a:moveTo>
                    <a:pt x="86125" y="16203"/>
                  </a:moveTo>
                  <a:lnTo>
                    <a:pt x="53914" y="16203"/>
                  </a:lnTo>
                  <a:lnTo>
                    <a:pt x="58859" y="16558"/>
                  </a:lnTo>
                  <a:lnTo>
                    <a:pt x="61547" y="17266"/>
                  </a:lnTo>
                  <a:lnTo>
                    <a:pt x="65706" y="18417"/>
                  </a:lnTo>
                  <a:lnTo>
                    <a:pt x="69053" y="20769"/>
                  </a:lnTo>
                  <a:lnTo>
                    <a:pt x="74138" y="27929"/>
                  </a:lnTo>
                  <a:lnTo>
                    <a:pt x="75406" y="32217"/>
                  </a:lnTo>
                  <a:lnTo>
                    <a:pt x="75406" y="44170"/>
                  </a:lnTo>
                  <a:lnTo>
                    <a:pt x="73250" y="49546"/>
                  </a:lnTo>
                  <a:lnTo>
                    <a:pt x="64603" y="57186"/>
                  </a:lnTo>
                  <a:lnTo>
                    <a:pt x="57299" y="59096"/>
                  </a:lnTo>
                  <a:lnTo>
                    <a:pt x="84784" y="59096"/>
                  </a:lnTo>
                  <a:lnTo>
                    <a:pt x="86333" y="57066"/>
                  </a:lnTo>
                  <a:lnTo>
                    <a:pt x="89384" y="50882"/>
                  </a:lnTo>
                  <a:lnTo>
                    <a:pt x="91216" y="44112"/>
                  </a:lnTo>
                  <a:lnTo>
                    <a:pt x="91826" y="36758"/>
                  </a:lnTo>
                  <a:lnTo>
                    <a:pt x="91826" y="30801"/>
                  </a:lnTo>
                  <a:lnTo>
                    <a:pt x="90609" y="25349"/>
                  </a:lnTo>
                  <a:lnTo>
                    <a:pt x="86125" y="16203"/>
                  </a:lnTo>
                  <a:close/>
                </a:path>
                <a:path w="2307590" h="157479">
                  <a:moveTo>
                    <a:pt x="128014" y="35114"/>
                  </a:moveTo>
                  <a:lnTo>
                    <a:pt x="113242" y="35114"/>
                  </a:lnTo>
                  <a:lnTo>
                    <a:pt x="113305" y="96208"/>
                  </a:lnTo>
                  <a:lnTo>
                    <a:pt x="137879" y="124011"/>
                  </a:lnTo>
                  <a:lnTo>
                    <a:pt x="143027" y="124011"/>
                  </a:lnTo>
                  <a:lnTo>
                    <a:pt x="151310" y="123091"/>
                  </a:lnTo>
                  <a:lnTo>
                    <a:pt x="158680" y="120329"/>
                  </a:lnTo>
                  <a:lnTo>
                    <a:pt x="165137" y="115724"/>
                  </a:lnTo>
                  <a:lnTo>
                    <a:pt x="168921" y="111324"/>
                  </a:lnTo>
                  <a:lnTo>
                    <a:pt x="141544" y="111324"/>
                  </a:lnTo>
                  <a:lnTo>
                    <a:pt x="137828" y="110224"/>
                  </a:lnTo>
                  <a:lnTo>
                    <a:pt x="128014" y="91023"/>
                  </a:lnTo>
                  <a:lnTo>
                    <a:pt x="128014" y="35114"/>
                  </a:lnTo>
                  <a:close/>
                </a:path>
                <a:path w="2307590" h="157479">
                  <a:moveTo>
                    <a:pt x="183894" y="109275"/>
                  </a:moveTo>
                  <a:lnTo>
                    <a:pt x="170682" y="109275"/>
                  </a:lnTo>
                  <a:lnTo>
                    <a:pt x="170682" y="122050"/>
                  </a:lnTo>
                  <a:lnTo>
                    <a:pt x="183894" y="122050"/>
                  </a:lnTo>
                  <a:lnTo>
                    <a:pt x="183894" y="109275"/>
                  </a:lnTo>
                  <a:close/>
                </a:path>
                <a:path w="2307590" h="157479">
                  <a:moveTo>
                    <a:pt x="183894" y="35114"/>
                  </a:moveTo>
                  <a:lnTo>
                    <a:pt x="169122" y="35114"/>
                  </a:lnTo>
                  <a:lnTo>
                    <a:pt x="169122" y="89113"/>
                  </a:lnTo>
                  <a:lnTo>
                    <a:pt x="168311" y="94780"/>
                  </a:lnTo>
                  <a:lnTo>
                    <a:pt x="165090" y="102584"/>
                  </a:lnTo>
                  <a:lnTo>
                    <a:pt x="162338" y="105670"/>
                  </a:lnTo>
                  <a:lnTo>
                    <a:pt x="154566" y="110199"/>
                  </a:lnTo>
                  <a:lnTo>
                    <a:pt x="150407" y="111324"/>
                  </a:lnTo>
                  <a:lnTo>
                    <a:pt x="168921" y="111324"/>
                  </a:lnTo>
                  <a:lnTo>
                    <a:pt x="170682" y="109275"/>
                  </a:lnTo>
                  <a:lnTo>
                    <a:pt x="183894" y="109275"/>
                  </a:lnTo>
                  <a:lnTo>
                    <a:pt x="183894" y="35114"/>
                  </a:lnTo>
                  <a:close/>
                </a:path>
                <a:path w="2307590" h="157479">
                  <a:moveTo>
                    <a:pt x="224266" y="2049"/>
                  </a:moveTo>
                  <a:lnTo>
                    <a:pt x="209495" y="2049"/>
                  </a:lnTo>
                  <a:lnTo>
                    <a:pt x="209495" y="122050"/>
                  </a:lnTo>
                  <a:lnTo>
                    <a:pt x="224266" y="122050"/>
                  </a:lnTo>
                  <a:lnTo>
                    <a:pt x="224266" y="2049"/>
                  </a:lnTo>
                  <a:close/>
                </a:path>
                <a:path w="2307590" h="157479">
                  <a:moveTo>
                    <a:pt x="257005" y="93806"/>
                  </a:moveTo>
                  <a:lnTo>
                    <a:pt x="242399" y="96095"/>
                  </a:lnTo>
                  <a:lnTo>
                    <a:pt x="244047" y="105328"/>
                  </a:lnTo>
                  <a:lnTo>
                    <a:pt x="247826" y="112285"/>
                  </a:lnTo>
                  <a:lnTo>
                    <a:pt x="279639" y="124011"/>
                  </a:lnTo>
                  <a:lnTo>
                    <a:pt x="286486" y="124011"/>
                  </a:lnTo>
                  <a:lnTo>
                    <a:pt x="292573" y="122822"/>
                  </a:lnTo>
                  <a:lnTo>
                    <a:pt x="303477" y="118079"/>
                  </a:lnTo>
                  <a:lnTo>
                    <a:pt x="307535" y="114726"/>
                  </a:lnTo>
                  <a:lnTo>
                    <a:pt x="309439" y="111893"/>
                  </a:lnTo>
                  <a:lnTo>
                    <a:pt x="272792" y="111893"/>
                  </a:lnTo>
                  <a:lnTo>
                    <a:pt x="267593" y="110350"/>
                  </a:lnTo>
                  <a:lnTo>
                    <a:pt x="260112" y="104127"/>
                  </a:lnTo>
                  <a:lnTo>
                    <a:pt x="257829" y="99649"/>
                  </a:lnTo>
                  <a:lnTo>
                    <a:pt x="257005" y="93806"/>
                  </a:lnTo>
                  <a:close/>
                </a:path>
                <a:path w="2307590" h="157479">
                  <a:moveTo>
                    <a:pt x="283824" y="33153"/>
                  </a:moveTo>
                  <a:lnTo>
                    <a:pt x="272411" y="33153"/>
                  </a:lnTo>
                  <a:lnTo>
                    <a:pt x="268100" y="33735"/>
                  </a:lnTo>
                  <a:lnTo>
                    <a:pt x="260226" y="36088"/>
                  </a:lnTo>
                  <a:lnTo>
                    <a:pt x="257094" y="37517"/>
                  </a:lnTo>
                  <a:lnTo>
                    <a:pt x="254786" y="39212"/>
                  </a:lnTo>
                  <a:lnTo>
                    <a:pt x="251731" y="41388"/>
                  </a:lnTo>
                  <a:lnTo>
                    <a:pt x="249309" y="44132"/>
                  </a:lnTo>
                  <a:lnTo>
                    <a:pt x="245745" y="50735"/>
                  </a:lnTo>
                  <a:lnTo>
                    <a:pt x="244859" y="54328"/>
                  </a:lnTo>
                  <a:lnTo>
                    <a:pt x="244859" y="62461"/>
                  </a:lnTo>
                  <a:lnTo>
                    <a:pt x="288134" y="87228"/>
                  </a:lnTo>
                  <a:lnTo>
                    <a:pt x="293206" y="88897"/>
                  </a:lnTo>
                  <a:lnTo>
                    <a:pt x="298152" y="92123"/>
                  </a:lnTo>
                  <a:lnTo>
                    <a:pt x="299546" y="94742"/>
                  </a:lnTo>
                  <a:lnTo>
                    <a:pt x="299546" y="101775"/>
                  </a:lnTo>
                  <a:lnTo>
                    <a:pt x="297898" y="105012"/>
                  </a:lnTo>
                  <a:lnTo>
                    <a:pt x="294728" y="107770"/>
                  </a:lnTo>
                  <a:lnTo>
                    <a:pt x="291431" y="110528"/>
                  </a:lnTo>
                  <a:lnTo>
                    <a:pt x="286359" y="111893"/>
                  </a:lnTo>
                  <a:lnTo>
                    <a:pt x="309439" y="111893"/>
                  </a:lnTo>
                  <a:lnTo>
                    <a:pt x="313368" y="106050"/>
                  </a:lnTo>
                  <a:lnTo>
                    <a:pt x="314655" y="101775"/>
                  </a:lnTo>
                  <a:lnTo>
                    <a:pt x="314762" y="91490"/>
                  </a:lnTo>
                  <a:lnTo>
                    <a:pt x="313620" y="87290"/>
                  </a:lnTo>
                  <a:lnTo>
                    <a:pt x="311211" y="83901"/>
                  </a:lnTo>
                  <a:lnTo>
                    <a:pt x="308929" y="80524"/>
                  </a:lnTo>
                  <a:lnTo>
                    <a:pt x="272411" y="67369"/>
                  </a:lnTo>
                  <a:lnTo>
                    <a:pt x="268100" y="66117"/>
                  </a:lnTo>
                  <a:lnTo>
                    <a:pt x="266604" y="65572"/>
                  </a:lnTo>
                  <a:lnTo>
                    <a:pt x="264031" y="64536"/>
                  </a:lnTo>
                  <a:lnTo>
                    <a:pt x="262154" y="63220"/>
                  </a:lnTo>
                  <a:lnTo>
                    <a:pt x="260948" y="61639"/>
                  </a:lnTo>
                  <a:lnTo>
                    <a:pt x="259744" y="60109"/>
                  </a:lnTo>
                  <a:lnTo>
                    <a:pt x="259136" y="58388"/>
                  </a:lnTo>
                  <a:lnTo>
                    <a:pt x="259136" y="53480"/>
                  </a:lnTo>
                  <a:lnTo>
                    <a:pt x="260594" y="50862"/>
                  </a:lnTo>
                  <a:lnTo>
                    <a:pt x="266389" y="46384"/>
                  </a:lnTo>
                  <a:lnTo>
                    <a:pt x="271270" y="45271"/>
                  </a:lnTo>
                  <a:lnTo>
                    <a:pt x="307293" y="45271"/>
                  </a:lnTo>
                  <a:lnTo>
                    <a:pt x="306393" y="44081"/>
                  </a:lnTo>
                  <a:lnTo>
                    <a:pt x="303984" y="40717"/>
                  </a:lnTo>
                  <a:lnTo>
                    <a:pt x="300180" y="38061"/>
                  </a:lnTo>
                  <a:lnTo>
                    <a:pt x="289783" y="34127"/>
                  </a:lnTo>
                  <a:lnTo>
                    <a:pt x="283824" y="33153"/>
                  </a:lnTo>
                  <a:close/>
                </a:path>
                <a:path w="2307590" h="157479">
                  <a:moveTo>
                    <a:pt x="307293" y="45271"/>
                  </a:moveTo>
                  <a:lnTo>
                    <a:pt x="283697" y="45271"/>
                  </a:lnTo>
                  <a:lnTo>
                    <a:pt x="288261" y="46523"/>
                  </a:lnTo>
                  <a:lnTo>
                    <a:pt x="291304" y="49028"/>
                  </a:lnTo>
                  <a:lnTo>
                    <a:pt x="294474" y="51545"/>
                  </a:lnTo>
                  <a:lnTo>
                    <a:pt x="296376" y="55036"/>
                  </a:lnTo>
                  <a:lnTo>
                    <a:pt x="297010" y="59514"/>
                  </a:lnTo>
                  <a:lnTo>
                    <a:pt x="311465" y="57541"/>
                  </a:lnTo>
                  <a:lnTo>
                    <a:pt x="310577" y="51925"/>
                  </a:lnTo>
                  <a:lnTo>
                    <a:pt x="308929" y="47434"/>
                  </a:lnTo>
                  <a:lnTo>
                    <a:pt x="307293" y="45271"/>
                  </a:lnTo>
                  <a:close/>
                </a:path>
                <a:path w="2307590" h="157479">
                  <a:moveTo>
                    <a:pt x="370679" y="33153"/>
                  </a:moveTo>
                  <a:lnTo>
                    <a:pt x="336343" y="51940"/>
                  </a:lnTo>
                  <a:lnTo>
                    <a:pt x="329978" y="79322"/>
                  </a:lnTo>
                  <a:lnTo>
                    <a:pt x="330669" y="89329"/>
                  </a:lnTo>
                  <a:lnTo>
                    <a:pt x="354338" y="121078"/>
                  </a:lnTo>
                  <a:lnTo>
                    <a:pt x="371441" y="124011"/>
                  </a:lnTo>
                  <a:lnTo>
                    <a:pt x="378714" y="123551"/>
                  </a:lnTo>
                  <a:lnTo>
                    <a:pt x="385309" y="122171"/>
                  </a:lnTo>
                  <a:lnTo>
                    <a:pt x="391215" y="119870"/>
                  </a:lnTo>
                  <a:lnTo>
                    <a:pt x="396419" y="116649"/>
                  </a:lnTo>
                  <a:lnTo>
                    <a:pt x="402687" y="111893"/>
                  </a:lnTo>
                  <a:lnTo>
                    <a:pt x="364339" y="111893"/>
                  </a:lnTo>
                  <a:lnTo>
                    <a:pt x="358253" y="109363"/>
                  </a:lnTo>
                  <a:lnTo>
                    <a:pt x="353308" y="104292"/>
                  </a:lnTo>
                  <a:lnTo>
                    <a:pt x="348490" y="99207"/>
                  </a:lnTo>
                  <a:lnTo>
                    <a:pt x="345828" y="91895"/>
                  </a:lnTo>
                  <a:lnTo>
                    <a:pt x="345194" y="82345"/>
                  </a:lnTo>
                  <a:lnTo>
                    <a:pt x="410241" y="82345"/>
                  </a:lnTo>
                  <a:lnTo>
                    <a:pt x="410241" y="78425"/>
                  </a:lnTo>
                  <a:lnTo>
                    <a:pt x="409685" y="70228"/>
                  </a:lnTo>
                  <a:lnTo>
                    <a:pt x="346080" y="70228"/>
                  </a:lnTo>
                  <a:lnTo>
                    <a:pt x="346588" y="62651"/>
                  </a:lnTo>
                  <a:lnTo>
                    <a:pt x="349125" y="56592"/>
                  </a:lnTo>
                  <a:lnTo>
                    <a:pt x="353689" y="52063"/>
                  </a:lnTo>
                  <a:lnTo>
                    <a:pt x="358380" y="47536"/>
                  </a:lnTo>
                  <a:lnTo>
                    <a:pt x="364086" y="45271"/>
                  </a:lnTo>
                  <a:lnTo>
                    <a:pt x="399396" y="45271"/>
                  </a:lnTo>
                  <a:lnTo>
                    <a:pt x="399210" y="45018"/>
                  </a:lnTo>
                  <a:lnTo>
                    <a:pt x="393289" y="39829"/>
                  </a:lnTo>
                  <a:lnTo>
                    <a:pt x="386561" y="36121"/>
                  </a:lnTo>
                  <a:lnTo>
                    <a:pt x="379024" y="33895"/>
                  </a:lnTo>
                  <a:lnTo>
                    <a:pt x="370679" y="33153"/>
                  </a:lnTo>
                  <a:close/>
                </a:path>
                <a:path w="2307590" h="157479">
                  <a:moveTo>
                    <a:pt x="394518" y="94058"/>
                  </a:moveTo>
                  <a:lnTo>
                    <a:pt x="392235" y="100281"/>
                  </a:lnTo>
                  <a:lnTo>
                    <a:pt x="389319" y="104810"/>
                  </a:lnTo>
                  <a:lnTo>
                    <a:pt x="385388" y="107643"/>
                  </a:lnTo>
                  <a:lnTo>
                    <a:pt x="381584" y="110477"/>
                  </a:lnTo>
                  <a:lnTo>
                    <a:pt x="377020" y="111893"/>
                  </a:lnTo>
                  <a:lnTo>
                    <a:pt x="402687" y="111893"/>
                  </a:lnTo>
                  <a:lnTo>
                    <a:pt x="402886" y="111742"/>
                  </a:lnTo>
                  <a:lnTo>
                    <a:pt x="407457" y="104810"/>
                  </a:lnTo>
                  <a:lnTo>
                    <a:pt x="409860" y="95943"/>
                  </a:lnTo>
                  <a:lnTo>
                    <a:pt x="394518" y="94058"/>
                  </a:lnTo>
                  <a:close/>
                </a:path>
                <a:path w="2307590" h="157479">
                  <a:moveTo>
                    <a:pt x="399396" y="45271"/>
                  </a:moveTo>
                  <a:lnTo>
                    <a:pt x="378288" y="45271"/>
                  </a:lnTo>
                  <a:lnTo>
                    <a:pt x="384373" y="48105"/>
                  </a:lnTo>
                  <a:lnTo>
                    <a:pt x="389065" y="53784"/>
                  </a:lnTo>
                  <a:lnTo>
                    <a:pt x="392235" y="57439"/>
                  </a:lnTo>
                  <a:lnTo>
                    <a:pt x="394010" y="62917"/>
                  </a:lnTo>
                  <a:lnTo>
                    <a:pt x="394644" y="70228"/>
                  </a:lnTo>
                  <a:lnTo>
                    <a:pt x="409685" y="70228"/>
                  </a:lnTo>
                  <a:lnTo>
                    <a:pt x="409551" y="68261"/>
                  </a:lnTo>
                  <a:lnTo>
                    <a:pt x="407483" y="59306"/>
                  </a:lnTo>
                  <a:lnTo>
                    <a:pt x="404035" y="51559"/>
                  </a:lnTo>
                  <a:lnTo>
                    <a:pt x="399396" y="45271"/>
                  </a:lnTo>
                  <a:close/>
                </a:path>
                <a:path w="2307590" h="157479">
                  <a:moveTo>
                    <a:pt x="469962" y="0"/>
                  </a:moveTo>
                  <a:lnTo>
                    <a:pt x="459311" y="0"/>
                  </a:lnTo>
                  <a:lnTo>
                    <a:pt x="452107" y="10283"/>
                  </a:lnTo>
                  <a:lnTo>
                    <a:pt x="433752" y="50277"/>
                  </a:lnTo>
                  <a:lnTo>
                    <a:pt x="430279" y="78665"/>
                  </a:lnTo>
                  <a:lnTo>
                    <a:pt x="430798" y="89541"/>
                  </a:lnTo>
                  <a:lnTo>
                    <a:pt x="443138" y="131302"/>
                  </a:lnTo>
                  <a:lnTo>
                    <a:pt x="459311" y="157328"/>
                  </a:lnTo>
                  <a:lnTo>
                    <a:pt x="469962" y="157328"/>
                  </a:lnTo>
                  <a:lnTo>
                    <a:pt x="459218" y="137677"/>
                  </a:lnTo>
                  <a:lnTo>
                    <a:pt x="451529" y="118016"/>
                  </a:lnTo>
                  <a:lnTo>
                    <a:pt x="446907" y="98345"/>
                  </a:lnTo>
                  <a:lnTo>
                    <a:pt x="445366" y="78588"/>
                  </a:lnTo>
                  <a:lnTo>
                    <a:pt x="445598" y="70941"/>
                  </a:lnTo>
                  <a:lnTo>
                    <a:pt x="453478" y="31837"/>
                  </a:lnTo>
                  <a:lnTo>
                    <a:pt x="465423" y="7902"/>
                  </a:lnTo>
                  <a:lnTo>
                    <a:pt x="469962" y="0"/>
                  </a:lnTo>
                  <a:close/>
                </a:path>
                <a:path w="2307590" h="157479">
                  <a:moveTo>
                    <a:pt x="554281" y="13750"/>
                  </a:moveTo>
                  <a:lnTo>
                    <a:pt x="530952" y="13750"/>
                  </a:lnTo>
                  <a:lnTo>
                    <a:pt x="536404" y="15760"/>
                  </a:lnTo>
                  <a:lnTo>
                    <a:pt x="544773" y="23780"/>
                  </a:lnTo>
                  <a:lnTo>
                    <a:pt x="546928" y="28700"/>
                  </a:lnTo>
                  <a:lnTo>
                    <a:pt x="546928" y="40110"/>
                  </a:lnTo>
                  <a:lnTo>
                    <a:pt x="522571" y="70077"/>
                  </a:lnTo>
                  <a:lnTo>
                    <a:pt x="507590" y="82684"/>
                  </a:lnTo>
                  <a:lnTo>
                    <a:pt x="502359" y="87383"/>
                  </a:lnTo>
                  <a:lnTo>
                    <a:pt x="482642" y="118508"/>
                  </a:lnTo>
                  <a:lnTo>
                    <a:pt x="482769" y="122050"/>
                  </a:lnTo>
                  <a:lnTo>
                    <a:pt x="562271" y="122050"/>
                  </a:lnTo>
                  <a:lnTo>
                    <a:pt x="562271" y="107883"/>
                  </a:lnTo>
                  <a:lnTo>
                    <a:pt x="503310" y="107883"/>
                  </a:lnTo>
                  <a:lnTo>
                    <a:pt x="504959" y="105215"/>
                  </a:lnTo>
                  <a:lnTo>
                    <a:pt x="506987" y="102558"/>
                  </a:lnTo>
                  <a:lnTo>
                    <a:pt x="512059" y="97259"/>
                  </a:lnTo>
                  <a:lnTo>
                    <a:pt x="517765" y="92224"/>
                  </a:lnTo>
                  <a:lnTo>
                    <a:pt x="533932" y="78448"/>
                  </a:lnTo>
                  <a:lnTo>
                    <a:pt x="540208" y="72811"/>
                  </a:lnTo>
                  <a:lnTo>
                    <a:pt x="559101" y="49028"/>
                  </a:lnTo>
                  <a:lnTo>
                    <a:pt x="561129" y="44397"/>
                  </a:lnTo>
                  <a:lnTo>
                    <a:pt x="562049" y="40110"/>
                  </a:lnTo>
                  <a:lnTo>
                    <a:pt x="562144" y="34874"/>
                  </a:lnTo>
                  <a:lnTo>
                    <a:pt x="561504" y="28076"/>
                  </a:lnTo>
                  <a:lnTo>
                    <a:pt x="559592" y="21855"/>
                  </a:lnTo>
                  <a:lnTo>
                    <a:pt x="556420" y="16207"/>
                  </a:lnTo>
                  <a:lnTo>
                    <a:pt x="554281" y="13750"/>
                  </a:lnTo>
                  <a:close/>
                </a:path>
                <a:path w="2307590" h="157479">
                  <a:moveTo>
                    <a:pt x="524612" y="1555"/>
                  </a:moveTo>
                  <a:lnTo>
                    <a:pt x="489251" y="21334"/>
                  </a:lnTo>
                  <a:lnTo>
                    <a:pt x="485558" y="36264"/>
                  </a:lnTo>
                  <a:lnTo>
                    <a:pt x="500774" y="37820"/>
                  </a:lnTo>
                  <a:lnTo>
                    <a:pt x="500774" y="30281"/>
                  </a:lnTo>
                  <a:lnTo>
                    <a:pt x="502929" y="24387"/>
                  </a:lnTo>
                  <a:lnTo>
                    <a:pt x="507241" y="20137"/>
                  </a:lnTo>
                  <a:lnTo>
                    <a:pt x="511425" y="15875"/>
                  </a:lnTo>
                  <a:lnTo>
                    <a:pt x="517130" y="13750"/>
                  </a:lnTo>
                  <a:lnTo>
                    <a:pt x="554281" y="13750"/>
                  </a:lnTo>
                  <a:lnTo>
                    <a:pt x="552001" y="11131"/>
                  </a:lnTo>
                  <a:lnTo>
                    <a:pt x="546509" y="6940"/>
                  </a:lnTo>
                  <a:lnTo>
                    <a:pt x="540113" y="3948"/>
                  </a:lnTo>
                  <a:lnTo>
                    <a:pt x="532814" y="2153"/>
                  </a:lnTo>
                  <a:lnTo>
                    <a:pt x="524612" y="1555"/>
                  </a:lnTo>
                  <a:close/>
                </a:path>
                <a:path w="2307590" h="157479">
                  <a:moveTo>
                    <a:pt x="643801" y="88404"/>
                  </a:moveTo>
                  <a:lnTo>
                    <a:pt x="629093" y="90365"/>
                  </a:lnTo>
                  <a:lnTo>
                    <a:pt x="630350" y="97511"/>
                  </a:lnTo>
                  <a:lnTo>
                    <a:pt x="632770" y="103959"/>
                  </a:lnTo>
                  <a:lnTo>
                    <a:pt x="667260" y="124176"/>
                  </a:lnTo>
                  <a:lnTo>
                    <a:pt x="675701" y="123493"/>
                  </a:lnTo>
                  <a:lnTo>
                    <a:pt x="683347" y="121444"/>
                  </a:lnTo>
                  <a:lnTo>
                    <a:pt x="690208" y="118028"/>
                  </a:lnTo>
                  <a:lnTo>
                    <a:pt x="696296" y="113247"/>
                  </a:lnTo>
                  <a:lnTo>
                    <a:pt x="697408" y="111982"/>
                  </a:lnTo>
                  <a:lnTo>
                    <a:pt x="661553" y="111982"/>
                  </a:lnTo>
                  <a:lnTo>
                    <a:pt x="656608" y="110135"/>
                  </a:lnTo>
                  <a:lnTo>
                    <a:pt x="652423" y="106455"/>
                  </a:lnTo>
                  <a:lnTo>
                    <a:pt x="648366" y="102773"/>
                  </a:lnTo>
                  <a:lnTo>
                    <a:pt x="645577" y="96752"/>
                  </a:lnTo>
                  <a:lnTo>
                    <a:pt x="643801" y="88404"/>
                  </a:lnTo>
                  <a:close/>
                </a:path>
                <a:path w="2307590" h="157479">
                  <a:moveTo>
                    <a:pt x="699092" y="63600"/>
                  </a:moveTo>
                  <a:lnTo>
                    <a:pt x="675501" y="63600"/>
                  </a:lnTo>
                  <a:lnTo>
                    <a:pt x="681080" y="65801"/>
                  </a:lnTo>
                  <a:lnTo>
                    <a:pt x="689956" y="74592"/>
                  </a:lnTo>
                  <a:lnTo>
                    <a:pt x="692111" y="80170"/>
                  </a:lnTo>
                  <a:lnTo>
                    <a:pt x="692060" y="94164"/>
                  </a:lnTo>
                  <a:lnTo>
                    <a:pt x="689829" y="99978"/>
                  </a:lnTo>
                  <a:lnTo>
                    <a:pt x="680192" y="109579"/>
                  </a:lnTo>
                  <a:lnTo>
                    <a:pt x="674360" y="111982"/>
                  </a:lnTo>
                  <a:lnTo>
                    <a:pt x="697408" y="111982"/>
                  </a:lnTo>
                  <a:lnTo>
                    <a:pt x="701362" y="107483"/>
                  </a:lnTo>
                  <a:lnTo>
                    <a:pt x="704966" y="101122"/>
                  </a:lnTo>
                  <a:lnTo>
                    <a:pt x="707120" y="94164"/>
                  </a:lnTo>
                  <a:lnTo>
                    <a:pt x="707835" y="86608"/>
                  </a:lnTo>
                  <a:lnTo>
                    <a:pt x="707835" y="78854"/>
                  </a:lnTo>
                  <a:lnTo>
                    <a:pt x="705805" y="72403"/>
                  </a:lnTo>
                  <a:lnTo>
                    <a:pt x="699092" y="63600"/>
                  </a:lnTo>
                  <a:close/>
                </a:path>
                <a:path w="2307590" h="157479">
                  <a:moveTo>
                    <a:pt x="659778" y="52303"/>
                  </a:moveTo>
                  <a:lnTo>
                    <a:pt x="658130" y="65243"/>
                  </a:lnTo>
                  <a:lnTo>
                    <a:pt x="662314" y="64143"/>
                  </a:lnTo>
                  <a:lnTo>
                    <a:pt x="665864" y="63600"/>
                  </a:lnTo>
                  <a:lnTo>
                    <a:pt x="699092" y="63600"/>
                  </a:lnTo>
                  <a:lnTo>
                    <a:pt x="697944" y="62094"/>
                  </a:lnTo>
                  <a:lnTo>
                    <a:pt x="692492" y="58691"/>
                  </a:lnTo>
                  <a:lnTo>
                    <a:pt x="685391" y="57059"/>
                  </a:lnTo>
                  <a:lnTo>
                    <a:pt x="690843" y="54542"/>
                  </a:lnTo>
                  <a:lnTo>
                    <a:pt x="693335" y="52468"/>
                  </a:lnTo>
                  <a:lnTo>
                    <a:pt x="661553" y="52468"/>
                  </a:lnTo>
                  <a:lnTo>
                    <a:pt x="660793" y="52417"/>
                  </a:lnTo>
                  <a:lnTo>
                    <a:pt x="659778" y="52303"/>
                  </a:lnTo>
                  <a:close/>
                </a:path>
                <a:path w="2307590" h="157479">
                  <a:moveTo>
                    <a:pt x="695407" y="13674"/>
                  </a:moveTo>
                  <a:lnTo>
                    <a:pt x="672839" y="13674"/>
                  </a:lnTo>
                  <a:lnTo>
                    <a:pt x="677530" y="15444"/>
                  </a:lnTo>
                  <a:lnTo>
                    <a:pt x="684885" y="22541"/>
                  </a:lnTo>
                  <a:lnTo>
                    <a:pt x="686786" y="27006"/>
                  </a:lnTo>
                  <a:lnTo>
                    <a:pt x="686786" y="39237"/>
                  </a:lnTo>
                  <a:lnTo>
                    <a:pt x="684250" y="44284"/>
                  </a:lnTo>
                  <a:lnTo>
                    <a:pt x="674106" y="50836"/>
                  </a:lnTo>
                  <a:lnTo>
                    <a:pt x="668527" y="52468"/>
                  </a:lnTo>
                  <a:lnTo>
                    <a:pt x="693335" y="52468"/>
                  </a:lnTo>
                  <a:lnTo>
                    <a:pt x="694901" y="51165"/>
                  </a:lnTo>
                  <a:lnTo>
                    <a:pt x="700480" y="42640"/>
                  </a:lnTo>
                  <a:lnTo>
                    <a:pt x="701875" y="37922"/>
                  </a:lnTo>
                  <a:lnTo>
                    <a:pt x="701800" y="27006"/>
                  </a:lnTo>
                  <a:lnTo>
                    <a:pt x="700480" y="22123"/>
                  </a:lnTo>
                  <a:lnTo>
                    <a:pt x="695407" y="13674"/>
                  </a:lnTo>
                  <a:close/>
                </a:path>
                <a:path w="2307590" h="157479">
                  <a:moveTo>
                    <a:pt x="673345" y="1555"/>
                  </a:moveTo>
                  <a:lnTo>
                    <a:pt x="657242" y="1555"/>
                  </a:lnTo>
                  <a:lnTo>
                    <a:pt x="649253" y="4263"/>
                  </a:lnTo>
                  <a:lnTo>
                    <a:pt x="630488" y="32660"/>
                  </a:lnTo>
                  <a:lnTo>
                    <a:pt x="645323" y="35278"/>
                  </a:lnTo>
                  <a:lnTo>
                    <a:pt x="646465" y="28080"/>
                  </a:lnTo>
                  <a:lnTo>
                    <a:pt x="648874" y="22666"/>
                  </a:lnTo>
                  <a:lnTo>
                    <a:pt x="656481" y="15469"/>
                  </a:lnTo>
                  <a:lnTo>
                    <a:pt x="661299" y="13674"/>
                  </a:lnTo>
                  <a:lnTo>
                    <a:pt x="695407" y="13674"/>
                  </a:lnTo>
                  <a:lnTo>
                    <a:pt x="694647" y="12409"/>
                  </a:lnTo>
                  <a:lnTo>
                    <a:pt x="690337" y="8576"/>
                  </a:lnTo>
                  <a:lnTo>
                    <a:pt x="684885" y="5768"/>
                  </a:lnTo>
                  <a:lnTo>
                    <a:pt x="679305" y="2960"/>
                  </a:lnTo>
                  <a:lnTo>
                    <a:pt x="673345" y="1555"/>
                  </a:lnTo>
                  <a:close/>
                </a:path>
                <a:path w="2307590" h="157479">
                  <a:moveTo>
                    <a:pt x="842989" y="13750"/>
                  </a:moveTo>
                  <a:lnTo>
                    <a:pt x="819670" y="13750"/>
                  </a:lnTo>
                  <a:lnTo>
                    <a:pt x="825122" y="15760"/>
                  </a:lnTo>
                  <a:lnTo>
                    <a:pt x="833491" y="23780"/>
                  </a:lnTo>
                  <a:lnTo>
                    <a:pt x="835646" y="28700"/>
                  </a:lnTo>
                  <a:lnTo>
                    <a:pt x="835646" y="40110"/>
                  </a:lnTo>
                  <a:lnTo>
                    <a:pt x="811181" y="70077"/>
                  </a:lnTo>
                  <a:lnTo>
                    <a:pt x="796254" y="82684"/>
                  </a:lnTo>
                  <a:lnTo>
                    <a:pt x="791061" y="87383"/>
                  </a:lnTo>
                  <a:lnTo>
                    <a:pt x="773136" y="111818"/>
                  </a:lnTo>
                  <a:lnTo>
                    <a:pt x="771867" y="115093"/>
                  </a:lnTo>
                  <a:lnTo>
                    <a:pt x="771360" y="118508"/>
                  </a:lnTo>
                  <a:lnTo>
                    <a:pt x="771487" y="122050"/>
                  </a:lnTo>
                  <a:lnTo>
                    <a:pt x="850989" y="122050"/>
                  </a:lnTo>
                  <a:lnTo>
                    <a:pt x="850989" y="107883"/>
                  </a:lnTo>
                  <a:lnTo>
                    <a:pt x="791901" y="107883"/>
                  </a:lnTo>
                  <a:lnTo>
                    <a:pt x="793550" y="105215"/>
                  </a:lnTo>
                  <a:lnTo>
                    <a:pt x="795705" y="102558"/>
                  </a:lnTo>
                  <a:lnTo>
                    <a:pt x="798241" y="99902"/>
                  </a:lnTo>
                  <a:lnTo>
                    <a:pt x="800650" y="97259"/>
                  </a:lnTo>
                  <a:lnTo>
                    <a:pt x="806356" y="92224"/>
                  </a:lnTo>
                  <a:lnTo>
                    <a:pt x="815232" y="84799"/>
                  </a:lnTo>
                  <a:lnTo>
                    <a:pt x="822650" y="78448"/>
                  </a:lnTo>
                  <a:lnTo>
                    <a:pt x="847819" y="49028"/>
                  </a:lnTo>
                  <a:lnTo>
                    <a:pt x="849847" y="44397"/>
                  </a:lnTo>
                  <a:lnTo>
                    <a:pt x="850652" y="40110"/>
                  </a:lnTo>
                  <a:lnTo>
                    <a:pt x="850735" y="34874"/>
                  </a:lnTo>
                  <a:lnTo>
                    <a:pt x="850115" y="28076"/>
                  </a:lnTo>
                  <a:lnTo>
                    <a:pt x="848247" y="21855"/>
                  </a:lnTo>
                  <a:lnTo>
                    <a:pt x="845119" y="16207"/>
                  </a:lnTo>
                  <a:lnTo>
                    <a:pt x="842989" y="13750"/>
                  </a:lnTo>
                  <a:close/>
                </a:path>
                <a:path w="2307590" h="157479">
                  <a:moveTo>
                    <a:pt x="813330" y="1555"/>
                  </a:moveTo>
                  <a:lnTo>
                    <a:pt x="777969" y="21334"/>
                  </a:lnTo>
                  <a:lnTo>
                    <a:pt x="774276" y="36264"/>
                  </a:lnTo>
                  <a:lnTo>
                    <a:pt x="789365" y="37820"/>
                  </a:lnTo>
                  <a:lnTo>
                    <a:pt x="789492" y="30281"/>
                  </a:lnTo>
                  <a:lnTo>
                    <a:pt x="791647" y="24387"/>
                  </a:lnTo>
                  <a:lnTo>
                    <a:pt x="795832" y="20137"/>
                  </a:lnTo>
                  <a:lnTo>
                    <a:pt x="800143" y="15875"/>
                  </a:lnTo>
                  <a:lnTo>
                    <a:pt x="805850" y="13750"/>
                  </a:lnTo>
                  <a:lnTo>
                    <a:pt x="842989" y="13750"/>
                  </a:lnTo>
                  <a:lnTo>
                    <a:pt x="840719" y="11131"/>
                  </a:lnTo>
                  <a:lnTo>
                    <a:pt x="835227" y="6940"/>
                  </a:lnTo>
                  <a:lnTo>
                    <a:pt x="828831" y="3948"/>
                  </a:lnTo>
                  <a:lnTo>
                    <a:pt x="821532" y="2153"/>
                  </a:lnTo>
                  <a:lnTo>
                    <a:pt x="813330" y="1555"/>
                  </a:lnTo>
                  <a:close/>
                </a:path>
                <a:path w="2307590" h="157479">
                  <a:moveTo>
                    <a:pt x="886873" y="35114"/>
                  </a:moveTo>
                  <a:lnTo>
                    <a:pt x="873685" y="35114"/>
                  </a:lnTo>
                  <a:lnTo>
                    <a:pt x="873685" y="122050"/>
                  </a:lnTo>
                  <a:lnTo>
                    <a:pt x="888394" y="122050"/>
                  </a:lnTo>
                  <a:lnTo>
                    <a:pt x="888394" y="69038"/>
                  </a:lnTo>
                  <a:lnTo>
                    <a:pt x="889282" y="62980"/>
                  </a:lnTo>
                  <a:lnTo>
                    <a:pt x="890804" y="58767"/>
                  </a:lnTo>
                  <a:lnTo>
                    <a:pt x="892452" y="54568"/>
                  </a:lnTo>
                  <a:lnTo>
                    <a:pt x="894987" y="51380"/>
                  </a:lnTo>
                  <a:lnTo>
                    <a:pt x="901616" y="47307"/>
                  </a:lnTo>
                  <a:lnTo>
                    <a:pt x="886873" y="47307"/>
                  </a:lnTo>
                  <a:lnTo>
                    <a:pt x="886873" y="35114"/>
                  </a:lnTo>
                  <a:close/>
                </a:path>
                <a:path w="2307590" h="157479">
                  <a:moveTo>
                    <a:pt x="937061" y="45916"/>
                  </a:moveTo>
                  <a:lnTo>
                    <a:pt x="915529" y="45916"/>
                  </a:lnTo>
                  <a:lnTo>
                    <a:pt x="919460" y="47560"/>
                  </a:lnTo>
                  <a:lnTo>
                    <a:pt x="924278" y="54113"/>
                  </a:lnTo>
                  <a:lnTo>
                    <a:pt x="925360" y="58767"/>
                  </a:lnTo>
                  <a:lnTo>
                    <a:pt x="925419" y="122050"/>
                  </a:lnTo>
                  <a:lnTo>
                    <a:pt x="940255" y="122050"/>
                  </a:lnTo>
                  <a:lnTo>
                    <a:pt x="940255" y="62588"/>
                  </a:lnTo>
                  <a:lnTo>
                    <a:pt x="942283" y="56085"/>
                  </a:lnTo>
                  <a:lnTo>
                    <a:pt x="949969" y="48383"/>
                  </a:lnTo>
                  <a:lnTo>
                    <a:pt x="937971" y="48383"/>
                  </a:lnTo>
                  <a:lnTo>
                    <a:pt x="937061" y="45916"/>
                  </a:lnTo>
                  <a:close/>
                </a:path>
                <a:path w="2307590" h="157479">
                  <a:moveTo>
                    <a:pt x="989708" y="45916"/>
                  </a:moveTo>
                  <a:lnTo>
                    <a:pt x="964981" y="45916"/>
                  </a:lnTo>
                  <a:lnTo>
                    <a:pt x="967896" y="46713"/>
                  </a:lnTo>
                  <a:lnTo>
                    <a:pt x="972968" y="49875"/>
                  </a:lnTo>
                  <a:lnTo>
                    <a:pt x="974616" y="51962"/>
                  </a:lnTo>
                  <a:lnTo>
                    <a:pt x="976646" y="57148"/>
                  </a:lnTo>
                  <a:lnTo>
                    <a:pt x="977025" y="61386"/>
                  </a:lnTo>
                  <a:lnTo>
                    <a:pt x="977025" y="122050"/>
                  </a:lnTo>
                  <a:lnTo>
                    <a:pt x="991734" y="122050"/>
                  </a:lnTo>
                  <a:lnTo>
                    <a:pt x="991734" y="52443"/>
                  </a:lnTo>
                  <a:lnTo>
                    <a:pt x="989708" y="45916"/>
                  </a:lnTo>
                  <a:close/>
                </a:path>
                <a:path w="2307590" h="157479">
                  <a:moveTo>
                    <a:pt x="973476" y="33153"/>
                  </a:moveTo>
                  <a:lnTo>
                    <a:pt x="964854" y="33153"/>
                  </a:lnTo>
                  <a:lnTo>
                    <a:pt x="956962" y="34104"/>
                  </a:lnTo>
                  <a:lnTo>
                    <a:pt x="949844" y="36959"/>
                  </a:lnTo>
                  <a:lnTo>
                    <a:pt x="943509" y="41718"/>
                  </a:lnTo>
                  <a:lnTo>
                    <a:pt x="937971" y="48383"/>
                  </a:lnTo>
                  <a:lnTo>
                    <a:pt x="949969" y="48383"/>
                  </a:lnTo>
                  <a:lnTo>
                    <a:pt x="950398" y="47952"/>
                  </a:lnTo>
                  <a:lnTo>
                    <a:pt x="955470" y="45916"/>
                  </a:lnTo>
                  <a:lnTo>
                    <a:pt x="989708" y="45916"/>
                  </a:lnTo>
                  <a:lnTo>
                    <a:pt x="989452" y="45093"/>
                  </a:lnTo>
                  <a:lnTo>
                    <a:pt x="984761" y="40312"/>
                  </a:lnTo>
                  <a:lnTo>
                    <a:pt x="980195" y="35544"/>
                  </a:lnTo>
                  <a:lnTo>
                    <a:pt x="973476" y="33153"/>
                  </a:lnTo>
                  <a:close/>
                </a:path>
                <a:path w="2307590" h="157479">
                  <a:moveTo>
                    <a:pt x="919713" y="33153"/>
                  </a:moveTo>
                  <a:lnTo>
                    <a:pt x="907541" y="33153"/>
                  </a:lnTo>
                  <a:lnTo>
                    <a:pt x="902342" y="34443"/>
                  </a:lnTo>
                  <a:lnTo>
                    <a:pt x="893213" y="39630"/>
                  </a:lnTo>
                  <a:lnTo>
                    <a:pt x="889662" y="43058"/>
                  </a:lnTo>
                  <a:lnTo>
                    <a:pt x="886873" y="47307"/>
                  </a:lnTo>
                  <a:lnTo>
                    <a:pt x="901616" y="47307"/>
                  </a:lnTo>
                  <a:lnTo>
                    <a:pt x="902089" y="47016"/>
                  </a:lnTo>
                  <a:lnTo>
                    <a:pt x="905893" y="45916"/>
                  </a:lnTo>
                  <a:lnTo>
                    <a:pt x="937061" y="45916"/>
                  </a:lnTo>
                  <a:lnTo>
                    <a:pt x="936197" y="43576"/>
                  </a:lnTo>
                  <a:lnTo>
                    <a:pt x="933280" y="39832"/>
                  </a:lnTo>
                  <a:lnTo>
                    <a:pt x="929222" y="37162"/>
                  </a:lnTo>
                  <a:lnTo>
                    <a:pt x="925039" y="34481"/>
                  </a:lnTo>
                  <a:lnTo>
                    <a:pt x="919713" y="33153"/>
                  </a:lnTo>
                  <a:close/>
                </a:path>
                <a:path w="2307590" h="157479">
                  <a:moveTo>
                    <a:pt x="1117518" y="28157"/>
                  </a:moveTo>
                  <a:lnTo>
                    <a:pt x="1102682" y="28157"/>
                  </a:lnTo>
                  <a:lnTo>
                    <a:pt x="1102682" y="122050"/>
                  </a:lnTo>
                  <a:lnTo>
                    <a:pt x="1117518" y="122050"/>
                  </a:lnTo>
                  <a:lnTo>
                    <a:pt x="1117518" y="28157"/>
                  </a:lnTo>
                  <a:close/>
                </a:path>
                <a:path w="2307590" h="157479">
                  <a:moveTo>
                    <a:pt x="1117518" y="1555"/>
                  </a:moveTo>
                  <a:lnTo>
                    <a:pt x="1108008" y="1555"/>
                  </a:lnTo>
                  <a:lnTo>
                    <a:pt x="1105345" y="6742"/>
                  </a:lnTo>
                  <a:lnTo>
                    <a:pt x="1101034" y="12080"/>
                  </a:lnTo>
                  <a:lnTo>
                    <a:pt x="1073139" y="31673"/>
                  </a:lnTo>
                  <a:lnTo>
                    <a:pt x="1073139" y="45916"/>
                  </a:lnTo>
                  <a:lnTo>
                    <a:pt x="1102682" y="28157"/>
                  </a:lnTo>
                  <a:lnTo>
                    <a:pt x="1117518" y="28157"/>
                  </a:lnTo>
                  <a:lnTo>
                    <a:pt x="1117518" y="1555"/>
                  </a:lnTo>
                  <a:close/>
                </a:path>
                <a:path w="2307590" h="157479">
                  <a:moveTo>
                    <a:pt x="1175464" y="35114"/>
                  </a:moveTo>
                  <a:lnTo>
                    <a:pt x="1162151" y="35114"/>
                  </a:lnTo>
                  <a:lnTo>
                    <a:pt x="1162151" y="122050"/>
                  </a:lnTo>
                  <a:lnTo>
                    <a:pt x="1176985" y="122050"/>
                  </a:lnTo>
                  <a:lnTo>
                    <a:pt x="1176985" y="69038"/>
                  </a:lnTo>
                  <a:lnTo>
                    <a:pt x="1177746" y="62980"/>
                  </a:lnTo>
                  <a:lnTo>
                    <a:pt x="1179395" y="58767"/>
                  </a:lnTo>
                  <a:lnTo>
                    <a:pt x="1180926" y="54555"/>
                  </a:lnTo>
                  <a:lnTo>
                    <a:pt x="1183452" y="51380"/>
                  </a:lnTo>
                  <a:lnTo>
                    <a:pt x="1190080" y="47307"/>
                  </a:lnTo>
                  <a:lnTo>
                    <a:pt x="1175464" y="47307"/>
                  </a:lnTo>
                  <a:lnTo>
                    <a:pt x="1175464" y="35114"/>
                  </a:lnTo>
                  <a:close/>
                </a:path>
                <a:path w="2307590" h="157479">
                  <a:moveTo>
                    <a:pt x="1225591" y="45916"/>
                  </a:moveTo>
                  <a:lnTo>
                    <a:pt x="1203993" y="45916"/>
                  </a:lnTo>
                  <a:lnTo>
                    <a:pt x="1207924" y="47560"/>
                  </a:lnTo>
                  <a:lnTo>
                    <a:pt x="1212742" y="54113"/>
                  </a:lnTo>
                  <a:lnTo>
                    <a:pt x="1213946" y="58767"/>
                  </a:lnTo>
                  <a:lnTo>
                    <a:pt x="1214011" y="122050"/>
                  </a:lnTo>
                  <a:lnTo>
                    <a:pt x="1228719" y="122050"/>
                  </a:lnTo>
                  <a:lnTo>
                    <a:pt x="1228719" y="62588"/>
                  </a:lnTo>
                  <a:lnTo>
                    <a:pt x="1230748" y="56085"/>
                  </a:lnTo>
                  <a:lnTo>
                    <a:pt x="1238433" y="48383"/>
                  </a:lnTo>
                  <a:lnTo>
                    <a:pt x="1226437" y="48383"/>
                  </a:lnTo>
                  <a:lnTo>
                    <a:pt x="1225591" y="45916"/>
                  </a:lnTo>
                  <a:close/>
                </a:path>
                <a:path w="2307590" h="157479">
                  <a:moveTo>
                    <a:pt x="1278186" y="45916"/>
                  </a:moveTo>
                  <a:lnTo>
                    <a:pt x="1253445" y="45916"/>
                  </a:lnTo>
                  <a:lnTo>
                    <a:pt x="1256360" y="46713"/>
                  </a:lnTo>
                  <a:lnTo>
                    <a:pt x="1261433" y="49875"/>
                  </a:lnTo>
                  <a:lnTo>
                    <a:pt x="1263208" y="51962"/>
                  </a:lnTo>
                  <a:lnTo>
                    <a:pt x="1264101" y="54568"/>
                  </a:lnTo>
                  <a:lnTo>
                    <a:pt x="1265109" y="57148"/>
                  </a:lnTo>
                  <a:lnTo>
                    <a:pt x="1265617" y="61386"/>
                  </a:lnTo>
                  <a:lnTo>
                    <a:pt x="1265617" y="122050"/>
                  </a:lnTo>
                  <a:lnTo>
                    <a:pt x="1280325" y="122050"/>
                  </a:lnTo>
                  <a:lnTo>
                    <a:pt x="1280325" y="52443"/>
                  </a:lnTo>
                  <a:lnTo>
                    <a:pt x="1278186" y="45916"/>
                  </a:lnTo>
                  <a:close/>
                </a:path>
                <a:path w="2307590" h="157479">
                  <a:moveTo>
                    <a:pt x="1262067" y="33153"/>
                  </a:moveTo>
                  <a:lnTo>
                    <a:pt x="1253318" y="33153"/>
                  </a:lnTo>
                  <a:lnTo>
                    <a:pt x="1245426" y="34104"/>
                  </a:lnTo>
                  <a:lnTo>
                    <a:pt x="1238308" y="36959"/>
                  </a:lnTo>
                  <a:lnTo>
                    <a:pt x="1231974" y="41718"/>
                  </a:lnTo>
                  <a:lnTo>
                    <a:pt x="1226437" y="48383"/>
                  </a:lnTo>
                  <a:lnTo>
                    <a:pt x="1238433" y="48383"/>
                  </a:lnTo>
                  <a:lnTo>
                    <a:pt x="1238862" y="47952"/>
                  </a:lnTo>
                  <a:lnTo>
                    <a:pt x="1243935" y="45916"/>
                  </a:lnTo>
                  <a:lnTo>
                    <a:pt x="1278186" y="45916"/>
                  </a:lnTo>
                  <a:lnTo>
                    <a:pt x="1277916" y="45093"/>
                  </a:lnTo>
                  <a:lnTo>
                    <a:pt x="1273352" y="40312"/>
                  </a:lnTo>
                  <a:lnTo>
                    <a:pt x="1268660" y="35544"/>
                  </a:lnTo>
                  <a:lnTo>
                    <a:pt x="1262067" y="33153"/>
                  </a:lnTo>
                  <a:close/>
                </a:path>
                <a:path w="2307590" h="157479">
                  <a:moveTo>
                    <a:pt x="1208305" y="33153"/>
                  </a:moveTo>
                  <a:lnTo>
                    <a:pt x="1196005" y="33153"/>
                  </a:lnTo>
                  <a:lnTo>
                    <a:pt x="1190807" y="34443"/>
                  </a:lnTo>
                  <a:lnTo>
                    <a:pt x="1186368" y="37037"/>
                  </a:lnTo>
                  <a:lnTo>
                    <a:pt x="1181804" y="39630"/>
                  </a:lnTo>
                  <a:lnTo>
                    <a:pt x="1178127" y="43058"/>
                  </a:lnTo>
                  <a:lnTo>
                    <a:pt x="1175464" y="47307"/>
                  </a:lnTo>
                  <a:lnTo>
                    <a:pt x="1190080" y="47307"/>
                  </a:lnTo>
                  <a:lnTo>
                    <a:pt x="1190553" y="47016"/>
                  </a:lnTo>
                  <a:lnTo>
                    <a:pt x="1194357" y="45916"/>
                  </a:lnTo>
                  <a:lnTo>
                    <a:pt x="1225591" y="45916"/>
                  </a:lnTo>
                  <a:lnTo>
                    <a:pt x="1224788" y="43576"/>
                  </a:lnTo>
                  <a:lnTo>
                    <a:pt x="1221872" y="39832"/>
                  </a:lnTo>
                  <a:lnTo>
                    <a:pt x="1217380" y="36959"/>
                  </a:lnTo>
                  <a:lnTo>
                    <a:pt x="1213630" y="34481"/>
                  </a:lnTo>
                  <a:lnTo>
                    <a:pt x="1208305" y="33153"/>
                  </a:lnTo>
                  <a:close/>
                </a:path>
                <a:path w="2307590" h="157479">
                  <a:moveTo>
                    <a:pt x="1405982" y="28157"/>
                  </a:moveTo>
                  <a:lnTo>
                    <a:pt x="1391274" y="28157"/>
                  </a:lnTo>
                  <a:lnTo>
                    <a:pt x="1391274" y="122050"/>
                  </a:lnTo>
                  <a:lnTo>
                    <a:pt x="1405982" y="122050"/>
                  </a:lnTo>
                  <a:lnTo>
                    <a:pt x="1405982" y="28157"/>
                  </a:lnTo>
                  <a:close/>
                </a:path>
                <a:path w="2307590" h="157479">
                  <a:moveTo>
                    <a:pt x="1405982" y="1555"/>
                  </a:moveTo>
                  <a:lnTo>
                    <a:pt x="1396472" y="1555"/>
                  </a:lnTo>
                  <a:lnTo>
                    <a:pt x="1393936" y="6742"/>
                  </a:lnTo>
                  <a:lnTo>
                    <a:pt x="1389498" y="12080"/>
                  </a:lnTo>
                  <a:lnTo>
                    <a:pt x="1361730" y="31673"/>
                  </a:lnTo>
                  <a:lnTo>
                    <a:pt x="1361730" y="45916"/>
                  </a:lnTo>
                  <a:lnTo>
                    <a:pt x="1366294" y="44234"/>
                  </a:lnTo>
                  <a:lnTo>
                    <a:pt x="1371494" y="41691"/>
                  </a:lnTo>
                  <a:lnTo>
                    <a:pt x="1377198" y="38314"/>
                  </a:lnTo>
                  <a:lnTo>
                    <a:pt x="1383032" y="34925"/>
                  </a:lnTo>
                  <a:lnTo>
                    <a:pt x="1387723" y="31546"/>
                  </a:lnTo>
                  <a:lnTo>
                    <a:pt x="1391274" y="28157"/>
                  </a:lnTo>
                  <a:lnTo>
                    <a:pt x="1405982" y="28157"/>
                  </a:lnTo>
                  <a:lnTo>
                    <a:pt x="1405982" y="1555"/>
                  </a:lnTo>
                  <a:close/>
                </a:path>
                <a:path w="2307590" h="157479">
                  <a:moveTo>
                    <a:pt x="1463928" y="35114"/>
                  </a:moveTo>
                  <a:lnTo>
                    <a:pt x="1450742" y="35114"/>
                  </a:lnTo>
                  <a:lnTo>
                    <a:pt x="1450742" y="122050"/>
                  </a:lnTo>
                  <a:lnTo>
                    <a:pt x="1465451" y="122050"/>
                  </a:lnTo>
                  <a:lnTo>
                    <a:pt x="1465451" y="69038"/>
                  </a:lnTo>
                  <a:lnTo>
                    <a:pt x="1466337" y="62980"/>
                  </a:lnTo>
                  <a:lnTo>
                    <a:pt x="1467859" y="58767"/>
                  </a:lnTo>
                  <a:lnTo>
                    <a:pt x="1469517" y="54555"/>
                  </a:lnTo>
                  <a:lnTo>
                    <a:pt x="1472043" y="51380"/>
                  </a:lnTo>
                  <a:lnTo>
                    <a:pt x="1475594" y="49192"/>
                  </a:lnTo>
                  <a:lnTo>
                    <a:pt x="1478559" y="47307"/>
                  </a:lnTo>
                  <a:lnTo>
                    <a:pt x="1463928" y="47307"/>
                  </a:lnTo>
                  <a:lnTo>
                    <a:pt x="1463928" y="35114"/>
                  </a:lnTo>
                  <a:close/>
                </a:path>
                <a:path w="2307590" h="157479">
                  <a:moveTo>
                    <a:pt x="1514055" y="45916"/>
                  </a:moveTo>
                  <a:lnTo>
                    <a:pt x="1492584" y="45916"/>
                  </a:lnTo>
                  <a:lnTo>
                    <a:pt x="1496515" y="47560"/>
                  </a:lnTo>
                  <a:lnTo>
                    <a:pt x="1501333" y="54113"/>
                  </a:lnTo>
                  <a:lnTo>
                    <a:pt x="1502416" y="58767"/>
                  </a:lnTo>
                  <a:lnTo>
                    <a:pt x="1502475" y="122050"/>
                  </a:lnTo>
                  <a:lnTo>
                    <a:pt x="1517310" y="122050"/>
                  </a:lnTo>
                  <a:lnTo>
                    <a:pt x="1517310" y="62588"/>
                  </a:lnTo>
                  <a:lnTo>
                    <a:pt x="1519339" y="56085"/>
                  </a:lnTo>
                  <a:lnTo>
                    <a:pt x="1523321" y="51962"/>
                  </a:lnTo>
                  <a:lnTo>
                    <a:pt x="1526897" y="48383"/>
                  </a:lnTo>
                  <a:lnTo>
                    <a:pt x="1514901" y="48383"/>
                  </a:lnTo>
                  <a:lnTo>
                    <a:pt x="1514055" y="45916"/>
                  </a:lnTo>
                  <a:close/>
                </a:path>
                <a:path w="2307590" h="157479">
                  <a:moveTo>
                    <a:pt x="1566764" y="45916"/>
                  </a:moveTo>
                  <a:lnTo>
                    <a:pt x="1542036" y="45916"/>
                  </a:lnTo>
                  <a:lnTo>
                    <a:pt x="1544953" y="46713"/>
                  </a:lnTo>
                  <a:lnTo>
                    <a:pt x="1550024" y="49875"/>
                  </a:lnTo>
                  <a:lnTo>
                    <a:pt x="1551672" y="51962"/>
                  </a:lnTo>
                  <a:lnTo>
                    <a:pt x="1552691" y="54568"/>
                  </a:lnTo>
                  <a:lnTo>
                    <a:pt x="1553575" y="57148"/>
                  </a:lnTo>
                  <a:lnTo>
                    <a:pt x="1554081" y="61386"/>
                  </a:lnTo>
                  <a:lnTo>
                    <a:pt x="1554081" y="122050"/>
                  </a:lnTo>
                  <a:lnTo>
                    <a:pt x="1568791" y="122050"/>
                  </a:lnTo>
                  <a:lnTo>
                    <a:pt x="1568791" y="52443"/>
                  </a:lnTo>
                  <a:lnTo>
                    <a:pt x="1566764" y="45916"/>
                  </a:lnTo>
                  <a:close/>
                </a:path>
                <a:path w="2307590" h="157479">
                  <a:moveTo>
                    <a:pt x="1550532" y="33153"/>
                  </a:moveTo>
                  <a:lnTo>
                    <a:pt x="1541909" y="33153"/>
                  </a:lnTo>
                  <a:lnTo>
                    <a:pt x="1534016" y="34104"/>
                  </a:lnTo>
                  <a:lnTo>
                    <a:pt x="1526883" y="36959"/>
                  </a:lnTo>
                  <a:lnTo>
                    <a:pt x="1520512" y="41718"/>
                  </a:lnTo>
                  <a:lnTo>
                    <a:pt x="1514901" y="48383"/>
                  </a:lnTo>
                  <a:lnTo>
                    <a:pt x="1526897" y="48383"/>
                  </a:lnTo>
                  <a:lnTo>
                    <a:pt x="1527328" y="47952"/>
                  </a:lnTo>
                  <a:lnTo>
                    <a:pt x="1532526" y="45916"/>
                  </a:lnTo>
                  <a:lnTo>
                    <a:pt x="1566764" y="45916"/>
                  </a:lnTo>
                  <a:lnTo>
                    <a:pt x="1566508" y="45093"/>
                  </a:lnTo>
                  <a:lnTo>
                    <a:pt x="1557124" y="35544"/>
                  </a:lnTo>
                  <a:lnTo>
                    <a:pt x="1550532" y="33153"/>
                  </a:lnTo>
                  <a:close/>
                </a:path>
                <a:path w="2307590" h="157479">
                  <a:moveTo>
                    <a:pt x="1496769" y="33153"/>
                  </a:moveTo>
                  <a:lnTo>
                    <a:pt x="1484596" y="33153"/>
                  </a:lnTo>
                  <a:lnTo>
                    <a:pt x="1479398" y="34443"/>
                  </a:lnTo>
                  <a:lnTo>
                    <a:pt x="1470268" y="39630"/>
                  </a:lnTo>
                  <a:lnTo>
                    <a:pt x="1466718" y="43058"/>
                  </a:lnTo>
                  <a:lnTo>
                    <a:pt x="1463928" y="47307"/>
                  </a:lnTo>
                  <a:lnTo>
                    <a:pt x="1478559" y="47307"/>
                  </a:lnTo>
                  <a:lnTo>
                    <a:pt x="1479017" y="47016"/>
                  </a:lnTo>
                  <a:lnTo>
                    <a:pt x="1482949" y="45916"/>
                  </a:lnTo>
                  <a:lnTo>
                    <a:pt x="1514055" y="45916"/>
                  </a:lnTo>
                  <a:lnTo>
                    <a:pt x="1513252" y="43576"/>
                  </a:lnTo>
                  <a:lnTo>
                    <a:pt x="1510336" y="39832"/>
                  </a:lnTo>
                  <a:lnTo>
                    <a:pt x="1506279" y="37162"/>
                  </a:lnTo>
                  <a:lnTo>
                    <a:pt x="1502094" y="34481"/>
                  </a:lnTo>
                  <a:lnTo>
                    <a:pt x="1496769" y="33153"/>
                  </a:lnTo>
                  <a:close/>
                </a:path>
                <a:path w="2307590" h="157479">
                  <a:moveTo>
                    <a:pt x="1701040" y="93311"/>
                  </a:moveTo>
                  <a:lnTo>
                    <a:pt x="1686205" y="93311"/>
                  </a:lnTo>
                  <a:lnTo>
                    <a:pt x="1686205" y="122050"/>
                  </a:lnTo>
                  <a:lnTo>
                    <a:pt x="1701040" y="122050"/>
                  </a:lnTo>
                  <a:lnTo>
                    <a:pt x="1701040" y="93311"/>
                  </a:lnTo>
                  <a:close/>
                </a:path>
                <a:path w="2307590" h="157479">
                  <a:moveTo>
                    <a:pt x="1701040" y="2049"/>
                  </a:moveTo>
                  <a:lnTo>
                    <a:pt x="1688868" y="2049"/>
                  </a:lnTo>
                  <a:lnTo>
                    <a:pt x="1634091" y="79815"/>
                  </a:lnTo>
                  <a:lnTo>
                    <a:pt x="1634091" y="93311"/>
                  </a:lnTo>
                  <a:lnTo>
                    <a:pt x="1717270" y="93311"/>
                  </a:lnTo>
                  <a:lnTo>
                    <a:pt x="1717270" y="79815"/>
                  </a:lnTo>
                  <a:lnTo>
                    <a:pt x="1648545" y="79815"/>
                  </a:lnTo>
                  <a:lnTo>
                    <a:pt x="1686205" y="25703"/>
                  </a:lnTo>
                  <a:lnTo>
                    <a:pt x="1701040" y="25703"/>
                  </a:lnTo>
                  <a:lnTo>
                    <a:pt x="1701040" y="2049"/>
                  </a:lnTo>
                  <a:close/>
                </a:path>
                <a:path w="2307590" h="157479">
                  <a:moveTo>
                    <a:pt x="1701040" y="25703"/>
                  </a:moveTo>
                  <a:lnTo>
                    <a:pt x="1686205" y="25703"/>
                  </a:lnTo>
                  <a:lnTo>
                    <a:pt x="1686205" y="79815"/>
                  </a:lnTo>
                  <a:lnTo>
                    <a:pt x="1701040" y="79815"/>
                  </a:lnTo>
                  <a:lnTo>
                    <a:pt x="1701040" y="25703"/>
                  </a:lnTo>
                  <a:close/>
                </a:path>
                <a:path w="2307590" h="157479">
                  <a:moveTo>
                    <a:pt x="1752393" y="35114"/>
                  </a:moveTo>
                  <a:lnTo>
                    <a:pt x="1739206" y="35114"/>
                  </a:lnTo>
                  <a:lnTo>
                    <a:pt x="1739206" y="122050"/>
                  </a:lnTo>
                  <a:lnTo>
                    <a:pt x="1754042" y="122050"/>
                  </a:lnTo>
                  <a:lnTo>
                    <a:pt x="1754042" y="69038"/>
                  </a:lnTo>
                  <a:lnTo>
                    <a:pt x="1754802" y="62980"/>
                  </a:lnTo>
                  <a:lnTo>
                    <a:pt x="1756324" y="58767"/>
                  </a:lnTo>
                  <a:lnTo>
                    <a:pt x="1757982" y="54555"/>
                  </a:lnTo>
                  <a:lnTo>
                    <a:pt x="1760509" y="51380"/>
                  </a:lnTo>
                  <a:lnTo>
                    <a:pt x="1767136" y="47307"/>
                  </a:lnTo>
                  <a:lnTo>
                    <a:pt x="1752393" y="47307"/>
                  </a:lnTo>
                  <a:lnTo>
                    <a:pt x="1752393" y="35114"/>
                  </a:lnTo>
                  <a:close/>
                </a:path>
                <a:path w="2307590" h="157479">
                  <a:moveTo>
                    <a:pt x="1802647" y="45916"/>
                  </a:moveTo>
                  <a:lnTo>
                    <a:pt x="1781050" y="45916"/>
                  </a:lnTo>
                  <a:lnTo>
                    <a:pt x="1784980" y="47560"/>
                  </a:lnTo>
                  <a:lnTo>
                    <a:pt x="1789799" y="54113"/>
                  </a:lnTo>
                  <a:lnTo>
                    <a:pt x="1791001" y="58767"/>
                  </a:lnTo>
                  <a:lnTo>
                    <a:pt x="1791066" y="122050"/>
                  </a:lnTo>
                  <a:lnTo>
                    <a:pt x="1805775" y="122050"/>
                  </a:lnTo>
                  <a:lnTo>
                    <a:pt x="1805775" y="62588"/>
                  </a:lnTo>
                  <a:lnTo>
                    <a:pt x="1807803" y="56085"/>
                  </a:lnTo>
                  <a:lnTo>
                    <a:pt x="1815489" y="48383"/>
                  </a:lnTo>
                  <a:lnTo>
                    <a:pt x="1803493" y="48383"/>
                  </a:lnTo>
                  <a:lnTo>
                    <a:pt x="1802647" y="45916"/>
                  </a:lnTo>
                  <a:close/>
                </a:path>
                <a:path w="2307590" h="157479">
                  <a:moveTo>
                    <a:pt x="1855228" y="45916"/>
                  </a:moveTo>
                  <a:lnTo>
                    <a:pt x="1830501" y="45916"/>
                  </a:lnTo>
                  <a:lnTo>
                    <a:pt x="1833417" y="46713"/>
                  </a:lnTo>
                  <a:lnTo>
                    <a:pt x="1838489" y="49875"/>
                  </a:lnTo>
                  <a:lnTo>
                    <a:pt x="1840263" y="51962"/>
                  </a:lnTo>
                  <a:lnTo>
                    <a:pt x="1841156" y="54568"/>
                  </a:lnTo>
                  <a:lnTo>
                    <a:pt x="1842166" y="57148"/>
                  </a:lnTo>
                  <a:lnTo>
                    <a:pt x="1842672" y="61386"/>
                  </a:lnTo>
                  <a:lnTo>
                    <a:pt x="1842672" y="122050"/>
                  </a:lnTo>
                  <a:lnTo>
                    <a:pt x="1857255" y="122050"/>
                  </a:lnTo>
                  <a:lnTo>
                    <a:pt x="1857255" y="52443"/>
                  </a:lnTo>
                  <a:lnTo>
                    <a:pt x="1855228" y="45916"/>
                  </a:lnTo>
                  <a:close/>
                </a:path>
                <a:path w="2307590" h="157479">
                  <a:moveTo>
                    <a:pt x="1838996" y="33153"/>
                  </a:moveTo>
                  <a:lnTo>
                    <a:pt x="1830374" y="33153"/>
                  </a:lnTo>
                  <a:lnTo>
                    <a:pt x="1822483" y="34104"/>
                  </a:lnTo>
                  <a:lnTo>
                    <a:pt x="1815364" y="36959"/>
                  </a:lnTo>
                  <a:lnTo>
                    <a:pt x="1809030" y="41718"/>
                  </a:lnTo>
                  <a:lnTo>
                    <a:pt x="1803493" y="48383"/>
                  </a:lnTo>
                  <a:lnTo>
                    <a:pt x="1815489" y="48383"/>
                  </a:lnTo>
                  <a:lnTo>
                    <a:pt x="1815919" y="47952"/>
                  </a:lnTo>
                  <a:lnTo>
                    <a:pt x="1820991" y="45916"/>
                  </a:lnTo>
                  <a:lnTo>
                    <a:pt x="1855228" y="45916"/>
                  </a:lnTo>
                  <a:lnTo>
                    <a:pt x="1854972" y="45093"/>
                  </a:lnTo>
                  <a:lnTo>
                    <a:pt x="1850281" y="40312"/>
                  </a:lnTo>
                  <a:lnTo>
                    <a:pt x="1845717" y="35544"/>
                  </a:lnTo>
                  <a:lnTo>
                    <a:pt x="1838996" y="33153"/>
                  </a:lnTo>
                  <a:close/>
                </a:path>
                <a:path w="2307590" h="157479">
                  <a:moveTo>
                    <a:pt x="1785360" y="33153"/>
                  </a:moveTo>
                  <a:lnTo>
                    <a:pt x="1773061" y="33153"/>
                  </a:lnTo>
                  <a:lnTo>
                    <a:pt x="1767862" y="34443"/>
                  </a:lnTo>
                  <a:lnTo>
                    <a:pt x="1763297" y="37037"/>
                  </a:lnTo>
                  <a:lnTo>
                    <a:pt x="1758860" y="39630"/>
                  </a:lnTo>
                  <a:lnTo>
                    <a:pt x="1755182" y="43058"/>
                  </a:lnTo>
                  <a:lnTo>
                    <a:pt x="1752393" y="47307"/>
                  </a:lnTo>
                  <a:lnTo>
                    <a:pt x="1767136" y="47307"/>
                  </a:lnTo>
                  <a:lnTo>
                    <a:pt x="1767609" y="47016"/>
                  </a:lnTo>
                  <a:lnTo>
                    <a:pt x="1771413" y="45916"/>
                  </a:lnTo>
                  <a:lnTo>
                    <a:pt x="1802647" y="45916"/>
                  </a:lnTo>
                  <a:lnTo>
                    <a:pt x="1801845" y="43576"/>
                  </a:lnTo>
                  <a:lnTo>
                    <a:pt x="1798927" y="39832"/>
                  </a:lnTo>
                  <a:lnTo>
                    <a:pt x="1790559" y="34481"/>
                  </a:lnTo>
                  <a:lnTo>
                    <a:pt x="1785360" y="33153"/>
                  </a:lnTo>
                  <a:close/>
                </a:path>
                <a:path w="2307590" h="157479">
                  <a:moveTo>
                    <a:pt x="1983038" y="28157"/>
                  </a:moveTo>
                  <a:lnTo>
                    <a:pt x="1968203" y="28157"/>
                  </a:lnTo>
                  <a:lnTo>
                    <a:pt x="1968203" y="122050"/>
                  </a:lnTo>
                  <a:lnTo>
                    <a:pt x="1983038" y="122050"/>
                  </a:lnTo>
                  <a:lnTo>
                    <a:pt x="1983038" y="28157"/>
                  </a:lnTo>
                  <a:close/>
                </a:path>
                <a:path w="2307590" h="157479">
                  <a:moveTo>
                    <a:pt x="1983038" y="1555"/>
                  </a:moveTo>
                  <a:lnTo>
                    <a:pt x="1973528" y="1555"/>
                  </a:lnTo>
                  <a:lnTo>
                    <a:pt x="1970992" y="6742"/>
                  </a:lnTo>
                  <a:lnTo>
                    <a:pt x="1966555" y="12080"/>
                  </a:lnTo>
                  <a:lnTo>
                    <a:pt x="1938659" y="31673"/>
                  </a:lnTo>
                  <a:lnTo>
                    <a:pt x="1938659" y="45916"/>
                  </a:lnTo>
                  <a:lnTo>
                    <a:pt x="1943350" y="44234"/>
                  </a:lnTo>
                  <a:lnTo>
                    <a:pt x="1948549" y="41691"/>
                  </a:lnTo>
                  <a:lnTo>
                    <a:pt x="1954255" y="38314"/>
                  </a:lnTo>
                  <a:lnTo>
                    <a:pt x="1960088" y="34925"/>
                  </a:lnTo>
                  <a:lnTo>
                    <a:pt x="1964652" y="31546"/>
                  </a:lnTo>
                  <a:lnTo>
                    <a:pt x="1968203" y="28157"/>
                  </a:lnTo>
                  <a:lnTo>
                    <a:pt x="1983038" y="28157"/>
                  </a:lnTo>
                  <a:lnTo>
                    <a:pt x="1983038" y="1555"/>
                  </a:lnTo>
                  <a:close/>
                </a:path>
                <a:path w="2307590" h="157479">
                  <a:moveTo>
                    <a:pt x="2069261" y="1555"/>
                  </a:moveTo>
                  <a:lnTo>
                    <a:pt x="2054172" y="1555"/>
                  </a:lnTo>
                  <a:lnTo>
                    <a:pt x="2046817" y="3896"/>
                  </a:lnTo>
                  <a:lnTo>
                    <a:pt x="2041111" y="8589"/>
                  </a:lnTo>
                  <a:lnTo>
                    <a:pt x="2035278" y="13281"/>
                  </a:lnTo>
                  <a:lnTo>
                    <a:pt x="2023896" y="52741"/>
                  </a:lnTo>
                  <a:lnTo>
                    <a:pt x="2023613" y="62866"/>
                  </a:lnTo>
                  <a:lnTo>
                    <a:pt x="2024370" y="78594"/>
                  </a:lnTo>
                  <a:lnTo>
                    <a:pt x="2040953" y="117099"/>
                  </a:lnTo>
                  <a:lnTo>
                    <a:pt x="2062921" y="124100"/>
                  </a:lnTo>
                  <a:lnTo>
                    <a:pt x="2071670" y="124100"/>
                  </a:lnTo>
                  <a:lnTo>
                    <a:pt x="2079023" y="121734"/>
                  </a:lnTo>
                  <a:lnTo>
                    <a:pt x="2084729" y="117016"/>
                  </a:lnTo>
                  <a:lnTo>
                    <a:pt x="2090563" y="112298"/>
                  </a:lnTo>
                  <a:lnTo>
                    <a:pt x="2090766" y="111982"/>
                  </a:lnTo>
                  <a:lnTo>
                    <a:pt x="2056073" y="111982"/>
                  </a:lnTo>
                  <a:lnTo>
                    <a:pt x="2050358" y="108706"/>
                  </a:lnTo>
                  <a:lnTo>
                    <a:pt x="2038829" y="62866"/>
                  </a:lnTo>
                  <a:lnTo>
                    <a:pt x="2039305" y="49249"/>
                  </a:lnTo>
                  <a:lnTo>
                    <a:pt x="2055946" y="13750"/>
                  </a:lnTo>
                  <a:lnTo>
                    <a:pt x="2090068" y="13750"/>
                  </a:lnTo>
                  <a:lnTo>
                    <a:pt x="2088787" y="11776"/>
                  </a:lnTo>
                  <a:lnTo>
                    <a:pt x="2084729" y="8032"/>
                  </a:lnTo>
                  <a:lnTo>
                    <a:pt x="2079911" y="5439"/>
                  </a:lnTo>
                  <a:lnTo>
                    <a:pt x="2074966" y="2846"/>
                  </a:lnTo>
                  <a:lnTo>
                    <a:pt x="2069261" y="1555"/>
                  </a:lnTo>
                  <a:close/>
                </a:path>
                <a:path w="2307590" h="157479">
                  <a:moveTo>
                    <a:pt x="2090068" y="13750"/>
                  </a:moveTo>
                  <a:lnTo>
                    <a:pt x="2069641" y="13750"/>
                  </a:lnTo>
                  <a:lnTo>
                    <a:pt x="2075347" y="17000"/>
                  </a:lnTo>
                  <a:lnTo>
                    <a:pt x="2080038" y="23489"/>
                  </a:lnTo>
                  <a:lnTo>
                    <a:pt x="2083033" y="29606"/>
                  </a:lnTo>
                  <a:lnTo>
                    <a:pt x="2085173" y="38206"/>
                  </a:lnTo>
                  <a:lnTo>
                    <a:pt x="2086452" y="49249"/>
                  </a:lnTo>
                  <a:lnTo>
                    <a:pt x="2086885" y="62866"/>
                  </a:lnTo>
                  <a:lnTo>
                    <a:pt x="2086453" y="76403"/>
                  </a:lnTo>
                  <a:lnTo>
                    <a:pt x="2069641" y="111982"/>
                  </a:lnTo>
                  <a:lnTo>
                    <a:pt x="2090766" y="111982"/>
                  </a:lnTo>
                  <a:lnTo>
                    <a:pt x="2101819" y="72916"/>
                  </a:lnTo>
                  <a:lnTo>
                    <a:pt x="2102100" y="62866"/>
                  </a:lnTo>
                  <a:lnTo>
                    <a:pt x="2101934" y="54399"/>
                  </a:lnTo>
                  <a:lnTo>
                    <a:pt x="2095127" y="21541"/>
                  </a:lnTo>
                  <a:lnTo>
                    <a:pt x="2090068" y="13750"/>
                  </a:lnTo>
                  <a:close/>
                </a:path>
                <a:path w="2307590" h="157479">
                  <a:moveTo>
                    <a:pt x="2137224" y="35114"/>
                  </a:moveTo>
                  <a:lnTo>
                    <a:pt x="2124037" y="35114"/>
                  </a:lnTo>
                  <a:lnTo>
                    <a:pt x="2124037" y="122050"/>
                  </a:lnTo>
                  <a:lnTo>
                    <a:pt x="2138745" y="122050"/>
                  </a:lnTo>
                  <a:lnTo>
                    <a:pt x="2138745" y="69038"/>
                  </a:lnTo>
                  <a:lnTo>
                    <a:pt x="2139506" y="62980"/>
                  </a:lnTo>
                  <a:lnTo>
                    <a:pt x="2141154" y="58767"/>
                  </a:lnTo>
                  <a:lnTo>
                    <a:pt x="2142686" y="54555"/>
                  </a:lnTo>
                  <a:lnTo>
                    <a:pt x="2145339" y="51380"/>
                  </a:lnTo>
                  <a:lnTo>
                    <a:pt x="2148763" y="49192"/>
                  </a:lnTo>
                  <a:lnTo>
                    <a:pt x="2151838" y="47307"/>
                  </a:lnTo>
                  <a:lnTo>
                    <a:pt x="2137224" y="47307"/>
                  </a:lnTo>
                  <a:lnTo>
                    <a:pt x="2137224" y="35114"/>
                  </a:lnTo>
                  <a:close/>
                </a:path>
                <a:path w="2307590" h="157479">
                  <a:moveTo>
                    <a:pt x="2187351" y="45916"/>
                  </a:moveTo>
                  <a:lnTo>
                    <a:pt x="2165880" y="45916"/>
                  </a:lnTo>
                  <a:lnTo>
                    <a:pt x="2169811" y="47560"/>
                  </a:lnTo>
                  <a:lnTo>
                    <a:pt x="2174629" y="54113"/>
                  </a:lnTo>
                  <a:lnTo>
                    <a:pt x="2175712" y="58767"/>
                  </a:lnTo>
                  <a:lnTo>
                    <a:pt x="2175771" y="122050"/>
                  </a:lnTo>
                  <a:lnTo>
                    <a:pt x="2190605" y="122050"/>
                  </a:lnTo>
                  <a:lnTo>
                    <a:pt x="2190605" y="62588"/>
                  </a:lnTo>
                  <a:lnTo>
                    <a:pt x="2192635" y="56085"/>
                  </a:lnTo>
                  <a:lnTo>
                    <a:pt x="2196616" y="51962"/>
                  </a:lnTo>
                  <a:lnTo>
                    <a:pt x="2200193" y="48383"/>
                  </a:lnTo>
                  <a:lnTo>
                    <a:pt x="2188196" y="48383"/>
                  </a:lnTo>
                  <a:lnTo>
                    <a:pt x="2187351" y="45916"/>
                  </a:lnTo>
                  <a:close/>
                </a:path>
                <a:path w="2307590" h="157479">
                  <a:moveTo>
                    <a:pt x="2240058" y="45916"/>
                  </a:moveTo>
                  <a:lnTo>
                    <a:pt x="2215331" y="45916"/>
                  </a:lnTo>
                  <a:lnTo>
                    <a:pt x="2218247" y="46713"/>
                  </a:lnTo>
                  <a:lnTo>
                    <a:pt x="2223319" y="49875"/>
                  </a:lnTo>
                  <a:lnTo>
                    <a:pt x="2224968" y="51962"/>
                  </a:lnTo>
                  <a:lnTo>
                    <a:pt x="2225987" y="54568"/>
                  </a:lnTo>
                  <a:lnTo>
                    <a:pt x="2226870" y="57148"/>
                  </a:lnTo>
                  <a:lnTo>
                    <a:pt x="2227377" y="61386"/>
                  </a:lnTo>
                  <a:lnTo>
                    <a:pt x="2227377" y="122050"/>
                  </a:lnTo>
                  <a:lnTo>
                    <a:pt x="2242085" y="122050"/>
                  </a:lnTo>
                  <a:lnTo>
                    <a:pt x="2242085" y="52443"/>
                  </a:lnTo>
                  <a:lnTo>
                    <a:pt x="2240058" y="45916"/>
                  </a:lnTo>
                  <a:close/>
                </a:path>
                <a:path w="2307590" h="157479">
                  <a:moveTo>
                    <a:pt x="2223826" y="33153"/>
                  </a:moveTo>
                  <a:lnTo>
                    <a:pt x="2215204" y="33153"/>
                  </a:lnTo>
                  <a:lnTo>
                    <a:pt x="2207311" y="34104"/>
                  </a:lnTo>
                  <a:lnTo>
                    <a:pt x="2200179" y="36959"/>
                  </a:lnTo>
                  <a:lnTo>
                    <a:pt x="2193807" y="41718"/>
                  </a:lnTo>
                  <a:lnTo>
                    <a:pt x="2188196" y="48383"/>
                  </a:lnTo>
                  <a:lnTo>
                    <a:pt x="2200193" y="48383"/>
                  </a:lnTo>
                  <a:lnTo>
                    <a:pt x="2200623" y="47952"/>
                  </a:lnTo>
                  <a:lnTo>
                    <a:pt x="2205821" y="45916"/>
                  </a:lnTo>
                  <a:lnTo>
                    <a:pt x="2240058" y="45916"/>
                  </a:lnTo>
                  <a:lnTo>
                    <a:pt x="2239803" y="45093"/>
                  </a:lnTo>
                  <a:lnTo>
                    <a:pt x="2230420" y="35544"/>
                  </a:lnTo>
                  <a:lnTo>
                    <a:pt x="2223826" y="33153"/>
                  </a:lnTo>
                  <a:close/>
                </a:path>
                <a:path w="2307590" h="157479">
                  <a:moveTo>
                    <a:pt x="2170065" y="33153"/>
                  </a:moveTo>
                  <a:lnTo>
                    <a:pt x="2157892" y="33153"/>
                  </a:lnTo>
                  <a:lnTo>
                    <a:pt x="2152693" y="34443"/>
                  </a:lnTo>
                  <a:lnTo>
                    <a:pt x="2143563" y="39630"/>
                  </a:lnTo>
                  <a:lnTo>
                    <a:pt x="2139887" y="43058"/>
                  </a:lnTo>
                  <a:lnTo>
                    <a:pt x="2137224" y="47307"/>
                  </a:lnTo>
                  <a:lnTo>
                    <a:pt x="2151838" y="47307"/>
                  </a:lnTo>
                  <a:lnTo>
                    <a:pt x="2152312" y="47016"/>
                  </a:lnTo>
                  <a:lnTo>
                    <a:pt x="2156243" y="45916"/>
                  </a:lnTo>
                  <a:lnTo>
                    <a:pt x="2187351" y="45916"/>
                  </a:lnTo>
                  <a:lnTo>
                    <a:pt x="2186548" y="43576"/>
                  </a:lnTo>
                  <a:lnTo>
                    <a:pt x="2183632" y="39832"/>
                  </a:lnTo>
                  <a:lnTo>
                    <a:pt x="2179574" y="37162"/>
                  </a:lnTo>
                  <a:lnTo>
                    <a:pt x="2175390" y="34481"/>
                  </a:lnTo>
                  <a:lnTo>
                    <a:pt x="2170065" y="33153"/>
                  </a:lnTo>
                  <a:close/>
                </a:path>
                <a:path w="2307590" h="157479">
                  <a:moveTo>
                    <a:pt x="2277842" y="0"/>
                  </a:moveTo>
                  <a:lnTo>
                    <a:pt x="2267319" y="0"/>
                  </a:lnTo>
                  <a:lnTo>
                    <a:pt x="2271857" y="7980"/>
                  </a:lnTo>
                  <a:lnTo>
                    <a:pt x="2275576" y="14733"/>
                  </a:lnTo>
                  <a:lnTo>
                    <a:pt x="2289810" y="55717"/>
                  </a:lnTo>
                  <a:lnTo>
                    <a:pt x="2291790" y="78665"/>
                  </a:lnTo>
                  <a:lnTo>
                    <a:pt x="2290267" y="98345"/>
                  </a:lnTo>
                  <a:lnTo>
                    <a:pt x="2285688" y="118016"/>
                  </a:lnTo>
                  <a:lnTo>
                    <a:pt x="2278043" y="137677"/>
                  </a:lnTo>
                  <a:lnTo>
                    <a:pt x="2267319" y="157328"/>
                  </a:lnTo>
                  <a:lnTo>
                    <a:pt x="2277842" y="157328"/>
                  </a:lnTo>
                  <a:lnTo>
                    <a:pt x="2298510" y="121318"/>
                  </a:lnTo>
                  <a:lnTo>
                    <a:pt x="2307006" y="78588"/>
                  </a:lnTo>
                  <a:lnTo>
                    <a:pt x="2306604" y="68947"/>
                  </a:lnTo>
                  <a:lnTo>
                    <a:pt x="2296458" y="30907"/>
                  </a:lnTo>
                  <a:lnTo>
                    <a:pt x="2285046" y="10283"/>
                  </a:lnTo>
                  <a:lnTo>
                    <a:pt x="22778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/>
          <p:nvPr/>
        </p:nvSpPr>
        <p:spPr>
          <a:xfrm>
            <a:off x="735031" y="4867913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 h="0">
                <a:moveTo>
                  <a:pt x="0" y="0"/>
                </a:moveTo>
                <a:lnTo>
                  <a:pt x="265400" y="0"/>
                </a:lnTo>
              </a:path>
            </a:pathLst>
          </a:custGeom>
          <a:ln w="18973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823498" y="493410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66" y="0"/>
                </a:lnTo>
              </a:path>
            </a:pathLst>
          </a:custGeom>
          <a:ln w="18973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15790" y="3005833"/>
            <a:ext cx="113864" cy="119533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1907199" y="2683661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744"/>
                </a:lnTo>
              </a:path>
            </a:pathLst>
          </a:custGeom>
          <a:ln w="1901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840884" y="2771951"/>
            <a:ext cx="0" cy="88265"/>
          </a:xfrm>
          <a:custGeom>
            <a:avLst/>
            <a:gdLst/>
            <a:ahLst/>
            <a:cxnLst/>
            <a:rect l="l" t="t" r="r" b="b"/>
            <a:pathLst>
              <a:path w="0" h="88264">
                <a:moveTo>
                  <a:pt x="0" y="0"/>
                </a:moveTo>
                <a:lnTo>
                  <a:pt x="0" y="88163"/>
                </a:lnTo>
              </a:path>
            </a:pathLst>
          </a:custGeom>
          <a:ln w="1901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379551" y="4867913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387" y="0"/>
                </a:lnTo>
              </a:path>
            </a:pathLst>
          </a:custGeom>
          <a:ln w="18973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468056" y="493410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504" y="0"/>
                </a:lnTo>
              </a:path>
            </a:pathLst>
          </a:custGeom>
          <a:ln w="18973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7" name="object 4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6095" y="3021645"/>
            <a:ext cx="194633" cy="121556"/>
          </a:xfrm>
          <a:prstGeom prst="rect">
            <a:avLst/>
          </a:prstGeom>
        </p:spPr>
      </p:pic>
      <p:sp>
        <p:nvSpPr>
          <p:cNvPr id="48" name="object 48" descr=""/>
          <p:cNvSpPr/>
          <p:nvPr/>
        </p:nvSpPr>
        <p:spPr>
          <a:xfrm>
            <a:off x="867737" y="4360458"/>
            <a:ext cx="0" cy="220979"/>
          </a:xfrm>
          <a:custGeom>
            <a:avLst/>
            <a:gdLst/>
            <a:ahLst/>
            <a:cxnLst/>
            <a:rect l="l" t="t" r="r" b="b"/>
            <a:pathLst>
              <a:path w="0" h="220979">
                <a:moveTo>
                  <a:pt x="0" y="0"/>
                </a:moveTo>
                <a:lnTo>
                  <a:pt x="0" y="220637"/>
                </a:lnTo>
              </a:path>
            </a:pathLst>
          </a:custGeom>
          <a:ln w="19019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12377" y="3612481"/>
            <a:ext cx="255904" cy="124460"/>
          </a:xfrm>
          <a:custGeom>
            <a:avLst/>
            <a:gdLst/>
            <a:ahLst/>
            <a:cxnLst/>
            <a:rect l="l" t="t" r="r" b="b"/>
            <a:pathLst>
              <a:path w="255904" h="124460">
                <a:moveTo>
                  <a:pt x="64008" y="2024"/>
                </a:moveTo>
                <a:lnTo>
                  <a:pt x="0" y="2024"/>
                </a:lnTo>
                <a:lnTo>
                  <a:pt x="0" y="121936"/>
                </a:lnTo>
                <a:lnTo>
                  <a:pt x="15905" y="121936"/>
                </a:lnTo>
                <a:lnTo>
                  <a:pt x="15905" y="68684"/>
                </a:lnTo>
                <a:lnTo>
                  <a:pt x="65127" y="68684"/>
                </a:lnTo>
                <a:lnTo>
                  <a:pt x="62233" y="67293"/>
                </a:lnTo>
                <a:lnTo>
                  <a:pt x="70316" y="65749"/>
                </a:lnTo>
                <a:lnTo>
                  <a:pt x="77274" y="63387"/>
                </a:lnTo>
                <a:lnTo>
                  <a:pt x="83106" y="60195"/>
                </a:lnTo>
                <a:lnTo>
                  <a:pt x="87808" y="56161"/>
                </a:lnTo>
                <a:lnTo>
                  <a:pt x="89007" y="54897"/>
                </a:lnTo>
                <a:lnTo>
                  <a:pt x="15905" y="54897"/>
                </a:lnTo>
                <a:lnTo>
                  <a:pt x="15905" y="15179"/>
                </a:lnTo>
                <a:lnTo>
                  <a:pt x="90239" y="15179"/>
                </a:lnTo>
                <a:lnTo>
                  <a:pt x="87757" y="11131"/>
                </a:lnTo>
                <a:lnTo>
                  <a:pt x="83294" y="7336"/>
                </a:lnTo>
                <a:lnTo>
                  <a:pt x="72149" y="3035"/>
                </a:lnTo>
                <a:lnTo>
                  <a:pt x="64008" y="2024"/>
                </a:lnTo>
                <a:close/>
              </a:path>
              <a:path w="255904" h="124460">
                <a:moveTo>
                  <a:pt x="65127" y="68684"/>
                </a:moveTo>
                <a:lnTo>
                  <a:pt x="38451" y="68684"/>
                </a:lnTo>
                <a:lnTo>
                  <a:pt x="41403" y="68811"/>
                </a:lnTo>
                <a:lnTo>
                  <a:pt x="43201" y="69190"/>
                </a:lnTo>
                <a:lnTo>
                  <a:pt x="70018" y="96892"/>
                </a:lnTo>
                <a:lnTo>
                  <a:pt x="85919" y="121936"/>
                </a:lnTo>
                <a:lnTo>
                  <a:pt x="105927" y="121936"/>
                </a:lnTo>
                <a:lnTo>
                  <a:pt x="80872" y="82850"/>
                </a:lnTo>
                <a:lnTo>
                  <a:pt x="76472" y="77538"/>
                </a:lnTo>
                <a:lnTo>
                  <a:pt x="71819" y="73364"/>
                </a:lnTo>
                <a:lnTo>
                  <a:pt x="69638" y="71340"/>
                </a:lnTo>
                <a:lnTo>
                  <a:pt x="66443" y="69316"/>
                </a:lnTo>
                <a:lnTo>
                  <a:pt x="65127" y="68684"/>
                </a:lnTo>
                <a:close/>
              </a:path>
              <a:path w="255904" h="124460">
                <a:moveTo>
                  <a:pt x="90239" y="15179"/>
                </a:moveTo>
                <a:lnTo>
                  <a:pt x="62854" y="15179"/>
                </a:lnTo>
                <a:lnTo>
                  <a:pt x="69372" y="17076"/>
                </a:lnTo>
                <a:lnTo>
                  <a:pt x="77626" y="24413"/>
                </a:lnTo>
                <a:lnTo>
                  <a:pt x="79693" y="28966"/>
                </a:lnTo>
                <a:lnTo>
                  <a:pt x="79693" y="38580"/>
                </a:lnTo>
                <a:lnTo>
                  <a:pt x="57364" y="54897"/>
                </a:lnTo>
                <a:lnTo>
                  <a:pt x="89007" y="54897"/>
                </a:lnTo>
                <a:lnTo>
                  <a:pt x="93324" y="50342"/>
                </a:lnTo>
                <a:lnTo>
                  <a:pt x="96088" y="43260"/>
                </a:lnTo>
                <a:lnTo>
                  <a:pt x="96088" y="28080"/>
                </a:lnTo>
                <a:lnTo>
                  <a:pt x="94427" y="22136"/>
                </a:lnTo>
                <a:lnTo>
                  <a:pt x="91092" y="16570"/>
                </a:lnTo>
                <a:lnTo>
                  <a:pt x="90239" y="15179"/>
                </a:lnTo>
                <a:close/>
              </a:path>
              <a:path w="255904" h="124460">
                <a:moveTo>
                  <a:pt x="158485" y="33013"/>
                </a:moveTo>
                <a:lnTo>
                  <a:pt x="124181" y="51843"/>
                </a:lnTo>
                <a:lnTo>
                  <a:pt x="117882" y="78298"/>
                </a:lnTo>
                <a:lnTo>
                  <a:pt x="117909" y="80448"/>
                </a:lnTo>
                <a:lnTo>
                  <a:pt x="135098" y="117217"/>
                </a:lnTo>
                <a:lnTo>
                  <a:pt x="159297" y="123833"/>
                </a:lnTo>
                <a:lnTo>
                  <a:pt x="166546" y="123381"/>
                </a:lnTo>
                <a:lnTo>
                  <a:pt x="173116" y="122015"/>
                </a:lnTo>
                <a:lnTo>
                  <a:pt x="179009" y="119725"/>
                </a:lnTo>
                <a:lnTo>
                  <a:pt x="184225" y="116498"/>
                </a:lnTo>
                <a:lnTo>
                  <a:pt x="190562" y="111691"/>
                </a:lnTo>
                <a:lnTo>
                  <a:pt x="152120" y="111691"/>
                </a:lnTo>
                <a:lnTo>
                  <a:pt x="146046" y="109161"/>
                </a:lnTo>
                <a:lnTo>
                  <a:pt x="136321" y="99042"/>
                </a:lnTo>
                <a:lnTo>
                  <a:pt x="133607" y="91705"/>
                </a:lnTo>
                <a:lnTo>
                  <a:pt x="133062" y="82218"/>
                </a:lnTo>
                <a:lnTo>
                  <a:pt x="197995" y="82218"/>
                </a:lnTo>
                <a:lnTo>
                  <a:pt x="198084" y="78298"/>
                </a:lnTo>
                <a:lnTo>
                  <a:pt x="197522" y="70076"/>
                </a:lnTo>
                <a:lnTo>
                  <a:pt x="133886" y="70076"/>
                </a:lnTo>
                <a:lnTo>
                  <a:pt x="134381" y="62486"/>
                </a:lnTo>
                <a:lnTo>
                  <a:pt x="136930" y="56541"/>
                </a:lnTo>
                <a:lnTo>
                  <a:pt x="146173" y="47434"/>
                </a:lnTo>
                <a:lnTo>
                  <a:pt x="151866" y="45157"/>
                </a:lnTo>
                <a:lnTo>
                  <a:pt x="187201" y="45157"/>
                </a:lnTo>
                <a:lnTo>
                  <a:pt x="187015" y="44904"/>
                </a:lnTo>
                <a:lnTo>
                  <a:pt x="181080" y="39738"/>
                </a:lnTo>
                <a:lnTo>
                  <a:pt x="174347" y="36018"/>
                </a:lnTo>
                <a:lnTo>
                  <a:pt x="166816" y="33768"/>
                </a:lnTo>
                <a:lnTo>
                  <a:pt x="158485" y="33013"/>
                </a:lnTo>
                <a:close/>
              </a:path>
              <a:path w="255904" h="124460">
                <a:moveTo>
                  <a:pt x="182336" y="93856"/>
                </a:moveTo>
                <a:lnTo>
                  <a:pt x="164800" y="111691"/>
                </a:lnTo>
                <a:lnTo>
                  <a:pt x="190562" y="111691"/>
                </a:lnTo>
                <a:lnTo>
                  <a:pt x="190730" y="111564"/>
                </a:lnTo>
                <a:lnTo>
                  <a:pt x="195180" y="104734"/>
                </a:lnTo>
                <a:lnTo>
                  <a:pt x="197589" y="95752"/>
                </a:lnTo>
                <a:lnTo>
                  <a:pt x="182336" y="93856"/>
                </a:lnTo>
                <a:close/>
              </a:path>
              <a:path w="255904" h="124460">
                <a:moveTo>
                  <a:pt x="187201" y="45157"/>
                </a:moveTo>
                <a:lnTo>
                  <a:pt x="166131" y="45157"/>
                </a:lnTo>
                <a:lnTo>
                  <a:pt x="172230" y="48066"/>
                </a:lnTo>
                <a:lnTo>
                  <a:pt x="176934" y="53632"/>
                </a:lnTo>
                <a:lnTo>
                  <a:pt x="179990" y="57299"/>
                </a:lnTo>
                <a:lnTo>
                  <a:pt x="181854" y="62866"/>
                </a:lnTo>
                <a:lnTo>
                  <a:pt x="182501" y="70076"/>
                </a:lnTo>
                <a:lnTo>
                  <a:pt x="197522" y="70076"/>
                </a:lnTo>
                <a:lnTo>
                  <a:pt x="197392" y="68170"/>
                </a:lnTo>
                <a:lnTo>
                  <a:pt x="195317" y="59229"/>
                </a:lnTo>
                <a:lnTo>
                  <a:pt x="191857" y="51473"/>
                </a:lnTo>
                <a:lnTo>
                  <a:pt x="187201" y="45157"/>
                </a:lnTo>
                <a:close/>
              </a:path>
              <a:path w="255904" h="124460">
                <a:moveTo>
                  <a:pt x="237112" y="46422"/>
                </a:moveTo>
                <a:lnTo>
                  <a:pt x="222429" y="46422"/>
                </a:lnTo>
                <a:lnTo>
                  <a:pt x="222429" y="121936"/>
                </a:lnTo>
                <a:lnTo>
                  <a:pt x="237112" y="121936"/>
                </a:lnTo>
                <a:lnTo>
                  <a:pt x="237112" y="46422"/>
                </a:lnTo>
                <a:close/>
              </a:path>
              <a:path w="255904" h="124460">
                <a:moveTo>
                  <a:pt x="254078" y="35038"/>
                </a:moveTo>
                <a:lnTo>
                  <a:pt x="209394" y="35038"/>
                </a:lnTo>
                <a:lnTo>
                  <a:pt x="209394" y="46422"/>
                </a:lnTo>
                <a:lnTo>
                  <a:pt x="254078" y="46422"/>
                </a:lnTo>
                <a:lnTo>
                  <a:pt x="254078" y="35038"/>
                </a:lnTo>
                <a:close/>
              </a:path>
              <a:path w="255904" h="124460">
                <a:moveTo>
                  <a:pt x="250692" y="0"/>
                </a:moveTo>
                <a:lnTo>
                  <a:pt x="240092" y="0"/>
                </a:lnTo>
                <a:lnTo>
                  <a:pt x="235071" y="1139"/>
                </a:lnTo>
                <a:lnTo>
                  <a:pt x="231495" y="3542"/>
                </a:lnTo>
                <a:lnTo>
                  <a:pt x="227907" y="5819"/>
                </a:lnTo>
                <a:lnTo>
                  <a:pt x="225409" y="8981"/>
                </a:lnTo>
                <a:lnTo>
                  <a:pt x="222949" y="15558"/>
                </a:lnTo>
                <a:lnTo>
                  <a:pt x="222429" y="19985"/>
                </a:lnTo>
                <a:lnTo>
                  <a:pt x="222429" y="35038"/>
                </a:lnTo>
                <a:lnTo>
                  <a:pt x="237112" y="35038"/>
                </a:lnTo>
                <a:lnTo>
                  <a:pt x="237112" y="21756"/>
                </a:lnTo>
                <a:lnTo>
                  <a:pt x="238038" y="18214"/>
                </a:lnTo>
                <a:lnTo>
                  <a:pt x="241753" y="14419"/>
                </a:lnTo>
                <a:lnTo>
                  <a:pt x="244923" y="13408"/>
                </a:lnTo>
                <a:lnTo>
                  <a:pt x="255888" y="13408"/>
                </a:lnTo>
                <a:lnTo>
                  <a:pt x="255888" y="501"/>
                </a:lnTo>
                <a:lnTo>
                  <a:pt x="255282" y="379"/>
                </a:lnTo>
                <a:lnTo>
                  <a:pt x="250692" y="0"/>
                </a:lnTo>
                <a:close/>
              </a:path>
              <a:path w="255904" h="124460">
                <a:moveTo>
                  <a:pt x="255888" y="13408"/>
                </a:moveTo>
                <a:lnTo>
                  <a:pt x="252138" y="13408"/>
                </a:lnTo>
                <a:lnTo>
                  <a:pt x="255041" y="13661"/>
                </a:lnTo>
                <a:lnTo>
                  <a:pt x="255888" y="13836"/>
                </a:lnTo>
                <a:lnTo>
                  <a:pt x="255888" y="13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object 5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2869" y="5174406"/>
            <a:ext cx="990370" cy="197380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0336" y="4522806"/>
            <a:ext cx="79004" cy="188067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23448" y="5174126"/>
            <a:ext cx="917956" cy="196090"/>
          </a:xfrm>
          <a:prstGeom prst="rect">
            <a:avLst/>
          </a:prstGeom>
        </p:spPr>
      </p:pic>
      <p:grpSp>
        <p:nvGrpSpPr>
          <p:cNvPr id="53" name="object 53" descr=""/>
          <p:cNvGrpSpPr/>
          <p:nvPr/>
        </p:nvGrpSpPr>
        <p:grpSpPr>
          <a:xfrm>
            <a:off x="7016324" y="2235588"/>
            <a:ext cx="3959860" cy="2239645"/>
            <a:chOff x="7016324" y="2235588"/>
            <a:chExt cx="3959860" cy="2239645"/>
          </a:xfrm>
        </p:grpSpPr>
        <p:sp>
          <p:nvSpPr>
            <p:cNvPr id="54" name="object 54" descr=""/>
            <p:cNvSpPr/>
            <p:nvPr/>
          </p:nvSpPr>
          <p:spPr>
            <a:xfrm>
              <a:off x="7304824" y="2244089"/>
              <a:ext cx="3288665" cy="2230120"/>
            </a:xfrm>
            <a:custGeom>
              <a:avLst/>
              <a:gdLst/>
              <a:ahLst/>
              <a:cxnLst/>
              <a:rect l="l" t="t" r="r" b="b"/>
              <a:pathLst>
                <a:path w="3288665" h="2230120">
                  <a:moveTo>
                    <a:pt x="27698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0" y="2221230"/>
                  </a:lnTo>
                  <a:lnTo>
                    <a:pt x="2870" y="2221230"/>
                  </a:lnTo>
                  <a:lnTo>
                    <a:pt x="2870" y="2230120"/>
                  </a:lnTo>
                  <a:lnTo>
                    <a:pt x="24828" y="2230120"/>
                  </a:lnTo>
                  <a:lnTo>
                    <a:pt x="24828" y="2221230"/>
                  </a:lnTo>
                  <a:lnTo>
                    <a:pt x="27698" y="2221230"/>
                  </a:lnTo>
                  <a:lnTo>
                    <a:pt x="27698" y="2209800"/>
                  </a:lnTo>
                  <a:lnTo>
                    <a:pt x="27698" y="0"/>
                  </a:lnTo>
                  <a:close/>
                </a:path>
                <a:path w="3288665" h="2230120">
                  <a:moveTo>
                    <a:pt x="380720" y="10718"/>
                  </a:moveTo>
                  <a:lnTo>
                    <a:pt x="366877" y="10718"/>
                  </a:lnTo>
                  <a:lnTo>
                    <a:pt x="366877" y="2209698"/>
                  </a:lnTo>
                  <a:lnTo>
                    <a:pt x="380720" y="2209698"/>
                  </a:lnTo>
                  <a:lnTo>
                    <a:pt x="380720" y="10718"/>
                  </a:lnTo>
                  <a:close/>
                </a:path>
                <a:path w="3288665" h="2230120">
                  <a:moveTo>
                    <a:pt x="740752" y="10718"/>
                  </a:moveTo>
                  <a:lnTo>
                    <a:pt x="726909" y="10718"/>
                  </a:lnTo>
                  <a:lnTo>
                    <a:pt x="726909" y="2209698"/>
                  </a:lnTo>
                  <a:lnTo>
                    <a:pt x="740752" y="2209698"/>
                  </a:lnTo>
                  <a:lnTo>
                    <a:pt x="740752" y="10718"/>
                  </a:lnTo>
                  <a:close/>
                </a:path>
                <a:path w="3288665" h="2230120">
                  <a:moveTo>
                    <a:pt x="1100709" y="10718"/>
                  </a:moveTo>
                  <a:lnTo>
                    <a:pt x="1086866" y="10718"/>
                  </a:lnTo>
                  <a:lnTo>
                    <a:pt x="1086866" y="2209698"/>
                  </a:lnTo>
                  <a:lnTo>
                    <a:pt x="1100709" y="2209698"/>
                  </a:lnTo>
                  <a:lnTo>
                    <a:pt x="1100709" y="10718"/>
                  </a:lnTo>
                  <a:close/>
                </a:path>
                <a:path w="3288665" h="2230120">
                  <a:moveTo>
                    <a:pt x="1474495" y="10718"/>
                  </a:moveTo>
                  <a:lnTo>
                    <a:pt x="1460652" y="10718"/>
                  </a:lnTo>
                  <a:lnTo>
                    <a:pt x="1460652" y="2209698"/>
                  </a:lnTo>
                  <a:lnTo>
                    <a:pt x="1474495" y="2209698"/>
                  </a:lnTo>
                  <a:lnTo>
                    <a:pt x="1474495" y="10718"/>
                  </a:lnTo>
                  <a:close/>
                </a:path>
                <a:path w="3288665" h="2230120">
                  <a:moveTo>
                    <a:pt x="1834438" y="10718"/>
                  </a:moveTo>
                  <a:lnTo>
                    <a:pt x="1820595" y="10718"/>
                  </a:lnTo>
                  <a:lnTo>
                    <a:pt x="1820595" y="2209698"/>
                  </a:lnTo>
                  <a:lnTo>
                    <a:pt x="1834438" y="2209698"/>
                  </a:lnTo>
                  <a:lnTo>
                    <a:pt x="1834438" y="10718"/>
                  </a:lnTo>
                  <a:close/>
                </a:path>
                <a:path w="3288665" h="2230120">
                  <a:moveTo>
                    <a:pt x="2194382" y="10718"/>
                  </a:moveTo>
                  <a:lnTo>
                    <a:pt x="2180539" y="10718"/>
                  </a:lnTo>
                  <a:lnTo>
                    <a:pt x="2180539" y="2209698"/>
                  </a:lnTo>
                  <a:lnTo>
                    <a:pt x="2194382" y="2209698"/>
                  </a:lnTo>
                  <a:lnTo>
                    <a:pt x="2194382" y="10718"/>
                  </a:lnTo>
                  <a:close/>
                </a:path>
                <a:path w="3288665" h="2230120">
                  <a:moveTo>
                    <a:pt x="2568181" y="10718"/>
                  </a:moveTo>
                  <a:lnTo>
                    <a:pt x="2554338" y="10718"/>
                  </a:lnTo>
                  <a:lnTo>
                    <a:pt x="2554338" y="2209698"/>
                  </a:lnTo>
                  <a:lnTo>
                    <a:pt x="2568181" y="2209698"/>
                  </a:lnTo>
                  <a:lnTo>
                    <a:pt x="2568181" y="10718"/>
                  </a:lnTo>
                  <a:close/>
                </a:path>
                <a:path w="3288665" h="2230120">
                  <a:moveTo>
                    <a:pt x="2928124" y="10718"/>
                  </a:moveTo>
                  <a:lnTo>
                    <a:pt x="2914281" y="10718"/>
                  </a:lnTo>
                  <a:lnTo>
                    <a:pt x="2914281" y="2209698"/>
                  </a:lnTo>
                  <a:lnTo>
                    <a:pt x="2928124" y="2209698"/>
                  </a:lnTo>
                  <a:lnTo>
                    <a:pt x="2928124" y="10718"/>
                  </a:lnTo>
                  <a:close/>
                </a:path>
                <a:path w="3288665" h="2230120">
                  <a:moveTo>
                    <a:pt x="3288068" y="10718"/>
                  </a:moveTo>
                  <a:lnTo>
                    <a:pt x="3274225" y="10718"/>
                  </a:lnTo>
                  <a:lnTo>
                    <a:pt x="3274225" y="2209698"/>
                  </a:lnTo>
                  <a:lnTo>
                    <a:pt x="3288068" y="2209698"/>
                  </a:lnTo>
                  <a:lnTo>
                    <a:pt x="3288068" y="10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68536" y="4271050"/>
              <a:ext cx="83802" cy="184166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7263295" y="4169714"/>
              <a:ext cx="3703954" cy="210820"/>
            </a:xfrm>
            <a:custGeom>
              <a:avLst/>
              <a:gdLst/>
              <a:ahLst/>
              <a:cxnLst/>
              <a:rect l="l" t="t" r="r" b="b"/>
              <a:pathLst>
                <a:path w="3703954" h="210820">
                  <a:moveTo>
                    <a:pt x="3703396" y="189382"/>
                  </a:moveTo>
                  <a:lnTo>
                    <a:pt x="0" y="189382"/>
                  </a:lnTo>
                  <a:lnTo>
                    <a:pt x="0" y="210426"/>
                  </a:lnTo>
                  <a:lnTo>
                    <a:pt x="3703396" y="210426"/>
                  </a:lnTo>
                  <a:lnTo>
                    <a:pt x="3703396" y="189382"/>
                  </a:lnTo>
                  <a:close/>
                </a:path>
                <a:path w="3703954" h="210820">
                  <a:moveTo>
                    <a:pt x="3703396" y="0"/>
                  </a:moveTo>
                  <a:lnTo>
                    <a:pt x="0" y="0"/>
                  </a:lnTo>
                  <a:lnTo>
                    <a:pt x="0" y="21043"/>
                  </a:lnTo>
                  <a:lnTo>
                    <a:pt x="3703396" y="21043"/>
                  </a:lnTo>
                  <a:lnTo>
                    <a:pt x="3703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6324" y="3872638"/>
              <a:ext cx="235756" cy="189470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7263295" y="3748861"/>
              <a:ext cx="3703954" cy="231775"/>
            </a:xfrm>
            <a:custGeom>
              <a:avLst/>
              <a:gdLst/>
              <a:ahLst/>
              <a:cxnLst/>
              <a:rect l="l" t="t" r="r" b="b"/>
              <a:pathLst>
                <a:path w="3703954" h="231775">
                  <a:moveTo>
                    <a:pt x="3703396" y="210426"/>
                  </a:moveTo>
                  <a:lnTo>
                    <a:pt x="0" y="210426"/>
                  </a:lnTo>
                  <a:lnTo>
                    <a:pt x="0" y="231470"/>
                  </a:lnTo>
                  <a:lnTo>
                    <a:pt x="3703396" y="231470"/>
                  </a:lnTo>
                  <a:lnTo>
                    <a:pt x="3703396" y="210426"/>
                  </a:lnTo>
                  <a:close/>
                </a:path>
                <a:path w="3703954" h="231775">
                  <a:moveTo>
                    <a:pt x="3703396" y="0"/>
                  </a:moveTo>
                  <a:lnTo>
                    <a:pt x="0" y="0"/>
                  </a:lnTo>
                  <a:lnTo>
                    <a:pt x="0" y="21031"/>
                  </a:lnTo>
                  <a:lnTo>
                    <a:pt x="3703396" y="21031"/>
                  </a:lnTo>
                  <a:lnTo>
                    <a:pt x="3703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16324" y="3472038"/>
              <a:ext cx="236515" cy="19348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263295" y="3349180"/>
              <a:ext cx="3703954" cy="231775"/>
            </a:xfrm>
            <a:custGeom>
              <a:avLst/>
              <a:gdLst/>
              <a:ahLst/>
              <a:cxnLst/>
              <a:rect l="l" t="t" r="r" b="b"/>
              <a:pathLst>
                <a:path w="3703954" h="231775">
                  <a:moveTo>
                    <a:pt x="3703396" y="210286"/>
                  </a:moveTo>
                  <a:lnTo>
                    <a:pt x="0" y="210286"/>
                  </a:lnTo>
                  <a:lnTo>
                    <a:pt x="0" y="231330"/>
                  </a:lnTo>
                  <a:lnTo>
                    <a:pt x="3703396" y="231330"/>
                  </a:lnTo>
                  <a:lnTo>
                    <a:pt x="3703396" y="210286"/>
                  </a:lnTo>
                  <a:close/>
                </a:path>
                <a:path w="3703954" h="231775">
                  <a:moveTo>
                    <a:pt x="3703396" y="0"/>
                  </a:moveTo>
                  <a:lnTo>
                    <a:pt x="0" y="0"/>
                  </a:lnTo>
                  <a:lnTo>
                    <a:pt x="0" y="21043"/>
                  </a:lnTo>
                  <a:lnTo>
                    <a:pt x="3703396" y="21043"/>
                  </a:lnTo>
                  <a:lnTo>
                    <a:pt x="3703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21344" y="3072253"/>
              <a:ext cx="229979" cy="193313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7263295" y="2949371"/>
              <a:ext cx="3703954" cy="231775"/>
            </a:xfrm>
            <a:custGeom>
              <a:avLst/>
              <a:gdLst/>
              <a:ahLst/>
              <a:cxnLst/>
              <a:rect l="l" t="t" r="r" b="b"/>
              <a:pathLst>
                <a:path w="3703954" h="231775">
                  <a:moveTo>
                    <a:pt x="3703396" y="210426"/>
                  </a:moveTo>
                  <a:lnTo>
                    <a:pt x="0" y="210426"/>
                  </a:lnTo>
                  <a:lnTo>
                    <a:pt x="0" y="231470"/>
                  </a:lnTo>
                  <a:lnTo>
                    <a:pt x="3703396" y="231470"/>
                  </a:lnTo>
                  <a:lnTo>
                    <a:pt x="3703396" y="210426"/>
                  </a:lnTo>
                  <a:close/>
                </a:path>
                <a:path w="3703954" h="231775">
                  <a:moveTo>
                    <a:pt x="3703396" y="0"/>
                  </a:moveTo>
                  <a:lnTo>
                    <a:pt x="0" y="0"/>
                  </a:lnTo>
                  <a:lnTo>
                    <a:pt x="0" y="21043"/>
                  </a:lnTo>
                  <a:lnTo>
                    <a:pt x="3703396" y="21043"/>
                  </a:lnTo>
                  <a:lnTo>
                    <a:pt x="3703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21344" y="2672438"/>
              <a:ext cx="231160" cy="19331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263295" y="2549270"/>
              <a:ext cx="3703954" cy="231775"/>
            </a:xfrm>
            <a:custGeom>
              <a:avLst/>
              <a:gdLst/>
              <a:ahLst/>
              <a:cxnLst/>
              <a:rect l="l" t="t" r="r" b="b"/>
              <a:pathLst>
                <a:path w="3703954" h="231775">
                  <a:moveTo>
                    <a:pt x="3703396" y="210705"/>
                  </a:moveTo>
                  <a:lnTo>
                    <a:pt x="0" y="210705"/>
                  </a:lnTo>
                  <a:lnTo>
                    <a:pt x="0" y="231749"/>
                  </a:lnTo>
                  <a:lnTo>
                    <a:pt x="3703396" y="231749"/>
                  </a:lnTo>
                  <a:lnTo>
                    <a:pt x="3703396" y="210705"/>
                  </a:lnTo>
                  <a:close/>
                </a:path>
                <a:path w="3703954" h="231775">
                  <a:moveTo>
                    <a:pt x="3703396" y="0"/>
                  </a:moveTo>
                  <a:lnTo>
                    <a:pt x="0" y="0"/>
                  </a:lnTo>
                  <a:lnTo>
                    <a:pt x="0" y="21043"/>
                  </a:lnTo>
                  <a:lnTo>
                    <a:pt x="3703396" y="21043"/>
                  </a:lnTo>
                  <a:lnTo>
                    <a:pt x="3703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72887" y="2271220"/>
              <a:ext cx="79875" cy="187982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7263303" y="2359881"/>
              <a:ext cx="3703954" cy="21590"/>
            </a:xfrm>
            <a:custGeom>
              <a:avLst/>
              <a:gdLst/>
              <a:ahLst/>
              <a:cxnLst/>
              <a:rect l="l" t="t" r="r" b="b"/>
              <a:pathLst>
                <a:path w="3703954" h="21589">
                  <a:moveTo>
                    <a:pt x="3703389" y="0"/>
                  </a:moveTo>
                  <a:lnTo>
                    <a:pt x="0" y="0"/>
                  </a:lnTo>
                  <a:lnTo>
                    <a:pt x="0" y="21042"/>
                  </a:lnTo>
                  <a:lnTo>
                    <a:pt x="3703389" y="21042"/>
                  </a:lnTo>
                  <a:lnTo>
                    <a:pt x="37033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304824" y="2325941"/>
              <a:ext cx="1346835" cy="2065020"/>
            </a:xfrm>
            <a:custGeom>
              <a:avLst/>
              <a:gdLst/>
              <a:ahLst/>
              <a:cxnLst/>
              <a:rect l="l" t="t" r="r" b="b"/>
              <a:pathLst>
                <a:path w="1346834" h="2065020">
                  <a:moveTo>
                    <a:pt x="1346581" y="436562"/>
                  </a:moveTo>
                  <a:lnTo>
                    <a:pt x="1342885" y="419773"/>
                  </a:lnTo>
                  <a:lnTo>
                    <a:pt x="1342885" y="402018"/>
                  </a:lnTo>
                  <a:lnTo>
                    <a:pt x="1338973" y="402018"/>
                  </a:lnTo>
                  <a:lnTo>
                    <a:pt x="1329042" y="356870"/>
                  </a:lnTo>
                  <a:lnTo>
                    <a:pt x="1329042" y="289255"/>
                  </a:lnTo>
                  <a:lnTo>
                    <a:pt x="1333842" y="285623"/>
                  </a:lnTo>
                  <a:lnTo>
                    <a:pt x="1329042" y="271043"/>
                  </a:lnTo>
                  <a:lnTo>
                    <a:pt x="1329042" y="254698"/>
                  </a:lnTo>
                  <a:lnTo>
                    <a:pt x="1323657" y="254698"/>
                  </a:lnTo>
                  <a:lnTo>
                    <a:pt x="1315199" y="228981"/>
                  </a:lnTo>
                  <a:lnTo>
                    <a:pt x="1315199" y="124282"/>
                  </a:lnTo>
                  <a:lnTo>
                    <a:pt x="1318145" y="123164"/>
                  </a:lnTo>
                  <a:lnTo>
                    <a:pt x="1315199" y="105206"/>
                  </a:lnTo>
                  <a:lnTo>
                    <a:pt x="1315199" y="87058"/>
                  </a:lnTo>
                  <a:lnTo>
                    <a:pt x="1312214" y="87058"/>
                  </a:lnTo>
                  <a:lnTo>
                    <a:pt x="1301356" y="20764"/>
                  </a:lnTo>
                  <a:lnTo>
                    <a:pt x="1301356" y="2527"/>
                  </a:lnTo>
                  <a:lnTo>
                    <a:pt x="1273657" y="2527"/>
                  </a:lnTo>
                  <a:lnTo>
                    <a:pt x="1273657" y="1968"/>
                  </a:lnTo>
                  <a:lnTo>
                    <a:pt x="750887" y="1968"/>
                  </a:lnTo>
                  <a:lnTo>
                    <a:pt x="750887" y="2527"/>
                  </a:lnTo>
                  <a:lnTo>
                    <a:pt x="554761" y="2527"/>
                  </a:lnTo>
                  <a:lnTo>
                    <a:pt x="541756" y="0"/>
                  </a:lnTo>
                  <a:lnTo>
                    <a:pt x="540880" y="10591"/>
                  </a:lnTo>
                  <a:lnTo>
                    <a:pt x="539927" y="12065"/>
                  </a:lnTo>
                  <a:lnTo>
                    <a:pt x="539927" y="22250"/>
                  </a:lnTo>
                  <a:lnTo>
                    <a:pt x="527862" y="168960"/>
                  </a:lnTo>
                  <a:lnTo>
                    <a:pt x="527519" y="168897"/>
                  </a:lnTo>
                  <a:lnTo>
                    <a:pt x="498525" y="609727"/>
                  </a:lnTo>
                  <a:lnTo>
                    <a:pt x="459257" y="947928"/>
                  </a:lnTo>
                  <a:lnTo>
                    <a:pt x="457974" y="947762"/>
                  </a:lnTo>
                  <a:lnTo>
                    <a:pt x="443103" y="1241298"/>
                  </a:lnTo>
                  <a:lnTo>
                    <a:pt x="417855" y="1452460"/>
                  </a:lnTo>
                  <a:lnTo>
                    <a:pt x="416941" y="1452295"/>
                  </a:lnTo>
                  <a:lnTo>
                    <a:pt x="401637" y="1661617"/>
                  </a:lnTo>
                  <a:lnTo>
                    <a:pt x="390144" y="1749082"/>
                  </a:lnTo>
                  <a:lnTo>
                    <a:pt x="387642" y="1749082"/>
                  </a:lnTo>
                  <a:lnTo>
                    <a:pt x="387642" y="1828292"/>
                  </a:lnTo>
                  <a:lnTo>
                    <a:pt x="378879" y="1854898"/>
                  </a:lnTo>
                  <a:lnTo>
                    <a:pt x="373799" y="1854898"/>
                  </a:lnTo>
                  <a:lnTo>
                    <a:pt x="373799" y="1956841"/>
                  </a:lnTo>
                  <a:lnTo>
                    <a:pt x="362978" y="2022640"/>
                  </a:lnTo>
                  <a:lnTo>
                    <a:pt x="346113" y="2022640"/>
                  </a:lnTo>
                  <a:lnTo>
                    <a:pt x="263042" y="2022538"/>
                  </a:lnTo>
                  <a:lnTo>
                    <a:pt x="238696" y="2022538"/>
                  </a:lnTo>
                  <a:lnTo>
                    <a:pt x="193827" y="2022538"/>
                  </a:lnTo>
                  <a:lnTo>
                    <a:pt x="169468" y="2022538"/>
                  </a:lnTo>
                  <a:lnTo>
                    <a:pt x="100253" y="2022538"/>
                  </a:lnTo>
                  <a:lnTo>
                    <a:pt x="100253" y="2022640"/>
                  </a:lnTo>
                  <a:lnTo>
                    <a:pt x="6210" y="2022640"/>
                  </a:lnTo>
                  <a:lnTo>
                    <a:pt x="0" y="2032063"/>
                  </a:lnTo>
                  <a:lnTo>
                    <a:pt x="0" y="2055291"/>
                  </a:lnTo>
                  <a:lnTo>
                    <a:pt x="6210" y="2064727"/>
                  </a:lnTo>
                  <a:lnTo>
                    <a:pt x="20053" y="2064727"/>
                  </a:lnTo>
                  <a:lnTo>
                    <a:pt x="33896" y="2064727"/>
                  </a:lnTo>
                  <a:lnTo>
                    <a:pt x="124599" y="2064727"/>
                  </a:lnTo>
                  <a:lnTo>
                    <a:pt x="124599" y="2064448"/>
                  </a:lnTo>
                  <a:lnTo>
                    <a:pt x="324434" y="2064448"/>
                  </a:lnTo>
                  <a:lnTo>
                    <a:pt x="324624" y="2064727"/>
                  </a:lnTo>
                  <a:lnTo>
                    <a:pt x="387642" y="2064727"/>
                  </a:lnTo>
                  <a:lnTo>
                    <a:pt x="387642" y="2046325"/>
                  </a:lnTo>
                  <a:lnTo>
                    <a:pt x="399910" y="1971738"/>
                  </a:lnTo>
                  <a:lnTo>
                    <a:pt x="401485" y="1971738"/>
                  </a:lnTo>
                  <a:lnTo>
                    <a:pt x="401485" y="1962188"/>
                  </a:lnTo>
                  <a:lnTo>
                    <a:pt x="404444" y="1944192"/>
                  </a:lnTo>
                  <a:lnTo>
                    <a:pt x="401485" y="1943074"/>
                  </a:lnTo>
                  <a:lnTo>
                    <a:pt x="401485" y="1880298"/>
                  </a:lnTo>
                  <a:lnTo>
                    <a:pt x="410946" y="1851533"/>
                  </a:lnTo>
                  <a:lnTo>
                    <a:pt x="415328" y="1844865"/>
                  </a:lnTo>
                  <a:lnTo>
                    <a:pt x="415328" y="1838223"/>
                  </a:lnTo>
                  <a:lnTo>
                    <a:pt x="420052" y="1823847"/>
                  </a:lnTo>
                  <a:lnTo>
                    <a:pt x="415328" y="1820265"/>
                  </a:lnTo>
                  <a:lnTo>
                    <a:pt x="415328" y="1772119"/>
                  </a:lnTo>
                  <a:lnTo>
                    <a:pt x="431622" y="1648409"/>
                  </a:lnTo>
                  <a:lnTo>
                    <a:pt x="430479" y="1648066"/>
                  </a:lnTo>
                  <a:lnTo>
                    <a:pt x="442861" y="1478699"/>
                  </a:lnTo>
                  <a:lnTo>
                    <a:pt x="472960" y="1227099"/>
                  </a:lnTo>
                  <a:lnTo>
                    <a:pt x="471627" y="1226743"/>
                  </a:lnTo>
                  <a:lnTo>
                    <a:pt x="484428" y="973493"/>
                  </a:lnTo>
                  <a:lnTo>
                    <a:pt x="528281" y="595655"/>
                  </a:lnTo>
                  <a:lnTo>
                    <a:pt x="527278" y="595388"/>
                  </a:lnTo>
                  <a:lnTo>
                    <a:pt x="553745" y="193306"/>
                  </a:lnTo>
                  <a:lnTo>
                    <a:pt x="565975" y="44602"/>
                  </a:lnTo>
                  <a:lnTo>
                    <a:pt x="573811" y="44602"/>
                  </a:lnTo>
                  <a:lnTo>
                    <a:pt x="581456" y="44602"/>
                  </a:lnTo>
                  <a:lnTo>
                    <a:pt x="750874" y="44602"/>
                  </a:lnTo>
                  <a:lnTo>
                    <a:pt x="750874" y="45148"/>
                  </a:lnTo>
                  <a:lnTo>
                    <a:pt x="1273657" y="45148"/>
                  </a:lnTo>
                  <a:lnTo>
                    <a:pt x="1273657" y="44602"/>
                  </a:lnTo>
                  <a:lnTo>
                    <a:pt x="1276654" y="44602"/>
                  </a:lnTo>
                  <a:lnTo>
                    <a:pt x="1287513" y="110820"/>
                  </a:lnTo>
                  <a:lnTo>
                    <a:pt x="1287513" y="234378"/>
                  </a:lnTo>
                  <a:lnTo>
                    <a:pt x="1287513" y="235165"/>
                  </a:lnTo>
                  <a:lnTo>
                    <a:pt x="1287500" y="235318"/>
                  </a:lnTo>
                  <a:lnTo>
                    <a:pt x="1287513" y="245808"/>
                  </a:lnTo>
                  <a:lnTo>
                    <a:pt x="1289723" y="245808"/>
                  </a:lnTo>
                  <a:lnTo>
                    <a:pt x="1290637" y="248577"/>
                  </a:lnTo>
                  <a:lnTo>
                    <a:pt x="1290637" y="254698"/>
                  </a:lnTo>
                  <a:lnTo>
                    <a:pt x="1292631" y="254698"/>
                  </a:lnTo>
                  <a:lnTo>
                    <a:pt x="1301356" y="281330"/>
                  </a:lnTo>
                  <a:lnTo>
                    <a:pt x="1301356" y="360108"/>
                  </a:lnTo>
                  <a:lnTo>
                    <a:pt x="1301356" y="371538"/>
                  </a:lnTo>
                  <a:lnTo>
                    <a:pt x="1303083" y="371538"/>
                  </a:lnTo>
                  <a:lnTo>
                    <a:pt x="1304556" y="378180"/>
                  </a:lnTo>
                  <a:lnTo>
                    <a:pt x="1304556" y="381698"/>
                  </a:lnTo>
                  <a:lnTo>
                    <a:pt x="1305331" y="381698"/>
                  </a:lnTo>
                  <a:lnTo>
                    <a:pt x="1315199" y="426554"/>
                  </a:lnTo>
                  <a:lnTo>
                    <a:pt x="1315199" y="507428"/>
                  </a:lnTo>
                  <a:lnTo>
                    <a:pt x="1315199" y="518858"/>
                  </a:lnTo>
                  <a:lnTo>
                    <a:pt x="1318412" y="518858"/>
                  </a:lnTo>
                  <a:lnTo>
                    <a:pt x="1318412" y="529018"/>
                  </a:lnTo>
                  <a:lnTo>
                    <a:pt x="1339672" y="529018"/>
                  </a:lnTo>
                  <a:lnTo>
                    <a:pt x="1339672" y="518858"/>
                  </a:lnTo>
                  <a:lnTo>
                    <a:pt x="1342885" y="518858"/>
                  </a:lnTo>
                  <a:lnTo>
                    <a:pt x="1342885" y="507428"/>
                  </a:lnTo>
                  <a:lnTo>
                    <a:pt x="1342885" y="438467"/>
                  </a:lnTo>
                  <a:lnTo>
                    <a:pt x="1346581" y="4365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620023" y="2325661"/>
              <a:ext cx="1481455" cy="2065020"/>
            </a:xfrm>
            <a:custGeom>
              <a:avLst/>
              <a:gdLst/>
              <a:ahLst/>
              <a:cxnLst/>
              <a:rect l="l" t="t" r="r" b="b"/>
              <a:pathLst>
                <a:path w="1481454" h="2065020">
                  <a:moveTo>
                    <a:pt x="1481315" y="2247"/>
                  </a:moveTo>
                  <a:lnTo>
                    <a:pt x="1481315" y="2247"/>
                  </a:lnTo>
                  <a:lnTo>
                    <a:pt x="1249260" y="2247"/>
                  </a:lnTo>
                  <a:lnTo>
                    <a:pt x="1249260" y="2806"/>
                  </a:lnTo>
                  <a:lnTo>
                    <a:pt x="1067269" y="2806"/>
                  </a:lnTo>
                  <a:lnTo>
                    <a:pt x="1054176" y="0"/>
                  </a:lnTo>
                  <a:lnTo>
                    <a:pt x="1053160" y="10795"/>
                  </a:lnTo>
                  <a:lnTo>
                    <a:pt x="1052144" y="12344"/>
                  </a:lnTo>
                  <a:lnTo>
                    <a:pt x="1052144" y="21780"/>
                  </a:lnTo>
                  <a:lnTo>
                    <a:pt x="1038491" y="168059"/>
                  </a:lnTo>
                  <a:lnTo>
                    <a:pt x="1038491" y="168224"/>
                  </a:lnTo>
                  <a:lnTo>
                    <a:pt x="999020" y="547789"/>
                  </a:lnTo>
                  <a:lnTo>
                    <a:pt x="998435" y="547674"/>
                  </a:lnTo>
                  <a:lnTo>
                    <a:pt x="997000" y="567220"/>
                  </a:lnTo>
                  <a:lnTo>
                    <a:pt x="996962" y="567588"/>
                  </a:lnTo>
                  <a:lnTo>
                    <a:pt x="996962" y="567715"/>
                  </a:lnTo>
                  <a:lnTo>
                    <a:pt x="969086" y="947483"/>
                  </a:lnTo>
                  <a:lnTo>
                    <a:pt x="969124" y="948055"/>
                  </a:lnTo>
                  <a:lnTo>
                    <a:pt x="943825" y="1158659"/>
                  </a:lnTo>
                  <a:lnTo>
                    <a:pt x="942505" y="1158481"/>
                  </a:lnTo>
                  <a:lnTo>
                    <a:pt x="927557" y="1431975"/>
                  </a:lnTo>
                  <a:lnTo>
                    <a:pt x="927582" y="1432344"/>
                  </a:lnTo>
                  <a:lnTo>
                    <a:pt x="914146" y="1596275"/>
                  </a:lnTo>
                  <a:lnTo>
                    <a:pt x="888923" y="1749767"/>
                  </a:lnTo>
                  <a:lnTo>
                    <a:pt x="886015" y="1749767"/>
                  </a:lnTo>
                  <a:lnTo>
                    <a:pt x="886015" y="1891550"/>
                  </a:lnTo>
                  <a:lnTo>
                    <a:pt x="877544" y="1917407"/>
                  </a:lnTo>
                  <a:lnTo>
                    <a:pt x="872172" y="1917407"/>
                  </a:lnTo>
                  <a:lnTo>
                    <a:pt x="872172" y="1937346"/>
                  </a:lnTo>
                  <a:lnTo>
                    <a:pt x="872172" y="1937575"/>
                  </a:lnTo>
                  <a:lnTo>
                    <a:pt x="872172" y="2022817"/>
                  </a:lnTo>
                  <a:lnTo>
                    <a:pt x="418693" y="2022817"/>
                  </a:lnTo>
                  <a:lnTo>
                    <a:pt x="418693" y="2022919"/>
                  </a:lnTo>
                  <a:lnTo>
                    <a:pt x="166128" y="2022919"/>
                  </a:lnTo>
                  <a:lnTo>
                    <a:pt x="166128" y="1977796"/>
                  </a:lnTo>
                  <a:lnTo>
                    <a:pt x="168160" y="1977301"/>
                  </a:lnTo>
                  <a:lnTo>
                    <a:pt x="166128" y="1957768"/>
                  </a:lnTo>
                  <a:lnTo>
                    <a:pt x="166128" y="1938997"/>
                  </a:lnTo>
                  <a:lnTo>
                    <a:pt x="164172" y="1938997"/>
                  </a:lnTo>
                  <a:lnTo>
                    <a:pt x="124409" y="1556689"/>
                  </a:lnTo>
                  <a:lnTo>
                    <a:pt x="84582" y="1093139"/>
                  </a:lnTo>
                  <a:lnTo>
                    <a:pt x="85280" y="1092936"/>
                  </a:lnTo>
                  <a:lnTo>
                    <a:pt x="55194" y="840867"/>
                  </a:lnTo>
                  <a:lnTo>
                    <a:pt x="55105" y="840574"/>
                  </a:lnTo>
                  <a:lnTo>
                    <a:pt x="42646" y="629996"/>
                  </a:lnTo>
                  <a:lnTo>
                    <a:pt x="43929" y="629602"/>
                  </a:lnTo>
                  <a:lnTo>
                    <a:pt x="41529" y="611301"/>
                  </a:lnTo>
                  <a:lnTo>
                    <a:pt x="41529" y="611085"/>
                  </a:lnTo>
                  <a:lnTo>
                    <a:pt x="41478" y="610882"/>
                  </a:lnTo>
                  <a:lnTo>
                    <a:pt x="27686" y="505079"/>
                  </a:lnTo>
                  <a:lnTo>
                    <a:pt x="27686" y="402297"/>
                  </a:lnTo>
                  <a:lnTo>
                    <a:pt x="0" y="402297"/>
                  </a:lnTo>
                  <a:lnTo>
                    <a:pt x="0" y="507707"/>
                  </a:lnTo>
                  <a:lnTo>
                    <a:pt x="190" y="507707"/>
                  </a:lnTo>
                  <a:lnTo>
                    <a:pt x="177" y="512038"/>
                  </a:lnTo>
                  <a:lnTo>
                    <a:pt x="13881" y="615797"/>
                  </a:lnTo>
                  <a:lnTo>
                    <a:pt x="28981" y="867244"/>
                  </a:lnTo>
                  <a:lnTo>
                    <a:pt x="30124" y="867092"/>
                  </a:lnTo>
                  <a:lnTo>
                    <a:pt x="55638" y="1079652"/>
                  </a:lnTo>
                  <a:lnTo>
                    <a:pt x="98755" y="1583563"/>
                  </a:lnTo>
                  <a:lnTo>
                    <a:pt x="99187" y="1583486"/>
                  </a:lnTo>
                  <a:lnTo>
                    <a:pt x="138442" y="1960791"/>
                  </a:lnTo>
                  <a:lnTo>
                    <a:pt x="138442" y="2032342"/>
                  </a:lnTo>
                  <a:lnTo>
                    <a:pt x="138442" y="2044407"/>
                  </a:lnTo>
                  <a:lnTo>
                    <a:pt x="138442" y="2055571"/>
                  </a:lnTo>
                  <a:lnTo>
                    <a:pt x="138442" y="2055837"/>
                  </a:lnTo>
                  <a:lnTo>
                    <a:pt x="138607" y="2055837"/>
                  </a:lnTo>
                  <a:lnTo>
                    <a:pt x="141579" y="2060295"/>
                  </a:lnTo>
                  <a:lnTo>
                    <a:pt x="141579" y="2064727"/>
                  </a:lnTo>
                  <a:lnTo>
                    <a:pt x="144526" y="2064727"/>
                  </a:lnTo>
                  <a:lnTo>
                    <a:pt x="144716" y="2065007"/>
                  </a:lnTo>
                  <a:lnTo>
                    <a:pt x="158559" y="2065007"/>
                  </a:lnTo>
                  <a:lnTo>
                    <a:pt x="172402" y="2065007"/>
                  </a:lnTo>
                  <a:lnTo>
                    <a:pt x="443014" y="2065007"/>
                  </a:lnTo>
                  <a:lnTo>
                    <a:pt x="443014" y="2064727"/>
                  </a:lnTo>
                  <a:lnTo>
                    <a:pt x="850569" y="2064727"/>
                  </a:lnTo>
                  <a:lnTo>
                    <a:pt x="850760" y="2065007"/>
                  </a:lnTo>
                  <a:lnTo>
                    <a:pt x="899858" y="2065007"/>
                  </a:lnTo>
                  <a:lnTo>
                    <a:pt x="899858" y="2055837"/>
                  </a:lnTo>
                  <a:lnTo>
                    <a:pt x="899858" y="2044407"/>
                  </a:lnTo>
                  <a:lnTo>
                    <a:pt x="899858" y="2022919"/>
                  </a:lnTo>
                  <a:lnTo>
                    <a:pt x="899858" y="1943684"/>
                  </a:lnTo>
                  <a:lnTo>
                    <a:pt x="908532" y="1917407"/>
                  </a:lnTo>
                  <a:lnTo>
                    <a:pt x="910577" y="1917407"/>
                  </a:lnTo>
                  <a:lnTo>
                    <a:pt x="910577" y="1911248"/>
                  </a:lnTo>
                  <a:lnTo>
                    <a:pt x="911479" y="1908517"/>
                  </a:lnTo>
                  <a:lnTo>
                    <a:pt x="913701" y="1908517"/>
                  </a:lnTo>
                  <a:lnTo>
                    <a:pt x="913701" y="1901799"/>
                  </a:lnTo>
                  <a:lnTo>
                    <a:pt x="918502" y="1887258"/>
                  </a:lnTo>
                  <a:lnTo>
                    <a:pt x="913701" y="1883638"/>
                  </a:lnTo>
                  <a:lnTo>
                    <a:pt x="913701" y="1773275"/>
                  </a:lnTo>
                  <a:lnTo>
                    <a:pt x="944346" y="1586738"/>
                  </a:lnTo>
                  <a:lnTo>
                    <a:pt x="942746" y="1586141"/>
                  </a:lnTo>
                  <a:lnTo>
                    <a:pt x="955243" y="1435455"/>
                  </a:lnTo>
                  <a:lnTo>
                    <a:pt x="956906" y="1415453"/>
                  </a:lnTo>
                  <a:lnTo>
                    <a:pt x="956335" y="1415351"/>
                  </a:lnTo>
                  <a:lnTo>
                    <a:pt x="968959" y="1184363"/>
                  </a:lnTo>
                  <a:lnTo>
                    <a:pt x="996607" y="952703"/>
                  </a:lnTo>
                  <a:lnTo>
                    <a:pt x="996772" y="951979"/>
                  </a:lnTo>
                  <a:lnTo>
                    <a:pt x="996873" y="950493"/>
                  </a:lnTo>
                  <a:lnTo>
                    <a:pt x="998982" y="932891"/>
                  </a:lnTo>
                  <a:lnTo>
                    <a:pt x="998169" y="932675"/>
                  </a:lnTo>
                  <a:lnTo>
                    <a:pt x="1024458" y="572604"/>
                  </a:lnTo>
                  <a:lnTo>
                    <a:pt x="1068019" y="153746"/>
                  </a:lnTo>
                  <a:lnTo>
                    <a:pt x="1067739" y="153682"/>
                  </a:lnTo>
                  <a:lnTo>
                    <a:pt x="1078001" y="44881"/>
                  </a:lnTo>
                  <a:lnTo>
                    <a:pt x="1249260" y="44881"/>
                  </a:lnTo>
                  <a:lnTo>
                    <a:pt x="1249260" y="45427"/>
                  </a:lnTo>
                  <a:lnTo>
                    <a:pt x="1481315" y="45427"/>
                  </a:lnTo>
                  <a:lnTo>
                    <a:pt x="1481315" y="35267"/>
                  </a:lnTo>
                  <a:lnTo>
                    <a:pt x="1481315" y="12407"/>
                  </a:lnTo>
                  <a:lnTo>
                    <a:pt x="1481315" y="22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0007727" y="2327909"/>
              <a:ext cx="965835" cy="2066289"/>
            </a:xfrm>
            <a:custGeom>
              <a:avLst/>
              <a:gdLst/>
              <a:ahLst/>
              <a:cxnLst/>
              <a:rect l="l" t="t" r="r" b="b"/>
              <a:pathLst>
                <a:path w="965834" h="2066289">
                  <a:moveTo>
                    <a:pt x="965784" y="2020570"/>
                  </a:moveTo>
                  <a:lnTo>
                    <a:pt x="872261" y="2020570"/>
                  </a:lnTo>
                  <a:lnTo>
                    <a:pt x="841197" y="2020671"/>
                  </a:lnTo>
                  <a:lnTo>
                    <a:pt x="603859" y="2020671"/>
                  </a:lnTo>
                  <a:lnTo>
                    <a:pt x="564121" y="1638617"/>
                  </a:lnTo>
                  <a:lnTo>
                    <a:pt x="538035" y="1302486"/>
                  </a:lnTo>
                  <a:lnTo>
                    <a:pt x="538289" y="1302435"/>
                  </a:lnTo>
                  <a:lnTo>
                    <a:pt x="510349" y="964336"/>
                  </a:lnTo>
                  <a:lnTo>
                    <a:pt x="511340" y="964031"/>
                  </a:lnTo>
                  <a:lnTo>
                    <a:pt x="481063" y="732840"/>
                  </a:lnTo>
                  <a:lnTo>
                    <a:pt x="468820" y="585558"/>
                  </a:lnTo>
                  <a:lnTo>
                    <a:pt x="469798" y="585266"/>
                  </a:lnTo>
                  <a:lnTo>
                    <a:pt x="453555" y="460654"/>
                  </a:lnTo>
                  <a:lnTo>
                    <a:pt x="453555" y="352336"/>
                  </a:lnTo>
                  <a:lnTo>
                    <a:pt x="457250" y="350431"/>
                  </a:lnTo>
                  <a:lnTo>
                    <a:pt x="453555" y="333641"/>
                  </a:lnTo>
                  <a:lnTo>
                    <a:pt x="453555" y="316230"/>
                  </a:lnTo>
                  <a:lnTo>
                    <a:pt x="449719" y="316230"/>
                  </a:lnTo>
                  <a:lnTo>
                    <a:pt x="439712" y="270725"/>
                  </a:lnTo>
                  <a:lnTo>
                    <a:pt x="439712" y="247116"/>
                  </a:lnTo>
                  <a:lnTo>
                    <a:pt x="443407" y="245211"/>
                  </a:lnTo>
                  <a:lnTo>
                    <a:pt x="439712" y="228422"/>
                  </a:lnTo>
                  <a:lnTo>
                    <a:pt x="439712" y="210985"/>
                  </a:lnTo>
                  <a:lnTo>
                    <a:pt x="435864" y="210985"/>
                  </a:lnTo>
                  <a:lnTo>
                    <a:pt x="425869" y="165519"/>
                  </a:lnTo>
                  <a:lnTo>
                    <a:pt x="425869" y="42633"/>
                  </a:lnTo>
                  <a:lnTo>
                    <a:pt x="425869" y="558"/>
                  </a:lnTo>
                  <a:lnTo>
                    <a:pt x="425869" y="0"/>
                  </a:lnTo>
                  <a:lnTo>
                    <a:pt x="398183" y="0"/>
                  </a:lnTo>
                  <a:lnTo>
                    <a:pt x="398183" y="558"/>
                  </a:lnTo>
                  <a:lnTo>
                    <a:pt x="384340" y="558"/>
                  </a:lnTo>
                  <a:lnTo>
                    <a:pt x="384340" y="0"/>
                  </a:lnTo>
                  <a:lnTo>
                    <a:pt x="31511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65925" y="10160"/>
                  </a:lnTo>
                  <a:lnTo>
                    <a:pt x="65925" y="33020"/>
                  </a:lnTo>
                  <a:lnTo>
                    <a:pt x="69215" y="33020"/>
                  </a:lnTo>
                  <a:lnTo>
                    <a:pt x="69215" y="43180"/>
                  </a:lnTo>
                  <a:lnTo>
                    <a:pt x="138442" y="43180"/>
                  </a:lnTo>
                  <a:lnTo>
                    <a:pt x="162826" y="43180"/>
                  </a:lnTo>
                  <a:lnTo>
                    <a:pt x="384340" y="43180"/>
                  </a:lnTo>
                  <a:lnTo>
                    <a:pt x="384340" y="42633"/>
                  </a:lnTo>
                  <a:lnTo>
                    <a:pt x="398183" y="42633"/>
                  </a:lnTo>
                  <a:lnTo>
                    <a:pt x="398183" y="168910"/>
                  </a:lnTo>
                  <a:lnTo>
                    <a:pt x="398183" y="180340"/>
                  </a:lnTo>
                  <a:lnTo>
                    <a:pt x="399948" y="180340"/>
                  </a:lnTo>
                  <a:lnTo>
                    <a:pt x="401485" y="187286"/>
                  </a:lnTo>
                  <a:lnTo>
                    <a:pt x="401485" y="190500"/>
                  </a:lnTo>
                  <a:lnTo>
                    <a:pt x="402183" y="190500"/>
                  </a:lnTo>
                  <a:lnTo>
                    <a:pt x="412026" y="235204"/>
                  </a:lnTo>
                  <a:lnTo>
                    <a:pt x="412026" y="274116"/>
                  </a:lnTo>
                  <a:lnTo>
                    <a:pt x="412026" y="285610"/>
                  </a:lnTo>
                  <a:lnTo>
                    <a:pt x="414705" y="289699"/>
                  </a:lnTo>
                  <a:lnTo>
                    <a:pt x="425869" y="340423"/>
                  </a:lnTo>
                  <a:lnTo>
                    <a:pt x="425869" y="463550"/>
                  </a:lnTo>
                  <a:lnTo>
                    <a:pt x="425869" y="474980"/>
                  </a:lnTo>
                  <a:lnTo>
                    <a:pt x="427012" y="474980"/>
                  </a:lnTo>
                  <a:lnTo>
                    <a:pt x="440156" y="574484"/>
                  </a:lnTo>
                  <a:lnTo>
                    <a:pt x="453745" y="740371"/>
                  </a:lnTo>
                  <a:lnTo>
                    <a:pt x="453745" y="741260"/>
                  </a:lnTo>
                  <a:lnTo>
                    <a:pt x="453948" y="742823"/>
                  </a:lnTo>
                  <a:lnTo>
                    <a:pt x="455409" y="760615"/>
                  </a:lnTo>
                  <a:lnTo>
                    <a:pt x="456272" y="760450"/>
                  </a:lnTo>
                  <a:lnTo>
                    <a:pt x="481685" y="953122"/>
                  </a:lnTo>
                  <a:lnTo>
                    <a:pt x="510057" y="1298854"/>
                  </a:lnTo>
                  <a:lnTo>
                    <a:pt x="538289" y="1665236"/>
                  </a:lnTo>
                  <a:lnTo>
                    <a:pt x="538873" y="1665135"/>
                  </a:lnTo>
                  <a:lnTo>
                    <a:pt x="578154" y="2042718"/>
                  </a:lnTo>
                  <a:lnTo>
                    <a:pt x="578154" y="2053323"/>
                  </a:lnTo>
                  <a:lnTo>
                    <a:pt x="579462" y="2055304"/>
                  </a:lnTo>
                  <a:lnTo>
                    <a:pt x="580555" y="2065782"/>
                  </a:lnTo>
                  <a:lnTo>
                    <a:pt x="593128" y="2062759"/>
                  </a:lnTo>
                  <a:lnTo>
                    <a:pt x="598271" y="2062759"/>
                  </a:lnTo>
                  <a:lnTo>
                    <a:pt x="896569" y="2062759"/>
                  </a:lnTo>
                  <a:lnTo>
                    <a:pt x="896569" y="2062480"/>
                  </a:lnTo>
                  <a:lnTo>
                    <a:pt x="965784" y="2062480"/>
                  </a:lnTo>
                  <a:lnTo>
                    <a:pt x="965784" y="2053590"/>
                  </a:lnTo>
                  <a:lnTo>
                    <a:pt x="965784" y="2029460"/>
                  </a:lnTo>
                  <a:lnTo>
                    <a:pt x="965784" y="20205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04835" y="4029759"/>
              <a:ext cx="431253" cy="360898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7706360" y="2235593"/>
              <a:ext cx="1360170" cy="2239645"/>
            </a:xfrm>
            <a:custGeom>
              <a:avLst/>
              <a:gdLst/>
              <a:ahLst/>
              <a:cxnLst/>
              <a:rect l="l" t="t" r="r" b="b"/>
              <a:pathLst>
                <a:path w="1360170" h="2239645">
                  <a:moveTo>
                    <a:pt x="1359623" y="2118703"/>
                  </a:moveTo>
                  <a:lnTo>
                    <a:pt x="1298117" y="2095347"/>
                  </a:lnTo>
                  <a:lnTo>
                    <a:pt x="1296123" y="2086356"/>
                  </a:lnTo>
                  <a:lnTo>
                    <a:pt x="1243584" y="2112988"/>
                  </a:lnTo>
                  <a:lnTo>
                    <a:pt x="1218234" y="2112988"/>
                  </a:lnTo>
                  <a:lnTo>
                    <a:pt x="1204391" y="2112988"/>
                  </a:lnTo>
                  <a:lnTo>
                    <a:pt x="1196822" y="2112988"/>
                  </a:lnTo>
                  <a:lnTo>
                    <a:pt x="1185329" y="2112988"/>
                  </a:lnTo>
                  <a:lnTo>
                    <a:pt x="1182979" y="2105799"/>
                  </a:lnTo>
                  <a:lnTo>
                    <a:pt x="1173467" y="2112988"/>
                  </a:lnTo>
                  <a:lnTo>
                    <a:pt x="1169123" y="2112988"/>
                  </a:lnTo>
                  <a:lnTo>
                    <a:pt x="1164704" y="2119630"/>
                  </a:lnTo>
                  <a:lnTo>
                    <a:pt x="1151699" y="2129459"/>
                  </a:lnTo>
                  <a:lnTo>
                    <a:pt x="1149007" y="2125345"/>
                  </a:lnTo>
                  <a:lnTo>
                    <a:pt x="1149007" y="2112988"/>
                  </a:lnTo>
                  <a:lnTo>
                    <a:pt x="1135164" y="2112988"/>
                  </a:lnTo>
                  <a:lnTo>
                    <a:pt x="1127048" y="2112988"/>
                  </a:lnTo>
                  <a:lnTo>
                    <a:pt x="1121321" y="2104263"/>
                  </a:lnTo>
                  <a:lnTo>
                    <a:pt x="1115580" y="2112988"/>
                  </a:lnTo>
                  <a:lnTo>
                    <a:pt x="1113751" y="2112988"/>
                  </a:lnTo>
                  <a:lnTo>
                    <a:pt x="1107478" y="2122411"/>
                  </a:lnTo>
                  <a:lnTo>
                    <a:pt x="1107478" y="2125319"/>
                  </a:lnTo>
                  <a:lnTo>
                    <a:pt x="1104722" y="2129510"/>
                  </a:lnTo>
                  <a:lnTo>
                    <a:pt x="1101204" y="2126843"/>
                  </a:lnTo>
                  <a:lnTo>
                    <a:pt x="1094409" y="2147582"/>
                  </a:lnTo>
                  <a:lnTo>
                    <a:pt x="1093635" y="2146389"/>
                  </a:lnTo>
                  <a:lnTo>
                    <a:pt x="1093635" y="2134031"/>
                  </a:lnTo>
                  <a:lnTo>
                    <a:pt x="1085494" y="2134031"/>
                  </a:lnTo>
                  <a:lnTo>
                    <a:pt x="1079792" y="2125345"/>
                  </a:lnTo>
                  <a:lnTo>
                    <a:pt x="1079792" y="2046820"/>
                  </a:lnTo>
                  <a:lnTo>
                    <a:pt x="1081824" y="2046325"/>
                  </a:lnTo>
                  <a:lnTo>
                    <a:pt x="1079792" y="2026793"/>
                  </a:lnTo>
                  <a:lnTo>
                    <a:pt x="1079792" y="2007476"/>
                  </a:lnTo>
                  <a:lnTo>
                    <a:pt x="1077772" y="2007476"/>
                  </a:lnTo>
                  <a:lnTo>
                    <a:pt x="1038072" y="1625714"/>
                  </a:lnTo>
                  <a:lnTo>
                    <a:pt x="998245" y="1162164"/>
                  </a:lnTo>
                  <a:lnTo>
                    <a:pt x="998943" y="1161961"/>
                  </a:lnTo>
                  <a:lnTo>
                    <a:pt x="968857" y="909891"/>
                  </a:lnTo>
                  <a:lnTo>
                    <a:pt x="968768" y="909599"/>
                  </a:lnTo>
                  <a:lnTo>
                    <a:pt x="956310" y="699020"/>
                  </a:lnTo>
                  <a:lnTo>
                    <a:pt x="957592" y="698627"/>
                  </a:lnTo>
                  <a:lnTo>
                    <a:pt x="955192" y="680326"/>
                  </a:lnTo>
                  <a:lnTo>
                    <a:pt x="955192" y="680110"/>
                  </a:lnTo>
                  <a:lnTo>
                    <a:pt x="955141" y="679907"/>
                  </a:lnTo>
                  <a:lnTo>
                    <a:pt x="941349" y="574103"/>
                  </a:lnTo>
                  <a:lnTo>
                    <a:pt x="941349" y="463765"/>
                  </a:lnTo>
                  <a:lnTo>
                    <a:pt x="946150" y="460133"/>
                  </a:lnTo>
                  <a:lnTo>
                    <a:pt x="941349" y="445541"/>
                  </a:lnTo>
                  <a:lnTo>
                    <a:pt x="941349" y="430136"/>
                  </a:lnTo>
                  <a:lnTo>
                    <a:pt x="936282" y="430136"/>
                  </a:lnTo>
                  <a:lnTo>
                    <a:pt x="927506" y="403453"/>
                  </a:lnTo>
                  <a:lnTo>
                    <a:pt x="927506" y="295427"/>
                  </a:lnTo>
                  <a:lnTo>
                    <a:pt x="932307" y="291795"/>
                  </a:lnTo>
                  <a:lnTo>
                    <a:pt x="927506" y="277215"/>
                  </a:lnTo>
                  <a:lnTo>
                    <a:pt x="927506" y="261226"/>
                  </a:lnTo>
                  <a:lnTo>
                    <a:pt x="922235" y="261226"/>
                  </a:lnTo>
                  <a:lnTo>
                    <a:pt x="913663" y="235153"/>
                  </a:lnTo>
                  <a:lnTo>
                    <a:pt x="913663" y="169164"/>
                  </a:lnTo>
                  <a:lnTo>
                    <a:pt x="918464" y="165531"/>
                  </a:lnTo>
                  <a:lnTo>
                    <a:pt x="913663" y="150952"/>
                  </a:lnTo>
                  <a:lnTo>
                    <a:pt x="913663" y="135496"/>
                  </a:lnTo>
                  <a:lnTo>
                    <a:pt x="908570" y="135496"/>
                  </a:lnTo>
                  <a:lnTo>
                    <a:pt x="899820" y="108889"/>
                  </a:lnTo>
                  <a:lnTo>
                    <a:pt x="899820" y="92875"/>
                  </a:lnTo>
                  <a:lnTo>
                    <a:pt x="885228" y="92875"/>
                  </a:lnTo>
                  <a:lnTo>
                    <a:pt x="885101" y="92849"/>
                  </a:lnTo>
                  <a:lnTo>
                    <a:pt x="872121" y="92875"/>
                  </a:lnTo>
                  <a:lnTo>
                    <a:pt x="872121" y="92316"/>
                  </a:lnTo>
                  <a:lnTo>
                    <a:pt x="802906" y="92316"/>
                  </a:lnTo>
                  <a:lnTo>
                    <a:pt x="349351" y="92316"/>
                  </a:lnTo>
                  <a:lnTo>
                    <a:pt x="349351" y="92875"/>
                  </a:lnTo>
                  <a:lnTo>
                    <a:pt x="266344" y="92875"/>
                  </a:lnTo>
                  <a:lnTo>
                    <a:pt x="243497" y="75603"/>
                  </a:lnTo>
                  <a:lnTo>
                    <a:pt x="235292" y="63131"/>
                  </a:lnTo>
                  <a:lnTo>
                    <a:pt x="226377" y="76682"/>
                  </a:lnTo>
                  <a:lnTo>
                    <a:pt x="226136" y="77038"/>
                  </a:lnTo>
                  <a:lnTo>
                    <a:pt x="216001" y="92456"/>
                  </a:lnTo>
                  <a:lnTo>
                    <a:pt x="206146" y="62293"/>
                  </a:lnTo>
                  <a:lnTo>
                    <a:pt x="205955" y="61950"/>
                  </a:lnTo>
                  <a:lnTo>
                    <a:pt x="196773" y="33883"/>
                  </a:lnTo>
                  <a:lnTo>
                    <a:pt x="199504" y="29743"/>
                  </a:lnTo>
                  <a:lnTo>
                    <a:pt x="189026" y="13855"/>
                  </a:lnTo>
                  <a:lnTo>
                    <a:pt x="188925" y="13627"/>
                  </a:lnTo>
                  <a:lnTo>
                    <a:pt x="181165" y="1905"/>
                  </a:lnTo>
                  <a:lnTo>
                    <a:pt x="181165" y="80695"/>
                  </a:lnTo>
                  <a:lnTo>
                    <a:pt x="179920" y="79743"/>
                  </a:lnTo>
                  <a:lnTo>
                    <a:pt x="179920" y="76911"/>
                  </a:lnTo>
                  <a:lnTo>
                    <a:pt x="181165" y="80695"/>
                  </a:lnTo>
                  <a:lnTo>
                    <a:pt x="181165" y="1905"/>
                  </a:lnTo>
                  <a:lnTo>
                    <a:pt x="179920" y="0"/>
                  </a:lnTo>
                  <a:lnTo>
                    <a:pt x="160350" y="29743"/>
                  </a:lnTo>
                  <a:lnTo>
                    <a:pt x="152234" y="29743"/>
                  </a:lnTo>
                  <a:lnTo>
                    <a:pt x="152234" y="50787"/>
                  </a:lnTo>
                  <a:lnTo>
                    <a:pt x="152234" y="87795"/>
                  </a:lnTo>
                  <a:lnTo>
                    <a:pt x="144208" y="112166"/>
                  </a:lnTo>
                  <a:lnTo>
                    <a:pt x="140220" y="111391"/>
                  </a:lnTo>
                  <a:lnTo>
                    <a:pt x="126326" y="280352"/>
                  </a:lnTo>
                  <a:lnTo>
                    <a:pt x="125984" y="280289"/>
                  </a:lnTo>
                  <a:lnTo>
                    <a:pt x="96964" y="721512"/>
                  </a:lnTo>
                  <a:lnTo>
                    <a:pt x="57619" y="1080338"/>
                  </a:lnTo>
                  <a:lnTo>
                    <a:pt x="56527" y="1080198"/>
                  </a:lnTo>
                  <a:lnTo>
                    <a:pt x="41605" y="1352334"/>
                  </a:lnTo>
                  <a:lnTo>
                    <a:pt x="16281" y="1564208"/>
                  </a:lnTo>
                  <a:lnTo>
                    <a:pt x="15100" y="1564043"/>
                  </a:lnTo>
                  <a:lnTo>
                    <a:pt x="0" y="1816481"/>
                  </a:lnTo>
                  <a:lnTo>
                    <a:pt x="609" y="1824786"/>
                  </a:lnTo>
                  <a:lnTo>
                    <a:pt x="3162" y="1831860"/>
                  </a:lnTo>
                  <a:lnTo>
                    <a:pt x="7277" y="1836953"/>
                  </a:lnTo>
                  <a:lnTo>
                    <a:pt x="12534" y="1839341"/>
                  </a:lnTo>
                  <a:lnTo>
                    <a:pt x="18008" y="1838426"/>
                  </a:lnTo>
                  <a:lnTo>
                    <a:pt x="22656" y="1834540"/>
                  </a:lnTo>
                  <a:lnTo>
                    <a:pt x="26009" y="1828292"/>
                  </a:lnTo>
                  <a:lnTo>
                    <a:pt x="27584" y="1820291"/>
                  </a:lnTo>
                  <a:lnTo>
                    <a:pt x="41376" y="1589709"/>
                  </a:lnTo>
                  <a:lnTo>
                    <a:pt x="71424" y="1338491"/>
                  </a:lnTo>
                  <a:lnTo>
                    <a:pt x="70154" y="1338148"/>
                  </a:lnTo>
                  <a:lnTo>
                    <a:pt x="82918" y="1105433"/>
                  </a:lnTo>
                  <a:lnTo>
                    <a:pt x="126631" y="706755"/>
                  </a:lnTo>
                  <a:lnTo>
                    <a:pt x="125755" y="706551"/>
                  </a:lnTo>
                  <a:lnTo>
                    <a:pt x="152209" y="304711"/>
                  </a:lnTo>
                  <a:lnTo>
                    <a:pt x="165646" y="141351"/>
                  </a:lnTo>
                  <a:lnTo>
                    <a:pt x="175539" y="111112"/>
                  </a:lnTo>
                  <a:lnTo>
                    <a:pt x="179920" y="104368"/>
                  </a:lnTo>
                  <a:lnTo>
                    <a:pt x="179920" y="97764"/>
                  </a:lnTo>
                  <a:lnTo>
                    <a:pt x="183337" y="87312"/>
                  </a:lnTo>
                  <a:lnTo>
                    <a:pt x="183553" y="88011"/>
                  </a:lnTo>
                  <a:lnTo>
                    <a:pt x="193763" y="119011"/>
                  </a:lnTo>
                  <a:lnTo>
                    <a:pt x="193763" y="125412"/>
                  </a:lnTo>
                  <a:lnTo>
                    <a:pt x="198031" y="131978"/>
                  </a:lnTo>
                  <a:lnTo>
                    <a:pt x="201422" y="142252"/>
                  </a:lnTo>
                  <a:lnTo>
                    <a:pt x="211035" y="134950"/>
                  </a:lnTo>
                  <a:lnTo>
                    <a:pt x="235292" y="134950"/>
                  </a:lnTo>
                  <a:lnTo>
                    <a:pt x="235292" y="122631"/>
                  </a:lnTo>
                  <a:lnTo>
                    <a:pt x="238023" y="118478"/>
                  </a:lnTo>
                  <a:lnTo>
                    <a:pt x="251142" y="128511"/>
                  </a:lnTo>
                  <a:lnTo>
                    <a:pt x="255346" y="134950"/>
                  </a:lnTo>
                  <a:lnTo>
                    <a:pt x="259600" y="134950"/>
                  </a:lnTo>
                  <a:lnTo>
                    <a:pt x="269176" y="142252"/>
                  </a:lnTo>
                  <a:lnTo>
                    <a:pt x="271551" y="134950"/>
                  </a:lnTo>
                  <a:lnTo>
                    <a:pt x="283032" y="134950"/>
                  </a:lnTo>
                  <a:lnTo>
                    <a:pt x="304520" y="134950"/>
                  </a:lnTo>
                  <a:lnTo>
                    <a:pt x="310794" y="134950"/>
                  </a:lnTo>
                  <a:lnTo>
                    <a:pt x="332206" y="134950"/>
                  </a:lnTo>
                  <a:lnTo>
                    <a:pt x="349338" y="134950"/>
                  </a:lnTo>
                  <a:lnTo>
                    <a:pt x="349338" y="135496"/>
                  </a:lnTo>
                  <a:lnTo>
                    <a:pt x="872121" y="135496"/>
                  </a:lnTo>
                  <a:lnTo>
                    <a:pt x="872121" y="134950"/>
                  </a:lnTo>
                  <a:lnTo>
                    <a:pt x="877366" y="134950"/>
                  </a:lnTo>
                  <a:lnTo>
                    <a:pt x="885977" y="161264"/>
                  </a:lnTo>
                  <a:lnTo>
                    <a:pt x="885977" y="239636"/>
                  </a:lnTo>
                  <a:lnTo>
                    <a:pt x="885977" y="241338"/>
                  </a:lnTo>
                  <a:lnTo>
                    <a:pt x="885964" y="241490"/>
                  </a:lnTo>
                  <a:lnTo>
                    <a:pt x="885977" y="251066"/>
                  </a:lnTo>
                  <a:lnTo>
                    <a:pt x="887895" y="251066"/>
                  </a:lnTo>
                  <a:lnTo>
                    <a:pt x="888911" y="254177"/>
                  </a:lnTo>
                  <a:lnTo>
                    <a:pt x="888911" y="261226"/>
                  </a:lnTo>
                  <a:lnTo>
                    <a:pt x="891222" y="261226"/>
                  </a:lnTo>
                  <a:lnTo>
                    <a:pt x="899820" y="287489"/>
                  </a:lnTo>
                  <a:lnTo>
                    <a:pt x="899820" y="408546"/>
                  </a:lnTo>
                  <a:lnTo>
                    <a:pt x="899820" y="409689"/>
                  </a:lnTo>
                  <a:lnTo>
                    <a:pt x="899807" y="409841"/>
                  </a:lnTo>
                  <a:lnTo>
                    <a:pt x="899820" y="419976"/>
                  </a:lnTo>
                  <a:lnTo>
                    <a:pt x="901915" y="419976"/>
                  </a:lnTo>
                  <a:lnTo>
                    <a:pt x="903135" y="423684"/>
                  </a:lnTo>
                  <a:lnTo>
                    <a:pt x="903135" y="430136"/>
                  </a:lnTo>
                  <a:lnTo>
                    <a:pt x="905243" y="430136"/>
                  </a:lnTo>
                  <a:lnTo>
                    <a:pt x="913663" y="455841"/>
                  </a:lnTo>
                  <a:lnTo>
                    <a:pt x="913663" y="577456"/>
                  </a:lnTo>
                  <a:lnTo>
                    <a:pt x="913663" y="588886"/>
                  </a:lnTo>
                  <a:lnTo>
                    <a:pt x="914869" y="588886"/>
                  </a:lnTo>
                  <a:lnTo>
                    <a:pt x="927544" y="684834"/>
                  </a:lnTo>
                  <a:lnTo>
                    <a:pt x="942644" y="936269"/>
                  </a:lnTo>
                  <a:lnTo>
                    <a:pt x="943787" y="936117"/>
                  </a:lnTo>
                  <a:lnTo>
                    <a:pt x="969276" y="1148486"/>
                  </a:lnTo>
                  <a:lnTo>
                    <a:pt x="1012418" y="1652600"/>
                  </a:lnTo>
                  <a:lnTo>
                    <a:pt x="1012850" y="1652524"/>
                  </a:lnTo>
                  <a:lnTo>
                    <a:pt x="1052106" y="2029828"/>
                  </a:lnTo>
                  <a:lnTo>
                    <a:pt x="1052106" y="2134476"/>
                  </a:lnTo>
                  <a:lnTo>
                    <a:pt x="1052106" y="2145906"/>
                  </a:lnTo>
                  <a:lnTo>
                    <a:pt x="1054849" y="2145906"/>
                  </a:lnTo>
                  <a:lnTo>
                    <a:pt x="1055243" y="2146795"/>
                  </a:lnTo>
                  <a:lnTo>
                    <a:pt x="1055243" y="2154796"/>
                  </a:lnTo>
                  <a:lnTo>
                    <a:pt x="1060030" y="2154796"/>
                  </a:lnTo>
                  <a:lnTo>
                    <a:pt x="1065949" y="2163800"/>
                  </a:lnTo>
                  <a:lnTo>
                    <a:pt x="1065949" y="2218194"/>
                  </a:lnTo>
                  <a:lnTo>
                    <a:pt x="1065949" y="2229815"/>
                  </a:lnTo>
                  <a:lnTo>
                    <a:pt x="1072222" y="2239238"/>
                  </a:lnTo>
                  <a:lnTo>
                    <a:pt x="1079792" y="2239238"/>
                  </a:lnTo>
                  <a:lnTo>
                    <a:pt x="1087361" y="2239238"/>
                  </a:lnTo>
                  <a:lnTo>
                    <a:pt x="1093635" y="2229815"/>
                  </a:lnTo>
                  <a:lnTo>
                    <a:pt x="1093635" y="2226894"/>
                  </a:lnTo>
                  <a:lnTo>
                    <a:pt x="1102664" y="2213165"/>
                  </a:lnTo>
                  <a:lnTo>
                    <a:pt x="1113205" y="2197150"/>
                  </a:lnTo>
                  <a:lnTo>
                    <a:pt x="1110475" y="2193010"/>
                  </a:lnTo>
                  <a:lnTo>
                    <a:pt x="1118946" y="2167369"/>
                  </a:lnTo>
                  <a:lnTo>
                    <a:pt x="1127036" y="2155075"/>
                  </a:lnTo>
                  <a:lnTo>
                    <a:pt x="1129436" y="2155075"/>
                  </a:lnTo>
                  <a:lnTo>
                    <a:pt x="1149007" y="2184844"/>
                  </a:lnTo>
                  <a:lnTo>
                    <a:pt x="1157122" y="2172500"/>
                  </a:lnTo>
                  <a:lnTo>
                    <a:pt x="1180020" y="2155075"/>
                  </a:lnTo>
                  <a:lnTo>
                    <a:pt x="1196822" y="2155075"/>
                  </a:lnTo>
                  <a:lnTo>
                    <a:pt x="1218234" y="2155075"/>
                  </a:lnTo>
                  <a:lnTo>
                    <a:pt x="1259763" y="2155075"/>
                  </a:lnTo>
                  <a:lnTo>
                    <a:pt x="1259763" y="2149233"/>
                  </a:lnTo>
                  <a:lnTo>
                    <a:pt x="1288021" y="2134895"/>
                  </a:lnTo>
                  <a:lnTo>
                    <a:pt x="1352981" y="2159558"/>
                  </a:lnTo>
                  <a:lnTo>
                    <a:pt x="1359623" y="211870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980106" y="2244280"/>
              <a:ext cx="1539240" cy="2153920"/>
            </a:xfrm>
            <a:custGeom>
              <a:avLst/>
              <a:gdLst/>
              <a:ahLst/>
              <a:cxnLst/>
              <a:rect l="l" t="t" r="r" b="b"/>
              <a:pathLst>
                <a:path w="1539240" h="2153920">
                  <a:moveTo>
                    <a:pt x="1538960" y="1026617"/>
                  </a:moveTo>
                  <a:lnTo>
                    <a:pt x="1508683" y="795502"/>
                  </a:lnTo>
                  <a:lnTo>
                    <a:pt x="1496402" y="627113"/>
                  </a:lnTo>
                  <a:lnTo>
                    <a:pt x="1497418" y="626808"/>
                  </a:lnTo>
                  <a:lnTo>
                    <a:pt x="1495082" y="608888"/>
                  </a:lnTo>
                  <a:lnTo>
                    <a:pt x="1495018" y="608012"/>
                  </a:lnTo>
                  <a:lnTo>
                    <a:pt x="1494891" y="607428"/>
                  </a:lnTo>
                  <a:lnTo>
                    <a:pt x="1481175" y="502208"/>
                  </a:lnTo>
                  <a:lnTo>
                    <a:pt x="1481175" y="372833"/>
                  </a:lnTo>
                  <a:lnTo>
                    <a:pt x="1484871" y="370928"/>
                  </a:lnTo>
                  <a:lnTo>
                    <a:pt x="1481175" y="354139"/>
                  </a:lnTo>
                  <a:lnTo>
                    <a:pt x="1481175" y="336359"/>
                  </a:lnTo>
                  <a:lnTo>
                    <a:pt x="1477251" y="336359"/>
                  </a:lnTo>
                  <a:lnTo>
                    <a:pt x="1467332" y="291236"/>
                  </a:lnTo>
                  <a:lnTo>
                    <a:pt x="1467332" y="244652"/>
                  </a:lnTo>
                  <a:lnTo>
                    <a:pt x="1472133" y="241020"/>
                  </a:lnTo>
                  <a:lnTo>
                    <a:pt x="1467332" y="226428"/>
                  </a:lnTo>
                  <a:lnTo>
                    <a:pt x="1467332" y="210439"/>
                  </a:lnTo>
                  <a:lnTo>
                    <a:pt x="1462062" y="210439"/>
                  </a:lnTo>
                  <a:lnTo>
                    <a:pt x="1453489" y="184340"/>
                  </a:lnTo>
                  <a:lnTo>
                    <a:pt x="1453489" y="126263"/>
                  </a:lnTo>
                  <a:lnTo>
                    <a:pt x="1453489" y="84188"/>
                  </a:lnTo>
                  <a:lnTo>
                    <a:pt x="1453489" y="83629"/>
                  </a:lnTo>
                  <a:lnTo>
                    <a:pt x="1425803" y="83629"/>
                  </a:lnTo>
                  <a:lnTo>
                    <a:pt x="1425803" y="84188"/>
                  </a:lnTo>
                  <a:lnTo>
                    <a:pt x="1411960" y="84188"/>
                  </a:lnTo>
                  <a:lnTo>
                    <a:pt x="1411960" y="83629"/>
                  </a:lnTo>
                  <a:lnTo>
                    <a:pt x="1342732" y="83629"/>
                  </a:lnTo>
                  <a:lnTo>
                    <a:pt x="889177" y="83629"/>
                  </a:lnTo>
                  <a:lnTo>
                    <a:pt x="889177" y="84188"/>
                  </a:lnTo>
                  <a:lnTo>
                    <a:pt x="806259" y="84188"/>
                  </a:lnTo>
                  <a:lnTo>
                    <a:pt x="783234" y="66776"/>
                  </a:lnTo>
                  <a:lnTo>
                    <a:pt x="775131" y="54444"/>
                  </a:lnTo>
                  <a:lnTo>
                    <a:pt x="766241" y="67932"/>
                  </a:lnTo>
                  <a:lnTo>
                    <a:pt x="766089" y="68072"/>
                  </a:lnTo>
                  <a:lnTo>
                    <a:pt x="765848" y="68554"/>
                  </a:lnTo>
                  <a:lnTo>
                    <a:pt x="755853" y="83731"/>
                  </a:lnTo>
                  <a:lnTo>
                    <a:pt x="752233" y="72694"/>
                  </a:lnTo>
                  <a:lnTo>
                    <a:pt x="745959" y="53606"/>
                  </a:lnTo>
                  <a:lnTo>
                    <a:pt x="733602" y="16040"/>
                  </a:lnTo>
                  <a:lnTo>
                    <a:pt x="733602" y="12"/>
                  </a:lnTo>
                  <a:lnTo>
                    <a:pt x="718947" y="12"/>
                  </a:lnTo>
                  <a:lnTo>
                    <a:pt x="705904" y="12"/>
                  </a:lnTo>
                  <a:lnTo>
                    <a:pt x="705904" y="22225"/>
                  </a:lnTo>
                  <a:lnTo>
                    <a:pt x="705891" y="22377"/>
                  </a:lnTo>
                  <a:lnTo>
                    <a:pt x="705904" y="33413"/>
                  </a:lnTo>
                  <a:lnTo>
                    <a:pt x="700176" y="42100"/>
                  </a:lnTo>
                  <a:lnTo>
                    <a:pt x="692061" y="42100"/>
                  </a:lnTo>
                  <a:lnTo>
                    <a:pt x="692061" y="124117"/>
                  </a:lnTo>
                  <a:lnTo>
                    <a:pt x="680631" y="228727"/>
                  </a:lnTo>
                  <a:lnTo>
                    <a:pt x="680440" y="228676"/>
                  </a:lnTo>
                  <a:lnTo>
                    <a:pt x="678522" y="248094"/>
                  </a:lnTo>
                  <a:lnTo>
                    <a:pt x="678408" y="249161"/>
                  </a:lnTo>
                  <a:lnTo>
                    <a:pt x="638860" y="650189"/>
                  </a:lnTo>
                  <a:lnTo>
                    <a:pt x="638352" y="650100"/>
                  </a:lnTo>
                  <a:lnTo>
                    <a:pt x="609003" y="1049909"/>
                  </a:lnTo>
                  <a:lnTo>
                    <a:pt x="583603" y="1281950"/>
                  </a:lnTo>
                  <a:lnTo>
                    <a:pt x="582599" y="1281798"/>
                  </a:lnTo>
                  <a:lnTo>
                    <a:pt x="567474" y="1534236"/>
                  </a:lnTo>
                  <a:lnTo>
                    <a:pt x="567512" y="1534756"/>
                  </a:lnTo>
                  <a:lnTo>
                    <a:pt x="553618" y="1723199"/>
                  </a:lnTo>
                  <a:lnTo>
                    <a:pt x="528345" y="1914969"/>
                  </a:lnTo>
                  <a:lnTo>
                    <a:pt x="525932" y="1914969"/>
                  </a:lnTo>
                  <a:lnTo>
                    <a:pt x="525932" y="2053501"/>
                  </a:lnTo>
                  <a:lnTo>
                    <a:pt x="520204" y="2062213"/>
                  </a:lnTo>
                  <a:lnTo>
                    <a:pt x="512089" y="2062213"/>
                  </a:lnTo>
                  <a:lnTo>
                    <a:pt x="512089" y="2091245"/>
                  </a:lnTo>
                  <a:lnTo>
                    <a:pt x="510501" y="2090026"/>
                  </a:lnTo>
                  <a:lnTo>
                    <a:pt x="509143" y="2079523"/>
                  </a:lnTo>
                  <a:lnTo>
                    <a:pt x="428980" y="2103894"/>
                  </a:lnTo>
                  <a:lnTo>
                    <a:pt x="371589" y="2086432"/>
                  </a:lnTo>
                  <a:lnTo>
                    <a:pt x="370700" y="2079523"/>
                  </a:lnTo>
                  <a:lnTo>
                    <a:pt x="357047" y="2083676"/>
                  </a:lnTo>
                  <a:lnTo>
                    <a:pt x="289521" y="2104199"/>
                  </a:lnTo>
                  <a:lnTo>
                    <a:pt x="221361" y="2104199"/>
                  </a:lnTo>
                  <a:lnTo>
                    <a:pt x="197053" y="2104199"/>
                  </a:lnTo>
                  <a:lnTo>
                    <a:pt x="152146" y="2104199"/>
                  </a:lnTo>
                  <a:lnTo>
                    <a:pt x="127838" y="2104199"/>
                  </a:lnTo>
                  <a:lnTo>
                    <a:pt x="70561" y="2104199"/>
                  </a:lnTo>
                  <a:lnTo>
                    <a:pt x="17030" y="2083866"/>
                  </a:lnTo>
                  <a:lnTo>
                    <a:pt x="0" y="2107539"/>
                  </a:lnTo>
                  <a:lnTo>
                    <a:pt x="1841" y="2115121"/>
                  </a:lnTo>
                  <a:lnTo>
                    <a:pt x="5422" y="2121128"/>
                  </a:lnTo>
                  <a:lnTo>
                    <a:pt x="10375" y="2124722"/>
                  </a:lnTo>
                  <a:lnTo>
                    <a:pt x="58369" y="2142960"/>
                  </a:lnTo>
                  <a:lnTo>
                    <a:pt x="58369" y="2146109"/>
                  </a:lnTo>
                  <a:lnTo>
                    <a:pt x="66687" y="2146109"/>
                  </a:lnTo>
                  <a:lnTo>
                    <a:pt x="79235" y="2150872"/>
                  </a:lnTo>
                  <a:lnTo>
                    <a:pt x="79997" y="2146109"/>
                  </a:lnTo>
                  <a:lnTo>
                    <a:pt x="304431" y="2146109"/>
                  </a:lnTo>
                  <a:lnTo>
                    <a:pt x="304431" y="2142591"/>
                  </a:lnTo>
                  <a:lnTo>
                    <a:pt x="359778" y="2125751"/>
                  </a:lnTo>
                  <a:lnTo>
                    <a:pt x="439915" y="2150110"/>
                  </a:lnTo>
                  <a:lnTo>
                    <a:pt x="440804" y="2143226"/>
                  </a:lnTo>
                  <a:lnTo>
                    <a:pt x="496239" y="2126361"/>
                  </a:lnTo>
                  <a:lnTo>
                    <a:pt x="513956" y="2139772"/>
                  </a:lnTo>
                  <a:lnTo>
                    <a:pt x="518363" y="2146389"/>
                  </a:lnTo>
                  <a:lnTo>
                    <a:pt x="522706" y="2146389"/>
                  </a:lnTo>
                  <a:lnTo>
                    <a:pt x="532206" y="2153564"/>
                  </a:lnTo>
                  <a:lnTo>
                    <a:pt x="535597" y="2143226"/>
                  </a:lnTo>
                  <a:lnTo>
                    <a:pt x="539775" y="2136952"/>
                  </a:lnTo>
                  <a:lnTo>
                    <a:pt x="539775" y="2130552"/>
                  </a:lnTo>
                  <a:lnTo>
                    <a:pt x="544576" y="2115947"/>
                  </a:lnTo>
                  <a:lnTo>
                    <a:pt x="539775" y="2112302"/>
                  </a:lnTo>
                  <a:lnTo>
                    <a:pt x="539775" y="2091969"/>
                  </a:lnTo>
                  <a:lnTo>
                    <a:pt x="545084" y="2083879"/>
                  </a:lnTo>
                  <a:lnTo>
                    <a:pt x="550303" y="2083879"/>
                  </a:lnTo>
                  <a:lnTo>
                    <a:pt x="550303" y="2075967"/>
                  </a:lnTo>
                  <a:lnTo>
                    <a:pt x="551776" y="2073719"/>
                  </a:lnTo>
                  <a:lnTo>
                    <a:pt x="553618" y="2073719"/>
                  </a:lnTo>
                  <a:lnTo>
                    <a:pt x="553618" y="2070938"/>
                  </a:lnTo>
                  <a:lnTo>
                    <a:pt x="559346" y="2062213"/>
                  </a:lnTo>
                  <a:lnTo>
                    <a:pt x="553618" y="2053501"/>
                  </a:lnTo>
                  <a:lnTo>
                    <a:pt x="553618" y="1938731"/>
                  </a:lnTo>
                  <a:lnTo>
                    <a:pt x="581139" y="1728647"/>
                  </a:lnTo>
                  <a:lnTo>
                    <a:pt x="581317" y="1727860"/>
                  </a:lnTo>
                  <a:lnTo>
                    <a:pt x="581393" y="1726704"/>
                  </a:lnTo>
                  <a:lnTo>
                    <a:pt x="583717" y="1709026"/>
                  </a:lnTo>
                  <a:lnTo>
                    <a:pt x="582701" y="1708721"/>
                  </a:lnTo>
                  <a:lnTo>
                    <a:pt x="595122" y="1538224"/>
                  </a:lnTo>
                  <a:lnTo>
                    <a:pt x="595160" y="1538046"/>
                  </a:lnTo>
                  <a:lnTo>
                    <a:pt x="595249" y="1536484"/>
                  </a:lnTo>
                  <a:lnTo>
                    <a:pt x="596633" y="1517535"/>
                  </a:lnTo>
                  <a:lnTo>
                    <a:pt x="596366" y="1517497"/>
                  </a:lnTo>
                  <a:lnTo>
                    <a:pt x="608761" y="1308328"/>
                  </a:lnTo>
                  <a:lnTo>
                    <a:pt x="608812" y="1308125"/>
                  </a:lnTo>
                  <a:lnTo>
                    <a:pt x="636447" y="1055509"/>
                  </a:lnTo>
                  <a:lnTo>
                    <a:pt x="636689" y="1054404"/>
                  </a:lnTo>
                  <a:lnTo>
                    <a:pt x="636917" y="1051179"/>
                  </a:lnTo>
                  <a:lnTo>
                    <a:pt x="638721" y="1034757"/>
                  </a:lnTo>
                  <a:lnTo>
                    <a:pt x="638124" y="1034618"/>
                  </a:lnTo>
                  <a:lnTo>
                    <a:pt x="664476" y="673595"/>
                  </a:lnTo>
                  <a:lnTo>
                    <a:pt x="705650" y="256184"/>
                  </a:lnTo>
                  <a:lnTo>
                    <a:pt x="705726" y="255892"/>
                  </a:lnTo>
                  <a:lnTo>
                    <a:pt x="718388" y="139839"/>
                  </a:lnTo>
                  <a:lnTo>
                    <a:pt x="719759" y="137769"/>
                  </a:lnTo>
                  <a:lnTo>
                    <a:pt x="719759" y="127381"/>
                  </a:lnTo>
                  <a:lnTo>
                    <a:pt x="721779" y="108877"/>
                  </a:lnTo>
                  <a:lnTo>
                    <a:pt x="719759" y="108381"/>
                  </a:lnTo>
                  <a:lnTo>
                    <a:pt x="719759" y="71843"/>
                  </a:lnTo>
                  <a:lnTo>
                    <a:pt x="720509" y="70700"/>
                  </a:lnTo>
                  <a:lnTo>
                    <a:pt x="727316" y="91478"/>
                  </a:lnTo>
                  <a:lnTo>
                    <a:pt x="733602" y="110477"/>
                  </a:lnTo>
                  <a:lnTo>
                    <a:pt x="733602" y="116725"/>
                  </a:lnTo>
                  <a:lnTo>
                    <a:pt x="737679" y="122948"/>
                  </a:lnTo>
                  <a:lnTo>
                    <a:pt x="741172" y="133565"/>
                  </a:lnTo>
                  <a:lnTo>
                    <a:pt x="750849" y="126263"/>
                  </a:lnTo>
                  <a:lnTo>
                    <a:pt x="775131" y="126263"/>
                  </a:lnTo>
                  <a:lnTo>
                    <a:pt x="775131" y="113919"/>
                  </a:lnTo>
                  <a:lnTo>
                    <a:pt x="777836" y="109816"/>
                  </a:lnTo>
                  <a:lnTo>
                    <a:pt x="791006" y="119837"/>
                  </a:lnTo>
                  <a:lnTo>
                    <a:pt x="795248" y="126263"/>
                  </a:lnTo>
                  <a:lnTo>
                    <a:pt x="799477" y="126263"/>
                  </a:lnTo>
                  <a:lnTo>
                    <a:pt x="809091" y="133565"/>
                  </a:lnTo>
                  <a:lnTo>
                    <a:pt x="811466" y="126263"/>
                  </a:lnTo>
                  <a:lnTo>
                    <a:pt x="822934" y="126263"/>
                  </a:lnTo>
                  <a:lnTo>
                    <a:pt x="844346" y="126263"/>
                  </a:lnTo>
                  <a:lnTo>
                    <a:pt x="850620" y="126263"/>
                  </a:lnTo>
                  <a:lnTo>
                    <a:pt x="872032" y="126263"/>
                  </a:lnTo>
                  <a:lnTo>
                    <a:pt x="889177" y="126263"/>
                  </a:lnTo>
                  <a:lnTo>
                    <a:pt x="889177" y="126809"/>
                  </a:lnTo>
                  <a:lnTo>
                    <a:pt x="1411960" y="126809"/>
                  </a:lnTo>
                  <a:lnTo>
                    <a:pt x="1411960" y="126263"/>
                  </a:lnTo>
                  <a:lnTo>
                    <a:pt x="1425803" y="126263"/>
                  </a:lnTo>
                  <a:lnTo>
                    <a:pt x="1425803" y="189039"/>
                  </a:lnTo>
                  <a:lnTo>
                    <a:pt x="1425803" y="190576"/>
                  </a:lnTo>
                  <a:lnTo>
                    <a:pt x="1425790" y="190728"/>
                  </a:lnTo>
                  <a:lnTo>
                    <a:pt x="1425803" y="200469"/>
                  </a:lnTo>
                  <a:lnTo>
                    <a:pt x="1427772" y="200469"/>
                  </a:lnTo>
                  <a:lnTo>
                    <a:pt x="1428864" y="203784"/>
                  </a:lnTo>
                  <a:lnTo>
                    <a:pt x="1428864" y="210629"/>
                  </a:lnTo>
                  <a:lnTo>
                    <a:pt x="1431099" y="210629"/>
                  </a:lnTo>
                  <a:lnTo>
                    <a:pt x="1439646" y="236728"/>
                  </a:lnTo>
                  <a:lnTo>
                    <a:pt x="1439646" y="294614"/>
                  </a:lnTo>
                  <a:lnTo>
                    <a:pt x="1439646" y="306120"/>
                  </a:lnTo>
                  <a:lnTo>
                    <a:pt x="1442326" y="310210"/>
                  </a:lnTo>
                  <a:lnTo>
                    <a:pt x="1453489" y="360921"/>
                  </a:lnTo>
                  <a:lnTo>
                    <a:pt x="1453489" y="505269"/>
                  </a:lnTo>
                  <a:lnTo>
                    <a:pt x="1453489" y="516699"/>
                  </a:lnTo>
                  <a:lnTo>
                    <a:pt x="1454658" y="516699"/>
                  </a:lnTo>
                  <a:lnTo>
                    <a:pt x="1467332" y="612660"/>
                  </a:lnTo>
                  <a:lnTo>
                    <a:pt x="1481366" y="803008"/>
                  </a:lnTo>
                  <a:lnTo>
                    <a:pt x="1481366" y="803846"/>
                  </a:lnTo>
                  <a:lnTo>
                    <a:pt x="1481505" y="804989"/>
                  </a:lnTo>
                  <a:lnTo>
                    <a:pt x="1482839" y="822921"/>
                  </a:lnTo>
                  <a:lnTo>
                    <a:pt x="1483855" y="822756"/>
                  </a:lnTo>
                  <a:lnTo>
                    <a:pt x="1511820" y="1034757"/>
                  </a:lnTo>
                  <a:lnTo>
                    <a:pt x="1538960" y="1026617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0461473" y="3023158"/>
              <a:ext cx="154305" cy="1350010"/>
            </a:xfrm>
            <a:custGeom>
              <a:avLst/>
              <a:gdLst/>
              <a:ahLst/>
              <a:cxnLst/>
              <a:rect l="l" t="t" r="r" b="b"/>
              <a:pathLst>
                <a:path w="154304" h="1350010">
                  <a:moveTo>
                    <a:pt x="154127" y="1342923"/>
                  </a:moveTo>
                  <a:lnTo>
                    <a:pt x="110375" y="922324"/>
                  </a:lnTo>
                  <a:lnTo>
                    <a:pt x="84289" y="586193"/>
                  </a:lnTo>
                  <a:lnTo>
                    <a:pt x="84543" y="586143"/>
                  </a:lnTo>
                  <a:lnTo>
                    <a:pt x="56603" y="248043"/>
                  </a:lnTo>
                  <a:lnTo>
                    <a:pt x="57594" y="247738"/>
                  </a:lnTo>
                  <a:lnTo>
                    <a:pt x="27317" y="16548"/>
                  </a:lnTo>
                  <a:lnTo>
                    <a:pt x="10883" y="0"/>
                  </a:lnTo>
                  <a:lnTo>
                    <a:pt x="5867" y="3352"/>
                  </a:lnTo>
                  <a:lnTo>
                    <a:pt x="2120" y="9118"/>
                  </a:lnTo>
                  <a:lnTo>
                    <a:pt x="38" y="16573"/>
                  </a:lnTo>
                  <a:lnTo>
                    <a:pt x="0" y="24968"/>
                  </a:lnTo>
                  <a:lnTo>
                    <a:pt x="27940" y="236816"/>
                  </a:lnTo>
                  <a:lnTo>
                    <a:pt x="56311" y="582549"/>
                  </a:lnTo>
                  <a:lnTo>
                    <a:pt x="84543" y="948944"/>
                  </a:lnTo>
                  <a:lnTo>
                    <a:pt x="85128" y="948842"/>
                  </a:lnTo>
                  <a:lnTo>
                    <a:pt x="126809" y="1349489"/>
                  </a:lnTo>
                  <a:lnTo>
                    <a:pt x="154127" y="134292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85887" y="4323040"/>
              <a:ext cx="390034" cy="139471"/>
            </a:xfrm>
            <a:prstGeom prst="rect">
              <a:avLst/>
            </a:prstGeom>
          </p:spPr>
        </p:pic>
      </p:grpSp>
      <p:pic>
        <p:nvPicPr>
          <p:cNvPr id="75" name="object 7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28271" y="4522806"/>
            <a:ext cx="80183" cy="184924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985338" y="4523564"/>
            <a:ext cx="83875" cy="184166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49495" y="4522806"/>
            <a:ext cx="80034" cy="188067"/>
          </a:xfrm>
          <a:prstGeom prst="rect">
            <a:avLst/>
          </a:prstGeom>
        </p:spPr>
      </p:pic>
      <p:pic>
        <p:nvPicPr>
          <p:cNvPr id="78" name="object 7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723764" y="4522806"/>
            <a:ext cx="79910" cy="188067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053807" y="4522806"/>
            <a:ext cx="164468" cy="188067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13754" y="4522806"/>
            <a:ext cx="163729" cy="184924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787544" y="4522806"/>
            <a:ext cx="164468" cy="184924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147491" y="4522806"/>
            <a:ext cx="164837" cy="188067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507439" y="4522806"/>
            <a:ext cx="165189" cy="188067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425495" y="3282962"/>
            <a:ext cx="129876" cy="180602"/>
          </a:xfrm>
          <a:prstGeom prst="rect">
            <a:avLst/>
          </a:prstGeom>
        </p:spPr>
      </p:pic>
      <p:grpSp>
        <p:nvGrpSpPr>
          <p:cNvPr id="85" name="object 85" descr=""/>
          <p:cNvGrpSpPr/>
          <p:nvPr/>
        </p:nvGrpSpPr>
        <p:grpSpPr>
          <a:xfrm>
            <a:off x="8564648" y="4832350"/>
            <a:ext cx="1287780" cy="673735"/>
            <a:chOff x="8564648" y="4832350"/>
            <a:chExt cx="1287780" cy="673735"/>
          </a:xfrm>
        </p:grpSpPr>
        <p:sp>
          <p:nvSpPr>
            <p:cNvPr id="86" name="object 86" descr=""/>
            <p:cNvSpPr/>
            <p:nvPr/>
          </p:nvSpPr>
          <p:spPr>
            <a:xfrm>
              <a:off x="8578492" y="4853600"/>
              <a:ext cx="1259840" cy="631825"/>
            </a:xfrm>
            <a:custGeom>
              <a:avLst/>
              <a:gdLst/>
              <a:ahLst/>
              <a:cxnLst/>
              <a:rect l="l" t="t" r="r" b="b"/>
              <a:pathLst>
                <a:path w="1259840" h="631825">
                  <a:moveTo>
                    <a:pt x="1259813" y="0"/>
                  </a:moveTo>
                  <a:lnTo>
                    <a:pt x="0" y="0"/>
                  </a:lnTo>
                  <a:lnTo>
                    <a:pt x="0" y="631285"/>
                  </a:lnTo>
                  <a:lnTo>
                    <a:pt x="1259813" y="631285"/>
                  </a:lnTo>
                  <a:lnTo>
                    <a:pt x="1259813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8578481" y="4979669"/>
              <a:ext cx="692785" cy="41910"/>
            </a:xfrm>
            <a:custGeom>
              <a:avLst/>
              <a:gdLst/>
              <a:ahLst/>
              <a:cxnLst/>
              <a:rect l="l" t="t" r="r" b="b"/>
              <a:pathLst>
                <a:path w="692784" h="41910">
                  <a:moveTo>
                    <a:pt x="692213" y="0"/>
                  </a:moveTo>
                  <a:lnTo>
                    <a:pt x="3022" y="0"/>
                  </a:lnTo>
                  <a:lnTo>
                    <a:pt x="3022" y="10160"/>
                  </a:lnTo>
                  <a:lnTo>
                    <a:pt x="0" y="10160"/>
                  </a:lnTo>
                  <a:lnTo>
                    <a:pt x="0" y="33020"/>
                  </a:lnTo>
                  <a:lnTo>
                    <a:pt x="3086" y="33020"/>
                  </a:lnTo>
                  <a:lnTo>
                    <a:pt x="3086" y="41910"/>
                  </a:lnTo>
                  <a:lnTo>
                    <a:pt x="692213" y="41910"/>
                  </a:lnTo>
                  <a:lnTo>
                    <a:pt x="692213" y="33020"/>
                  </a:lnTo>
                  <a:lnTo>
                    <a:pt x="692213" y="10160"/>
                  </a:lnTo>
                  <a:lnTo>
                    <a:pt x="6922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330873" y="4913699"/>
              <a:ext cx="466090" cy="185420"/>
            </a:xfrm>
            <a:custGeom>
              <a:avLst/>
              <a:gdLst/>
              <a:ahLst/>
              <a:cxnLst/>
              <a:rect l="l" t="t" r="r" b="b"/>
              <a:pathLst>
                <a:path w="466090" h="185420">
                  <a:moveTo>
                    <a:pt x="70189" y="20509"/>
                  </a:moveTo>
                  <a:lnTo>
                    <a:pt x="47439" y="20509"/>
                  </a:lnTo>
                  <a:lnTo>
                    <a:pt x="52792" y="23483"/>
                  </a:lnTo>
                  <a:lnTo>
                    <a:pt x="60914" y="35463"/>
                  </a:lnTo>
                  <a:lnTo>
                    <a:pt x="62945" y="42786"/>
                  </a:lnTo>
                  <a:lnTo>
                    <a:pt x="62913" y="51988"/>
                  </a:lnTo>
                  <a:lnTo>
                    <a:pt x="62529" y="57835"/>
                  </a:lnTo>
                  <a:lnTo>
                    <a:pt x="46331" y="94401"/>
                  </a:lnTo>
                  <a:lnTo>
                    <a:pt x="24423" y="123301"/>
                  </a:lnTo>
                  <a:lnTo>
                    <a:pt x="19335" y="130300"/>
                  </a:lnTo>
                  <a:lnTo>
                    <a:pt x="1845" y="166743"/>
                  </a:lnTo>
                  <a:lnTo>
                    <a:pt x="0" y="176702"/>
                  </a:lnTo>
                  <a:lnTo>
                    <a:pt x="184" y="182006"/>
                  </a:lnTo>
                  <a:lnTo>
                    <a:pt x="78080" y="182006"/>
                  </a:lnTo>
                  <a:lnTo>
                    <a:pt x="78080" y="160878"/>
                  </a:lnTo>
                  <a:lnTo>
                    <a:pt x="20304" y="160878"/>
                  </a:lnTo>
                  <a:lnTo>
                    <a:pt x="21781" y="156894"/>
                  </a:lnTo>
                  <a:lnTo>
                    <a:pt x="50314" y="116972"/>
                  </a:lnTo>
                  <a:lnTo>
                    <a:pt x="56460" y="108566"/>
                  </a:lnTo>
                  <a:lnTo>
                    <a:pt x="76788" y="66186"/>
                  </a:lnTo>
                  <a:lnTo>
                    <a:pt x="77896" y="59143"/>
                  </a:lnTo>
                  <a:lnTo>
                    <a:pt x="77867" y="51512"/>
                  </a:lnTo>
                  <a:lnTo>
                    <a:pt x="77273" y="41855"/>
                  </a:lnTo>
                  <a:lnTo>
                    <a:pt x="75404" y="32580"/>
                  </a:lnTo>
                  <a:lnTo>
                    <a:pt x="72289" y="24157"/>
                  </a:lnTo>
                  <a:lnTo>
                    <a:pt x="70189" y="20509"/>
                  </a:lnTo>
                  <a:close/>
                </a:path>
                <a:path w="466090" h="185420">
                  <a:moveTo>
                    <a:pt x="41163" y="2299"/>
                  </a:moveTo>
                  <a:lnTo>
                    <a:pt x="6529" y="31809"/>
                  </a:lnTo>
                  <a:lnTo>
                    <a:pt x="2954" y="54065"/>
                  </a:lnTo>
                  <a:lnTo>
                    <a:pt x="17720" y="56394"/>
                  </a:lnTo>
                  <a:lnTo>
                    <a:pt x="18210" y="48430"/>
                  </a:lnTo>
                  <a:lnTo>
                    <a:pt x="19427" y="41376"/>
                  </a:lnTo>
                  <a:lnTo>
                    <a:pt x="21406" y="35238"/>
                  </a:lnTo>
                  <a:lnTo>
                    <a:pt x="24180" y="30020"/>
                  </a:lnTo>
                  <a:lnTo>
                    <a:pt x="28242" y="23679"/>
                  </a:lnTo>
                  <a:lnTo>
                    <a:pt x="33779" y="20509"/>
                  </a:lnTo>
                  <a:lnTo>
                    <a:pt x="70189" y="20509"/>
                  </a:lnTo>
                  <a:lnTo>
                    <a:pt x="67928" y="16581"/>
                  </a:lnTo>
                  <a:lnTo>
                    <a:pt x="62526" y="10337"/>
                  </a:lnTo>
                  <a:lnTo>
                    <a:pt x="56276" y="5873"/>
                  </a:lnTo>
                  <a:lnTo>
                    <a:pt x="49161" y="3193"/>
                  </a:lnTo>
                  <a:lnTo>
                    <a:pt x="41163" y="2299"/>
                  </a:lnTo>
                  <a:close/>
                </a:path>
                <a:path w="466090" h="185420">
                  <a:moveTo>
                    <a:pt x="98201" y="18544"/>
                  </a:moveTo>
                  <a:lnTo>
                    <a:pt x="94509" y="35883"/>
                  </a:lnTo>
                  <a:lnTo>
                    <a:pt x="100784" y="38409"/>
                  </a:lnTo>
                  <a:lnTo>
                    <a:pt x="107245" y="40681"/>
                  </a:lnTo>
                  <a:lnTo>
                    <a:pt x="114260" y="42730"/>
                  </a:lnTo>
                  <a:lnTo>
                    <a:pt x="111871" y="46270"/>
                  </a:lnTo>
                  <a:lnTo>
                    <a:pt x="108860" y="51294"/>
                  </a:lnTo>
                  <a:lnTo>
                    <a:pt x="105058" y="58117"/>
                  </a:lnTo>
                  <a:lnTo>
                    <a:pt x="100970" y="65793"/>
                  </a:lnTo>
                  <a:lnTo>
                    <a:pt x="110383" y="76174"/>
                  </a:lnTo>
                  <a:lnTo>
                    <a:pt x="112795" y="70907"/>
                  </a:lnTo>
                  <a:lnTo>
                    <a:pt x="115321" y="64780"/>
                  </a:lnTo>
                  <a:lnTo>
                    <a:pt x="117964" y="57784"/>
                  </a:lnTo>
                  <a:lnTo>
                    <a:pt x="120721" y="49913"/>
                  </a:lnTo>
                  <a:lnTo>
                    <a:pt x="132372" y="49913"/>
                  </a:lnTo>
                  <a:lnTo>
                    <a:pt x="130284" y="46586"/>
                  </a:lnTo>
                  <a:lnTo>
                    <a:pt x="127549" y="42730"/>
                  </a:lnTo>
                  <a:lnTo>
                    <a:pt x="134195" y="41579"/>
                  </a:lnTo>
                  <a:lnTo>
                    <a:pt x="140840" y="39307"/>
                  </a:lnTo>
                  <a:lnTo>
                    <a:pt x="147670" y="35883"/>
                  </a:lnTo>
                  <a:lnTo>
                    <a:pt x="146499" y="30384"/>
                  </a:lnTo>
                  <a:lnTo>
                    <a:pt x="116843" y="30384"/>
                  </a:lnTo>
                  <a:lnTo>
                    <a:pt x="112967" y="27045"/>
                  </a:lnTo>
                  <a:lnTo>
                    <a:pt x="106691" y="23119"/>
                  </a:lnTo>
                  <a:lnTo>
                    <a:pt x="98201" y="18544"/>
                  </a:lnTo>
                  <a:close/>
                </a:path>
                <a:path w="466090" h="185420">
                  <a:moveTo>
                    <a:pt x="132372" y="49913"/>
                  </a:moveTo>
                  <a:lnTo>
                    <a:pt x="120721" y="49913"/>
                  </a:lnTo>
                  <a:lnTo>
                    <a:pt x="123938" y="58117"/>
                  </a:lnTo>
                  <a:lnTo>
                    <a:pt x="126673" y="64780"/>
                  </a:lnTo>
                  <a:lnTo>
                    <a:pt x="129446" y="71139"/>
                  </a:lnTo>
                  <a:lnTo>
                    <a:pt x="131795" y="76174"/>
                  </a:lnTo>
                  <a:lnTo>
                    <a:pt x="141394" y="65793"/>
                  </a:lnTo>
                  <a:lnTo>
                    <a:pt x="137013" y="57784"/>
                  </a:lnTo>
                  <a:lnTo>
                    <a:pt x="133503" y="51715"/>
                  </a:lnTo>
                  <a:lnTo>
                    <a:pt x="132372" y="49913"/>
                  </a:lnTo>
                  <a:close/>
                </a:path>
                <a:path w="466090" h="185420">
                  <a:moveTo>
                    <a:pt x="126812" y="0"/>
                  </a:moveTo>
                  <a:lnTo>
                    <a:pt x="115182" y="0"/>
                  </a:lnTo>
                  <a:lnTo>
                    <a:pt x="115286" y="5008"/>
                  </a:lnTo>
                  <a:lnTo>
                    <a:pt x="115597" y="11741"/>
                  </a:lnTo>
                  <a:lnTo>
                    <a:pt x="116325" y="23119"/>
                  </a:lnTo>
                  <a:lnTo>
                    <a:pt x="116843" y="30384"/>
                  </a:lnTo>
                  <a:lnTo>
                    <a:pt x="146499" y="30384"/>
                  </a:lnTo>
                  <a:lnTo>
                    <a:pt x="124966" y="30272"/>
                  </a:lnTo>
                  <a:lnTo>
                    <a:pt x="125696" y="21561"/>
                  </a:lnTo>
                  <a:lnTo>
                    <a:pt x="126235" y="13610"/>
                  </a:lnTo>
                  <a:lnTo>
                    <a:pt x="126601" y="6422"/>
                  </a:lnTo>
                  <a:lnTo>
                    <a:pt x="126812" y="0"/>
                  </a:lnTo>
                  <a:close/>
                </a:path>
                <a:path w="466090" h="185420">
                  <a:moveTo>
                    <a:pt x="143978" y="18544"/>
                  </a:moveTo>
                  <a:lnTo>
                    <a:pt x="136780" y="22136"/>
                  </a:lnTo>
                  <a:lnTo>
                    <a:pt x="130503" y="26036"/>
                  </a:lnTo>
                  <a:lnTo>
                    <a:pt x="124966" y="30272"/>
                  </a:lnTo>
                  <a:lnTo>
                    <a:pt x="146475" y="30272"/>
                  </a:lnTo>
                  <a:lnTo>
                    <a:pt x="143978" y="18544"/>
                  </a:lnTo>
                  <a:close/>
                </a:path>
                <a:path w="466090" h="185420">
                  <a:moveTo>
                    <a:pt x="186618" y="52354"/>
                  </a:moveTo>
                  <a:lnTo>
                    <a:pt x="170190" y="52354"/>
                  </a:lnTo>
                  <a:lnTo>
                    <a:pt x="170190" y="77381"/>
                  </a:lnTo>
                  <a:lnTo>
                    <a:pt x="186618" y="77381"/>
                  </a:lnTo>
                  <a:lnTo>
                    <a:pt x="186618" y="52354"/>
                  </a:lnTo>
                  <a:close/>
                </a:path>
                <a:path w="466090" h="185420">
                  <a:moveTo>
                    <a:pt x="186618" y="156979"/>
                  </a:moveTo>
                  <a:lnTo>
                    <a:pt x="170190" y="156979"/>
                  </a:lnTo>
                  <a:lnTo>
                    <a:pt x="170190" y="182006"/>
                  </a:lnTo>
                  <a:lnTo>
                    <a:pt x="186618" y="182006"/>
                  </a:lnTo>
                  <a:lnTo>
                    <a:pt x="186618" y="156979"/>
                  </a:lnTo>
                  <a:close/>
                </a:path>
                <a:path w="466090" h="185420">
                  <a:moveTo>
                    <a:pt x="277989" y="3058"/>
                  </a:moveTo>
                  <a:lnTo>
                    <a:pt x="215414" y="3058"/>
                  </a:lnTo>
                  <a:lnTo>
                    <a:pt x="215414" y="182006"/>
                  </a:lnTo>
                  <a:lnTo>
                    <a:pt x="230920" y="182006"/>
                  </a:lnTo>
                  <a:lnTo>
                    <a:pt x="230920" y="102520"/>
                  </a:lnTo>
                  <a:lnTo>
                    <a:pt x="278947" y="102520"/>
                  </a:lnTo>
                  <a:lnTo>
                    <a:pt x="276327" y="100584"/>
                  </a:lnTo>
                  <a:lnTo>
                    <a:pt x="284219" y="98217"/>
                  </a:lnTo>
                  <a:lnTo>
                    <a:pt x="291002" y="94656"/>
                  </a:lnTo>
                  <a:lnTo>
                    <a:pt x="296679" y="89907"/>
                  </a:lnTo>
                  <a:lnTo>
                    <a:pt x="301247" y="83974"/>
                  </a:lnTo>
                  <a:lnTo>
                    <a:pt x="302274" y="82010"/>
                  </a:lnTo>
                  <a:lnTo>
                    <a:pt x="230920" y="82010"/>
                  </a:lnTo>
                  <a:lnTo>
                    <a:pt x="230920" y="22810"/>
                  </a:lnTo>
                  <a:lnTo>
                    <a:pt x="303722" y="22810"/>
                  </a:lnTo>
                  <a:lnTo>
                    <a:pt x="301247" y="16750"/>
                  </a:lnTo>
                  <a:lnTo>
                    <a:pt x="297002" y="11082"/>
                  </a:lnTo>
                  <a:lnTo>
                    <a:pt x="285926" y="4657"/>
                  </a:lnTo>
                  <a:lnTo>
                    <a:pt x="277989" y="3058"/>
                  </a:lnTo>
                  <a:close/>
                </a:path>
                <a:path w="466090" h="185420">
                  <a:moveTo>
                    <a:pt x="278947" y="102520"/>
                  </a:moveTo>
                  <a:lnTo>
                    <a:pt x="253070" y="102520"/>
                  </a:lnTo>
                  <a:lnTo>
                    <a:pt x="255838" y="102800"/>
                  </a:lnTo>
                  <a:lnTo>
                    <a:pt x="257685" y="103389"/>
                  </a:lnTo>
                  <a:lnTo>
                    <a:pt x="260084" y="104287"/>
                  </a:lnTo>
                  <a:lnTo>
                    <a:pt x="262483" y="105859"/>
                  </a:lnTo>
                  <a:lnTo>
                    <a:pt x="264699" y="108131"/>
                  </a:lnTo>
                  <a:lnTo>
                    <a:pt x="267098" y="110432"/>
                  </a:lnTo>
                  <a:lnTo>
                    <a:pt x="283895" y="144773"/>
                  </a:lnTo>
                  <a:lnTo>
                    <a:pt x="299401" y="182006"/>
                  </a:lnTo>
                  <a:lnTo>
                    <a:pt x="319152" y="182006"/>
                  </a:lnTo>
                  <a:lnTo>
                    <a:pt x="298663" y="133299"/>
                  </a:lnTo>
                  <a:lnTo>
                    <a:pt x="280389" y="103586"/>
                  </a:lnTo>
                  <a:lnTo>
                    <a:pt x="278947" y="102520"/>
                  </a:lnTo>
                  <a:close/>
                </a:path>
                <a:path w="466090" h="185420">
                  <a:moveTo>
                    <a:pt x="303722" y="22810"/>
                  </a:moveTo>
                  <a:lnTo>
                    <a:pt x="276881" y="22810"/>
                  </a:lnTo>
                  <a:lnTo>
                    <a:pt x="283342" y="25560"/>
                  </a:lnTo>
                  <a:lnTo>
                    <a:pt x="287509" y="31150"/>
                  </a:lnTo>
                  <a:lnTo>
                    <a:pt x="291279" y="36445"/>
                  </a:lnTo>
                  <a:lnTo>
                    <a:pt x="293310" y="43403"/>
                  </a:lnTo>
                  <a:lnTo>
                    <a:pt x="293310" y="57656"/>
                  </a:lnTo>
                  <a:lnTo>
                    <a:pt x="292387" y="62988"/>
                  </a:lnTo>
                  <a:lnTo>
                    <a:pt x="290172" y="67925"/>
                  </a:lnTo>
                  <a:lnTo>
                    <a:pt x="288141" y="72835"/>
                  </a:lnTo>
                  <a:lnTo>
                    <a:pt x="285188" y="76427"/>
                  </a:lnTo>
                  <a:lnTo>
                    <a:pt x="277067" y="80916"/>
                  </a:lnTo>
                  <a:lnTo>
                    <a:pt x="271528" y="82010"/>
                  </a:lnTo>
                  <a:lnTo>
                    <a:pt x="302274" y="82010"/>
                  </a:lnTo>
                  <a:lnTo>
                    <a:pt x="304852" y="77073"/>
                  </a:lnTo>
                  <a:lnTo>
                    <a:pt x="307385" y="69419"/>
                  </a:lnTo>
                  <a:lnTo>
                    <a:pt x="308879" y="61019"/>
                  </a:lnTo>
                  <a:lnTo>
                    <a:pt x="309369" y="51876"/>
                  </a:lnTo>
                  <a:lnTo>
                    <a:pt x="309086" y="44649"/>
                  </a:lnTo>
                  <a:lnTo>
                    <a:pt x="308215" y="37739"/>
                  </a:lnTo>
                  <a:lnTo>
                    <a:pt x="306721" y="31150"/>
                  </a:lnTo>
                  <a:lnTo>
                    <a:pt x="304570" y="24885"/>
                  </a:lnTo>
                  <a:lnTo>
                    <a:pt x="303722" y="22810"/>
                  </a:lnTo>
                  <a:close/>
                </a:path>
                <a:path w="466090" h="185420">
                  <a:moveTo>
                    <a:pt x="370467" y="49436"/>
                  </a:moveTo>
                  <a:lnTo>
                    <a:pt x="337011" y="77447"/>
                  </a:lnTo>
                  <a:lnTo>
                    <a:pt x="330841" y="116941"/>
                  </a:lnTo>
                  <a:lnTo>
                    <a:pt x="330869" y="120196"/>
                  </a:lnTo>
                  <a:lnTo>
                    <a:pt x="341671" y="167416"/>
                  </a:lnTo>
                  <a:lnTo>
                    <a:pt x="371391" y="184923"/>
                  </a:lnTo>
                  <a:lnTo>
                    <a:pt x="378521" y="184238"/>
                  </a:lnTo>
                  <a:lnTo>
                    <a:pt x="400714" y="166855"/>
                  </a:lnTo>
                  <a:lnTo>
                    <a:pt x="364376" y="166855"/>
                  </a:lnTo>
                  <a:lnTo>
                    <a:pt x="358470" y="163068"/>
                  </a:lnTo>
                  <a:lnTo>
                    <a:pt x="345733" y="122805"/>
                  </a:lnTo>
                  <a:lnTo>
                    <a:pt x="409232" y="122805"/>
                  </a:lnTo>
                  <a:lnTo>
                    <a:pt x="409232" y="120196"/>
                  </a:lnTo>
                  <a:lnTo>
                    <a:pt x="409411" y="118287"/>
                  </a:lnTo>
                  <a:lnTo>
                    <a:pt x="409416" y="116941"/>
                  </a:lnTo>
                  <a:lnTo>
                    <a:pt x="408861" y="104736"/>
                  </a:lnTo>
                  <a:lnTo>
                    <a:pt x="346471" y="104736"/>
                  </a:lnTo>
                  <a:lnTo>
                    <a:pt x="347238" y="96671"/>
                  </a:lnTo>
                  <a:lnTo>
                    <a:pt x="364007" y="67504"/>
                  </a:lnTo>
                  <a:lnTo>
                    <a:pt x="398703" y="67504"/>
                  </a:lnTo>
                  <a:lnTo>
                    <a:pt x="398525" y="67139"/>
                  </a:lnTo>
                  <a:lnTo>
                    <a:pt x="392714" y="59390"/>
                  </a:lnTo>
                  <a:lnTo>
                    <a:pt x="386089" y="53858"/>
                  </a:lnTo>
                  <a:lnTo>
                    <a:pt x="378667" y="50541"/>
                  </a:lnTo>
                  <a:lnTo>
                    <a:pt x="370467" y="49436"/>
                  </a:lnTo>
                  <a:close/>
                </a:path>
                <a:path w="466090" h="185420">
                  <a:moveTo>
                    <a:pt x="393910" y="140257"/>
                  </a:moveTo>
                  <a:lnTo>
                    <a:pt x="391695" y="149515"/>
                  </a:lnTo>
                  <a:lnTo>
                    <a:pt x="388741" y="156277"/>
                  </a:lnTo>
                  <a:lnTo>
                    <a:pt x="381359" y="164750"/>
                  </a:lnTo>
                  <a:lnTo>
                    <a:pt x="376744" y="166855"/>
                  </a:lnTo>
                  <a:lnTo>
                    <a:pt x="400714" y="166855"/>
                  </a:lnTo>
                  <a:lnTo>
                    <a:pt x="403833" y="160724"/>
                  </a:lnTo>
                  <a:lnTo>
                    <a:pt x="406711" y="152453"/>
                  </a:lnTo>
                  <a:lnTo>
                    <a:pt x="408862" y="143062"/>
                  </a:lnTo>
                  <a:lnTo>
                    <a:pt x="393910" y="140257"/>
                  </a:lnTo>
                  <a:close/>
                </a:path>
                <a:path w="466090" h="185420">
                  <a:moveTo>
                    <a:pt x="398703" y="67504"/>
                  </a:moveTo>
                  <a:lnTo>
                    <a:pt x="378035" y="67504"/>
                  </a:lnTo>
                  <a:lnTo>
                    <a:pt x="383942" y="71741"/>
                  </a:lnTo>
                  <a:lnTo>
                    <a:pt x="388557" y="80186"/>
                  </a:lnTo>
                  <a:lnTo>
                    <a:pt x="391695" y="85657"/>
                  </a:lnTo>
                  <a:lnTo>
                    <a:pt x="393357" y="93822"/>
                  </a:lnTo>
                  <a:lnTo>
                    <a:pt x="394094" y="104736"/>
                  </a:lnTo>
                  <a:lnTo>
                    <a:pt x="408861" y="104736"/>
                  </a:lnTo>
                  <a:lnTo>
                    <a:pt x="408726" y="101786"/>
                  </a:lnTo>
                  <a:lnTo>
                    <a:pt x="406670" y="88432"/>
                  </a:lnTo>
                  <a:lnTo>
                    <a:pt x="403264" y="76882"/>
                  </a:lnTo>
                  <a:lnTo>
                    <a:pt x="398703" y="67504"/>
                  </a:lnTo>
                  <a:close/>
                </a:path>
                <a:path w="466090" h="185420">
                  <a:moveTo>
                    <a:pt x="447625" y="69441"/>
                  </a:moveTo>
                  <a:lnTo>
                    <a:pt x="433228" y="69441"/>
                  </a:lnTo>
                  <a:lnTo>
                    <a:pt x="433228" y="182006"/>
                  </a:lnTo>
                  <a:lnTo>
                    <a:pt x="447625" y="182006"/>
                  </a:lnTo>
                  <a:lnTo>
                    <a:pt x="447625" y="69441"/>
                  </a:lnTo>
                  <a:close/>
                </a:path>
                <a:path w="466090" h="185420">
                  <a:moveTo>
                    <a:pt x="464238" y="52354"/>
                  </a:moveTo>
                  <a:lnTo>
                    <a:pt x="420491" y="52354"/>
                  </a:lnTo>
                  <a:lnTo>
                    <a:pt x="420491" y="69441"/>
                  </a:lnTo>
                  <a:lnTo>
                    <a:pt x="464238" y="69441"/>
                  </a:lnTo>
                  <a:lnTo>
                    <a:pt x="464238" y="52354"/>
                  </a:lnTo>
                  <a:close/>
                </a:path>
                <a:path w="466090" h="185420">
                  <a:moveTo>
                    <a:pt x="460916" y="0"/>
                  </a:moveTo>
                  <a:lnTo>
                    <a:pt x="450579" y="0"/>
                  </a:lnTo>
                  <a:lnTo>
                    <a:pt x="445596" y="1766"/>
                  </a:lnTo>
                  <a:lnTo>
                    <a:pt x="433228" y="29852"/>
                  </a:lnTo>
                  <a:lnTo>
                    <a:pt x="433228" y="52354"/>
                  </a:lnTo>
                  <a:lnTo>
                    <a:pt x="447625" y="52354"/>
                  </a:lnTo>
                  <a:lnTo>
                    <a:pt x="447625" y="32574"/>
                  </a:lnTo>
                  <a:lnTo>
                    <a:pt x="448548" y="27242"/>
                  </a:lnTo>
                  <a:lnTo>
                    <a:pt x="450395" y="24409"/>
                  </a:lnTo>
                  <a:lnTo>
                    <a:pt x="452056" y="21546"/>
                  </a:lnTo>
                  <a:lnTo>
                    <a:pt x="455194" y="20144"/>
                  </a:lnTo>
                  <a:lnTo>
                    <a:pt x="465974" y="20144"/>
                  </a:lnTo>
                  <a:lnTo>
                    <a:pt x="465974" y="912"/>
                  </a:lnTo>
                  <a:lnTo>
                    <a:pt x="465347" y="728"/>
                  </a:lnTo>
                  <a:lnTo>
                    <a:pt x="460916" y="0"/>
                  </a:lnTo>
                  <a:close/>
                </a:path>
                <a:path w="466090" h="185420">
                  <a:moveTo>
                    <a:pt x="465974" y="20144"/>
                  </a:moveTo>
                  <a:lnTo>
                    <a:pt x="462208" y="20144"/>
                  </a:lnTo>
                  <a:lnTo>
                    <a:pt x="465161" y="20537"/>
                  </a:lnTo>
                  <a:lnTo>
                    <a:pt x="465974" y="20761"/>
                  </a:lnTo>
                  <a:lnTo>
                    <a:pt x="465974" y="20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8578481" y="5295899"/>
              <a:ext cx="692785" cy="41910"/>
            </a:xfrm>
            <a:custGeom>
              <a:avLst/>
              <a:gdLst/>
              <a:ahLst/>
              <a:cxnLst/>
              <a:rect l="l" t="t" r="r" b="b"/>
              <a:pathLst>
                <a:path w="692784" h="41910">
                  <a:moveTo>
                    <a:pt x="692213" y="0"/>
                  </a:moveTo>
                  <a:lnTo>
                    <a:pt x="3060" y="0"/>
                  </a:lnTo>
                  <a:lnTo>
                    <a:pt x="3060" y="8890"/>
                  </a:lnTo>
                  <a:lnTo>
                    <a:pt x="0" y="8890"/>
                  </a:lnTo>
                  <a:lnTo>
                    <a:pt x="0" y="31750"/>
                  </a:lnTo>
                  <a:lnTo>
                    <a:pt x="3048" y="31750"/>
                  </a:lnTo>
                  <a:lnTo>
                    <a:pt x="3048" y="41910"/>
                  </a:lnTo>
                  <a:lnTo>
                    <a:pt x="692213" y="41910"/>
                  </a:lnTo>
                  <a:lnTo>
                    <a:pt x="692213" y="31750"/>
                  </a:lnTo>
                  <a:lnTo>
                    <a:pt x="692213" y="8890"/>
                  </a:lnTo>
                  <a:lnTo>
                    <a:pt x="69221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340288" y="5227069"/>
              <a:ext cx="288290" cy="176530"/>
            </a:xfrm>
            <a:custGeom>
              <a:avLst/>
              <a:gdLst/>
              <a:ahLst/>
              <a:cxnLst/>
              <a:rect l="l" t="t" r="r" b="b"/>
              <a:pathLst>
                <a:path w="288290" h="176529">
                  <a:moveTo>
                    <a:pt x="15505" y="49969"/>
                  </a:moveTo>
                  <a:lnTo>
                    <a:pt x="0" y="49969"/>
                  </a:lnTo>
                  <a:lnTo>
                    <a:pt x="0" y="73789"/>
                  </a:lnTo>
                  <a:lnTo>
                    <a:pt x="15505" y="73789"/>
                  </a:lnTo>
                  <a:lnTo>
                    <a:pt x="15505" y="49969"/>
                  </a:lnTo>
                  <a:close/>
                </a:path>
                <a:path w="288290" h="176529">
                  <a:moveTo>
                    <a:pt x="15505" y="149543"/>
                  </a:moveTo>
                  <a:lnTo>
                    <a:pt x="0" y="149543"/>
                  </a:lnTo>
                  <a:lnTo>
                    <a:pt x="0" y="173365"/>
                  </a:lnTo>
                  <a:lnTo>
                    <a:pt x="15505" y="173365"/>
                  </a:lnTo>
                  <a:lnTo>
                    <a:pt x="15505" y="149543"/>
                  </a:lnTo>
                  <a:close/>
                </a:path>
                <a:path w="288290" h="176529">
                  <a:moveTo>
                    <a:pt x="91739" y="0"/>
                  </a:moveTo>
                  <a:lnTo>
                    <a:pt x="53160" y="24016"/>
                  </a:lnTo>
                  <a:lnTo>
                    <a:pt x="39143" y="70345"/>
                  </a:lnTo>
                  <a:lnTo>
                    <a:pt x="38221" y="90764"/>
                  </a:lnTo>
                  <a:lnTo>
                    <a:pt x="38592" y="101468"/>
                  </a:lnTo>
                  <a:lnTo>
                    <a:pt x="48156" y="142445"/>
                  </a:lnTo>
                  <a:lnTo>
                    <a:pt x="76788" y="173350"/>
                  </a:lnTo>
                  <a:lnTo>
                    <a:pt x="91739" y="176254"/>
                  </a:lnTo>
                  <a:lnTo>
                    <a:pt x="98938" y="175596"/>
                  </a:lnTo>
                  <a:lnTo>
                    <a:pt x="126995" y="156979"/>
                  </a:lnTo>
                  <a:lnTo>
                    <a:pt x="91739" y="156979"/>
                  </a:lnTo>
                  <a:lnTo>
                    <a:pt x="83785" y="155859"/>
                  </a:lnTo>
                  <a:lnTo>
                    <a:pt x="56090" y="118267"/>
                  </a:lnTo>
                  <a:lnTo>
                    <a:pt x="53345" y="90764"/>
                  </a:lnTo>
                  <a:lnTo>
                    <a:pt x="54069" y="72909"/>
                  </a:lnTo>
                  <a:lnTo>
                    <a:pt x="64790" y="35857"/>
                  </a:lnTo>
                  <a:lnTo>
                    <a:pt x="91923" y="19415"/>
                  </a:lnTo>
                  <a:lnTo>
                    <a:pt x="127009" y="19415"/>
                  </a:lnTo>
                  <a:lnTo>
                    <a:pt x="125648" y="17471"/>
                  </a:lnTo>
                  <a:lnTo>
                    <a:pt x="119796" y="11278"/>
                  </a:lnTo>
                  <a:lnTo>
                    <a:pt x="113362" y="6344"/>
                  </a:lnTo>
                  <a:lnTo>
                    <a:pt x="106529" y="2819"/>
                  </a:lnTo>
                  <a:lnTo>
                    <a:pt x="99316" y="704"/>
                  </a:lnTo>
                  <a:lnTo>
                    <a:pt x="91739" y="0"/>
                  </a:lnTo>
                  <a:close/>
                </a:path>
                <a:path w="288290" h="176529">
                  <a:moveTo>
                    <a:pt x="127009" y="19415"/>
                  </a:moveTo>
                  <a:lnTo>
                    <a:pt x="99307" y="19415"/>
                  </a:lnTo>
                  <a:lnTo>
                    <a:pt x="105953" y="22249"/>
                  </a:lnTo>
                  <a:lnTo>
                    <a:pt x="111860" y="27945"/>
                  </a:lnTo>
                  <a:lnTo>
                    <a:pt x="128818" y="68834"/>
                  </a:lnTo>
                  <a:lnTo>
                    <a:pt x="129948" y="88323"/>
                  </a:lnTo>
                  <a:lnTo>
                    <a:pt x="129288" y="103821"/>
                  </a:lnTo>
                  <a:lnTo>
                    <a:pt x="113466" y="146906"/>
                  </a:lnTo>
                  <a:lnTo>
                    <a:pt x="91739" y="156979"/>
                  </a:lnTo>
                  <a:lnTo>
                    <a:pt x="126995" y="156979"/>
                  </a:lnTo>
                  <a:lnTo>
                    <a:pt x="143585" y="112968"/>
                  </a:lnTo>
                  <a:lnTo>
                    <a:pt x="145266" y="88323"/>
                  </a:lnTo>
                  <a:lnTo>
                    <a:pt x="144857" y="75982"/>
                  </a:lnTo>
                  <a:lnTo>
                    <a:pt x="135138" y="33180"/>
                  </a:lnTo>
                  <a:lnTo>
                    <a:pt x="130757" y="24770"/>
                  </a:lnTo>
                  <a:lnTo>
                    <a:pt x="127009" y="19415"/>
                  </a:lnTo>
                  <a:close/>
                </a:path>
                <a:path w="288290" h="176529">
                  <a:moveTo>
                    <a:pt x="179788" y="49969"/>
                  </a:moveTo>
                  <a:lnTo>
                    <a:pt x="165944" y="49969"/>
                  </a:lnTo>
                  <a:lnTo>
                    <a:pt x="166022" y="136693"/>
                  </a:lnTo>
                  <a:lnTo>
                    <a:pt x="166312" y="141828"/>
                  </a:lnTo>
                  <a:lnTo>
                    <a:pt x="166873" y="145981"/>
                  </a:lnTo>
                  <a:lnTo>
                    <a:pt x="167605" y="152041"/>
                  </a:lnTo>
                  <a:lnTo>
                    <a:pt x="189017" y="176142"/>
                  </a:lnTo>
                  <a:lnTo>
                    <a:pt x="193817" y="176142"/>
                  </a:lnTo>
                  <a:lnTo>
                    <a:pt x="201537" y="174837"/>
                  </a:lnTo>
                  <a:lnTo>
                    <a:pt x="208376" y="170920"/>
                  </a:lnTo>
                  <a:lnTo>
                    <a:pt x="214349" y="164388"/>
                  </a:lnTo>
                  <a:lnTo>
                    <a:pt x="217855" y="158130"/>
                  </a:lnTo>
                  <a:lnTo>
                    <a:pt x="192340" y="158130"/>
                  </a:lnTo>
                  <a:lnTo>
                    <a:pt x="189017" y="156557"/>
                  </a:lnTo>
                  <a:lnTo>
                    <a:pt x="185964" y="153304"/>
                  </a:lnTo>
                  <a:lnTo>
                    <a:pt x="183295" y="150301"/>
                  </a:lnTo>
                  <a:lnTo>
                    <a:pt x="181449" y="145981"/>
                  </a:lnTo>
                  <a:lnTo>
                    <a:pt x="180710" y="140482"/>
                  </a:lnTo>
                  <a:lnTo>
                    <a:pt x="179972" y="136693"/>
                  </a:lnTo>
                  <a:lnTo>
                    <a:pt x="179788" y="129315"/>
                  </a:lnTo>
                  <a:lnTo>
                    <a:pt x="179788" y="49969"/>
                  </a:lnTo>
                  <a:close/>
                </a:path>
                <a:path w="288290" h="176529">
                  <a:moveTo>
                    <a:pt x="231842" y="155239"/>
                  </a:moveTo>
                  <a:lnTo>
                    <a:pt x="219475" y="155239"/>
                  </a:lnTo>
                  <a:lnTo>
                    <a:pt x="219475" y="173365"/>
                  </a:lnTo>
                  <a:lnTo>
                    <a:pt x="231842" y="173365"/>
                  </a:lnTo>
                  <a:lnTo>
                    <a:pt x="231842" y="155239"/>
                  </a:lnTo>
                  <a:close/>
                </a:path>
                <a:path w="288290" h="176529">
                  <a:moveTo>
                    <a:pt x="231842" y="49969"/>
                  </a:moveTo>
                  <a:lnTo>
                    <a:pt x="217998" y="49969"/>
                  </a:lnTo>
                  <a:lnTo>
                    <a:pt x="217998" y="126621"/>
                  </a:lnTo>
                  <a:lnTo>
                    <a:pt x="217260" y="134645"/>
                  </a:lnTo>
                  <a:lnTo>
                    <a:pt x="200647" y="158130"/>
                  </a:lnTo>
                  <a:lnTo>
                    <a:pt x="217855" y="158130"/>
                  </a:lnTo>
                  <a:lnTo>
                    <a:pt x="219475" y="155239"/>
                  </a:lnTo>
                  <a:lnTo>
                    <a:pt x="231842" y="155239"/>
                  </a:lnTo>
                  <a:lnTo>
                    <a:pt x="231842" y="49969"/>
                  </a:lnTo>
                  <a:close/>
                </a:path>
                <a:path w="288290" h="176529">
                  <a:moveTo>
                    <a:pt x="272266" y="66241"/>
                  </a:moveTo>
                  <a:lnTo>
                    <a:pt x="258422" y="66241"/>
                  </a:lnTo>
                  <a:lnTo>
                    <a:pt x="258545" y="151592"/>
                  </a:lnTo>
                  <a:lnTo>
                    <a:pt x="258977" y="157989"/>
                  </a:lnTo>
                  <a:lnTo>
                    <a:pt x="260268" y="161917"/>
                  </a:lnTo>
                  <a:lnTo>
                    <a:pt x="261376" y="165817"/>
                  </a:lnTo>
                  <a:lnTo>
                    <a:pt x="263221" y="168987"/>
                  </a:lnTo>
                  <a:lnTo>
                    <a:pt x="268759" y="173785"/>
                  </a:lnTo>
                  <a:lnTo>
                    <a:pt x="272635" y="174992"/>
                  </a:lnTo>
                  <a:lnTo>
                    <a:pt x="280757" y="174992"/>
                  </a:lnTo>
                  <a:lnTo>
                    <a:pt x="284079" y="174374"/>
                  </a:lnTo>
                  <a:lnTo>
                    <a:pt x="287957" y="173112"/>
                  </a:lnTo>
                  <a:lnTo>
                    <a:pt x="286192" y="155464"/>
                  </a:lnTo>
                  <a:lnTo>
                    <a:pt x="277989" y="155464"/>
                  </a:lnTo>
                  <a:lnTo>
                    <a:pt x="276327" y="154959"/>
                  </a:lnTo>
                  <a:lnTo>
                    <a:pt x="274112" y="152939"/>
                  </a:lnTo>
                  <a:lnTo>
                    <a:pt x="273373" y="151592"/>
                  </a:lnTo>
                  <a:lnTo>
                    <a:pt x="272969" y="149768"/>
                  </a:lnTo>
                  <a:lnTo>
                    <a:pt x="272451" y="148169"/>
                  </a:lnTo>
                  <a:lnTo>
                    <a:pt x="272266" y="144353"/>
                  </a:lnTo>
                  <a:lnTo>
                    <a:pt x="272266" y="66241"/>
                  </a:lnTo>
                  <a:close/>
                </a:path>
                <a:path w="288290" h="176529">
                  <a:moveTo>
                    <a:pt x="286110" y="154650"/>
                  </a:moveTo>
                  <a:lnTo>
                    <a:pt x="283526" y="155183"/>
                  </a:lnTo>
                  <a:lnTo>
                    <a:pt x="281496" y="155464"/>
                  </a:lnTo>
                  <a:lnTo>
                    <a:pt x="286192" y="155464"/>
                  </a:lnTo>
                  <a:lnTo>
                    <a:pt x="286110" y="154650"/>
                  </a:lnTo>
                  <a:close/>
                </a:path>
                <a:path w="288290" h="176529">
                  <a:moveTo>
                    <a:pt x="286110" y="49969"/>
                  </a:moveTo>
                  <a:lnTo>
                    <a:pt x="248455" y="49969"/>
                  </a:lnTo>
                  <a:lnTo>
                    <a:pt x="248455" y="66241"/>
                  </a:lnTo>
                  <a:lnTo>
                    <a:pt x="286110" y="66241"/>
                  </a:lnTo>
                  <a:lnTo>
                    <a:pt x="286110" y="49969"/>
                  </a:lnTo>
                  <a:close/>
                </a:path>
                <a:path w="288290" h="176529">
                  <a:moveTo>
                    <a:pt x="272266" y="6873"/>
                  </a:moveTo>
                  <a:lnTo>
                    <a:pt x="258422" y="19415"/>
                  </a:lnTo>
                  <a:lnTo>
                    <a:pt x="258422" y="49969"/>
                  </a:lnTo>
                  <a:lnTo>
                    <a:pt x="272266" y="49969"/>
                  </a:lnTo>
                  <a:lnTo>
                    <a:pt x="272266" y="6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564638" y="4832349"/>
              <a:ext cx="1287780" cy="673735"/>
            </a:xfrm>
            <a:custGeom>
              <a:avLst/>
              <a:gdLst/>
              <a:ahLst/>
              <a:cxnLst/>
              <a:rect l="l" t="t" r="r" b="b"/>
              <a:pathLst>
                <a:path w="1287779" h="673735">
                  <a:moveTo>
                    <a:pt x="1287500" y="0"/>
                  </a:moveTo>
                  <a:lnTo>
                    <a:pt x="1259814" y="0"/>
                  </a:lnTo>
                  <a:lnTo>
                    <a:pt x="1259814" y="41910"/>
                  </a:lnTo>
                  <a:lnTo>
                    <a:pt x="1259814" y="631190"/>
                  </a:lnTo>
                  <a:lnTo>
                    <a:pt x="27698" y="631190"/>
                  </a:lnTo>
                  <a:lnTo>
                    <a:pt x="27698" y="41910"/>
                  </a:lnTo>
                  <a:lnTo>
                    <a:pt x="1259814" y="41910"/>
                  </a:lnTo>
                  <a:lnTo>
                    <a:pt x="1259814" y="0"/>
                  </a:lnTo>
                  <a:lnTo>
                    <a:pt x="27698" y="0"/>
                  </a:lnTo>
                  <a:lnTo>
                    <a:pt x="303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673100"/>
                  </a:lnTo>
                  <a:lnTo>
                    <a:pt x="2997" y="673100"/>
                  </a:lnTo>
                  <a:lnTo>
                    <a:pt x="24688" y="673100"/>
                  </a:lnTo>
                  <a:lnTo>
                    <a:pt x="1259814" y="673100"/>
                  </a:lnTo>
                  <a:lnTo>
                    <a:pt x="1259814" y="673582"/>
                  </a:lnTo>
                  <a:lnTo>
                    <a:pt x="1287500" y="673582"/>
                  </a:lnTo>
                  <a:lnTo>
                    <a:pt x="1287500" y="664210"/>
                  </a:lnTo>
                  <a:lnTo>
                    <a:pt x="1287500" y="641350"/>
                  </a:lnTo>
                  <a:lnTo>
                    <a:pt x="1287500" y="9639"/>
                  </a:lnTo>
                  <a:lnTo>
                    <a:pt x="12875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93" name="object 9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4" name="object 9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83267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Simulations:</a:t>
            </a:r>
            <a:r>
              <a:rPr dirty="0" spc="-20"/>
              <a:t> </a:t>
            </a:r>
            <a:r>
              <a:rPr dirty="0"/>
              <a:t>More</a:t>
            </a:r>
            <a:r>
              <a:rPr dirty="0" spc="-20"/>
              <a:t> </a:t>
            </a:r>
            <a:r>
              <a:rPr dirty="0"/>
              <a:t>Results</a:t>
            </a:r>
            <a:r>
              <a:rPr dirty="0" spc="-15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“Same”</a:t>
            </a:r>
            <a:r>
              <a:rPr dirty="0" spc="-10"/>
              <a:t> File…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7740" y="547866"/>
            <a:ext cx="8988425" cy="87376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Load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and</a:t>
            </a:r>
            <a:r>
              <a:rPr dirty="0" sz="2400" spc="-5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Input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 transients:</a:t>
            </a:r>
            <a:endParaRPr sz="2400">
              <a:latin typeface="Arial"/>
              <a:cs typeface="Arial"/>
            </a:endParaRPr>
          </a:p>
          <a:p>
            <a:pPr marL="274955" indent="-262890">
              <a:lnSpc>
                <a:spcPct val="100000"/>
              </a:lnSpc>
              <a:spcBef>
                <a:spcPts val="505"/>
              </a:spcBef>
              <a:buClr>
                <a:srgbClr val="A6A6A6"/>
              </a:buClr>
              <a:buChar char="•"/>
              <a:tabLst>
                <a:tab pos="274955" algn="l"/>
                <a:tab pos="275590" algn="l"/>
                <a:tab pos="5991860" algn="l"/>
                <a:tab pos="6254115" algn="l"/>
              </a:tabLst>
            </a:pPr>
            <a:r>
              <a:rPr dirty="0" sz="2300">
                <a:latin typeface="Arial"/>
                <a:cs typeface="Arial"/>
              </a:rPr>
              <a:t>Load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transient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setup:</a:t>
            </a:r>
            <a:r>
              <a:rPr dirty="0" sz="2300"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A6A6A6"/>
                </a:solidFill>
                <a:latin typeface="Arial"/>
                <a:cs typeface="Arial"/>
              </a:rPr>
              <a:t>•</a:t>
            </a:r>
            <a:r>
              <a:rPr dirty="0" sz="230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dirty="0" sz="2300">
                <a:latin typeface="Arial"/>
                <a:cs typeface="Arial"/>
              </a:rPr>
              <a:t>Input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transient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setup: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5044" y="2700889"/>
            <a:ext cx="5165725" cy="2099945"/>
            <a:chOff x="225044" y="2700889"/>
            <a:chExt cx="5165725" cy="2099945"/>
          </a:xfrm>
        </p:grpSpPr>
        <p:sp>
          <p:nvSpPr>
            <p:cNvPr id="5" name="object 5" descr=""/>
            <p:cNvSpPr/>
            <p:nvPr/>
          </p:nvSpPr>
          <p:spPr>
            <a:xfrm>
              <a:off x="4509584" y="373702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0"/>
                  </a:moveTo>
                  <a:lnTo>
                    <a:pt x="0" y="0"/>
                  </a:lnTo>
                  <a:lnTo>
                    <a:pt x="0" y="47469"/>
                  </a:lnTo>
                  <a:lnTo>
                    <a:pt x="47468" y="47469"/>
                  </a:lnTo>
                  <a:lnTo>
                    <a:pt x="47468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77431" y="3760781"/>
              <a:ext cx="1656080" cy="552450"/>
            </a:xfrm>
            <a:custGeom>
              <a:avLst/>
              <a:gdLst/>
              <a:ahLst/>
              <a:cxnLst/>
              <a:rect l="l" t="t" r="r" b="b"/>
              <a:pathLst>
                <a:path w="1656079" h="552450">
                  <a:moveTo>
                    <a:pt x="0" y="551958"/>
                  </a:moveTo>
                  <a:lnTo>
                    <a:pt x="551899" y="551958"/>
                  </a:lnTo>
                </a:path>
                <a:path w="1656079" h="552450">
                  <a:moveTo>
                    <a:pt x="551899" y="551958"/>
                  </a:moveTo>
                  <a:lnTo>
                    <a:pt x="1655824" y="551958"/>
                  </a:lnTo>
                </a:path>
                <a:path w="1656079" h="552450">
                  <a:moveTo>
                    <a:pt x="1655824" y="0"/>
                  </a:moveTo>
                  <a:lnTo>
                    <a:pt x="1655824" y="551958"/>
                  </a:lnTo>
                </a:path>
              </a:pathLst>
            </a:custGeom>
            <a:ln w="1898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429330" y="4128749"/>
              <a:ext cx="184150" cy="184150"/>
            </a:xfrm>
            <a:custGeom>
              <a:avLst/>
              <a:gdLst/>
              <a:ahLst/>
              <a:cxnLst/>
              <a:rect l="l" t="t" r="r" b="b"/>
              <a:pathLst>
                <a:path w="184150" h="184150">
                  <a:moveTo>
                    <a:pt x="92025" y="92001"/>
                  </a:moveTo>
                  <a:lnTo>
                    <a:pt x="92025" y="0"/>
                  </a:lnTo>
                </a:path>
                <a:path w="184150" h="184150">
                  <a:moveTo>
                    <a:pt x="0" y="183990"/>
                  </a:moveTo>
                  <a:lnTo>
                    <a:pt x="92025" y="92001"/>
                  </a:lnTo>
                </a:path>
                <a:path w="184150" h="184150">
                  <a:moveTo>
                    <a:pt x="92025" y="92001"/>
                  </a:moveTo>
                  <a:lnTo>
                    <a:pt x="184050" y="92001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7571" y="4148635"/>
              <a:ext cx="221126" cy="10262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429330" y="3024819"/>
              <a:ext cx="920115" cy="920115"/>
            </a:xfrm>
            <a:custGeom>
              <a:avLst/>
              <a:gdLst/>
              <a:ahLst/>
              <a:cxnLst/>
              <a:rect l="l" t="t" r="r" b="b"/>
              <a:pathLst>
                <a:path w="920114" h="920114">
                  <a:moveTo>
                    <a:pt x="0" y="0"/>
                  </a:moveTo>
                  <a:lnTo>
                    <a:pt x="920000" y="0"/>
                  </a:lnTo>
                </a:path>
                <a:path w="920114" h="920114">
                  <a:moveTo>
                    <a:pt x="0" y="0"/>
                  </a:moveTo>
                  <a:lnTo>
                    <a:pt x="0" y="919926"/>
                  </a:lnTo>
                </a:path>
                <a:path w="920114" h="920114">
                  <a:moveTo>
                    <a:pt x="920000" y="0"/>
                  </a:moveTo>
                  <a:lnTo>
                    <a:pt x="920000" y="919926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37685" y="318507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0"/>
                  </a:moveTo>
                  <a:lnTo>
                    <a:pt x="0" y="0"/>
                  </a:lnTo>
                  <a:lnTo>
                    <a:pt x="0" y="47469"/>
                  </a:lnTo>
                  <a:lnTo>
                    <a:pt x="47468" y="47469"/>
                  </a:lnTo>
                  <a:lnTo>
                    <a:pt x="47468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61355" y="3208746"/>
              <a:ext cx="184150" cy="0"/>
            </a:xfrm>
            <a:custGeom>
              <a:avLst/>
              <a:gdLst/>
              <a:ahLst/>
              <a:cxnLst/>
              <a:rect l="l" t="t" r="r" b="b"/>
              <a:pathLst>
                <a:path w="184150" h="0">
                  <a:moveTo>
                    <a:pt x="0" y="0"/>
                  </a:moveTo>
                  <a:lnTo>
                    <a:pt x="184050" y="0"/>
                  </a:lnTo>
                </a:path>
              </a:pathLst>
            </a:custGeom>
            <a:ln w="1898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245406" y="3208746"/>
              <a:ext cx="1288415" cy="736600"/>
            </a:xfrm>
            <a:custGeom>
              <a:avLst/>
              <a:gdLst/>
              <a:ahLst/>
              <a:cxnLst/>
              <a:rect l="l" t="t" r="r" b="b"/>
              <a:pathLst>
                <a:path w="1288414" h="736600">
                  <a:moveTo>
                    <a:pt x="0" y="0"/>
                  </a:moveTo>
                  <a:lnTo>
                    <a:pt x="183924" y="0"/>
                  </a:lnTo>
                </a:path>
                <a:path w="1288414" h="736600">
                  <a:moveTo>
                    <a:pt x="0" y="552034"/>
                  </a:moveTo>
                  <a:lnTo>
                    <a:pt x="183924" y="552034"/>
                  </a:lnTo>
                </a:path>
                <a:path w="1288414" h="736600">
                  <a:moveTo>
                    <a:pt x="1287849" y="552034"/>
                  </a:moveTo>
                  <a:lnTo>
                    <a:pt x="1103924" y="552034"/>
                  </a:lnTo>
                </a:path>
                <a:path w="1288414" h="736600">
                  <a:moveTo>
                    <a:pt x="183924" y="735999"/>
                  </a:moveTo>
                  <a:lnTo>
                    <a:pt x="1103924" y="735999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499828" y="2886849"/>
              <a:ext cx="783590" cy="883919"/>
            </a:xfrm>
            <a:custGeom>
              <a:avLst/>
              <a:gdLst/>
              <a:ahLst/>
              <a:cxnLst/>
              <a:rect l="l" t="t" r="r" b="b"/>
              <a:pathLst>
                <a:path w="783589" h="883920">
                  <a:moveTo>
                    <a:pt x="75450" y="23672"/>
                  </a:moveTo>
                  <a:lnTo>
                    <a:pt x="74434" y="19240"/>
                  </a:lnTo>
                  <a:lnTo>
                    <a:pt x="72402" y="15062"/>
                  </a:lnTo>
                  <a:lnTo>
                    <a:pt x="70802" y="11645"/>
                  </a:lnTo>
                  <a:lnTo>
                    <a:pt x="70510" y="11010"/>
                  </a:lnTo>
                  <a:lnTo>
                    <a:pt x="67856" y="7848"/>
                  </a:lnTo>
                  <a:lnTo>
                    <a:pt x="62026" y="3822"/>
                  </a:lnTo>
                  <a:lnTo>
                    <a:pt x="62026" y="24803"/>
                  </a:lnTo>
                  <a:lnTo>
                    <a:pt x="62026" y="34683"/>
                  </a:lnTo>
                  <a:lnTo>
                    <a:pt x="60134" y="39116"/>
                  </a:lnTo>
                  <a:lnTo>
                    <a:pt x="53035" y="45440"/>
                  </a:lnTo>
                  <a:lnTo>
                    <a:pt x="47091" y="46964"/>
                  </a:lnTo>
                  <a:lnTo>
                    <a:pt x="13169" y="46964"/>
                  </a:lnTo>
                  <a:lnTo>
                    <a:pt x="13169" y="11645"/>
                  </a:lnTo>
                  <a:lnTo>
                    <a:pt x="44310" y="11645"/>
                  </a:lnTo>
                  <a:lnTo>
                    <a:pt x="62026" y="24803"/>
                  </a:lnTo>
                  <a:lnTo>
                    <a:pt x="62026" y="3822"/>
                  </a:lnTo>
                  <a:lnTo>
                    <a:pt x="61264" y="3289"/>
                  </a:lnTo>
                  <a:lnTo>
                    <a:pt x="57213" y="1765"/>
                  </a:lnTo>
                  <a:lnTo>
                    <a:pt x="52285" y="1016"/>
                  </a:lnTo>
                  <a:lnTo>
                    <a:pt x="48869" y="381"/>
                  </a:lnTo>
                  <a:lnTo>
                    <a:pt x="43802" y="0"/>
                  </a:lnTo>
                  <a:lnTo>
                    <a:pt x="0" y="0"/>
                  </a:lnTo>
                  <a:lnTo>
                    <a:pt x="0" y="98856"/>
                  </a:lnTo>
                  <a:lnTo>
                    <a:pt x="13169" y="98856"/>
                  </a:lnTo>
                  <a:lnTo>
                    <a:pt x="13169" y="58610"/>
                  </a:lnTo>
                  <a:lnTo>
                    <a:pt x="38481" y="58610"/>
                  </a:lnTo>
                  <a:lnTo>
                    <a:pt x="70129" y="46964"/>
                  </a:lnTo>
                  <a:lnTo>
                    <a:pt x="72783" y="44056"/>
                  </a:lnTo>
                  <a:lnTo>
                    <a:pt x="75450" y="36957"/>
                  </a:lnTo>
                  <a:lnTo>
                    <a:pt x="75450" y="23672"/>
                  </a:lnTo>
                  <a:close/>
                </a:path>
                <a:path w="783589" h="883920">
                  <a:moveTo>
                    <a:pt x="116078" y="822540"/>
                  </a:moveTo>
                  <a:lnTo>
                    <a:pt x="114808" y="814692"/>
                  </a:lnTo>
                  <a:lnTo>
                    <a:pt x="112153" y="807732"/>
                  </a:lnTo>
                  <a:lnTo>
                    <a:pt x="109626" y="800900"/>
                  </a:lnTo>
                  <a:lnTo>
                    <a:pt x="105702" y="795197"/>
                  </a:lnTo>
                  <a:lnTo>
                    <a:pt x="104178" y="793940"/>
                  </a:lnTo>
                  <a:lnTo>
                    <a:pt x="102539" y="792581"/>
                  </a:lnTo>
                  <a:lnTo>
                    <a:pt x="102539" y="820775"/>
                  </a:lnTo>
                  <a:lnTo>
                    <a:pt x="102501" y="839000"/>
                  </a:lnTo>
                  <a:lnTo>
                    <a:pt x="101650" y="845197"/>
                  </a:lnTo>
                  <a:lnTo>
                    <a:pt x="99872" y="850392"/>
                  </a:lnTo>
                  <a:lnTo>
                    <a:pt x="98107" y="855713"/>
                  </a:lnTo>
                  <a:lnTo>
                    <a:pt x="95694" y="859891"/>
                  </a:lnTo>
                  <a:lnTo>
                    <a:pt x="90385" y="865200"/>
                  </a:lnTo>
                  <a:lnTo>
                    <a:pt x="87350" y="866978"/>
                  </a:lnTo>
                  <a:lnTo>
                    <a:pt x="83680" y="868108"/>
                  </a:lnTo>
                  <a:lnTo>
                    <a:pt x="79883" y="869378"/>
                  </a:lnTo>
                  <a:lnTo>
                    <a:pt x="74815" y="870013"/>
                  </a:lnTo>
                  <a:lnTo>
                    <a:pt x="46964" y="870013"/>
                  </a:lnTo>
                  <a:lnTo>
                    <a:pt x="46964" y="793940"/>
                  </a:lnTo>
                  <a:lnTo>
                    <a:pt x="75704" y="793940"/>
                  </a:lnTo>
                  <a:lnTo>
                    <a:pt x="102539" y="820775"/>
                  </a:lnTo>
                  <a:lnTo>
                    <a:pt x="102539" y="792581"/>
                  </a:lnTo>
                  <a:lnTo>
                    <a:pt x="100380" y="790765"/>
                  </a:lnTo>
                  <a:lnTo>
                    <a:pt x="96329" y="787349"/>
                  </a:lnTo>
                  <a:lnTo>
                    <a:pt x="91516" y="784948"/>
                  </a:lnTo>
                  <a:lnTo>
                    <a:pt x="85826" y="783678"/>
                  </a:lnTo>
                  <a:lnTo>
                    <a:pt x="81775" y="782675"/>
                  </a:lnTo>
                  <a:lnTo>
                    <a:pt x="75831" y="782167"/>
                  </a:lnTo>
                  <a:lnTo>
                    <a:pt x="33794" y="782167"/>
                  </a:lnTo>
                  <a:lnTo>
                    <a:pt x="33794" y="881786"/>
                  </a:lnTo>
                  <a:lnTo>
                    <a:pt x="75704" y="881786"/>
                  </a:lnTo>
                  <a:lnTo>
                    <a:pt x="81013" y="881151"/>
                  </a:lnTo>
                  <a:lnTo>
                    <a:pt x="90385" y="878878"/>
                  </a:lnTo>
                  <a:lnTo>
                    <a:pt x="94310" y="877227"/>
                  </a:lnTo>
                  <a:lnTo>
                    <a:pt x="100888" y="872921"/>
                  </a:lnTo>
                  <a:lnTo>
                    <a:pt x="103797" y="870013"/>
                  </a:lnTo>
                  <a:lnTo>
                    <a:pt x="103924" y="869886"/>
                  </a:lnTo>
                  <a:lnTo>
                    <a:pt x="116078" y="839000"/>
                  </a:lnTo>
                  <a:lnTo>
                    <a:pt x="116078" y="822540"/>
                  </a:lnTo>
                  <a:close/>
                </a:path>
                <a:path w="783589" h="883920">
                  <a:moveTo>
                    <a:pt x="155829" y="62026"/>
                  </a:moveTo>
                  <a:lnTo>
                    <a:pt x="155232" y="53949"/>
                  </a:lnTo>
                  <a:lnTo>
                    <a:pt x="153466" y="46824"/>
                  </a:lnTo>
                  <a:lnTo>
                    <a:pt x="150533" y="40614"/>
                  </a:lnTo>
                  <a:lnTo>
                    <a:pt x="146748" y="35699"/>
                  </a:lnTo>
                  <a:lnTo>
                    <a:pt x="146456" y="35318"/>
                  </a:lnTo>
                  <a:lnTo>
                    <a:pt x="143395" y="32727"/>
                  </a:lnTo>
                  <a:lnTo>
                    <a:pt x="143395" y="53733"/>
                  </a:lnTo>
                  <a:lnTo>
                    <a:pt x="143383" y="72148"/>
                  </a:lnTo>
                  <a:lnTo>
                    <a:pt x="141389" y="78994"/>
                  </a:lnTo>
                  <a:lnTo>
                    <a:pt x="137121" y="83794"/>
                  </a:lnTo>
                  <a:lnTo>
                    <a:pt x="133426" y="88099"/>
                  </a:lnTo>
                  <a:lnTo>
                    <a:pt x="128358" y="90512"/>
                  </a:lnTo>
                  <a:lnTo>
                    <a:pt x="116332" y="90512"/>
                  </a:lnTo>
                  <a:lnTo>
                    <a:pt x="111264" y="88226"/>
                  </a:lnTo>
                  <a:lnTo>
                    <a:pt x="107111" y="83540"/>
                  </a:lnTo>
                  <a:lnTo>
                    <a:pt x="103289" y="78981"/>
                  </a:lnTo>
                  <a:lnTo>
                    <a:pt x="101269" y="72148"/>
                  </a:lnTo>
                  <a:lnTo>
                    <a:pt x="101282" y="53733"/>
                  </a:lnTo>
                  <a:lnTo>
                    <a:pt x="103289" y="46964"/>
                  </a:lnTo>
                  <a:lnTo>
                    <a:pt x="107213" y="42405"/>
                  </a:lnTo>
                  <a:lnTo>
                    <a:pt x="111264" y="37973"/>
                  </a:lnTo>
                  <a:lnTo>
                    <a:pt x="116332" y="35699"/>
                  </a:lnTo>
                  <a:lnTo>
                    <a:pt x="128358" y="35699"/>
                  </a:lnTo>
                  <a:lnTo>
                    <a:pt x="133299" y="37973"/>
                  </a:lnTo>
                  <a:lnTo>
                    <a:pt x="141401" y="47091"/>
                  </a:lnTo>
                  <a:lnTo>
                    <a:pt x="143395" y="53733"/>
                  </a:lnTo>
                  <a:lnTo>
                    <a:pt x="143395" y="32727"/>
                  </a:lnTo>
                  <a:lnTo>
                    <a:pt x="141452" y="31064"/>
                  </a:lnTo>
                  <a:lnTo>
                    <a:pt x="135763" y="28016"/>
                  </a:lnTo>
                  <a:lnTo>
                    <a:pt x="129400" y="26187"/>
                  </a:lnTo>
                  <a:lnTo>
                    <a:pt x="122402" y="25565"/>
                  </a:lnTo>
                  <a:lnTo>
                    <a:pt x="113550" y="25565"/>
                  </a:lnTo>
                  <a:lnTo>
                    <a:pt x="88734" y="63042"/>
                  </a:lnTo>
                  <a:lnTo>
                    <a:pt x="89331" y="71539"/>
                  </a:lnTo>
                  <a:lnTo>
                    <a:pt x="115189" y="99783"/>
                  </a:lnTo>
                  <a:lnTo>
                    <a:pt x="122402" y="100380"/>
                  </a:lnTo>
                  <a:lnTo>
                    <a:pt x="128612" y="100380"/>
                  </a:lnTo>
                  <a:lnTo>
                    <a:pt x="151777" y="83540"/>
                  </a:lnTo>
                  <a:lnTo>
                    <a:pt x="154432" y="78486"/>
                  </a:lnTo>
                  <a:lnTo>
                    <a:pt x="155778" y="71539"/>
                  </a:lnTo>
                  <a:lnTo>
                    <a:pt x="155829" y="62026"/>
                  </a:lnTo>
                  <a:close/>
                </a:path>
                <a:path w="783589" h="883920">
                  <a:moveTo>
                    <a:pt x="174688" y="811911"/>
                  </a:moveTo>
                  <a:lnTo>
                    <a:pt x="170383" y="809383"/>
                  </a:lnTo>
                  <a:lnTo>
                    <a:pt x="166204" y="807986"/>
                  </a:lnTo>
                  <a:lnTo>
                    <a:pt x="159245" y="807986"/>
                  </a:lnTo>
                  <a:lnTo>
                    <a:pt x="146456" y="820521"/>
                  </a:lnTo>
                  <a:lnTo>
                    <a:pt x="146456" y="809637"/>
                  </a:lnTo>
                  <a:lnTo>
                    <a:pt x="135572" y="809637"/>
                  </a:lnTo>
                  <a:lnTo>
                    <a:pt x="135572" y="881786"/>
                  </a:lnTo>
                  <a:lnTo>
                    <a:pt x="147726" y="881786"/>
                  </a:lnTo>
                  <a:lnTo>
                    <a:pt x="147726" y="838873"/>
                  </a:lnTo>
                  <a:lnTo>
                    <a:pt x="148361" y="834059"/>
                  </a:lnTo>
                  <a:lnTo>
                    <a:pt x="149745" y="829754"/>
                  </a:lnTo>
                  <a:lnTo>
                    <a:pt x="150634" y="826846"/>
                  </a:lnTo>
                  <a:lnTo>
                    <a:pt x="152158" y="824699"/>
                  </a:lnTo>
                  <a:lnTo>
                    <a:pt x="156464" y="821410"/>
                  </a:lnTo>
                  <a:lnTo>
                    <a:pt x="158864" y="820648"/>
                  </a:lnTo>
                  <a:lnTo>
                    <a:pt x="164566" y="820648"/>
                  </a:lnTo>
                  <a:lnTo>
                    <a:pt x="167474" y="821524"/>
                  </a:lnTo>
                  <a:lnTo>
                    <a:pt x="170510" y="823302"/>
                  </a:lnTo>
                  <a:lnTo>
                    <a:pt x="171488" y="820648"/>
                  </a:lnTo>
                  <a:lnTo>
                    <a:pt x="171526" y="820521"/>
                  </a:lnTo>
                  <a:lnTo>
                    <a:pt x="174688" y="811911"/>
                  </a:lnTo>
                  <a:close/>
                </a:path>
                <a:path w="783589" h="883920">
                  <a:moveTo>
                    <a:pt x="195567" y="809637"/>
                  </a:moveTo>
                  <a:lnTo>
                    <a:pt x="183426" y="809637"/>
                  </a:lnTo>
                  <a:lnTo>
                    <a:pt x="183426" y="881786"/>
                  </a:lnTo>
                  <a:lnTo>
                    <a:pt x="195567" y="881786"/>
                  </a:lnTo>
                  <a:lnTo>
                    <a:pt x="195567" y="809637"/>
                  </a:lnTo>
                  <a:close/>
                </a:path>
                <a:path w="783589" h="883920">
                  <a:moveTo>
                    <a:pt x="195567" y="782167"/>
                  </a:moveTo>
                  <a:lnTo>
                    <a:pt x="183426" y="782167"/>
                  </a:lnTo>
                  <a:lnTo>
                    <a:pt x="183426" y="796213"/>
                  </a:lnTo>
                  <a:lnTo>
                    <a:pt x="195567" y="796213"/>
                  </a:lnTo>
                  <a:lnTo>
                    <a:pt x="195567" y="782167"/>
                  </a:lnTo>
                  <a:close/>
                </a:path>
                <a:path w="783589" h="883920">
                  <a:moveTo>
                    <a:pt x="261899" y="27216"/>
                  </a:moveTo>
                  <a:lnTo>
                    <a:pt x="249999" y="27216"/>
                  </a:lnTo>
                  <a:lnTo>
                    <a:pt x="237845" y="68605"/>
                  </a:lnTo>
                  <a:lnTo>
                    <a:pt x="233680" y="82410"/>
                  </a:lnTo>
                  <a:lnTo>
                    <a:pt x="223672" y="43802"/>
                  </a:lnTo>
                  <a:lnTo>
                    <a:pt x="219367" y="27216"/>
                  </a:lnTo>
                  <a:lnTo>
                    <a:pt x="206971" y="27216"/>
                  </a:lnTo>
                  <a:lnTo>
                    <a:pt x="195567" y="69113"/>
                  </a:lnTo>
                  <a:lnTo>
                    <a:pt x="193294" y="78232"/>
                  </a:lnTo>
                  <a:lnTo>
                    <a:pt x="192024" y="83159"/>
                  </a:lnTo>
                  <a:lnTo>
                    <a:pt x="191770" y="83921"/>
                  </a:lnTo>
                  <a:lnTo>
                    <a:pt x="187604" y="68605"/>
                  </a:lnTo>
                  <a:lnTo>
                    <a:pt x="176212" y="27216"/>
                  </a:lnTo>
                  <a:lnTo>
                    <a:pt x="163677" y="27216"/>
                  </a:lnTo>
                  <a:lnTo>
                    <a:pt x="185572" y="98856"/>
                  </a:lnTo>
                  <a:lnTo>
                    <a:pt x="198234" y="98856"/>
                  </a:lnTo>
                  <a:lnTo>
                    <a:pt x="202145" y="83921"/>
                  </a:lnTo>
                  <a:lnTo>
                    <a:pt x="212661" y="43802"/>
                  </a:lnTo>
                  <a:lnTo>
                    <a:pt x="215442" y="55943"/>
                  </a:lnTo>
                  <a:lnTo>
                    <a:pt x="226834" y="98856"/>
                  </a:lnTo>
                  <a:lnTo>
                    <a:pt x="239496" y="98856"/>
                  </a:lnTo>
                  <a:lnTo>
                    <a:pt x="244640" y="82410"/>
                  </a:lnTo>
                  <a:lnTo>
                    <a:pt x="261899" y="27216"/>
                  </a:lnTo>
                  <a:close/>
                </a:path>
                <a:path w="783589" h="883920">
                  <a:moveTo>
                    <a:pt x="273926" y="809637"/>
                  </a:moveTo>
                  <a:lnTo>
                    <a:pt x="261391" y="809637"/>
                  </a:lnTo>
                  <a:lnTo>
                    <a:pt x="245325" y="853681"/>
                  </a:lnTo>
                  <a:lnTo>
                    <a:pt x="243420" y="859002"/>
                  </a:lnTo>
                  <a:lnTo>
                    <a:pt x="241896" y="863561"/>
                  </a:lnTo>
                  <a:lnTo>
                    <a:pt x="240766" y="867359"/>
                  </a:lnTo>
                  <a:lnTo>
                    <a:pt x="239369" y="862291"/>
                  </a:lnTo>
                  <a:lnTo>
                    <a:pt x="237845" y="857478"/>
                  </a:lnTo>
                  <a:lnTo>
                    <a:pt x="236207" y="852792"/>
                  </a:lnTo>
                  <a:lnTo>
                    <a:pt x="220637" y="809637"/>
                  </a:lnTo>
                  <a:lnTo>
                    <a:pt x="207721" y="809637"/>
                  </a:lnTo>
                  <a:lnTo>
                    <a:pt x="235191" y="881786"/>
                  </a:lnTo>
                  <a:lnTo>
                    <a:pt x="246583" y="881786"/>
                  </a:lnTo>
                  <a:lnTo>
                    <a:pt x="252056" y="867359"/>
                  </a:lnTo>
                  <a:lnTo>
                    <a:pt x="273926" y="809637"/>
                  </a:lnTo>
                  <a:close/>
                </a:path>
                <a:path w="783589" h="883920">
                  <a:moveTo>
                    <a:pt x="336969" y="62915"/>
                  </a:moveTo>
                  <a:lnTo>
                    <a:pt x="336511" y="56197"/>
                  </a:lnTo>
                  <a:lnTo>
                    <a:pt x="336397" y="54508"/>
                  </a:lnTo>
                  <a:lnTo>
                    <a:pt x="334683" y="47142"/>
                  </a:lnTo>
                  <a:lnTo>
                    <a:pt x="331838" y="40779"/>
                  </a:lnTo>
                  <a:lnTo>
                    <a:pt x="327952" y="35572"/>
                  </a:lnTo>
                  <a:lnTo>
                    <a:pt x="327850" y="35445"/>
                  </a:lnTo>
                  <a:lnTo>
                    <a:pt x="324180" y="32207"/>
                  </a:lnTo>
                  <a:lnTo>
                    <a:pt x="324180" y="56197"/>
                  </a:lnTo>
                  <a:lnTo>
                    <a:pt x="284175" y="56197"/>
                  </a:lnTo>
                  <a:lnTo>
                    <a:pt x="298996" y="35572"/>
                  </a:lnTo>
                  <a:lnTo>
                    <a:pt x="310642" y="35572"/>
                  </a:lnTo>
                  <a:lnTo>
                    <a:pt x="315696" y="37973"/>
                  </a:lnTo>
                  <a:lnTo>
                    <a:pt x="319493" y="42659"/>
                  </a:lnTo>
                  <a:lnTo>
                    <a:pt x="322033" y="45567"/>
                  </a:lnTo>
                  <a:lnTo>
                    <a:pt x="323545" y="50126"/>
                  </a:lnTo>
                  <a:lnTo>
                    <a:pt x="324180" y="56197"/>
                  </a:lnTo>
                  <a:lnTo>
                    <a:pt x="324180" y="32207"/>
                  </a:lnTo>
                  <a:lnTo>
                    <a:pt x="322961" y="31127"/>
                  </a:lnTo>
                  <a:lnTo>
                    <a:pt x="317423" y="28041"/>
                  </a:lnTo>
                  <a:lnTo>
                    <a:pt x="311238" y="26187"/>
                  </a:lnTo>
                  <a:lnTo>
                    <a:pt x="304431" y="25565"/>
                  </a:lnTo>
                  <a:lnTo>
                    <a:pt x="297307" y="26200"/>
                  </a:lnTo>
                  <a:lnTo>
                    <a:pt x="271475" y="55156"/>
                  </a:lnTo>
                  <a:lnTo>
                    <a:pt x="270941" y="62915"/>
                  </a:lnTo>
                  <a:lnTo>
                    <a:pt x="270967" y="64681"/>
                  </a:lnTo>
                  <a:lnTo>
                    <a:pt x="290982" y="97993"/>
                  </a:lnTo>
                  <a:lnTo>
                    <a:pt x="305066" y="100380"/>
                  </a:lnTo>
                  <a:lnTo>
                    <a:pt x="313423" y="100380"/>
                  </a:lnTo>
                  <a:lnTo>
                    <a:pt x="336461" y="77343"/>
                  </a:lnTo>
                  <a:lnTo>
                    <a:pt x="323926" y="75692"/>
                  </a:lnTo>
                  <a:lnTo>
                    <a:pt x="322160" y="80886"/>
                  </a:lnTo>
                  <a:lnTo>
                    <a:pt x="319620" y="84556"/>
                  </a:lnTo>
                  <a:lnTo>
                    <a:pt x="313423" y="89242"/>
                  </a:lnTo>
                  <a:lnTo>
                    <a:pt x="309626" y="90512"/>
                  </a:lnTo>
                  <a:lnTo>
                    <a:pt x="299123" y="90512"/>
                  </a:lnTo>
                  <a:lnTo>
                    <a:pt x="283425" y="66078"/>
                  </a:lnTo>
                  <a:lnTo>
                    <a:pt x="336842" y="66078"/>
                  </a:lnTo>
                  <a:lnTo>
                    <a:pt x="336969" y="64681"/>
                  </a:lnTo>
                  <a:lnTo>
                    <a:pt x="336969" y="62915"/>
                  </a:lnTo>
                  <a:close/>
                </a:path>
                <a:path w="783589" h="883920">
                  <a:moveTo>
                    <a:pt x="349250" y="845578"/>
                  </a:moveTo>
                  <a:lnTo>
                    <a:pt x="348780" y="838746"/>
                  </a:lnTo>
                  <a:lnTo>
                    <a:pt x="348678" y="837158"/>
                  </a:lnTo>
                  <a:lnTo>
                    <a:pt x="346964" y="829729"/>
                  </a:lnTo>
                  <a:lnTo>
                    <a:pt x="344119" y="823290"/>
                  </a:lnTo>
                  <a:lnTo>
                    <a:pt x="340309" y="818108"/>
                  </a:lnTo>
                  <a:lnTo>
                    <a:pt x="340131" y="817854"/>
                  </a:lnTo>
                  <a:lnTo>
                    <a:pt x="336334" y="814552"/>
                  </a:lnTo>
                  <a:lnTo>
                    <a:pt x="336334" y="838746"/>
                  </a:lnTo>
                  <a:lnTo>
                    <a:pt x="296075" y="838746"/>
                  </a:lnTo>
                  <a:lnTo>
                    <a:pt x="296456" y="832421"/>
                  </a:lnTo>
                  <a:lnTo>
                    <a:pt x="298615" y="827481"/>
                  </a:lnTo>
                  <a:lnTo>
                    <a:pt x="306209" y="819886"/>
                  </a:lnTo>
                  <a:lnTo>
                    <a:pt x="311010" y="818108"/>
                  </a:lnTo>
                  <a:lnTo>
                    <a:pt x="322783" y="818108"/>
                  </a:lnTo>
                  <a:lnTo>
                    <a:pt x="327850" y="820394"/>
                  </a:lnTo>
                  <a:lnTo>
                    <a:pt x="334302" y="828116"/>
                  </a:lnTo>
                  <a:lnTo>
                    <a:pt x="335826" y="832675"/>
                  </a:lnTo>
                  <a:lnTo>
                    <a:pt x="336334" y="838746"/>
                  </a:lnTo>
                  <a:lnTo>
                    <a:pt x="336334" y="814552"/>
                  </a:lnTo>
                  <a:lnTo>
                    <a:pt x="335165" y="813536"/>
                  </a:lnTo>
                  <a:lnTo>
                    <a:pt x="329577" y="810450"/>
                  </a:lnTo>
                  <a:lnTo>
                    <a:pt x="323342" y="808609"/>
                  </a:lnTo>
                  <a:lnTo>
                    <a:pt x="316458" y="807986"/>
                  </a:lnTo>
                  <a:lnTo>
                    <a:pt x="309308" y="808621"/>
                  </a:lnTo>
                  <a:lnTo>
                    <a:pt x="283362" y="837730"/>
                  </a:lnTo>
                  <a:lnTo>
                    <a:pt x="282841" y="845578"/>
                  </a:lnTo>
                  <a:lnTo>
                    <a:pt x="282854" y="847356"/>
                  </a:lnTo>
                  <a:lnTo>
                    <a:pt x="302945" y="880973"/>
                  </a:lnTo>
                  <a:lnTo>
                    <a:pt x="317093" y="883424"/>
                  </a:lnTo>
                  <a:lnTo>
                    <a:pt x="325450" y="883424"/>
                  </a:lnTo>
                  <a:lnTo>
                    <a:pt x="332409" y="881405"/>
                  </a:lnTo>
                  <a:lnTo>
                    <a:pt x="337731" y="877227"/>
                  </a:lnTo>
                  <a:lnTo>
                    <a:pt x="343001" y="873302"/>
                  </a:lnTo>
                  <a:lnTo>
                    <a:pt x="343166" y="873175"/>
                  </a:lnTo>
                  <a:lnTo>
                    <a:pt x="346837" y="867486"/>
                  </a:lnTo>
                  <a:lnTo>
                    <a:pt x="348869" y="860145"/>
                  </a:lnTo>
                  <a:lnTo>
                    <a:pt x="336207" y="858494"/>
                  </a:lnTo>
                  <a:lnTo>
                    <a:pt x="334302" y="863688"/>
                  </a:lnTo>
                  <a:lnTo>
                    <a:pt x="331774" y="867486"/>
                  </a:lnTo>
                  <a:lnTo>
                    <a:pt x="328612" y="869759"/>
                  </a:lnTo>
                  <a:lnTo>
                    <a:pt x="325450" y="872159"/>
                  </a:lnTo>
                  <a:lnTo>
                    <a:pt x="321652" y="873302"/>
                  </a:lnTo>
                  <a:lnTo>
                    <a:pt x="311137" y="873302"/>
                  </a:lnTo>
                  <a:lnTo>
                    <a:pt x="306082" y="871283"/>
                  </a:lnTo>
                  <a:lnTo>
                    <a:pt x="302158" y="866978"/>
                  </a:lnTo>
                  <a:lnTo>
                    <a:pt x="298107" y="862799"/>
                  </a:lnTo>
                  <a:lnTo>
                    <a:pt x="295821" y="856716"/>
                  </a:lnTo>
                  <a:lnTo>
                    <a:pt x="295325" y="848868"/>
                  </a:lnTo>
                  <a:lnTo>
                    <a:pt x="349123" y="848868"/>
                  </a:lnTo>
                  <a:lnTo>
                    <a:pt x="349250" y="845578"/>
                  </a:lnTo>
                  <a:close/>
                </a:path>
                <a:path w="783589" h="883920">
                  <a:moveTo>
                    <a:pt x="392785" y="29489"/>
                  </a:moveTo>
                  <a:lnTo>
                    <a:pt x="388607" y="26962"/>
                  </a:lnTo>
                  <a:lnTo>
                    <a:pt x="384429" y="25565"/>
                  </a:lnTo>
                  <a:lnTo>
                    <a:pt x="377469" y="25565"/>
                  </a:lnTo>
                  <a:lnTo>
                    <a:pt x="374942" y="26454"/>
                  </a:lnTo>
                  <a:lnTo>
                    <a:pt x="372529" y="28105"/>
                  </a:lnTo>
                  <a:lnTo>
                    <a:pt x="370128" y="29616"/>
                  </a:lnTo>
                  <a:lnTo>
                    <a:pt x="367601" y="33032"/>
                  </a:lnTo>
                  <a:lnTo>
                    <a:pt x="364820" y="38100"/>
                  </a:lnTo>
                  <a:lnTo>
                    <a:pt x="364820" y="27216"/>
                  </a:lnTo>
                  <a:lnTo>
                    <a:pt x="353923" y="27216"/>
                  </a:lnTo>
                  <a:lnTo>
                    <a:pt x="353923" y="98856"/>
                  </a:lnTo>
                  <a:lnTo>
                    <a:pt x="366077" y="98856"/>
                  </a:lnTo>
                  <a:lnTo>
                    <a:pt x="366077" y="56197"/>
                  </a:lnTo>
                  <a:lnTo>
                    <a:pt x="366712" y="51523"/>
                  </a:lnTo>
                  <a:lnTo>
                    <a:pt x="368109" y="47218"/>
                  </a:lnTo>
                  <a:lnTo>
                    <a:pt x="368985" y="44297"/>
                  </a:lnTo>
                  <a:lnTo>
                    <a:pt x="370509" y="42151"/>
                  </a:lnTo>
                  <a:lnTo>
                    <a:pt x="372529" y="40500"/>
                  </a:lnTo>
                  <a:lnTo>
                    <a:pt x="374688" y="38989"/>
                  </a:lnTo>
                  <a:lnTo>
                    <a:pt x="377088" y="38100"/>
                  </a:lnTo>
                  <a:lnTo>
                    <a:pt x="382663" y="38100"/>
                  </a:lnTo>
                  <a:lnTo>
                    <a:pt x="385699" y="38989"/>
                  </a:lnTo>
                  <a:lnTo>
                    <a:pt x="388607" y="40754"/>
                  </a:lnTo>
                  <a:lnTo>
                    <a:pt x="392785" y="29489"/>
                  </a:lnTo>
                  <a:close/>
                </a:path>
                <a:path w="783589" h="883920">
                  <a:moveTo>
                    <a:pt x="470509" y="117475"/>
                  </a:moveTo>
                  <a:lnTo>
                    <a:pt x="390131" y="117475"/>
                  </a:lnTo>
                  <a:lnTo>
                    <a:pt x="390131" y="126199"/>
                  </a:lnTo>
                  <a:lnTo>
                    <a:pt x="470509" y="126199"/>
                  </a:lnTo>
                  <a:lnTo>
                    <a:pt x="470509" y="117475"/>
                  </a:lnTo>
                  <a:close/>
                </a:path>
                <a:path w="783589" h="883920">
                  <a:moveTo>
                    <a:pt x="552792" y="0"/>
                  </a:moveTo>
                  <a:lnTo>
                    <a:pt x="474560" y="0"/>
                  </a:lnTo>
                  <a:lnTo>
                    <a:pt x="474560" y="11645"/>
                  </a:lnTo>
                  <a:lnTo>
                    <a:pt x="507098" y="11645"/>
                  </a:lnTo>
                  <a:lnTo>
                    <a:pt x="507098" y="98856"/>
                  </a:lnTo>
                  <a:lnTo>
                    <a:pt x="520128" y="98856"/>
                  </a:lnTo>
                  <a:lnTo>
                    <a:pt x="520128" y="11645"/>
                  </a:lnTo>
                  <a:lnTo>
                    <a:pt x="552792" y="11645"/>
                  </a:lnTo>
                  <a:lnTo>
                    <a:pt x="552792" y="0"/>
                  </a:lnTo>
                  <a:close/>
                </a:path>
                <a:path w="783589" h="883920">
                  <a:moveTo>
                    <a:pt x="606082" y="29489"/>
                  </a:moveTo>
                  <a:lnTo>
                    <a:pt x="601776" y="26962"/>
                  </a:lnTo>
                  <a:lnTo>
                    <a:pt x="597598" y="25565"/>
                  </a:lnTo>
                  <a:lnTo>
                    <a:pt x="590765" y="25565"/>
                  </a:lnTo>
                  <a:lnTo>
                    <a:pt x="588098" y="26454"/>
                  </a:lnTo>
                  <a:lnTo>
                    <a:pt x="585825" y="28105"/>
                  </a:lnTo>
                  <a:lnTo>
                    <a:pt x="583425" y="29616"/>
                  </a:lnTo>
                  <a:lnTo>
                    <a:pt x="580885" y="33032"/>
                  </a:lnTo>
                  <a:lnTo>
                    <a:pt x="578104" y="38100"/>
                  </a:lnTo>
                  <a:lnTo>
                    <a:pt x="578104" y="27216"/>
                  </a:lnTo>
                  <a:lnTo>
                    <a:pt x="567093" y="27216"/>
                  </a:lnTo>
                  <a:lnTo>
                    <a:pt x="567093" y="98856"/>
                  </a:lnTo>
                  <a:lnTo>
                    <a:pt x="579247" y="98856"/>
                  </a:lnTo>
                  <a:lnTo>
                    <a:pt x="579247" y="56197"/>
                  </a:lnTo>
                  <a:lnTo>
                    <a:pt x="579882" y="51523"/>
                  </a:lnTo>
                  <a:lnTo>
                    <a:pt x="581266" y="47218"/>
                  </a:lnTo>
                  <a:lnTo>
                    <a:pt x="582155" y="44297"/>
                  </a:lnTo>
                  <a:lnTo>
                    <a:pt x="583679" y="42151"/>
                  </a:lnTo>
                  <a:lnTo>
                    <a:pt x="587857" y="38989"/>
                  </a:lnTo>
                  <a:lnTo>
                    <a:pt x="590257" y="38100"/>
                  </a:lnTo>
                  <a:lnTo>
                    <a:pt x="595947" y="38100"/>
                  </a:lnTo>
                  <a:lnTo>
                    <a:pt x="598868" y="38989"/>
                  </a:lnTo>
                  <a:lnTo>
                    <a:pt x="601903" y="40754"/>
                  </a:lnTo>
                  <a:lnTo>
                    <a:pt x="606082" y="29489"/>
                  </a:lnTo>
                  <a:close/>
                </a:path>
                <a:path w="783589" h="883920">
                  <a:moveTo>
                    <a:pt x="676338" y="98856"/>
                  </a:moveTo>
                  <a:lnTo>
                    <a:pt x="674814" y="96075"/>
                  </a:lnTo>
                  <a:lnTo>
                    <a:pt x="673798" y="93167"/>
                  </a:lnTo>
                  <a:lnTo>
                    <a:pt x="673265" y="90004"/>
                  </a:lnTo>
                  <a:lnTo>
                    <a:pt x="672782" y="87210"/>
                  </a:lnTo>
                  <a:lnTo>
                    <a:pt x="672630" y="82791"/>
                  </a:lnTo>
                  <a:lnTo>
                    <a:pt x="672541" y="62915"/>
                  </a:lnTo>
                  <a:lnTo>
                    <a:pt x="672541" y="47218"/>
                  </a:lnTo>
                  <a:lnTo>
                    <a:pt x="672287" y="43548"/>
                  </a:lnTo>
                  <a:lnTo>
                    <a:pt x="668108" y="33159"/>
                  </a:lnTo>
                  <a:lnTo>
                    <a:pt x="666330" y="31013"/>
                  </a:lnTo>
                  <a:lnTo>
                    <a:pt x="663549" y="29235"/>
                  </a:lnTo>
                  <a:lnTo>
                    <a:pt x="659752" y="27724"/>
                  </a:lnTo>
                  <a:lnTo>
                    <a:pt x="655955" y="26327"/>
                  </a:lnTo>
                  <a:lnTo>
                    <a:pt x="650887" y="25565"/>
                  </a:lnTo>
                  <a:lnTo>
                    <a:pt x="638733" y="25565"/>
                  </a:lnTo>
                  <a:lnTo>
                    <a:pt x="612533" y="47599"/>
                  </a:lnTo>
                  <a:lnTo>
                    <a:pt x="624433" y="49237"/>
                  </a:lnTo>
                  <a:lnTo>
                    <a:pt x="625703" y="44170"/>
                  </a:lnTo>
                  <a:lnTo>
                    <a:pt x="627722" y="40627"/>
                  </a:lnTo>
                  <a:lnTo>
                    <a:pt x="630504" y="38608"/>
                  </a:lnTo>
                  <a:lnTo>
                    <a:pt x="633171" y="36703"/>
                  </a:lnTo>
                  <a:lnTo>
                    <a:pt x="637349" y="35699"/>
                  </a:lnTo>
                  <a:lnTo>
                    <a:pt x="649249" y="35699"/>
                  </a:lnTo>
                  <a:lnTo>
                    <a:pt x="653796" y="37084"/>
                  </a:lnTo>
                  <a:lnTo>
                    <a:pt x="656844" y="39751"/>
                  </a:lnTo>
                  <a:lnTo>
                    <a:pt x="659244" y="41770"/>
                  </a:lnTo>
                  <a:lnTo>
                    <a:pt x="660387" y="45313"/>
                  </a:lnTo>
                  <a:lnTo>
                    <a:pt x="660260" y="53416"/>
                  </a:lnTo>
                  <a:lnTo>
                    <a:pt x="660260" y="62915"/>
                  </a:lnTo>
                  <a:lnTo>
                    <a:pt x="650252" y="87845"/>
                  </a:lnTo>
                  <a:lnTo>
                    <a:pt x="646709" y="89877"/>
                  </a:lnTo>
                  <a:lnTo>
                    <a:pt x="642531" y="90881"/>
                  </a:lnTo>
                  <a:lnTo>
                    <a:pt x="633171" y="90881"/>
                  </a:lnTo>
                  <a:lnTo>
                    <a:pt x="629500" y="89877"/>
                  </a:lnTo>
                  <a:lnTo>
                    <a:pt x="624687" y="85572"/>
                  </a:lnTo>
                  <a:lnTo>
                    <a:pt x="623531" y="83032"/>
                  </a:lnTo>
                  <a:lnTo>
                    <a:pt x="623417" y="77470"/>
                  </a:lnTo>
                  <a:lnTo>
                    <a:pt x="623925" y="75565"/>
                  </a:lnTo>
                  <a:lnTo>
                    <a:pt x="649249" y="66205"/>
                  </a:lnTo>
                  <a:lnTo>
                    <a:pt x="655828" y="64681"/>
                  </a:lnTo>
                  <a:lnTo>
                    <a:pt x="660260" y="62915"/>
                  </a:lnTo>
                  <a:lnTo>
                    <a:pt x="660260" y="53416"/>
                  </a:lnTo>
                  <a:lnTo>
                    <a:pt x="655701" y="55067"/>
                  </a:lnTo>
                  <a:lnTo>
                    <a:pt x="648487" y="56451"/>
                  </a:lnTo>
                  <a:lnTo>
                    <a:pt x="638606" y="57594"/>
                  </a:lnTo>
                  <a:lnTo>
                    <a:pt x="633806" y="58102"/>
                  </a:lnTo>
                  <a:lnTo>
                    <a:pt x="630262" y="58737"/>
                  </a:lnTo>
                  <a:lnTo>
                    <a:pt x="624560" y="60248"/>
                  </a:lnTo>
                  <a:lnTo>
                    <a:pt x="621652" y="61645"/>
                  </a:lnTo>
                  <a:lnTo>
                    <a:pt x="619112" y="63423"/>
                  </a:lnTo>
                  <a:lnTo>
                    <a:pt x="616585" y="65062"/>
                  </a:lnTo>
                  <a:lnTo>
                    <a:pt x="614438" y="67462"/>
                  </a:lnTo>
                  <a:lnTo>
                    <a:pt x="612914" y="70383"/>
                  </a:lnTo>
                  <a:lnTo>
                    <a:pt x="611263" y="73291"/>
                  </a:lnTo>
                  <a:lnTo>
                    <a:pt x="610514" y="76454"/>
                  </a:lnTo>
                  <a:lnTo>
                    <a:pt x="610514" y="85953"/>
                  </a:lnTo>
                  <a:lnTo>
                    <a:pt x="612533" y="90754"/>
                  </a:lnTo>
                  <a:lnTo>
                    <a:pt x="621017" y="98475"/>
                  </a:lnTo>
                  <a:lnTo>
                    <a:pt x="627087" y="100380"/>
                  </a:lnTo>
                  <a:lnTo>
                    <a:pt x="639749" y="100380"/>
                  </a:lnTo>
                  <a:lnTo>
                    <a:pt x="660234" y="90881"/>
                  </a:lnTo>
                  <a:lnTo>
                    <a:pt x="661263" y="90004"/>
                  </a:lnTo>
                  <a:lnTo>
                    <a:pt x="661644" y="93294"/>
                  </a:lnTo>
                  <a:lnTo>
                    <a:pt x="662343" y="96075"/>
                  </a:lnTo>
                  <a:lnTo>
                    <a:pt x="662470" y="96456"/>
                  </a:lnTo>
                  <a:lnTo>
                    <a:pt x="663676" y="98856"/>
                  </a:lnTo>
                  <a:lnTo>
                    <a:pt x="676338" y="98856"/>
                  </a:lnTo>
                  <a:close/>
                </a:path>
                <a:path w="783589" h="883920">
                  <a:moveTo>
                    <a:pt x="705827" y="27216"/>
                  </a:moveTo>
                  <a:lnTo>
                    <a:pt x="693674" y="27216"/>
                  </a:lnTo>
                  <a:lnTo>
                    <a:pt x="693674" y="98856"/>
                  </a:lnTo>
                  <a:lnTo>
                    <a:pt x="705827" y="98856"/>
                  </a:lnTo>
                  <a:lnTo>
                    <a:pt x="705827" y="27216"/>
                  </a:lnTo>
                  <a:close/>
                </a:path>
                <a:path w="783589" h="883920">
                  <a:moveTo>
                    <a:pt x="705827" y="0"/>
                  </a:moveTo>
                  <a:lnTo>
                    <a:pt x="693674" y="0"/>
                  </a:lnTo>
                  <a:lnTo>
                    <a:pt x="693674" y="13919"/>
                  </a:lnTo>
                  <a:lnTo>
                    <a:pt x="705827" y="13919"/>
                  </a:lnTo>
                  <a:lnTo>
                    <a:pt x="705827" y="0"/>
                  </a:lnTo>
                  <a:close/>
                </a:path>
                <a:path w="783589" h="883920">
                  <a:moveTo>
                    <a:pt x="783424" y="49237"/>
                  </a:moveTo>
                  <a:lnTo>
                    <a:pt x="783170" y="45186"/>
                  </a:lnTo>
                  <a:lnTo>
                    <a:pt x="782662" y="43040"/>
                  </a:lnTo>
                  <a:lnTo>
                    <a:pt x="782027" y="39497"/>
                  </a:lnTo>
                  <a:lnTo>
                    <a:pt x="780757" y="36576"/>
                  </a:lnTo>
                  <a:lnTo>
                    <a:pt x="780402" y="36080"/>
                  </a:lnTo>
                  <a:lnTo>
                    <a:pt x="778992" y="34048"/>
                  </a:lnTo>
                  <a:lnTo>
                    <a:pt x="777087" y="31521"/>
                  </a:lnTo>
                  <a:lnTo>
                    <a:pt x="774433" y="29489"/>
                  </a:lnTo>
                  <a:lnTo>
                    <a:pt x="770763" y="27978"/>
                  </a:lnTo>
                  <a:lnTo>
                    <a:pt x="767219" y="26454"/>
                  </a:lnTo>
                  <a:lnTo>
                    <a:pt x="763295" y="25565"/>
                  </a:lnTo>
                  <a:lnTo>
                    <a:pt x="758990" y="25565"/>
                  </a:lnTo>
                  <a:lnTo>
                    <a:pt x="751941" y="26301"/>
                  </a:lnTo>
                  <a:lnTo>
                    <a:pt x="745794" y="28524"/>
                  </a:lnTo>
                  <a:lnTo>
                    <a:pt x="740549" y="32245"/>
                  </a:lnTo>
                  <a:lnTo>
                    <a:pt x="736206" y="37465"/>
                  </a:lnTo>
                  <a:lnTo>
                    <a:pt x="736206" y="27216"/>
                  </a:lnTo>
                  <a:lnTo>
                    <a:pt x="725195" y="27216"/>
                  </a:lnTo>
                  <a:lnTo>
                    <a:pt x="725195" y="98856"/>
                  </a:lnTo>
                  <a:lnTo>
                    <a:pt x="737349" y="98856"/>
                  </a:lnTo>
                  <a:lnTo>
                    <a:pt x="737387" y="50380"/>
                  </a:lnTo>
                  <a:lnTo>
                    <a:pt x="739241" y="44297"/>
                  </a:lnTo>
                  <a:lnTo>
                    <a:pt x="743038" y="41008"/>
                  </a:lnTo>
                  <a:lnTo>
                    <a:pt x="746709" y="37719"/>
                  </a:lnTo>
                  <a:lnTo>
                    <a:pt x="747395" y="37465"/>
                  </a:lnTo>
                  <a:lnTo>
                    <a:pt x="751141" y="36080"/>
                  </a:lnTo>
                  <a:lnTo>
                    <a:pt x="759625" y="36080"/>
                  </a:lnTo>
                  <a:lnTo>
                    <a:pt x="762406" y="36830"/>
                  </a:lnTo>
                  <a:lnTo>
                    <a:pt x="764819" y="38354"/>
                  </a:lnTo>
                  <a:lnTo>
                    <a:pt x="767219" y="39751"/>
                  </a:lnTo>
                  <a:lnTo>
                    <a:pt x="768870" y="41770"/>
                  </a:lnTo>
                  <a:lnTo>
                    <a:pt x="769924" y="44297"/>
                  </a:lnTo>
                  <a:lnTo>
                    <a:pt x="770763" y="46583"/>
                  </a:lnTo>
                  <a:lnTo>
                    <a:pt x="771271" y="50380"/>
                  </a:lnTo>
                  <a:lnTo>
                    <a:pt x="771271" y="98856"/>
                  </a:lnTo>
                  <a:lnTo>
                    <a:pt x="783424" y="98856"/>
                  </a:lnTo>
                  <a:lnTo>
                    <a:pt x="783424" y="492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5913" y="3117099"/>
              <a:ext cx="94683" cy="9962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067" y="3667235"/>
              <a:ext cx="221124" cy="10253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816039" y="3699387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4" h="61595">
                  <a:moveTo>
                    <a:pt x="0" y="0"/>
                  </a:moveTo>
                  <a:lnTo>
                    <a:pt x="61392" y="61393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037685" y="373702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468" y="0"/>
                  </a:moveTo>
                  <a:lnTo>
                    <a:pt x="0" y="0"/>
                  </a:lnTo>
                  <a:lnTo>
                    <a:pt x="0" y="47469"/>
                  </a:lnTo>
                  <a:lnTo>
                    <a:pt x="47468" y="47469"/>
                  </a:lnTo>
                  <a:lnTo>
                    <a:pt x="47468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53442" y="3576727"/>
              <a:ext cx="2208530" cy="920115"/>
            </a:xfrm>
            <a:custGeom>
              <a:avLst/>
              <a:gdLst/>
              <a:ahLst/>
              <a:cxnLst/>
              <a:rect l="l" t="t" r="r" b="b"/>
              <a:pathLst>
                <a:path w="2208530" h="920114">
                  <a:moveTo>
                    <a:pt x="736013" y="184053"/>
                  </a:moveTo>
                  <a:lnTo>
                    <a:pt x="729438" y="232957"/>
                  </a:lnTo>
                  <a:lnTo>
                    <a:pt x="710884" y="276902"/>
                  </a:lnTo>
                  <a:lnTo>
                    <a:pt x="682106" y="314134"/>
                  </a:lnTo>
                  <a:lnTo>
                    <a:pt x="644858" y="342900"/>
                  </a:lnTo>
                  <a:lnTo>
                    <a:pt x="600896" y="361446"/>
                  </a:lnTo>
                  <a:lnTo>
                    <a:pt x="551975" y="368018"/>
                  </a:lnTo>
                  <a:lnTo>
                    <a:pt x="503065" y="361446"/>
                  </a:lnTo>
                  <a:lnTo>
                    <a:pt x="459115" y="342900"/>
                  </a:lnTo>
                  <a:lnTo>
                    <a:pt x="421878" y="314134"/>
                  </a:lnTo>
                  <a:lnTo>
                    <a:pt x="393108" y="276902"/>
                  </a:lnTo>
                  <a:lnTo>
                    <a:pt x="374560" y="232957"/>
                  </a:lnTo>
                  <a:lnTo>
                    <a:pt x="367987" y="184053"/>
                  </a:lnTo>
                  <a:lnTo>
                    <a:pt x="374560" y="135125"/>
                  </a:lnTo>
                  <a:lnTo>
                    <a:pt x="393108" y="91159"/>
                  </a:lnTo>
                  <a:lnTo>
                    <a:pt x="421878" y="53909"/>
                  </a:lnTo>
                  <a:lnTo>
                    <a:pt x="459115" y="25129"/>
                  </a:lnTo>
                  <a:lnTo>
                    <a:pt x="503065" y="6574"/>
                  </a:lnTo>
                  <a:lnTo>
                    <a:pt x="551975" y="0"/>
                  </a:lnTo>
                  <a:lnTo>
                    <a:pt x="600896" y="6574"/>
                  </a:lnTo>
                  <a:lnTo>
                    <a:pt x="644858" y="25129"/>
                  </a:lnTo>
                  <a:lnTo>
                    <a:pt x="682106" y="53909"/>
                  </a:lnTo>
                  <a:lnTo>
                    <a:pt x="710884" y="91159"/>
                  </a:lnTo>
                  <a:lnTo>
                    <a:pt x="729438" y="135125"/>
                  </a:lnTo>
                  <a:lnTo>
                    <a:pt x="736013" y="184053"/>
                  </a:lnTo>
                  <a:close/>
                </a:path>
                <a:path w="2208530" h="920114">
                  <a:moveTo>
                    <a:pt x="429316" y="61393"/>
                  </a:moveTo>
                  <a:lnTo>
                    <a:pt x="674620" y="306688"/>
                  </a:lnTo>
                </a:path>
                <a:path w="2208530" h="920114">
                  <a:moveTo>
                    <a:pt x="674620" y="61393"/>
                  </a:moveTo>
                  <a:lnTo>
                    <a:pt x="429316" y="306688"/>
                  </a:lnTo>
                </a:path>
                <a:path w="2208530" h="920114">
                  <a:moveTo>
                    <a:pt x="306658" y="122660"/>
                  </a:moveTo>
                  <a:lnTo>
                    <a:pt x="367987" y="184053"/>
                  </a:lnTo>
                </a:path>
                <a:path w="2208530" h="920114">
                  <a:moveTo>
                    <a:pt x="429316" y="122660"/>
                  </a:moveTo>
                  <a:lnTo>
                    <a:pt x="429316" y="245358"/>
                  </a:lnTo>
                </a:path>
                <a:path w="2208530" h="920114">
                  <a:moveTo>
                    <a:pt x="0" y="184053"/>
                  </a:moveTo>
                  <a:lnTo>
                    <a:pt x="490645" y="184053"/>
                  </a:lnTo>
                </a:path>
                <a:path w="2208530" h="920114">
                  <a:moveTo>
                    <a:pt x="367987" y="184053"/>
                  </a:moveTo>
                  <a:lnTo>
                    <a:pt x="306658" y="245358"/>
                  </a:lnTo>
                </a:path>
                <a:path w="2208530" h="920114">
                  <a:moveTo>
                    <a:pt x="1839938" y="0"/>
                  </a:moveTo>
                  <a:lnTo>
                    <a:pt x="1103988" y="0"/>
                  </a:lnTo>
                </a:path>
                <a:path w="2208530" h="920114">
                  <a:moveTo>
                    <a:pt x="1103988" y="0"/>
                  </a:moveTo>
                  <a:lnTo>
                    <a:pt x="1103988" y="368018"/>
                  </a:lnTo>
                </a:path>
                <a:path w="2208530" h="920114">
                  <a:moveTo>
                    <a:pt x="1839938" y="368018"/>
                  </a:moveTo>
                  <a:lnTo>
                    <a:pt x="1839938" y="0"/>
                  </a:lnTo>
                </a:path>
                <a:path w="2208530" h="920114">
                  <a:moveTo>
                    <a:pt x="858671" y="122660"/>
                  </a:moveTo>
                  <a:lnTo>
                    <a:pt x="919937" y="184053"/>
                  </a:lnTo>
                </a:path>
                <a:path w="2208530" h="920114">
                  <a:moveTo>
                    <a:pt x="1103988" y="184053"/>
                  </a:moveTo>
                  <a:lnTo>
                    <a:pt x="736013" y="184053"/>
                  </a:lnTo>
                </a:path>
                <a:path w="2208530" h="920114">
                  <a:moveTo>
                    <a:pt x="919937" y="184053"/>
                  </a:moveTo>
                  <a:lnTo>
                    <a:pt x="858671" y="245358"/>
                  </a:lnTo>
                </a:path>
                <a:path w="2208530" h="920114">
                  <a:moveTo>
                    <a:pt x="1839938" y="184053"/>
                  </a:moveTo>
                  <a:lnTo>
                    <a:pt x="2207913" y="184053"/>
                  </a:lnTo>
                </a:path>
                <a:path w="2208530" h="920114">
                  <a:moveTo>
                    <a:pt x="2023988" y="184053"/>
                  </a:moveTo>
                  <a:lnTo>
                    <a:pt x="1962596" y="245358"/>
                  </a:lnTo>
                </a:path>
                <a:path w="2208530" h="920114">
                  <a:moveTo>
                    <a:pt x="490645" y="306688"/>
                  </a:moveTo>
                  <a:lnTo>
                    <a:pt x="613354" y="306688"/>
                  </a:lnTo>
                </a:path>
                <a:path w="2208530" h="920114">
                  <a:moveTo>
                    <a:pt x="490645" y="429361"/>
                  </a:moveTo>
                  <a:lnTo>
                    <a:pt x="551975" y="368018"/>
                  </a:lnTo>
                </a:path>
                <a:path w="2208530" h="920114">
                  <a:moveTo>
                    <a:pt x="551975" y="368018"/>
                  </a:moveTo>
                  <a:lnTo>
                    <a:pt x="613354" y="429361"/>
                  </a:lnTo>
                </a:path>
                <a:path w="2208530" h="920114">
                  <a:moveTo>
                    <a:pt x="551975" y="736011"/>
                  </a:moveTo>
                  <a:lnTo>
                    <a:pt x="551975" y="368018"/>
                  </a:lnTo>
                </a:path>
                <a:path w="2208530" h="920114">
                  <a:moveTo>
                    <a:pt x="1103988" y="368018"/>
                  </a:moveTo>
                  <a:lnTo>
                    <a:pt x="1839938" y="368018"/>
                  </a:lnTo>
                </a:path>
                <a:path w="2208530" h="920114">
                  <a:moveTo>
                    <a:pt x="919937" y="552021"/>
                  </a:moveTo>
                  <a:lnTo>
                    <a:pt x="1655887" y="552021"/>
                  </a:lnTo>
                </a:path>
                <a:path w="2208530" h="920114">
                  <a:moveTo>
                    <a:pt x="919937" y="552021"/>
                  </a:moveTo>
                  <a:lnTo>
                    <a:pt x="919937" y="920014"/>
                  </a:lnTo>
                </a:path>
                <a:path w="2208530" h="920114">
                  <a:moveTo>
                    <a:pt x="1655887" y="552021"/>
                  </a:moveTo>
                  <a:lnTo>
                    <a:pt x="1655887" y="920014"/>
                  </a:lnTo>
                </a:path>
                <a:path w="2208530" h="920114">
                  <a:moveTo>
                    <a:pt x="1901330" y="674681"/>
                  </a:moveTo>
                  <a:lnTo>
                    <a:pt x="1839938" y="736011"/>
                  </a:lnTo>
                </a:path>
                <a:path w="2208530" h="920114">
                  <a:moveTo>
                    <a:pt x="919937" y="736011"/>
                  </a:moveTo>
                  <a:lnTo>
                    <a:pt x="551975" y="736011"/>
                  </a:lnTo>
                </a:path>
                <a:path w="2208530" h="920114">
                  <a:moveTo>
                    <a:pt x="1655887" y="736011"/>
                  </a:moveTo>
                  <a:lnTo>
                    <a:pt x="2023988" y="736011"/>
                  </a:lnTo>
                </a:path>
                <a:path w="2208530" h="920114">
                  <a:moveTo>
                    <a:pt x="1839938" y="736011"/>
                  </a:moveTo>
                  <a:lnTo>
                    <a:pt x="1901330" y="797354"/>
                  </a:lnTo>
                </a:path>
                <a:path w="2208530" h="920114">
                  <a:moveTo>
                    <a:pt x="1655887" y="920014"/>
                  </a:moveTo>
                  <a:lnTo>
                    <a:pt x="919937" y="920014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648307" y="3439007"/>
              <a:ext cx="994410" cy="386715"/>
            </a:xfrm>
            <a:custGeom>
              <a:avLst/>
              <a:gdLst/>
              <a:ahLst/>
              <a:cxnLst/>
              <a:rect l="l" t="t" r="r" b="b"/>
              <a:pathLst>
                <a:path w="994410" h="386714">
                  <a:moveTo>
                    <a:pt x="67221" y="0"/>
                  </a:moveTo>
                  <a:lnTo>
                    <a:pt x="0" y="0"/>
                  </a:lnTo>
                  <a:lnTo>
                    <a:pt x="0" y="99745"/>
                  </a:lnTo>
                  <a:lnTo>
                    <a:pt x="13296" y="99745"/>
                  </a:lnTo>
                  <a:lnTo>
                    <a:pt x="13296" y="54432"/>
                  </a:lnTo>
                  <a:lnTo>
                    <a:pt x="60007" y="54432"/>
                  </a:lnTo>
                  <a:lnTo>
                    <a:pt x="60007" y="42659"/>
                  </a:lnTo>
                  <a:lnTo>
                    <a:pt x="13296" y="42659"/>
                  </a:lnTo>
                  <a:lnTo>
                    <a:pt x="13296" y="11772"/>
                  </a:lnTo>
                  <a:lnTo>
                    <a:pt x="67221" y="11772"/>
                  </a:lnTo>
                  <a:lnTo>
                    <a:pt x="67221" y="0"/>
                  </a:lnTo>
                  <a:close/>
                </a:path>
                <a:path w="994410" h="386714">
                  <a:moveTo>
                    <a:pt x="147853" y="63423"/>
                  </a:moveTo>
                  <a:lnTo>
                    <a:pt x="147396" y="56705"/>
                  </a:lnTo>
                  <a:lnTo>
                    <a:pt x="147281" y="54991"/>
                  </a:lnTo>
                  <a:lnTo>
                    <a:pt x="145567" y="47561"/>
                  </a:lnTo>
                  <a:lnTo>
                    <a:pt x="142722" y="41135"/>
                  </a:lnTo>
                  <a:lnTo>
                    <a:pt x="138925" y="35953"/>
                  </a:lnTo>
                  <a:lnTo>
                    <a:pt x="138734" y="35699"/>
                  </a:lnTo>
                  <a:lnTo>
                    <a:pt x="134937" y="32410"/>
                  </a:lnTo>
                  <a:lnTo>
                    <a:pt x="134937" y="56705"/>
                  </a:lnTo>
                  <a:lnTo>
                    <a:pt x="94691" y="56705"/>
                  </a:lnTo>
                  <a:lnTo>
                    <a:pt x="95072" y="50380"/>
                  </a:lnTo>
                  <a:lnTo>
                    <a:pt x="97218" y="45313"/>
                  </a:lnTo>
                  <a:lnTo>
                    <a:pt x="101015" y="41643"/>
                  </a:lnTo>
                  <a:lnTo>
                    <a:pt x="104813" y="37846"/>
                  </a:lnTo>
                  <a:lnTo>
                    <a:pt x="109626" y="35953"/>
                  </a:lnTo>
                  <a:lnTo>
                    <a:pt x="121399" y="35953"/>
                  </a:lnTo>
                  <a:lnTo>
                    <a:pt x="126453" y="38354"/>
                  </a:lnTo>
                  <a:lnTo>
                    <a:pt x="132918" y="46075"/>
                  </a:lnTo>
                  <a:lnTo>
                    <a:pt x="134429" y="50634"/>
                  </a:lnTo>
                  <a:lnTo>
                    <a:pt x="134937" y="56705"/>
                  </a:lnTo>
                  <a:lnTo>
                    <a:pt x="134937" y="32410"/>
                  </a:lnTo>
                  <a:lnTo>
                    <a:pt x="133769" y="31394"/>
                  </a:lnTo>
                  <a:lnTo>
                    <a:pt x="128181" y="28359"/>
                  </a:lnTo>
                  <a:lnTo>
                    <a:pt x="121945" y="26555"/>
                  </a:lnTo>
                  <a:lnTo>
                    <a:pt x="115062" y="25946"/>
                  </a:lnTo>
                  <a:lnTo>
                    <a:pt x="107924" y="26568"/>
                  </a:lnTo>
                  <a:lnTo>
                    <a:pt x="81965" y="55587"/>
                  </a:lnTo>
                  <a:lnTo>
                    <a:pt x="81394" y="64185"/>
                  </a:lnTo>
                  <a:lnTo>
                    <a:pt x="81965" y="72517"/>
                  </a:lnTo>
                  <a:lnTo>
                    <a:pt x="108229" y="100672"/>
                  </a:lnTo>
                  <a:lnTo>
                    <a:pt x="115697" y="101269"/>
                  </a:lnTo>
                  <a:lnTo>
                    <a:pt x="124053" y="101269"/>
                  </a:lnTo>
                  <a:lnTo>
                    <a:pt x="131013" y="99237"/>
                  </a:lnTo>
                  <a:lnTo>
                    <a:pt x="136334" y="95199"/>
                  </a:lnTo>
                  <a:lnTo>
                    <a:pt x="141605" y="91274"/>
                  </a:lnTo>
                  <a:lnTo>
                    <a:pt x="141770" y="91147"/>
                  </a:lnTo>
                  <a:lnTo>
                    <a:pt x="145440" y="85445"/>
                  </a:lnTo>
                  <a:lnTo>
                    <a:pt x="147472" y="77978"/>
                  </a:lnTo>
                  <a:lnTo>
                    <a:pt x="134810" y="76454"/>
                  </a:lnTo>
                  <a:lnTo>
                    <a:pt x="132918" y="81648"/>
                  </a:lnTo>
                  <a:lnTo>
                    <a:pt x="130505" y="85318"/>
                  </a:lnTo>
                  <a:lnTo>
                    <a:pt x="127215" y="87718"/>
                  </a:lnTo>
                  <a:lnTo>
                    <a:pt x="124053" y="90131"/>
                  </a:lnTo>
                  <a:lnTo>
                    <a:pt x="120256" y="91274"/>
                  </a:lnTo>
                  <a:lnTo>
                    <a:pt x="109753" y="91274"/>
                  </a:lnTo>
                  <a:lnTo>
                    <a:pt x="104686" y="89115"/>
                  </a:lnTo>
                  <a:lnTo>
                    <a:pt x="100761" y="84937"/>
                  </a:lnTo>
                  <a:lnTo>
                    <a:pt x="96710" y="80759"/>
                  </a:lnTo>
                  <a:lnTo>
                    <a:pt x="94437" y="74688"/>
                  </a:lnTo>
                  <a:lnTo>
                    <a:pt x="93929" y="66713"/>
                  </a:lnTo>
                  <a:lnTo>
                    <a:pt x="147853" y="66713"/>
                  </a:lnTo>
                  <a:lnTo>
                    <a:pt x="147853" y="63423"/>
                  </a:lnTo>
                  <a:close/>
                </a:path>
                <a:path w="994410" h="386714">
                  <a:moveTo>
                    <a:pt x="227596" y="63423"/>
                  </a:moveTo>
                  <a:lnTo>
                    <a:pt x="227139" y="56705"/>
                  </a:lnTo>
                  <a:lnTo>
                    <a:pt x="227025" y="54991"/>
                  </a:lnTo>
                  <a:lnTo>
                    <a:pt x="225298" y="47561"/>
                  </a:lnTo>
                  <a:lnTo>
                    <a:pt x="222415" y="41135"/>
                  </a:lnTo>
                  <a:lnTo>
                    <a:pt x="218541" y="35953"/>
                  </a:lnTo>
                  <a:lnTo>
                    <a:pt x="218363" y="35699"/>
                  </a:lnTo>
                  <a:lnTo>
                    <a:pt x="214680" y="32461"/>
                  </a:lnTo>
                  <a:lnTo>
                    <a:pt x="214680" y="56705"/>
                  </a:lnTo>
                  <a:lnTo>
                    <a:pt x="174434" y="56705"/>
                  </a:lnTo>
                  <a:lnTo>
                    <a:pt x="174815" y="50380"/>
                  </a:lnTo>
                  <a:lnTo>
                    <a:pt x="176961" y="45313"/>
                  </a:lnTo>
                  <a:lnTo>
                    <a:pt x="180759" y="41643"/>
                  </a:lnTo>
                  <a:lnTo>
                    <a:pt x="184556" y="37846"/>
                  </a:lnTo>
                  <a:lnTo>
                    <a:pt x="189242" y="35953"/>
                  </a:lnTo>
                  <a:lnTo>
                    <a:pt x="201142" y="35953"/>
                  </a:lnTo>
                  <a:lnTo>
                    <a:pt x="206209" y="38354"/>
                  </a:lnTo>
                  <a:lnTo>
                    <a:pt x="210007" y="43040"/>
                  </a:lnTo>
                  <a:lnTo>
                    <a:pt x="212534" y="46075"/>
                  </a:lnTo>
                  <a:lnTo>
                    <a:pt x="214185" y="50634"/>
                  </a:lnTo>
                  <a:lnTo>
                    <a:pt x="214680" y="56705"/>
                  </a:lnTo>
                  <a:lnTo>
                    <a:pt x="214680" y="32461"/>
                  </a:lnTo>
                  <a:lnTo>
                    <a:pt x="213474" y="31394"/>
                  </a:lnTo>
                  <a:lnTo>
                    <a:pt x="207911" y="28359"/>
                  </a:lnTo>
                  <a:lnTo>
                    <a:pt x="201701" y="26555"/>
                  </a:lnTo>
                  <a:lnTo>
                    <a:pt x="194818" y="25946"/>
                  </a:lnTo>
                  <a:lnTo>
                    <a:pt x="187667" y="26568"/>
                  </a:lnTo>
                  <a:lnTo>
                    <a:pt x="161607" y="55587"/>
                  </a:lnTo>
                  <a:lnTo>
                    <a:pt x="161074" y="63423"/>
                  </a:lnTo>
                  <a:lnTo>
                    <a:pt x="161099" y="65316"/>
                  </a:lnTo>
                  <a:lnTo>
                    <a:pt x="181254" y="98869"/>
                  </a:lnTo>
                  <a:lnTo>
                    <a:pt x="195440" y="101269"/>
                  </a:lnTo>
                  <a:lnTo>
                    <a:pt x="203796" y="101269"/>
                  </a:lnTo>
                  <a:lnTo>
                    <a:pt x="210769" y="99237"/>
                  </a:lnTo>
                  <a:lnTo>
                    <a:pt x="216077" y="95199"/>
                  </a:lnTo>
                  <a:lnTo>
                    <a:pt x="221348" y="91274"/>
                  </a:lnTo>
                  <a:lnTo>
                    <a:pt x="221526" y="91147"/>
                  </a:lnTo>
                  <a:lnTo>
                    <a:pt x="225196" y="85445"/>
                  </a:lnTo>
                  <a:lnTo>
                    <a:pt x="227215" y="77978"/>
                  </a:lnTo>
                  <a:lnTo>
                    <a:pt x="214566" y="76454"/>
                  </a:lnTo>
                  <a:lnTo>
                    <a:pt x="212661" y="81648"/>
                  </a:lnTo>
                  <a:lnTo>
                    <a:pt x="210134" y="85318"/>
                  </a:lnTo>
                  <a:lnTo>
                    <a:pt x="203796" y="90131"/>
                  </a:lnTo>
                  <a:lnTo>
                    <a:pt x="199999" y="91274"/>
                  </a:lnTo>
                  <a:lnTo>
                    <a:pt x="189496" y="91274"/>
                  </a:lnTo>
                  <a:lnTo>
                    <a:pt x="184429" y="89115"/>
                  </a:lnTo>
                  <a:lnTo>
                    <a:pt x="176326" y="80759"/>
                  </a:lnTo>
                  <a:lnTo>
                    <a:pt x="174180" y="74688"/>
                  </a:lnTo>
                  <a:lnTo>
                    <a:pt x="173672" y="66713"/>
                  </a:lnTo>
                  <a:lnTo>
                    <a:pt x="227469" y="66713"/>
                  </a:lnTo>
                  <a:lnTo>
                    <a:pt x="227596" y="63423"/>
                  </a:lnTo>
                  <a:close/>
                </a:path>
                <a:path w="994410" h="386714">
                  <a:moveTo>
                    <a:pt x="303047" y="0"/>
                  </a:moveTo>
                  <a:lnTo>
                    <a:pt x="291896" y="0"/>
                  </a:lnTo>
                  <a:lnTo>
                    <a:pt x="291896" y="54813"/>
                  </a:lnTo>
                  <a:lnTo>
                    <a:pt x="291896" y="73672"/>
                  </a:lnTo>
                  <a:lnTo>
                    <a:pt x="290004" y="80378"/>
                  </a:lnTo>
                  <a:lnTo>
                    <a:pt x="282536" y="89115"/>
                  </a:lnTo>
                  <a:lnTo>
                    <a:pt x="277977" y="91274"/>
                  </a:lnTo>
                  <a:lnTo>
                    <a:pt x="267347" y="91274"/>
                  </a:lnTo>
                  <a:lnTo>
                    <a:pt x="262788" y="88988"/>
                  </a:lnTo>
                  <a:lnTo>
                    <a:pt x="254939" y="79870"/>
                  </a:lnTo>
                  <a:lnTo>
                    <a:pt x="253047" y="72910"/>
                  </a:lnTo>
                  <a:lnTo>
                    <a:pt x="253047" y="54051"/>
                  </a:lnTo>
                  <a:lnTo>
                    <a:pt x="254812" y="47091"/>
                  </a:lnTo>
                  <a:lnTo>
                    <a:pt x="262153" y="38227"/>
                  </a:lnTo>
                  <a:lnTo>
                    <a:pt x="266712" y="36080"/>
                  </a:lnTo>
                  <a:lnTo>
                    <a:pt x="277723" y="36080"/>
                  </a:lnTo>
                  <a:lnTo>
                    <a:pt x="282409" y="38354"/>
                  </a:lnTo>
                  <a:lnTo>
                    <a:pt x="286207" y="42913"/>
                  </a:lnTo>
                  <a:lnTo>
                    <a:pt x="290004" y="47599"/>
                  </a:lnTo>
                  <a:lnTo>
                    <a:pt x="291896" y="54813"/>
                  </a:lnTo>
                  <a:lnTo>
                    <a:pt x="291896" y="0"/>
                  </a:lnTo>
                  <a:lnTo>
                    <a:pt x="290893" y="0"/>
                  </a:lnTo>
                  <a:lnTo>
                    <a:pt x="290893" y="35826"/>
                  </a:lnTo>
                  <a:lnTo>
                    <a:pt x="288734" y="32918"/>
                  </a:lnTo>
                  <a:lnTo>
                    <a:pt x="285953" y="30505"/>
                  </a:lnTo>
                  <a:lnTo>
                    <a:pt x="282536" y="28613"/>
                  </a:lnTo>
                  <a:lnTo>
                    <a:pt x="279120" y="26835"/>
                  </a:lnTo>
                  <a:lnTo>
                    <a:pt x="275323" y="25946"/>
                  </a:lnTo>
                  <a:lnTo>
                    <a:pt x="265061" y="25946"/>
                  </a:lnTo>
                  <a:lnTo>
                    <a:pt x="259626" y="27470"/>
                  </a:lnTo>
                  <a:lnTo>
                    <a:pt x="254812" y="30632"/>
                  </a:lnTo>
                  <a:lnTo>
                    <a:pt x="249999" y="33667"/>
                  </a:lnTo>
                  <a:lnTo>
                    <a:pt x="246456" y="38227"/>
                  </a:lnTo>
                  <a:lnTo>
                    <a:pt x="241642" y="49872"/>
                  </a:lnTo>
                  <a:lnTo>
                    <a:pt x="240385" y="56464"/>
                  </a:lnTo>
                  <a:lnTo>
                    <a:pt x="240385" y="71018"/>
                  </a:lnTo>
                  <a:lnTo>
                    <a:pt x="265696" y="101269"/>
                  </a:lnTo>
                  <a:lnTo>
                    <a:pt x="280377" y="101269"/>
                  </a:lnTo>
                  <a:lnTo>
                    <a:pt x="287096" y="97726"/>
                  </a:lnTo>
                  <a:lnTo>
                    <a:pt x="291236" y="91274"/>
                  </a:lnTo>
                  <a:lnTo>
                    <a:pt x="291655" y="90639"/>
                  </a:lnTo>
                  <a:lnTo>
                    <a:pt x="291655" y="99745"/>
                  </a:lnTo>
                  <a:lnTo>
                    <a:pt x="303047" y="99745"/>
                  </a:lnTo>
                  <a:lnTo>
                    <a:pt x="303047" y="90639"/>
                  </a:lnTo>
                  <a:lnTo>
                    <a:pt x="303047" y="36080"/>
                  </a:lnTo>
                  <a:lnTo>
                    <a:pt x="303047" y="35826"/>
                  </a:lnTo>
                  <a:lnTo>
                    <a:pt x="303047" y="0"/>
                  </a:lnTo>
                  <a:close/>
                </a:path>
                <a:path w="994410" h="386714">
                  <a:moveTo>
                    <a:pt x="400888" y="65062"/>
                  </a:moveTo>
                  <a:lnTo>
                    <a:pt x="387223" y="48234"/>
                  </a:lnTo>
                  <a:lnTo>
                    <a:pt x="387223" y="67094"/>
                  </a:lnTo>
                  <a:lnTo>
                    <a:pt x="387223" y="73926"/>
                  </a:lnTo>
                  <a:lnTo>
                    <a:pt x="367855" y="87972"/>
                  </a:lnTo>
                  <a:lnTo>
                    <a:pt x="338734" y="87972"/>
                  </a:lnTo>
                  <a:lnTo>
                    <a:pt x="338734" y="53670"/>
                  </a:lnTo>
                  <a:lnTo>
                    <a:pt x="368109" y="53670"/>
                  </a:lnTo>
                  <a:lnTo>
                    <a:pt x="387223" y="67094"/>
                  </a:lnTo>
                  <a:lnTo>
                    <a:pt x="387223" y="48234"/>
                  </a:lnTo>
                  <a:lnTo>
                    <a:pt x="382028" y="46710"/>
                  </a:lnTo>
                  <a:lnTo>
                    <a:pt x="386715" y="44437"/>
                  </a:lnTo>
                  <a:lnTo>
                    <a:pt x="389661" y="41897"/>
                  </a:lnTo>
                  <a:lnTo>
                    <a:pt x="390258" y="41389"/>
                  </a:lnTo>
                  <a:lnTo>
                    <a:pt x="394817" y="33794"/>
                  </a:lnTo>
                  <a:lnTo>
                    <a:pt x="395947" y="29743"/>
                  </a:lnTo>
                  <a:lnTo>
                    <a:pt x="395922" y="20891"/>
                  </a:lnTo>
                  <a:lnTo>
                    <a:pt x="383044" y="3810"/>
                  </a:lnTo>
                  <a:lnTo>
                    <a:pt x="383044" y="23799"/>
                  </a:lnTo>
                  <a:lnTo>
                    <a:pt x="383044" y="30632"/>
                  </a:lnTo>
                  <a:lnTo>
                    <a:pt x="366204" y="41897"/>
                  </a:lnTo>
                  <a:lnTo>
                    <a:pt x="338734" y="41897"/>
                  </a:lnTo>
                  <a:lnTo>
                    <a:pt x="338734" y="11772"/>
                  </a:lnTo>
                  <a:lnTo>
                    <a:pt x="365823" y="11772"/>
                  </a:lnTo>
                  <a:lnTo>
                    <a:pt x="380631" y="18351"/>
                  </a:lnTo>
                  <a:lnTo>
                    <a:pt x="382282" y="20891"/>
                  </a:lnTo>
                  <a:lnTo>
                    <a:pt x="383044" y="23799"/>
                  </a:lnTo>
                  <a:lnTo>
                    <a:pt x="383044" y="3810"/>
                  </a:lnTo>
                  <a:lnTo>
                    <a:pt x="381266" y="3035"/>
                  </a:lnTo>
                  <a:lnTo>
                    <a:pt x="376707" y="1016"/>
                  </a:lnTo>
                  <a:lnTo>
                    <a:pt x="370636" y="0"/>
                  </a:lnTo>
                  <a:lnTo>
                    <a:pt x="325577" y="0"/>
                  </a:lnTo>
                  <a:lnTo>
                    <a:pt x="325577" y="99745"/>
                  </a:lnTo>
                  <a:lnTo>
                    <a:pt x="369874" y="99745"/>
                  </a:lnTo>
                  <a:lnTo>
                    <a:pt x="375323" y="99123"/>
                  </a:lnTo>
                  <a:lnTo>
                    <a:pt x="379628" y="97980"/>
                  </a:lnTo>
                  <a:lnTo>
                    <a:pt x="384048" y="96964"/>
                  </a:lnTo>
                  <a:lnTo>
                    <a:pt x="397852" y="83794"/>
                  </a:lnTo>
                  <a:lnTo>
                    <a:pt x="399872" y="79870"/>
                  </a:lnTo>
                  <a:lnTo>
                    <a:pt x="400888" y="75450"/>
                  </a:lnTo>
                  <a:lnTo>
                    <a:pt x="400888" y="65062"/>
                  </a:lnTo>
                  <a:close/>
                </a:path>
                <a:path w="994410" h="386714">
                  <a:moveTo>
                    <a:pt x="482536" y="99745"/>
                  </a:moveTo>
                  <a:lnTo>
                    <a:pt x="478612" y="63423"/>
                  </a:lnTo>
                  <a:lnTo>
                    <a:pt x="478485" y="43929"/>
                  </a:lnTo>
                  <a:lnTo>
                    <a:pt x="477977" y="41897"/>
                  </a:lnTo>
                  <a:lnTo>
                    <a:pt x="477342" y="38481"/>
                  </a:lnTo>
                  <a:lnTo>
                    <a:pt x="476250" y="36080"/>
                  </a:lnTo>
                  <a:lnTo>
                    <a:pt x="476084" y="35699"/>
                  </a:lnTo>
                  <a:lnTo>
                    <a:pt x="474179" y="33540"/>
                  </a:lnTo>
                  <a:lnTo>
                    <a:pt x="472414" y="31394"/>
                  </a:lnTo>
                  <a:lnTo>
                    <a:pt x="469620" y="29502"/>
                  </a:lnTo>
                  <a:lnTo>
                    <a:pt x="465696" y="28105"/>
                  </a:lnTo>
                  <a:lnTo>
                    <a:pt x="461899" y="26581"/>
                  </a:lnTo>
                  <a:lnTo>
                    <a:pt x="456844" y="25946"/>
                  </a:lnTo>
                  <a:lnTo>
                    <a:pt x="444563" y="25946"/>
                  </a:lnTo>
                  <a:lnTo>
                    <a:pt x="438988" y="26708"/>
                  </a:lnTo>
                  <a:lnTo>
                    <a:pt x="434301" y="28486"/>
                  </a:lnTo>
                  <a:lnTo>
                    <a:pt x="429628" y="30124"/>
                  </a:lnTo>
                  <a:lnTo>
                    <a:pt x="426085" y="32537"/>
                  </a:lnTo>
                  <a:lnTo>
                    <a:pt x="421017" y="38862"/>
                  </a:lnTo>
                  <a:lnTo>
                    <a:pt x="419239" y="43040"/>
                  </a:lnTo>
                  <a:lnTo>
                    <a:pt x="418109" y="48107"/>
                  </a:lnTo>
                  <a:lnTo>
                    <a:pt x="430136" y="49745"/>
                  </a:lnTo>
                  <a:lnTo>
                    <a:pt x="431393" y="44691"/>
                  </a:lnTo>
                  <a:lnTo>
                    <a:pt x="433425" y="41021"/>
                  </a:lnTo>
                  <a:lnTo>
                    <a:pt x="438988" y="36969"/>
                  </a:lnTo>
                  <a:lnTo>
                    <a:pt x="443166" y="36080"/>
                  </a:lnTo>
                  <a:lnTo>
                    <a:pt x="455066" y="36080"/>
                  </a:lnTo>
                  <a:lnTo>
                    <a:pt x="459752" y="37338"/>
                  </a:lnTo>
                  <a:lnTo>
                    <a:pt x="465188" y="42151"/>
                  </a:lnTo>
                  <a:lnTo>
                    <a:pt x="466331" y="45694"/>
                  </a:lnTo>
                  <a:lnTo>
                    <a:pt x="466331" y="53924"/>
                  </a:lnTo>
                  <a:lnTo>
                    <a:pt x="466331" y="63423"/>
                  </a:lnTo>
                  <a:lnTo>
                    <a:pt x="456209" y="88607"/>
                  </a:lnTo>
                  <a:lnTo>
                    <a:pt x="452539" y="90766"/>
                  </a:lnTo>
                  <a:lnTo>
                    <a:pt x="448360" y="91770"/>
                  </a:lnTo>
                  <a:lnTo>
                    <a:pt x="438861" y="91770"/>
                  </a:lnTo>
                  <a:lnTo>
                    <a:pt x="429120" y="78232"/>
                  </a:lnTo>
                  <a:lnTo>
                    <a:pt x="429628" y="76200"/>
                  </a:lnTo>
                  <a:lnTo>
                    <a:pt x="430758" y="74561"/>
                  </a:lnTo>
                  <a:lnTo>
                    <a:pt x="431901" y="72783"/>
                  </a:lnTo>
                  <a:lnTo>
                    <a:pt x="455193" y="66840"/>
                  </a:lnTo>
                  <a:lnTo>
                    <a:pt x="461899" y="65316"/>
                  </a:lnTo>
                  <a:lnTo>
                    <a:pt x="466331" y="63423"/>
                  </a:lnTo>
                  <a:lnTo>
                    <a:pt x="466331" y="53924"/>
                  </a:lnTo>
                  <a:lnTo>
                    <a:pt x="461645" y="55575"/>
                  </a:lnTo>
                  <a:lnTo>
                    <a:pt x="454304" y="56959"/>
                  </a:lnTo>
                  <a:lnTo>
                    <a:pt x="424815" y="63931"/>
                  </a:lnTo>
                  <a:lnTo>
                    <a:pt x="422160" y="65697"/>
                  </a:lnTo>
                  <a:lnTo>
                    <a:pt x="420128" y="68110"/>
                  </a:lnTo>
                  <a:lnTo>
                    <a:pt x="416839" y="73926"/>
                  </a:lnTo>
                  <a:lnTo>
                    <a:pt x="416077" y="77089"/>
                  </a:lnTo>
                  <a:lnTo>
                    <a:pt x="416077" y="86715"/>
                  </a:lnTo>
                  <a:lnTo>
                    <a:pt x="418236" y="91655"/>
                  </a:lnTo>
                  <a:lnTo>
                    <a:pt x="422414" y="95567"/>
                  </a:lnTo>
                  <a:lnTo>
                    <a:pt x="426707" y="99377"/>
                  </a:lnTo>
                  <a:lnTo>
                    <a:pt x="432790" y="101269"/>
                  </a:lnTo>
                  <a:lnTo>
                    <a:pt x="445579" y="101269"/>
                  </a:lnTo>
                  <a:lnTo>
                    <a:pt x="466166" y="91770"/>
                  </a:lnTo>
                  <a:lnTo>
                    <a:pt x="467347" y="90766"/>
                  </a:lnTo>
                  <a:lnTo>
                    <a:pt x="467728" y="94183"/>
                  </a:lnTo>
                  <a:lnTo>
                    <a:pt x="468426" y="96964"/>
                  </a:lnTo>
                  <a:lnTo>
                    <a:pt x="468541" y="97345"/>
                  </a:lnTo>
                  <a:lnTo>
                    <a:pt x="469747" y="99745"/>
                  </a:lnTo>
                  <a:lnTo>
                    <a:pt x="482536" y="99745"/>
                  </a:lnTo>
                  <a:close/>
                </a:path>
                <a:path w="994410" h="386714">
                  <a:moveTo>
                    <a:pt x="558990" y="74815"/>
                  </a:moveTo>
                  <a:lnTo>
                    <a:pt x="546963" y="73291"/>
                  </a:lnTo>
                  <a:lnTo>
                    <a:pt x="546201" y="79375"/>
                  </a:lnTo>
                  <a:lnTo>
                    <a:pt x="544182" y="83921"/>
                  </a:lnTo>
                  <a:lnTo>
                    <a:pt x="540893" y="86842"/>
                  </a:lnTo>
                  <a:lnTo>
                    <a:pt x="537730" y="89750"/>
                  </a:lnTo>
                  <a:lnTo>
                    <a:pt x="533679" y="91274"/>
                  </a:lnTo>
                  <a:lnTo>
                    <a:pt x="522909" y="91274"/>
                  </a:lnTo>
                  <a:lnTo>
                    <a:pt x="518109" y="89115"/>
                  </a:lnTo>
                  <a:lnTo>
                    <a:pt x="514311" y="84683"/>
                  </a:lnTo>
                  <a:lnTo>
                    <a:pt x="510641" y="80251"/>
                  </a:lnTo>
                  <a:lnTo>
                    <a:pt x="508736" y="73291"/>
                  </a:lnTo>
                  <a:lnTo>
                    <a:pt x="508736" y="53924"/>
                  </a:lnTo>
                  <a:lnTo>
                    <a:pt x="510641" y="46964"/>
                  </a:lnTo>
                  <a:lnTo>
                    <a:pt x="514565" y="42532"/>
                  </a:lnTo>
                  <a:lnTo>
                    <a:pt x="518363" y="38100"/>
                  </a:lnTo>
                  <a:lnTo>
                    <a:pt x="523417" y="35953"/>
                  </a:lnTo>
                  <a:lnTo>
                    <a:pt x="533679" y="35953"/>
                  </a:lnTo>
                  <a:lnTo>
                    <a:pt x="537095" y="37223"/>
                  </a:lnTo>
                  <a:lnTo>
                    <a:pt x="542912" y="42024"/>
                  </a:lnTo>
                  <a:lnTo>
                    <a:pt x="544817" y="45694"/>
                  </a:lnTo>
                  <a:lnTo>
                    <a:pt x="545947" y="50507"/>
                  </a:lnTo>
                  <a:lnTo>
                    <a:pt x="557847" y="48742"/>
                  </a:lnTo>
                  <a:lnTo>
                    <a:pt x="556463" y="41389"/>
                  </a:lnTo>
                  <a:lnTo>
                    <a:pt x="553364" y="35953"/>
                  </a:lnTo>
                  <a:lnTo>
                    <a:pt x="553300" y="35826"/>
                  </a:lnTo>
                  <a:lnTo>
                    <a:pt x="548360" y="31775"/>
                  </a:lnTo>
                  <a:lnTo>
                    <a:pt x="543293" y="27851"/>
                  </a:lnTo>
                  <a:lnTo>
                    <a:pt x="536968" y="25946"/>
                  </a:lnTo>
                  <a:lnTo>
                    <a:pt x="522909" y="25946"/>
                  </a:lnTo>
                  <a:lnTo>
                    <a:pt x="517093" y="27343"/>
                  </a:lnTo>
                  <a:lnTo>
                    <a:pt x="511898" y="30251"/>
                  </a:lnTo>
                  <a:lnTo>
                    <a:pt x="506590" y="33172"/>
                  </a:lnTo>
                  <a:lnTo>
                    <a:pt x="502666" y="37592"/>
                  </a:lnTo>
                  <a:lnTo>
                    <a:pt x="499999" y="43421"/>
                  </a:lnTo>
                  <a:lnTo>
                    <a:pt x="497471" y="49237"/>
                  </a:lnTo>
                  <a:lnTo>
                    <a:pt x="496201" y="56083"/>
                  </a:lnTo>
                  <a:lnTo>
                    <a:pt x="496201" y="63931"/>
                  </a:lnTo>
                  <a:lnTo>
                    <a:pt x="515620" y="98882"/>
                  </a:lnTo>
                  <a:lnTo>
                    <a:pt x="528993" y="101269"/>
                  </a:lnTo>
                  <a:lnTo>
                    <a:pt x="536841" y="101269"/>
                  </a:lnTo>
                  <a:lnTo>
                    <a:pt x="543547" y="98996"/>
                  </a:lnTo>
                  <a:lnTo>
                    <a:pt x="552526" y="91274"/>
                  </a:lnTo>
                  <a:lnTo>
                    <a:pt x="554431" y="89623"/>
                  </a:lnTo>
                  <a:lnTo>
                    <a:pt x="557720" y="83172"/>
                  </a:lnTo>
                  <a:lnTo>
                    <a:pt x="558990" y="74815"/>
                  </a:lnTo>
                  <a:close/>
                </a:path>
                <a:path w="994410" h="386714">
                  <a:moveTo>
                    <a:pt x="631520" y="99745"/>
                  </a:moveTo>
                  <a:lnTo>
                    <a:pt x="606818" y="62788"/>
                  </a:lnTo>
                  <a:lnTo>
                    <a:pt x="602830" y="56832"/>
                  </a:lnTo>
                  <a:lnTo>
                    <a:pt x="601141" y="54305"/>
                  </a:lnTo>
                  <a:lnTo>
                    <a:pt x="628738" y="27470"/>
                  </a:lnTo>
                  <a:lnTo>
                    <a:pt x="612914" y="27470"/>
                  </a:lnTo>
                  <a:lnTo>
                    <a:pt x="583933" y="56832"/>
                  </a:lnTo>
                  <a:lnTo>
                    <a:pt x="583933" y="0"/>
                  </a:lnTo>
                  <a:lnTo>
                    <a:pt x="571652" y="0"/>
                  </a:lnTo>
                  <a:lnTo>
                    <a:pt x="571652" y="99745"/>
                  </a:lnTo>
                  <a:lnTo>
                    <a:pt x="583933" y="99745"/>
                  </a:lnTo>
                  <a:lnTo>
                    <a:pt x="583933" y="71145"/>
                  </a:lnTo>
                  <a:lnTo>
                    <a:pt x="592531" y="62788"/>
                  </a:lnTo>
                  <a:lnTo>
                    <a:pt x="616458" y="99745"/>
                  </a:lnTo>
                  <a:lnTo>
                    <a:pt x="631520" y="99745"/>
                  </a:lnTo>
                  <a:close/>
                </a:path>
                <a:path w="994410" h="386714">
                  <a:moveTo>
                    <a:pt x="760895" y="325577"/>
                  </a:moveTo>
                  <a:lnTo>
                    <a:pt x="759625" y="317728"/>
                  </a:lnTo>
                  <a:lnTo>
                    <a:pt x="756970" y="310769"/>
                  </a:lnTo>
                  <a:lnTo>
                    <a:pt x="754430" y="303936"/>
                  </a:lnTo>
                  <a:lnTo>
                    <a:pt x="750506" y="298234"/>
                  </a:lnTo>
                  <a:lnTo>
                    <a:pt x="748995" y="296964"/>
                  </a:lnTo>
                  <a:lnTo>
                    <a:pt x="747344" y="295592"/>
                  </a:lnTo>
                  <a:lnTo>
                    <a:pt x="747344" y="323799"/>
                  </a:lnTo>
                  <a:lnTo>
                    <a:pt x="747306" y="342036"/>
                  </a:lnTo>
                  <a:lnTo>
                    <a:pt x="746455" y="348183"/>
                  </a:lnTo>
                  <a:lnTo>
                    <a:pt x="744689" y="353453"/>
                  </a:lnTo>
                  <a:lnTo>
                    <a:pt x="743038" y="358724"/>
                  </a:lnTo>
                  <a:lnTo>
                    <a:pt x="728484" y="371208"/>
                  </a:lnTo>
                  <a:lnTo>
                    <a:pt x="724814" y="372440"/>
                  </a:lnTo>
                  <a:lnTo>
                    <a:pt x="719620" y="373049"/>
                  </a:lnTo>
                  <a:lnTo>
                    <a:pt x="691781" y="373049"/>
                  </a:lnTo>
                  <a:lnTo>
                    <a:pt x="691781" y="296964"/>
                  </a:lnTo>
                  <a:lnTo>
                    <a:pt x="720509" y="296964"/>
                  </a:lnTo>
                  <a:lnTo>
                    <a:pt x="747344" y="323799"/>
                  </a:lnTo>
                  <a:lnTo>
                    <a:pt x="747344" y="295592"/>
                  </a:lnTo>
                  <a:lnTo>
                    <a:pt x="745197" y="293801"/>
                  </a:lnTo>
                  <a:lnTo>
                    <a:pt x="741146" y="290385"/>
                  </a:lnTo>
                  <a:lnTo>
                    <a:pt x="736333" y="287985"/>
                  </a:lnTo>
                  <a:lnTo>
                    <a:pt x="730631" y="286715"/>
                  </a:lnTo>
                  <a:lnTo>
                    <a:pt x="726592" y="285699"/>
                  </a:lnTo>
                  <a:lnTo>
                    <a:pt x="720636" y="285191"/>
                  </a:lnTo>
                  <a:lnTo>
                    <a:pt x="678611" y="285191"/>
                  </a:lnTo>
                  <a:lnTo>
                    <a:pt x="678611" y="384797"/>
                  </a:lnTo>
                  <a:lnTo>
                    <a:pt x="720509" y="384797"/>
                  </a:lnTo>
                  <a:lnTo>
                    <a:pt x="725830" y="384238"/>
                  </a:lnTo>
                  <a:lnTo>
                    <a:pt x="756462" y="360413"/>
                  </a:lnTo>
                  <a:lnTo>
                    <a:pt x="760895" y="342036"/>
                  </a:lnTo>
                  <a:lnTo>
                    <a:pt x="760895" y="325577"/>
                  </a:lnTo>
                  <a:close/>
                </a:path>
                <a:path w="994410" h="386714">
                  <a:moveTo>
                    <a:pt x="819492" y="314947"/>
                  </a:moveTo>
                  <a:lnTo>
                    <a:pt x="815314" y="312407"/>
                  </a:lnTo>
                  <a:lnTo>
                    <a:pt x="811149" y="311023"/>
                  </a:lnTo>
                  <a:lnTo>
                    <a:pt x="804049" y="311023"/>
                  </a:lnTo>
                  <a:lnTo>
                    <a:pt x="801522" y="311899"/>
                  </a:lnTo>
                  <a:lnTo>
                    <a:pt x="799122" y="313550"/>
                  </a:lnTo>
                  <a:lnTo>
                    <a:pt x="796709" y="315074"/>
                  </a:lnTo>
                  <a:lnTo>
                    <a:pt x="794181" y="318490"/>
                  </a:lnTo>
                  <a:lnTo>
                    <a:pt x="791400" y="323545"/>
                  </a:lnTo>
                  <a:lnTo>
                    <a:pt x="791400" y="312661"/>
                  </a:lnTo>
                  <a:lnTo>
                    <a:pt x="780389" y="312661"/>
                  </a:lnTo>
                  <a:lnTo>
                    <a:pt x="780389" y="384797"/>
                  </a:lnTo>
                  <a:lnTo>
                    <a:pt x="792530" y="384797"/>
                  </a:lnTo>
                  <a:lnTo>
                    <a:pt x="792530" y="341884"/>
                  </a:lnTo>
                  <a:lnTo>
                    <a:pt x="793292" y="337096"/>
                  </a:lnTo>
                  <a:lnTo>
                    <a:pt x="803668" y="323672"/>
                  </a:lnTo>
                  <a:lnTo>
                    <a:pt x="809371" y="323672"/>
                  </a:lnTo>
                  <a:lnTo>
                    <a:pt x="812279" y="324561"/>
                  </a:lnTo>
                  <a:lnTo>
                    <a:pt x="815314" y="326339"/>
                  </a:lnTo>
                  <a:lnTo>
                    <a:pt x="816292" y="323672"/>
                  </a:lnTo>
                  <a:lnTo>
                    <a:pt x="816343" y="323545"/>
                  </a:lnTo>
                  <a:lnTo>
                    <a:pt x="819492" y="314947"/>
                  </a:lnTo>
                  <a:close/>
                </a:path>
                <a:path w="994410" h="386714">
                  <a:moveTo>
                    <a:pt x="840384" y="312661"/>
                  </a:moveTo>
                  <a:lnTo>
                    <a:pt x="828230" y="312661"/>
                  </a:lnTo>
                  <a:lnTo>
                    <a:pt x="828230" y="384797"/>
                  </a:lnTo>
                  <a:lnTo>
                    <a:pt x="840384" y="384797"/>
                  </a:lnTo>
                  <a:lnTo>
                    <a:pt x="840384" y="312661"/>
                  </a:lnTo>
                  <a:close/>
                </a:path>
                <a:path w="994410" h="386714">
                  <a:moveTo>
                    <a:pt x="840384" y="285191"/>
                  </a:moveTo>
                  <a:lnTo>
                    <a:pt x="828230" y="285191"/>
                  </a:lnTo>
                  <a:lnTo>
                    <a:pt x="828230" y="299250"/>
                  </a:lnTo>
                  <a:lnTo>
                    <a:pt x="840384" y="299250"/>
                  </a:lnTo>
                  <a:lnTo>
                    <a:pt x="840384" y="285191"/>
                  </a:lnTo>
                  <a:close/>
                </a:path>
                <a:path w="994410" h="386714">
                  <a:moveTo>
                    <a:pt x="918743" y="312661"/>
                  </a:moveTo>
                  <a:lnTo>
                    <a:pt x="906208" y="312661"/>
                  </a:lnTo>
                  <a:lnTo>
                    <a:pt x="890130" y="356679"/>
                  </a:lnTo>
                  <a:lnTo>
                    <a:pt x="888238" y="362026"/>
                  </a:lnTo>
                  <a:lnTo>
                    <a:pt x="886714" y="366598"/>
                  </a:lnTo>
                  <a:lnTo>
                    <a:pt x="885571" y="370395"/>
                  </a:lnTo>
                  <a:lnTo>
                    <a:pt x="884186" y="365379"/>
                  </a:lnTo>
                  <a:lnTo>
                    <a:pt x="882662" y="360527"/>
                  </a:lnTo>
                  <a:lnTo>
                    <a:pt x="881011" y="355866"/>
                  </a:lnTo>
                  <a:lnTo>
                    <a:pt x="865441" y="312661"/>
                  </a:lnTo>
                  <a:lnTo>
                    <a:pt x="852665" y="312661"/>
                  </a:lnTo>
                  <a:lnTo>
                    <a:pt x="880008" y="384797"/>
                  </a:lnTo>
                  <a:lnTo>
                    <a:pt x="891400" y="384797"/>
                  </a:lnTo>
                  <a:lnTo>
                    <a:pt x="896848" y="370395"/>
                  </a:lnTo>
                  <a:lnTo>
                    <a:pt x="918743" y="312661"/>
                  </a:lnTo>
                  <a:close/>
                </a:path>
                <a:path w="994410" h="386714">
                  <a:moveTo>
                    <a:pt x="994054" y="348602"/>
                  </a:moveTo>
                  <a:lnTo>
                    <a:pt x="981138" y="317588"/>
                  </a:lnTo>
                  <a:lnTo>
                    <a:pt x="981138" y="341807"/>
                  </a:lnTo>
                  <a:lnTo>
                    <a:pt x="940892" y="341807"/>
                  </a:lnTo>
                  <a:lnTo>
                    <a:pt x="941273" y="335572"/>
                  </a:lnTo>
                  <a:lnTo>
                    <a:pt x="943419" y="330517"/>
                  </a:lnTo>
                  <a:lnTo>
                    <a:pt x="951014" y="322922"/>
                  </a:lnTo>
                  <a:lnTo>
                    <a:pt x="955827" y="321144"/>
                  </a:lnTo>
                  <a:lnTo>
                    <a:pt x="967600" y="321144"/>
                  </a:lnTo>
                  <a:lnTo>
                    <a:pt x="972667" y="323430"/>
                  </a:lnTo>
                  <a:lnTo>
                    <a:pt x="979119" y="331152"/>
                  </a:lnTo>
                  <a:lnTo>
                    <a:pt x="980643" y="335699"/>
                  </a:lnTo>
                  <a:lnTo>
                    <a:pt x="981138" y="341807"/>
                  </a:lnTo>
                  <a:lnTo>
                    <a:pt x="981138" y="317588"/>
                  </a:lnTo>
                  <a:lnTo>
                    <a:pt x="979982" y="316572"/>
                  </a:lnTo>
                  <a:lnTo>
                    <a:pt x="974382" y="313486"/>
                  </a:lnTo>
                  <a:lnTo>
                    <a:pt x="968159" y="311632"/>
                  </a:lnTo>
                  <a:lnTo>
                    <a:pt x="961275" y="311023"/>
                  </a:lnTo>
                  <a:lnTo>
                    <a:pt x="954125" y="311658"/>
                  </a:lnTo>
                  <a:lnTo>
                    <a:pt x="928192" y="340766"/>
                  </a:lnTo>
                  <a:lnTo>
                    <a:pt x="927595" y="349351"/>
                  </a:lnTo>
                  <a:lnTo>
                    <a:pt x="928166" y="357657"/>
                  </a:lnTo>
                  <a:lnTo>
                    <a:pt x="954430" y="385813"/>
                  </a:lnTo>
                  <a:lnTo>
                    <a:pt x="961898" y="386422"/>
                  </a:lnTo>
                  <a:lnTo>
                    <a:pt x="970254" y="386422"/>
                  </a:lnTo>
                  <a:lnTo>
                    <a:pt x="977214" y="384390"/>
                  </a:lnTo>
                  <a:lnTo>
                    <a:pt x="982535" y="380314"/>
                  </a:lnTo>
                  <a:lnTo>
                    <a:pt x="987793" y="376377"/>
                  </a:lnTo>
                  <a:lnTo>
                    <a:pt x="987983" y="376237"/>
                  </a:lnTo>
                  <a:lnTo>
                    <a:pt x="991654" y="370484"/>
                  </a:lnTo>
                  <a:lnTo>
                    <a:pt x="993673" y="363131"/>
                  </a:lnTo>
                  <a:lnTo>
                    <a:pt x="981011" y="361581"/>
                  </a:lnTo>
                  <a:lnTo>
                    <a:pt x="979119" y="366725"/>
                  </a:lnTo>
                  <a:lnTo>
                    <a:pt x="976718" y="370484"/>
                  </a:lnTo>
                  <a:lnTo>
                    <a:pt x="973543" y="372846"/>
                  </a:lnTo>
                  <a:lnTo>
                    <a:pt x="970254" y="375196"/>
                  </a:lnTo>
                  <a:lnTo>
                    <a:pt x="966457" y="376377"/>
                  </a:lnTo>
                  <a:lnTo>
                    <a:pt x="955954" y="376377"/>
                  </a:lnTo>
                  <a:lnTo>
                    <a:pt x="951014" y="374269"/>
                  </a:lnTo>
                  <a:lnTo>
                    <a:pt x="942911" y="365861"/>
                  </a:lnTo>
                  <a:lnTo>
                    <a:pt x="940638" y="359778"/>
                  </a:lnTo>
                  <a:lnTo>
                    <a:pt x="940257" y="351853"/>
                  </a:lnTo>
                  <a:lnTo>
                    <a:pt x="994054" y="351853"/>
                  </a:lnTo>
                  <a:lnTo>
                    <a:pt x="994054" y="348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9962" y="4255966"/>
              <a:ext cx="221140" cy="10262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5822" y="3649007"/>
              <a:ext cx="212873" cy="10341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957430" y="2840766"/>
              <a:ext cx="735965" cy="368300"/>
            </a:xfrm>
            <a:custGeom>
              <a:avLst/>
              <a:gdLst/>
              <a:ahLst/>
              <a:cxnLst/>
              <a:rect l="l" t="t" r="r" b="b"/>
              <a:pathLst>
                <a:path w="735964" h="368300">
                  <a:moveTo>
                    <a:pt x="551899" y="184053"/>
                  </a:moveTo>
                  <a:lnTo>
                    <a:pt x="545333" y="232928"/>
                  </a:lnTo>
                  <a:lnTo>
                    <a:pt x="526803" y="276858"/>
                  </a:lnTo>
                  <a:lnTo>
                    <a:pt x="498054" y="314087"/>
                  </a:lnTo>
                  <a:lnTo>
                    <a:pt x="460834" y="342855"/>
                  </a:lnTo>
                  <a:lnTo>
                    <a:pt x="416892" y="361406"/>
                  </a:lnTo>
                  <a:lnTo>
                    <a:pt x="367974" y="367980"/>
                  </a:lnTo>
                  <a:lnTo>
                    <a:pt x="319047" y="361406"/>
                  </a:lnTo>
                  <a:lnTo>
                    <a:pt x="275082" y="342855"/>
                  </a:lnTo>
                  <a:lnTo>
                    <a:pt x="237832" y="314087"/>
                  </a:lnTo>
                  <a:lnTo>
                    <a:pt x="209053" y="276858"/>
                  </a:lnTo>
                  <a:lnTo>
                    <a:pt x="190498" y="232928"/>
                  </a:lnTo>
                  <a:lnTo>
                    <a:pt x="183924" y="184053"/>
                  </a:lnTo>
                  <a:lnTo>
                    <a:pt x="190498" y="135125"/>
                  </a:lnTo>
                  <a:lnTo>
                    <a:pt x="209053" y="91159"/>
                  </a:lnTo>
                  <a:lnTo>
                    <a:pt x="237832" y="53909"/>
                  </a:lnTo>
                  <a:lnTo>
                    <a:pt x="275082" y="25129"/>
                  </a:lnTo>
                  <a:lnTo>
                    <a:pt x="319047" y="6574"/>
                  </a:lnTo>
                  <a:lnTo>
                    <a:pt x="367974" y="0"/>
                  </a:lnTo>
                  <a:lnTo>
                    <a:pt x="416892" y="6574"/>
                  </a:lnTo>
                  <a:lnTo>
                    <a:pt x="460834" y="25129"/>
                  </a:lnTo>
                  <a:lnTo>
                    <a:pt x="498054" y="53909"/>
                  </a:lnTo>
                  <a:lnTo>
                    <a:pt x="526803" y="91159"/>
                  </a:lnTo>
                  <a:lnTo>
                    <a:pt x="545333" y="135125"/>
                  </a:lnTo>
                  <a:lnTo>
                    <a:pt x="551899" y="184053"/>
                  </a:lnTo>
                  <a:close/>
                </a:path>
                <a:path w="735964" h="368300">
                  <a:moveTo>
                    <a:pt x="735949" y="184053"/>
                  </a:moveTo>
                  <a:lnTo>
                    <a:pt x="551899" y="184053"/>
                  </a:lnTo>
                </a:path>
                <a:path w="735964" h="368300">
                  <a:moveTo>
                    <a:pt x="496709" y="184053"/>
                  </a:moveTo>
                  <a:lnTo>
                    <a:pt x="423164" y="184053"/>
                  </a:lnTo>
                </a:path>
                <a:path w="735964" h="368300">
                  <a:moveTo>
                    <a:pt x="460000" y="147217"/>
                  </a:moveTo>
                  <a:lnTo>
                    <a:pt x="460000" y="220763"/>
                  </a:lnTo>
                </a:path>
                <a:path w="735964" h="368300">
                  <a:moveTo>
                    <a:pt x="183924" y="184053"/>
                  </a:moveTo>
                  <a:lnTo>
                    <a:pt x="0" y="184053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3886" y="2717979"/>
              <a:ext cx="135317" cy="10177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5659" y="2725700"/>
              <a:ext cx="192152" cy="9835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69442" y="3760781"/>
              <a:ext cx="368300" cy="735965"/>
            </a:xfrm>
            <a:custGeom>
              <a:avLst/>
              <a:gdLst/>
              <a:ahLst/>
              <a:cxnLst/>
              <a:rect l="l" t="t" r="r" b="b"/>
              <a:pathLst>
                <a:path w="368300" h="735964">
                  <a:moveTo>
                    <a:pt x="367987" y="367967"/>
                  </a:moveTo>
                  <a:lnTo>
                    <a:pt x="361415" y="416882"/>
                  </a:lnTo>
                  <a:lnTo>
                    <a:pt x="342869" y="460834"/>
                  </a:lnTo>
                  <a:lnTo>
                    <a:pt x="314101" y="498071"/>
                  </a:lnTo>
                  <a:lnTo>
                    <a:pt x="276865" y="526839"/>
                  </a:lnTo>
                  <a:lnTo>
                    <a:pt x="232913" y="545386"/>
                  </a:lnTo>
                  <a:lnTo>
                    <a:pt x="184000" y="551958"/>
                  </a:lnTo>
                  <a:lnTo>
                    <a:pt x="135085" y="545386"/>
                  </a:lnTo>
                  <a:lnTo>
                    <a:pt x="91131" y="526839"/>
                  </a:lnTo>
                  <a:lnTo>
                    <a:pt x="53892" y="498071"/>
                  </a:lnTo>
                  <a:lnTo>
                    <a:pt x="25121" y="460834"/>
                  </a:lnTo>
                  <a:lnTo>
                    <a:pt x="6572" y="416882"/>
                  </a:lnTo>
                  <a:lnTo>
                    <a:pt x="0" y="367967"/>
                  </a:lnTo>
                  <a:lnTo>
                    <a:pt x="6572" y="319052"/>
                  </a:lnTo>
                  <a:lnTo>
                    <a:pt x="25121" y="275098"/>
                  </a:lnTo>
                  <a:lnTo>
                    <a:pt x="53892" y="237858"/>
                  </a:lnTo>
                  <a:lnTo>
                    <a:pt x="91131" y="209086"/>
                  </a:lnTo>
                  <a:lnTo>
                    <a:pt x="135085" y="190537"/>
                  </a:lnTo>
                  <a:lnTo>
                    <a:pt x="184000" y="183964"/>
                  </a:lnTo>
                  <a:lnTo>
                    <a:pt x="232913" y="190537"/>
                  </a:lnTo>
                  <a:lnTo>
                    <a:pt x="276865" y="209086"/>
                  </a:lnTo>
                  <a:lnTo>
                    <a:pt x="314101" y="237858"/>
                  </a:lnTo>
                  <a:lnTo>
                    <a:pt x="342869" y="275098"/>
                  </a:lnTo>
                  <a:lnTo>
                    <a:pt x="361415" y="319052"/>
                  </a:lnTo>
                  <a:lnTo>
                    <a:pt x="367987" y="367967"/>
                  </a:lnTo>
                  <a:close/>
                </a:path>
                <a:path w="368300" h="735964">
                  <a:moveTo>
                    <a:pt x="184000" y="0"/>
                  </a:moveTo>
                  <a:lnTo>
                    <a:pt x="184000" y="183964"/>
                  </a:lnTo>
                </a:path>
                <a:path w="368300" h="735964">
                  <a:moveTo>
                    <a:pt x="184000" y="239168"/>
                  </a:moveTo>
                  <a:lnTo>
                    <a:pt x="184000" y="312764"/>
                  </a:lnTo>
                </a:path>
                <a:path w="368300" h="735964">
                  <a:moveTo>
                    <a:pt x="147202" y="275966"/>
                  </a:moveTo>
                  <a:lnTo>
                    <a:pt x="220797" y="275966"/>
                  </a:lnTo>
                </a:path>
                <a:path w="368300" h="735964">
                  <a:moveTo>
                    <a:pt x="184000" y="551958"/>
                  </a:moveTo>
                  <a:lnTo>
                    <a:pt x="184000" y="735961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6493" y="4531907"/>
              <a:ext cx="187316" cy="10177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965987" y="4369639"/>
              <a:ext cx="318770" cy="103505"/>
            </a:xfrm>
            <a:custGeom>
              <a:avLst/>
              <a:gdLst/>
              <a:ahLst/>
              <a:cxnLst/>
              <a:rect l="l" t="t" r="r" b="b"/>
              <a:pathLst>
                <a:path w="318769" h="103504">
                  <a:moveTo>
                    <a:pt x="14278" y="1695"/>
                  </a:moveTo>
                  <a:lnTo>
                    <a:pt x="0" y="1695"/>
                  </a:lnTo>
                  <a:lnTo>
                    <a:pt x="38632" y="101405"/>
                  </a:lnTo>
                  <a:lnTo>
                    <a:pt x="52164" y="101405"/>
                  </a:lnTo>
                  <a:lnTo>
                    <a:pt x="56451" y="90457"/>
                  </a:lnTo>
                  <a:lnTo>
                    <a:pt x="45430" y="90457"/>
                  </a:lnTo>
                  <a:lnTo>
                    <a:pt x="44025" y="85380"/>
                  </a:lnTo>
                  <a:lnTo>
                    <a:pt x="42278" y="79937"/>
                  </a:lnTo>
                  <a:lnTo>
                    <a:pt x="14278" y="1695"/>
                  </a:lnTo>
                  <a:close/>
                </a:path>
                <a:path w="318769" h="103504">
                  <a:moveTo>
                    <a:pt x="91202" y="1695"/>
                  </a:moveTo>
                  <a:lnTo>
                    <a:pt x="77734" y="1695"/>
                  </a:lnTo>
                  <a:lnTo>
                    <a:pt x="48759" y="79570"/>
                  </a:lnTo>
                  <a:lnTo>
                    <a:pt x="46974" y="85013"/>
                  </a:lnTo>
                  <a:lnTo>
                    <a:pt x="45430" y="90457"/>
                  </a:lnTo>
                  <a:lnTo>
                    <a:pt x="56451" y="90457"/>
                  </a:lnTo>
                  <a:lnTo>
                    <a:pt x="91202" y="1695"/>
                  </a:lnTo>
                  <a:close/>
                </a:path>
                <a:path w="318769" h="103504">
                  <a:moveTo>
                    <a:pt x="159126" y="1695"/>
                  </a:moveTo>
                  <a:lnTo>
                    <a:pt x="106025" y="1695"/>
                  </a:lnTo>
                  <a:lnTo>
                    <a:pt x="106025" y="101405"/>
                  </a:lnTo>
                  <a:lnTo>
                    <a:pt x="119227" y="101405"/>
                  </a:lnTo>
                  <a:lnTo>
                    <a:pt x="119227" y="57127"/>
                  </a:lnTo>
                  <a:lnTo>
                    <a:pt x="159926" y="57127"/>
                  </a:lnTo>
                  <a:lnTo>
                    <a:pt x="157658" y="56038"/>
                  </a:lnTo>
                  <a:lnTo>
                    <a:pt x="167215" y="54721"/>
                  </a:lnTo>
                  <a:lnTo>
                    <a:pt x="174291" y="51633"/>
                  </a:lnTo>
                  <a:lnTo>
                    <a:pt x="179902" y="45695"/>
                  </a:lnTo>
                  <a:lnTo>
                    <a:pt x="119227" y="45695"/>
                  </a:lnTo>
                  <a:lnTo>
                    <a:pt x="119227" y="12708"/>
                  </a:lnTo>
                  <a:lnTo>
                    <a:pt x="180883" y="12708"/>
                  </a:lnTo>
                  <a:lnTo>
                    <a:pt x="178822" y="9328"/>
                  </a:lnTo>
                  <a:lnTo>
                    <a:pt x="175126" y="6177"/>
                  </a:lnTo>
                  <a:lnTo>
                    <a:pt x="165886" y="2594"/>
                  </a:lnTo>
                  <a:lnTo>
                    <a:pt x="159126" y="1695"/>
                  </a:lnTo>
                  <a:close/>
                </a:path>
                <a:path w="318769" h="103504">
                  <a:moveTo>
                    <a:pt x="159926" y="57127"/>
                  </a:moveTo>
                  <a:lnTo>
                    <a:pt x="137924" y="57127"/>
                  </a:lnTo>
                  <a:lnTo>
                    <a:pt x="140379" y="57278"/>
                  </a:lnTo>
                  <a:lnTo>
                    <a:pt x="141873" y="57608"/>
                  </a:lnTo>
                  <a:lnTo>
                    <a:pt x="177303" y="101405"/>
                  </a:lnTo>
                  <a:lnTo>
                    <a:pt x="193898" y="101405"/>
                  </a:lnTo>
                  <a:lnTo>
                    <a:pt x="173114" y="68962"/>
                  </a:lnTo>
                  <a:lnTo>
                    <a:pt x="161139" y="57708"/>
                  </a:lnTo>
                  <a:lnTo>
                    <a:pt x="159926" y="57127"/>
                  </a:lnTo>
                  <a:close/>
                </a:path>
                <a:path w="318769" h="103504">
                  <a:moveTo>
                    <a:pt x="180883" y="12708"/>
                  </a:moveTo>
                  <a:lnTo>
                    <a:pt x="158177" y="12708"/>
                  </a:lnTo>
                  <a:lnTo>
                    <a:pt x="163582" y="14227"/>
                  </a:lnTo>
                  <a:lnTo>
                    <a:pt x="170430" y="20303"/>
                  </a:lnTo>
                  <a:lnTo>
                    <a:pt x="172139" y="24189"/>
                  </a:lnTo>
                  <a:lnTo>
                    <a:pt x="172139" y="32114"/>
                  </a:lnTo>
                  <a:lnTo>
                    <a:pt x="153620" y="45695"/>
                  </a:lnTo>
                  <a:lnTo>
                    <a:pt x="179902" y="45695"/>
                  </a:lnTo>
                  <a:lnTo>
                    <a:pt x="183455" y="41936"/>
                  </a:lnTo>
                  <a:lnTo>
                    <a:pt x="185746" y="35975"/>
                  </a:lnTo>
                  <a:lnTo>
                    <a:pt x="185746" y="23417"/>
                  </a:lnTo>
                  <a:lnTo>
                    <a:pt x="184354" y="18404"/>
                  </a:lnTo>
                  <a:lnTo>
                    <a:pt x="180883" y="12708"/>
                  </a:lnTo>
                  <a:close/>
                </a:path>
                <a:path w="318769" h="103504">
                  <a:moveTo>
                    <a:pt x="237506" y="27543"/>
                  </a:moveTo>
                  <a:lnTo>
                    <a:pt x="206110" y="49712"/>
                  </a:lnTo>
                  <a:lnTo>
                    <a:pt x="203810" y="65152"/>
                  </a:lnTo>
                  <a:lnTo>
                    <a:pt x="203833" y="66962"/>
                  </a:lnTo>
                  <a:lnTo>
                    <a:pt x="223976" y="100599"/>
                  </a:lnTo>
                  <a:lnTo>
                    <a:pt x="238177" y="103038"/>
                  </a:lnTo>
                  <a:lnTo>
                    <a:pt x="246569" y="103038"/>
                  </a:lnTo>
                  <a:lnTo>
                    <a:pt x="253455" y="101000"/>
                  </a:lnTo>
                  <a:lnTo>
                    <a:pt x="264070" y="92975"/>
                  </a:lnTo>
                  <a:lnTo>
                    <a:pt x="232215" y="92975"/>
                  </a:lnTo>
                  <a:lnTo>
                    <a:pt x="227190" y="90862"/>
                  </a:lnTo>
                  <a:lnTo>
                    <a:pt x="219114" y="82430"/>
                  </a:lnTo>
                  <a:lnTo>
                    <a:pt x="216873" y="76354"/>
                  </a:lnTo>
                  <a:lnTo>
                    <a:pt x="216417" y="68418"/>
                  </a:lnTo>
                  <a:lnTo>
                    <a:pt x="270278" y="68418"/>
                  </a:lnTo>
                  <a:lnTo>
                    <a:pt x="270354" y="65152"/>
                  </a:lnTo>
                  <a:lnTo>
                    <a:pt x="269892" y="58355"/>
                  </a:lnTo>
                  <a:lnTo>
                    <a:pt x="217101" y="58355"/>
                  </a:lnTo>
                  <a:lnTo>
                    <a:pt x="217506" y="52050"/>
                  </a:lnTo>
                  <a:lnTo>
                    <a:pt x="219620" y="47012"/>
                  </a:lnTo>
                  <a:lnTo>
                    <a:pt x="227291" y="39480"/>
                  </a:lnTo>
                  <a:lnTo>
                    <a:pt x="232012" y="37607"/>
                  </a:lnTo>
                  <a:lnTo>
                    <a:pt x="261314" y="37607"/>
                  </a:lnTo>
                  <a:lnTo>
                    <a:pt x="261164" y="37405"/>
                  </a:lnTo>
                  <a:lnTo>
                    <a:pt x="256245" y="33087"/>
                  </a:lnTo>
                  <a:lnTo>
                    <a:pt x="250659" y="30006"/>
                  </a:lnTo>
                  <a:lnTo>
                    <a:pt x="244412" y="28158"/>
                  </a:lnTo>
                  <a:lnTo>
                    <a:pt x="237506" y="27543"/>
                  </a:lnTo>
                  <a:close/>
                </a:path>
                <a:path w="318769" h="103504">
                  <a:moveTo>
                    <a:pt x="257291" y="78140"/>
                  </a:moveTo>
                  <a:lnTo>
                    <a:pt x="255430" y="83317"/>
                  </a:lnTo>
                  <a:lnTo>
                    <a:pt x="252911" y="87076"/>
                  </a:lnTo>
                  <a:lnTo>
                    <a:pt x="246569" y="91785"/>
                  </a:lnTo>
                  <a:lnTo>
                    <a:pt x="242734" y="92975"/>
                  </a:lnTo>
                  <a:lnTo>
                    <a:pt x="264070" y="92975"/>
                  </a:lnTo>
                  <a:lnTo>
                    <a:pt x="264253" y="92837"/>
                  </a:lnTo>
                  <a:lnTo>
                    <a:pt x="267956" y="87076"/>
                  </a:lnTo>
                  <a:lnTo>
                    <a:pt x="269936" y="79709"/>
                  </a:lnTo>
                  <a:lnTo>
                    <a:pt x="257291" y="78140"/>
                  </a:lnTo>
                  <a:close/>
                </a:path>
                <a:path w="318769" h="103504">
                  <a:moveTo>
                    <a:pt x="261314" y="37607"/>
                  </a:moveTo>
                  <a:lnTo>
                    <a:pt x="243848" y="37607"/>
                  </a:lnTo>
                  <a:lnTo>
                    <a:pt x="248898" y="39961"/>
                  </a:lnTo>
                  <a:lnTo>
                    <a:pt x="252797" y="44683"/>
                  </a:lnTo>
                  <a:lnTo>
                    <a:pt x="255341" y="47721"/>
                  </a:lnTo>
                  <a:lnTo>
                    <a:pt x="256886" y="52278"/>
                  </a:lnTo>
                  <a:lnTo>
                    <a:pt x="257430" y="58355"/>
                  </a:lnTo>
                  <a:lnTo>
                    <a:pt x="269892" y="58355"/>
                  </a:lnTo>
                  <a:lnTo>
                    <a:pt x="269780" y="56710"/>
                  </a:lnTo>
                  <a:lnTo>
                    <a:pt x="268057" y="49270"/>
                  </a:lnTo>
                  <a:lnTo>
                    <a:pt x="265185" y="42835"/>
                  </a:lnTo>
                  <a:lnTo>
                    <a:pt x="261314" y="37607"/>
                  </a:lnTo>
                  <a:close/>
                </a:path>
                <a:path w="318769" h="103504">
                  <a:moveTo>
                    <a:pt x="302721" y="38696"/>
                  </a:moveTo>
                  <a:lnTo>
                    <a:pt x="290557" y="38696"/>
                  </a:lnTo>
                  <a:lnTo>
                    <a:pt x="290557" y="101405"/>
                  </a:lnTo>
                  <a:lnTo>
                    <a:pt x="302721" y="101405"/>
                  </a:lnTo>
                  <a:lnTo>
                    <a:pt x="302721" y="38696"/>
                  </a:lnTo>
                  <a:close/>
                </a:path>
                <a:path w="318769" h="103504">
                  <a:moveTo>
                    <a:pt x="316810" y="29176"/>
                  </a:moveTo>
                  <a:lnTo>
                    <a:pt x="279734" y="29176"/>
                  </a:lnTo>
                  <a:lnTo>
                    <a:pt x="279734" y="38696"/>
                  </a:lnTo>
                  <a:lnTo>
                    <a:pt x="316810" y="38696"/>
                  </a:lnTo>
                  <a:lnTo>
                    <a:pt x="316810" y="29176"/>
                  </a:lnTo>
                  <a:close/>
                </a:path>
                <a:path w="318769" h="103504">
                  <a:moveTo>
                    <a:pt x="313987" y="0"/>
                  </a:moveTo>
                  <a:lnTo>
                    <a:pt x="305202" y="0"/>
                  </a:lnTo>
                  <a:lnTo>
                    <a:pt x="301038" y="974"/>
                  </a:lnTo>
                  <a:lnTo>
                    <a:pt x="295101" y="4923"/>
                  </a:lnTo>
                  <a:lnTo>
                    <a:pt x="293025" y="7493"/>
                  </a:lnTo>
                  <a:lnTo>
                    <a:pt x="290987" y="13025"/>
                  </a:lnTo>
                  <a:lnTo>
                    <a:pt x="290557" y="16633"/>
                  </a:lnTo>
                  <a:lnTo>
                    <a:pt x="290557" y="29176"/>
                  </a:lnTo>
                  <a:lnTo>
                    <a:pt x="302721" y="29176"/>
                  </a:lnTo>
                  <a:lnTo>
                    <a:pt x="302721" y="18152"/>
                  </a:lnTo>
                  <a:lnTo>
                    <a:pt x="303493" y="15176"/>
                  </a:lnTo>
                  <a:lnTo>
                    <a:pt x="306582" y="12012"/>
                  </a:lnTo>
                  <a:lnTo>
                    <a:pt x="309214" y="11215"/>
                  </a:lnTo>
                  <a:lnTo>
                    <a:pt x="318291" y="11215"/>
                  </a:lnTo>
                  <a:lnTo>
                    <a:pt x="318291" y="500"/>
                  </a:lnTo>
                  <a:lnTo>
                    <a:pt x="317797" y="405"/>
                  </a:lnTo>
                  <a:lnTo>
                    <a:pt x="313987" y="0"/>
                  </a:lnTo>
                  <a:close/>
                </a:path>
                <a:path w="318769" h="103504">
                  <a:moveTo>
                    <a:pt x="318291" y="11215"/>
                  </a:moveTo>
                  <a:lnTo>
                    <a:pt x="315190" y="11215"/>
                  </a:lnTo>
                  <a:lnTo>
                    <a:pt x="317595" y="11442"/>
                  </a:lnTo>
                  <a:lnTo>
                    <a:pt x="318291" y="11567"/>
                  </a:lnTo>
                  <a:lnTo>
                    <a:pt x="318291" y="112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969330" y="3392800"/>
              <a:ext cx="184150" cy="368300"/>
            </a:xfrm>
            <a:custGeom>
              <a:avLst/>
              <a:gdLst/>
              <a:ahLst/>
              <a:cxnLst/>
              <a:rect l="l" t="t" r="r" b="b"/>
              <a:pathLst>
                <a:path w="184150" h="368300">
                  <a:moveTo>
                    <a:pt x="0" y="183927"/>
                  </a:moveTo>
                  <a:lnTo>
                    <a:pt x="0" y="0"/>
                  </a:lnTo>
                </a:path>
                <a:path w="184150" h="368300">
                  <a:moveTo>
                    <a:pt x="0" y="183927"/>
                  </a:moveTo>
                  <a:lnTo>
                    <a:pt x="184050" y="183927"/>
                  </a:lnTo>
                </a:path>
                <a:path w="184150" h="368300">
                  <a:moveTo>
                    <a:pt x="0" y="0"/>
                  </a:moveTo>
                  <a:lnTo>
                    <a:pt x="184050" y="0"/>
                  </a:lnTo>
                </a:path>
                <a:path w="184150" h="368300">
                  <a:moveTo>
                    <a:pt x="92025" y="367980"/>
                  </a:moveTo>
                  <a:lnTo>
                    <a:pt x="92025" y="183927"/>
                  </a:lnTo>
                </a:path>
                <a:path w="184150" h="368300">
                  <a:moveTo>
                    <a:pt x="184050" y="183927"/>
                  </a:moveTo>
                  <a:lnTo>
                    <a:pt x="184050" y="0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929329" y="3254823"/>
              <a:ext cx="277495" cy="127635"/>
            </a:xfrm>
            <a:custGeom>
              <a:avLst/>
              <a:gdLst/>
              <a:ahLst/>
              <a:cxnLst/>
              <a:rect l="l" t="t" r="r" b="b"/>
              <a:pathLst>
                <a:path w="277494" h="127635">
                  <a:moveTo>
                    <a:pt x="41645" y="0"/>
                  </a:moveTo>
                  <a:lnTo>
                    <a:pt x="0" y="0"/>
                  </a:lnTo>
                  <a:lnTo>
                    <a:pt x="0" y="98356"/>
                  </a:lnTo>
                  <a:lnTo>
                    <a:pt x="41518" y="98356"/>
                  </a:lnTo>
                  <a:lnTo>
                    <a:pt x="46836" y="97849"/>
                  </a:lnTo>
                  <a:lnTo>
                    <a:pt x="55949" y="95571"/>
                  </a:lnTo>
                  <a:lnTo>
                    <a:pt x="59874" y="93925"/>
                  </a:lnTo>
                  <a:lnTo>
                    <a:pt x="66456" y="89621"/>
                  </a:lnTo>
                  <a:lnTo>
                    <a:pt x="69240" y="86837"/>
                  </a:lnTo>
                  <a:lnTo>
                    <a:pt x="13037" y="86837"/>
                  </a:lnTo>
                  <a:lnTo>
                    <a:pt x="13037" y="11518"/>
                  </a:lnTo>
                  <a:lnTo>
                    <a:pt x="69656" y="11518"/>
                  </a:lnTo>
                  <a:lnTo>
                    <a:pt x="65949" y="8355"/>
                  </a:lnTo>
                  <a:lnTo>
                    <a:pt x="62025" y="4936"/>
                  </a:lnTo>
                  <a:lnTo>
                    <a:pt x="57216" y="2658"/>
                  </a:lnTo>
                  <a:lnTo>
                    <a:pt x="51518" y="1393"/>
                  </a:lnTo>
                  <a:lnTo>
                    <a:pt x="47468" y="379"/>
                  </a:lnTo>
                  <a:lnTo>
                    <a:pt x="41645" y="0"/>
                  </a:lnTo>
                  <a:close/>
                </a:path>
                <a:path w="277494" h="127635">
                  <a:moveTo>
                    <a:pt x="69656" y="11518"/>
                  </a:moveTo>
                  <a:lnTo>
                    <a:pt x="41518" y="11518"/>
                  </a:lnTo>
                  <a:lnTo>
                    <a:pt x="47089" y="12278"/>
                  </a:lnTo>
                  <a:lnTo>
                    <a:pt x="50633" y="13544"/>
                  </a:lnTo>
                  <a:lnTo>
                    <a:pt x="55443" y="15443"/>
                  </a:lnTo>
                  <a:lnTo>
                    <a:pt x="59620" y="19114"/>
                  </a:lnTo>
                  <a:lnTo>
                    <a:pt x="62911" y="24683"/>
                  </a:lnTo>
                  <a:lnTo>
                    <a:pt x="66329" y="30253"/>
                  </a:lnTo>
                  <a:lnTo>
                    <a:pt x="67975" y="38102"/>
                  </a:lnTo>
                  <a:lnTo>
                    <a:pt x="67945" y="56076"/>
                  </a:lnTo>
                  <a:lnTo>
                    <a:pt x="67216" y="62152"/>
                  </a:lnTo>
                  <a:lnTo>
                    <a:pt x="49367" y="84938"/>
                  </a:lnTo>
                  <a:lnTo>
                    <a:pt x="45697" y="86203"/>
                  </a:lnTo>
                  <a:lnTo>
                    <a:pt x="40633" y="86837"/>
                  </a:lnTo>
                  <a:lnTo>
                    <a:pt x="69240" y="86837"/>
                  </a:lnTo>
                  <a:lnTo>
                    <a:pt x="78860" y="68482"/>
                  </a:lnTo>
                  <a:lnTo>
                    <a:pt x="80633" y="62786"/>
                  </a:lnTo>
                  <a:lnTo>
                    <a:pt x="81520" y="56076"/>
                  </a:lnTo>
                  <a:lnTo>
                    <a:pt x="81520" y="39874"/>
                  </a:lnTo>
                  <a:lnTo>
                    <a:pt x="80126" y="32025"/>
                  </a:lnTo>
                  <a:lnTo>
                    <a:pt x="75063" y="18355"/>
                  </a:lnTo>
                  <a:lnTo>
                    <a:pt x="71140" y="12785"/>
                  </a:lnTo>
                  <a:lnTo>
                    <a:pt x="69656" y="11518"/>
                  </a:lnTo>
                  <a:close/>
                </a:path>
                <a:path w="277494" h="127635">
                  <a:moveTo>
                    <a:pt x="112659" y="27089"/>
                  </a:moveTo>
                  <a:lnTo>
                    <a:pt x="100506" y="27089"/>
                  </a:lnTo>
                  <a:lnTo>
                    <a:pt x="100559" y="77215"/>
                  </a:lnTo>
                  <a:lnTo>
                    <a:pt x="120760" y="100002"/>
                  </a:lnTo>
                  <a:lnTo>
                    <a:pt x="124937" y="100002"/>
                  </a:lnTo>
                  <a:lnTo>
                    <a:pt x="131704" y="99242"/>
                  </a:lnTo>
                  <a:lnTo>
                    <a:pt x="137737" y="96979"/>
                  </a:lnTo>
                  <a:lnTo>
                    <a:pt x="143040" y="93219"/>
                  </a:lnTo>
                  <a:lnTo>
                    <a:pt x="146166" y="89621"/>
                  </a:lnTo>
                  <a:lnTo>
                    <a:pt x="123671" y="89621"/>
                  </a:lnTo>
                  <a:lnTo>
                    <a:pt x="120633" y="88736"/>
                  </a:lnTo>
                  <a:lnTo>
                    <a:pt x="118228" y="86837"/>
                  </a:lnTo>
                  <a:lnTo>
                    <a:pt x="115696" y="85064"/>
                  </a:lnTo>
                  <a:lnTo>
                    <a:pt x="114178" y="82533"/>
                  </a:lnTo>
                  <a:lnTo>
                    <a:pt x="112911" y="77215"/>
                  </a:lnTo>
                  <a:lnTo>
                    <a:pt x="112659" y="72913"/>
                  </a:lnTo>
                  <a:lnTo>
                    <a:pt x="112659" y="27089"/>
                  </a:lnTo>
                  <a:close/>
                </a:path>
                <a:path w="277494" h="127635">
                  <a:moveTo>
                    <a:pt x="158355" y="87976"/>
                  </a:moveTo>
                  <a:lnTo>
                    <a:pt x="147595" y="87976"/>
                  </a:lnTo>
                  <a:lnTo>
                    <a:pt x="147595" y="98356"/>
                  </a:lnTo>
                  <a:lnTo>
                    <a:pt x="158355" y="98356"/>
                  </a:lnTo>
                  <a:lnTo>
                    <a:pt x="158355" y="87976"/>
                  </a:lnTo>
                  <a:close/>
                </a:path>
                <a:path w="277494" h="127635">
                  <a:moveTo>
                    <a:pt x="158355" y="27089"/>
                  </a:moveTo>
                  <a:lnTo>
                    <a:pt x="146329" y="27089"/>
                  </a:lnTo>
                  <a:lnTo>
                    <a:pt x="146329" y="71394"/>
                  </a:lnTo>
                  <a:lnTo>
                    <a:pt x="145569" y="76076"/>
                  </a:lnTo>
                  <a:lnTo>
                    <a:pt x="143038" y="82406"/>
                  </a:lnTo>
                  <a:lnTo>
                    <a:pt x="140760" y="84938"/>
                  </a:lnTo>
                  <a:lnTo>
                    <a:pt x="134430" y="88736"/>
                  </a:lnTo>
                  <a:lnTo>
                    <a:pt x="131013" y="89621"/>
                  </a:lnTo>
                  <a:lnTo>
                    <a:pt x="146166" y="89621"/>
                  </a:lnTo>
                  <a:lnTo>
                    <a:pt x="147595" y="87976"/>
                  </a:lnTo>
                  <a:lnTo>
                    <a:pt x="158355" y="87976"/>
                  </a:lnTo>
                  <a:lnTo>
                    <a:pt x="158355" y="27089"/>
                  </a:lnTo>
                  <a:close/>
                </a:path>
                <a:path w="277494" h="127635">
                  <a:moveTo>
                    <a:pt x="193798" y="36456"/>
                  </a:moveTo>
                  <a:lnTo>
                    <a:pt x="181772" y="36456"/>
                  </a:lnTo>
                  <a:lnTo>
                    <a:pt x="181882" y="85824"/>
                  </a:lnTo>
                  <a:lnTo>
                    <a:pt x="194177" y="99368"/>
                  </a:lnTo>
                  <a:lnTo>
                    <a:pt x="201265" y="99368"/>
                  </a:lnTo>
                  <a:lnTo>
                    <a:pt x="204304" y="98988"/>
                  </a:lnTo>
                  <a:lnTo>
                    <a:pt x="207722" y="98229"/>
                  </a:lnTo>
                  <a:lnTo>
                    <a:pt x="206033" y="88102"/>
                  </a:lnTo>
                  <a:lnTo>
                    <a:pt x="198861" y="88102"/>
                  </a:lnTo>
                  <a:lnTo>
                    <a:pt x="197595" y="87722"/>
                  </a:lnTo>
                  <a:lnTo>
                    <a:pt x="193798" y="81647"/>
                  </a:lnTo>
                  <a:lnTo>
                    <a:pt x="193798" y="36456"/>
                  </a:lnTo>
                  <a:close/>
                </a:path>
                <a:path w="277494" h="127635">
                  <a:moveTo>
                    <a:pt x="205949" y="87596"/>
                  </a:moveTo>
                  <a:lnTo>
                    <a:pt x="203798" y="87849"/>
                  </a:lnTo>
                  <a:lnTo>
                    <a:pt x="202026" y="88102"/>
                  </a:lnTo>
                  <a:lnTo>
                    <a:pt x="206033" y="88102"/>
                  </a:lnTo>
                  <a:lnTo>
                    <a:pt x="205949" y="87596"/>
                  </a:lnTo>
                  <a:close/>
                </a:path>
                <a:path w="277494" h="127635">
                  <a:moveTo>
                    <a:pt x="205949" y="27089"/>
                  </a:moveTo>
                  <a:lnTo>
                    <a:pt x="172911" y="27089"/>
                  </a:lnTo>
                  <a:lnTo>
                    <a:pt x="172911" y="36456"/>
                  </a:lnTo>
                  <a:lnTo>
                    <a:pt x="205949" y="36456"/>
                  </a:lnTo>
                  <a:lnTo>
                    <a:pt x="205949" y="27089"/>
                  </a:lnTo>
                  <a:close/>
                </a:path>
                <a:path w="277494" h="127635">
                  <a:moveTo>
                    <a:pt x="193798" y="2152"/>
                  </a:moveTo>
                  <a:lnTo>
                    <a:pt x="181772" y="9367"/>
                  </a:lnTo>
                  <a:lnTo>
                    <a:pt x="181772" y="27089"/>
                  </a:lnTo>
                  <a:lnTo>
                    <a:pt x="193798" y="27089"/>
                  </a:lnTo>
                  <a:lnTo>
                    <a:pt x="193798" y="2152"/>
                  </a:lnTo>
                  <a:close/>
                </a:path>
                <a:path w="277494" h="127635">
                  <a:moveTo>
                    <a:pt x="217088" y="114559"/>
                  </a:moveTo>
                  <a:lnTo>
                    <a:pt x="218481" y="125950"/>
                  </a:lnTo>
                  <a:lnTo>
                    <a:pt x="221267" y="126837"/>
                  </a:lnTo>
                  <a:lnTo>
                    <a:pt x="223925" y="127344"/>
                  </a:lnTo>
                  <a:lnTo>
                    <a:pt x="230126" y="127344"/>
                  </a:lnTo>
                  <a:lnTo>
                    <a:pt x="233418" y="126457"/>
                  </a:lnTo>
                  <a:lnTo>
                    <a:pt x="238987" y="122660"/>
                  </a:lnTo>
                  <a:lnTo>
                    <a:pt x="241392" y="119749"/>
                  </a:lnTo>
                  <a:lnTo>
                    <a:pt x="243688" y="115571"/>
                  </a:lnTo>
                  <a:lnTo>
                    <a:pt x="222026" y="115571"/>
                  </a:lnTo>
                  <a:lnTo>
                    <a:pt x="219746" y="115191"/>
                  </a:lnTo>
                  <a:lnTo>
                    <a:pt x="217088" y="114559"/>
                  </a:lnTo>
                  <a:close/>
                </a:path>
                <a:path w="277494" h="127635">
                  <a:moveTo>
                    <a:pt x="225190" y="27089"/>
                  </a:moveTo>
                  <a:lnTo>
                    <a:pt x="212152" y="27089"/>
                  </a:lnTo>
                  <a:lnTo>
                    <a:pt x="239241" y="98609"/>
                  </a:lnTo>
                  <a:lnTo>
                    <a:pt x="238102" y="101521"/>
                  </a:lnTo>
                  <a:lnTo>
                    <a:pt x="226708" y="115571"/>
                  </a:lnTo>
                  <a:lnTo>
                    <a:pt x="243688" y="115571"/>
                  </a:lnTo>
                  <a:lnTo>
                    <a:pt x="245190" y="112913"/>
                  </a:lnTo>
                  <a:lnTo>
                    <a:pt x="247468" y="107469"/>
                  </a:lnTo>
                  <a:lnTo>
                    <a:pt x="255864" y="84938"/>
                  </a:lnTo>
                  <a:lnTo>
                    <a:pt x="245190" y="84938"/>
                  </a:lnTo>
                  <a:lnTo>
                    <a:pt x="243671" y="79115"/>
                  </a:lnTo>
                  <a:lnTo>
                    <a:pt x="241899" y="73672"/>
                  </a:lnTo>
                  <a:lnTo>
                    <a:pt x="225190" y="27089"/>
                  </a:lnTo>
                  <a:close/>
                </a:path>
                <a:path w="277494" h="127635">
                  <a:moveTo>
                    <a:pt x="277469" y="27089"/>
                  </a:moveTo>
                  <a:lnTo>
                    <a:pt x="265443" y="27089"/>
                  </a:lnTo>
                  <a:lnTo>
                    <a:pt x="250127" y="68609"/>
                  </a:lnTo>
                  <a:lnTo>
                    <a:pt x="248227" y="73925"/>
                  </a:lnTo>
                  <a:lnTo>
                    <a:pt x="246583" y="79368"/>
                  </a:lnTo>
                  <a:lnTo>
                    <a:pt x="245190" y="84938"/>
                  </a:lnTo>
                  <a:lnTo>
                    <a:pt x="255864" y="84938"/>
                  </a:lnTo>
                  <a:lnTo>
                    <a:pt x="277469" y="27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85455" y="3852757"/>
              <a:ext cx="184150" cy="0"/>
            </a:xfrm>
            <a:custGeom>
              <a:avLst/>
              <a:gdLst/>
              <a:ahLst/>
              <a:cxnLst/>
              <a:rect l="l" t="t" r="r" b="b"/>
              <a:pathLst>
                <a:path w="184150" h="0">
                  <a:moveTo>
                    <a:pt x="183987" y="0"/>
                  </a:moveTo>
                  <a:lnTo>
                    <a:pt x="0" y="0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948" y="3597993"/>
              <a:ext cx="161949" cy="10139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85455" y="3668754"/>
              <a:ext cx="368300" cy="184150"/>
            </a:xfrm>
            <a:custGeom>
              <a:avLst/>
              <a:gdLst/>
              <a:ahLst/>
              <a:cxnLst/>
              <a:rect l="l" t="t" r="r" b="b"/>
              <a:pathLst>
                <a:path w="368300" h="184150">
                  <a:moveTo>
                    <a:pt x="183987" y="184002"/>
                  </a:moveTo>
                  <a:lnTo>
                    <a:pt x="183987" y="0"/>
                  </a:lnTo>
                </a:path>
                <a:path w="368300" h="184150">
                  <a:moveTo>
                    <a:pt x="0" y="184002"/>
                  </a:moveTo>
                  <a:lnTo>
                    <a:pt x="0" y="0"/>
                  </a:lnTo>
                </a:path>
                <a:path w="368300" h="184150">
                  <a:moveTo>
                    <a:pt x="367987" y="92026"/>
                  </a:moveTo>
                  <a:lnTo>
                    <a:pt x="183987" y="92026"/>
                  </a:lnTo>
                </a:path>
                <a:path w="368300" h="184150">
                  <a:moveTo>
                    <a:pt x="183987" y="0"/>
                  </a:moveTo>
                  <a:lnTo>
                    <a:pt x="0" y="0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044" y="3688881"/>
              <a:ext cx="212878" cy="10336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69442" y="2840766"/>
              <a:ext cx="2484120" cy="1950720"/>
            </a:xfrm>
            <a:custGeom>
              <a:avLst/>
              <a:gdLst/>
              <a:ahLst/>
              <a:cxnLst/>
              <a:rect l="l" t="t" r="r" b="b"/>
              <a:pathLst>
                <a:path w="2484120" h="1950720">
                  <a:moveTo>
                    <a:pt x="0" y="1839966"/>
                  </a:moveTo>
                  <a:lnTo>
                    <a:pt x="367987" y="1839966"/>
                  </a:lnTo>
                </a:path>
                <a:path w="2484120" h="1950720">
                  <a:moveTo>
                    <a:pt x="73607" y="1895169"/>
                  </a:moveTo>
                  <a:lnTo>
                    <a:pt x="294392" y="1895169"/>
                  </a:lnTo>
                </a:path>
                <a:path w="2484120" h="1950720">
                  <a:moveTo>
                    <a:pt x="147202" y="1950373"/>
                  </a:moveTo>
                  <a:lnTo>
                    <a:pt x="220797" y="1950373"/>
                  </a:lnTo>
                </a:path>
                <a:path w="2484120" h="1950720">
                  <a:moveTo>
                    <a:pt x="1287988" y="184053"/>
                  </a:moveTo>
                  <a:lnTo>
                    <a:pt x="1103937" y="184053"/>
                  </a:lnTo>
                </a:path>
                <a:path w="2484120" h="1950720">
                  <a:moveTo>
                    <a:pt x="1103937" y="0"/>
                  </a:moveTo>
                  <a:lnTo>
                    <a:pt x="1103937" y="367980"/>
                  </a:lnTo>
                </a:path>
                <a:path w="2484120" h="1950720">
                  <a:moveTo>
                    <a:pt x="1048747" y="73545"/>
                  </a:moveTo>
                  <a:lnTo>
                    <a:pt x="1048747" y="294435"/>
                  </a:lnTo>
                </a:path>
                <a:path w="2484120" h="1950720">
                  <a:moveTo>
                    <a:pt x="993557" y="147217"/>
                  </a:moveTo>
                  <a:lnTo>
                    <a:pt x="993557" y="220763"/>
                  </a:lnTo>
                </a:path>
                <a:path w="2484120" h="1950720">
                  <a:moveTo>
                    <a:pt x="2299887" y="184053"/>
                  </a:moveTo>
                  <a:lnTo>
                    <a:pt x="2299887" y="0"/>
                  </a:lnTo>
                </a:path>
                <a:path w="2484120" h="1950720">
                  <a:moveTo>
                    <a:pt x="2299887" y="184053"/>
                  </a:moveTo>
                  <a:lnTo>
                    <a:pt x="2483938" y="184053"/>
                  </a:lnTo>
                </a:path>
                <a:path w="2484120" h="1950720">
                  <a:moveTo>
                    <a:pt x="2299887" y="0"/>
                  </a:moveTo>
                  <a:lnTo>
                    <a:pt x="2483938" y="0"/>
                  </a:lnTo>
                </a:path>
                <a:path w="2484120" h="1950720">
                  <a:moveTo>
                    <a:pt x="2391913" y="367980"/>
                  </a:moveTo>
                  <a:lnTo>
                    <a:pt x="2391913" y="184053"/>
                  </a:lnTo>
                </a:path>
                <a:path w="2484120" h="1950720">
                  <a:moveTo>
                    <a:pt x="2483938" y="184053"/>
                  </a:moveTo>
                  <a:lnTo>
                    <a:pt x="2483938" y="0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06545" y="2700889"/>
              <a:ext cx="99620" cy="9468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8079" y="3268494"/>
              <a:ext cx="221124" cy="49228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4680470" y="3944746"/>
              <a:ext cx="36830" cy="368300"/>
            </a:xfrm>
            <a:custGeom>
              <a:avLst/>
              <a:gdLst/>
              <a:ahLst/>
              <a:cxnLst/>
              <a:rect l="l" t="t" r="r" b="b"/>
              <a:pathLst>
                <a:path w="36829" h="368300">
                  <a:moveTo>
                    <a:pt x="36835" y="0"/>
                  </a:moveTo>
                  <a:lnTo>
                    <a:pt x="36835" y="367993"/>
                  </a:lnTo>
                </a:path>
                <a:path w="36829" h="368300">
                  <a:moveTo>
                    <a:pt x="36835" y="367993"/>
                  </a:moveTo>
                  <a:lnTo>
                    <a:pt x="0" y="276004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18192" y="3576727"/>
              <a:ext cx="267088" cy="26711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717306" y="3760781"/>
              <a:ext cx="368300" cy="1030605"/>
            </a:xfrm>
            <a:custGeom>
              <a:avLst/>
              <a:gdLst/>
              <a:ahLst/>
              <a:cxnLst/>
              <a:rect l="l" t="t" r="r" b="b"/>
              <a:pathLst>
                <a:path w="368300" h="1030604">
                  <a:moveTo>
                    <a:pt x="294430" y="294371"/>
                  </a:moveTo>
                  <a:lnTo>
                    <a:pt x="285745" y="337339"/>
                  </a:lnTo>
                  <a:lnTo>
                    <a:pt x="262072" y="372430"/>
                  </a:lnTo>
                  <a:lnTo>
                    <a:pt x="226983" y="396089"/>
                  </a:lnTo>
                  <a:lnTo>
                    <a:pt x="184050" y="404765"/>
                  </a:lnTo>
                  <a:lnTo>
                    <a:pt x="141044" y="396089"/>
                  </a:lnTo>
                  <a:lnTo>
                    <a:pt x="105917" y="372430"/>
                  </a:lnTo>
                  <a:lnTo>
                    <a:pt x="82231" y="337339"/>
                  </a:lnTo>
                  <a:lnTo>
                    <a:pt x="73544" y="294371"/>
                  </a:lnTo>
                  <a:lnTo>
                    <a:pt x="82231" y="251396"/>
                  </a:lnTo>
                  <a:lnTo>
                    <a:pt x="105917" y="216302"/>
                  </a:lnTo>
                  <a:lnTo>
                    <a:pt x="141044" y="192641"/>
                  </a:lnTo>
                  <a:lnTo>
                    <a:pt x="184050" y="183964"/>
                  </a:lnTo>
                  <a:lnTo>
                    <a:pt x="226983" y="192641"/>
                  </a:lnTo>
                  <a:lnTo>
                    <a:pt x="262072" y="216302"/>
                  </a:lnTo>
                  <a:lnTo>
                    <a:pt x="285745" y="251396"/>
                  </a:lnTo>
                  <a:lnTo>
                    <a:pt x="294430" y="294371"/>
                  </a:lnTo>
                  <a:close/>
                </a:path>
                <a:path w="368300" h="1030604">
                  <a:moveTo>
                    <a:pt x="294430" y="441564"/>
                  </a:moveTo>
                  <a:lnTo>
                    <a:pt x="285745" y="484537"/>
                  </a:lnTo>
                  <a:lnTo>
                    <a:pt x="262072" y="519627"/>
                  </a:lnTo>
                  <a:lnTo>
                    <a:pt x="226983" y="543283"/>
                  </a:lnTo>
                  <a:lnTo>
                    <a:pt x="184050" y="551958"/>
                  </a:lnTo>
                  <a:lnTo>
                    <a:pt x="141044" y="543283"/>
                  </a:lnTo>
                  <a:lnTo>
                    <a:pt x="105917" y="519627"/>
                  </a:lnTo>
                  <a:lnTo>
                    <a:pt x="82231" y="484537"/>
                  </a:lnTo>
                  <a:lnTo>
                    <a:pt x="73544" y="441564"/>
                  </a:lnTo>
                  <a:lnTo>
                    <a:pt x="82231" y="398590"/>
                  </a:lnTo>
                  <a:lnTo>
                    <a:pt x="105917" y="363501"/>
                  </a:lnTo>
                  <a:lnTo>
                    <a:pt x="141044" y="339844"/>
                  </a:lnTo>
                  <a:lnTo>
                    <a:pt x="184050" y="331169"/>
                  </a:lnTo>
                  <a:lnTo>
                    <a:pt x="226983" y="339844"/>
                  </a:lnTo>
                  <a:lnTo>
                    <a:pt x="262072" y="363501"/>
                  </a:lnTo>
                  <a:lnTo>
                    <a:pt x="285745" y="398590"/>
                  </a:lnTo>
                  <a:lnTo>
                    <a:pt x="294430" y="441564"/>
                  </a:lnTo>
                  <a:close/>
                </a:path>
                <a:path w="368300" h="1030604">
                  <a:moveTo>
                    <a:pt x="184050" y="0"/>
                  </a:moveTo>
                  <a:lnTo>
                    <a:pt x="184050" y="183964"/>
                  </a:lnTo>
                </a:path>
                <a:path w="368300" h="1030604">
                  <a:moveTo>
                    <a:pt x="0" y="551958"/>
                  </a:moveTo>
                  <a:lnTo>
                    <a:pt x="36835" y="459969"/>
                  </a:lnTo>
                </a:path>
                <a:path w="368300" h="1030604">
                  <a:moveTo>
                    <a:pt x="184050" y="735961"/>
                  </a:moveTo>
                  <a:lnTo>
                    <a:pt x="184050" y="919951"/>
                  </a:lnTo>
                </a:path>
                <a:path w="368300" h="1030604">
                  <a:moveTo>
                    <a:pt x="0" y="919951"/>
                  </a:moveTo>
                  <a:lnTo>
                    <a:pt x="367974" y="919951"/>
                  </a:lnTo>
                </a:path>
                <a:path w="368300" h="1030604">
                  <a:moveTo>
                    <a:pt x="73544" y="975154"/>
                  </a:moveTo>
                  <a:lnTo>
                    <a:pt x="294430" y="975154"/>
                  </a:lnTo>
                </a:path>
                <a:path w="368300" h="1030604">
                  <a:moveTo>
                    <a:pt x="147215" y="1030358"/>
                  </a:moveTo>
                  <a:lnTo>
                    <a:pt x="220759" y="1030358"/>
                  </a:lnTo>
                </a:path>
              </a:pathLst>
            </a:custGeom>
            <a:ln w="18987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358821" y="3957332"/>
              <a:ext cx="3032125" cy="760095"/>
            </a:xfrm>
            <a:custGeom>
              <a:avLst/>
              <a:gdLst/>
              <a:ahLst/>
              <a:cxnLst/>
              <a:rect l="l" t="t" r="r" b="b"/>
              <a:pathLst>
                <a:path w="3032125" h="760095">
                  <a:moveTo>
                    <a:pt x="65062" y="670966"/>
                  </a:moveTo>
                  <a:lnTo>
                    <a:pt x="64300" y="663092"/>
                  </a:lnTo>
                  <a:lnTo>
                    <a:pt x="62776" y="657250"/>
                  </a:lnTo>
                  <a:lnTo>
                    <a:pt x="61391" y="651421"/>
                  </a:lnTo>
                  <a:lnTo>
                    <a:pt x="59232" y="646468"/>
                  </a:lnTo>
                  <a:lnTo>
                    <a:pt x="56553" y="642366"/>
                  </a:lnTo>
                  <a:lnTo>
                    <a:pt x="55067" y="639991"/>
                  </a:lnTo>
                  <a:lnTo>
                    <a:pt x="54051" y="638340"/>
                  </a:lnTo>
                  <a:lnTo>
                    <a:pt x="52527" y="636955"/>
                  </a:lnTo>
                  <a:lnTo>
                    <a:pt x="52527" y="680859"/>
                  </a:lnTo>
                  <a:lnTo>
                    <a:pt x="52146" y="692124"/>
                  </a:lnTo>
                  <a:lnTo>
                    <a:pt x="38100" y="721741"/>
                  </a:lnTo>
                  <a:lnTo>
                    <a:pt x="26835" y="721741"/>
                  </a:lnTo>
                  <a:lnTo>
                    <a:pt x="12522" y="680859"/>
                  </a:lnTo>
                  <a:lnTo>
                    <a:pt x="12928" y="669531"/>
                  </a:lnTo>
                  <a:lnTo>
                    <a:pt x="26708" y="639991"/>
                  </a:lnTo>
                  <a:lnTo>
                    <a:pt x="38100" y="639991"/>
                  </a:lnTo>
                  <a:lnTo>
                    <a:pt x="52527" y="680859"/>
                  </a:lnTo>
                  <a:lnTo>
                    <a:pt x="52527" y="636955"/>
                  </a:lnTo>
                  <a:lnTo>
                    <a:pt x="50634" y="635228"/>
                  </a:lnTo>
                  <a:lnTo>
                    <a:pt x="42532" y="630910"/>
                  </a:lnTo>
                  <a:lnTo>
                    <a:pt x="37846" y="629831"/>
                  </a:lnTo>
                  <a:lnTo>
                    <a:pt x="25311" y="629831"/>
                  </a:lnTo>
                  <a:lnTo>
                    <a:pt x="863" y="664870"/>
                  </a:lnTo>
                  <a:lnTo>
                    <a:pt x="0" y="680859"/>
                  </a:lnTo>
                  <a:lnTo>
                    <a:pt x="609" y="693953"/>
                  </a:lnTo>
                  <a:lnTo>
                    <a:pt x="22910" y="731824"/>
                  </a:lnTo>
                  <a:lnTo>
                    <a:pt x="39865" y="731824"/>
                  </a:lnTo>
                  <a:lnTo>
                    <a:pt x="64185" y="696747"/>
                  </a:lnTo>
                  <a:lnTo>
                    <a:pt x="65062" y="680859"/>
                  </a:lnTo>
                  <a:lnTo>
                    <a:pt x="65062" y="670966"/>
                  </a:lnTo>
                  <a:close/>
                </a:path>
                <a:path w="3032125" h="760095">
                  <a:moveTo>
                    <a:pt x="201002" y="654177"/>
                  </a:moveTo>
                  <a:lnTo>
                    <a:pt x="199999" y="649630"/>
                  </a:lnTo>
                  <a:lnTo>
                    <a:pt x="196265" y="642023"/>
                  </a:lnTo>
                  <a:lnTo>
                    <a:pt x="195948" y="641362"/>
                  </a:lnTo>
                  <a:lnTo>
                    <a:pt x="193281" y="638162"/>
                  </a:lnTo>
                  <a:lnTo>
                    <a:pt x="189992" y="635863"/>
                  </a:lnTo>
                  <a:lnTo>
                    <a:pt x="187337" y="634085"/>
                  </a:lnTo>
                  <a:lnTo>
                    <a:pt x="187337" y="655358"/>
                  </a:lnTo>
                  <a:lnTo>
                    <a:pt x="187337" y="665302"/>
                  </a:lnTo>
                  <a:lnTo>
                    <a:pt x="185559" y="669785"/>
                  </a:lnTo>
                  <a:lnTo>
                    <a:pt x="182016" y="672960"/>
                  </a:lnTo>
                  <a:lnTo>
                    <a:pt x="178346" y="676135"/>
                  </a:lnTo>
                  <a:lnTo>
                    <a:pt x="172275" y="677722"/>
                  </a:lnTo>
                  <a:lnTo>
                    <a:pt x="137972" y="677722"/>
                  </a:lnTo>
                  <a:lnTo>
                    <a:pt x="137972" y="642023"/>
                  </a:lnTo>
                  <a:lnTo>
                    <a:pt x="169494" y="642023"/>
                  </a:lnTo>
                  <a:lnTo>
                    <a:pt x="187337" y="655358"/>
                  </a:lnTo>
                  <a:lnTo>
                    <a:pt x="187337" y="634085"/>
                  </a:lnTo>
                  <a:lnTo>
                    <a:pt x="186575" y="633564"/>
                  </a:lnTo>
                  <a:lnTo>
                    <a:pt x="182524" y="632015"/>
                  </a:lnTo>
                  <a:lnTo>
                    <a:pt x="177596" y="631202"/>
                  </a:lnTo>
                  <a:lnTo>
                    <a:pt x="174167" y="630567"/>
                  </a:lnTo>
                  <a:lnTo>
                    <a:pt x="169113" y="630237"/>
                  </a:lnTo>
                  <a:lnTo>
                    <a:pt x="124802" y="630237"/>
                  </a:lnTo>
                  <a:lnTo>
                    <a:pt x="124802" y="730110"/>
                  </a:lnTo>
                  <a:lnTo>
                    <a:pt x="137972" y="730110"/>
                  </a:lnTo>
                  <a:lnTo>
                    <a:pt x="137972" y="689508"/>
                  </a:lnTo>
                  <a:lnTo>
                    <a:pt x="163537" y="689508"/>
                  </a:lnTo>
                  <a:lnTo>
                    <a:pt x="195592" y="677722"/>
                  </a:lnTo>
                  <a:lnTo>
                    <a:pt x="198221" y="674814"/>
                  </a:lnTo>
                  <a:lnTo>
                    <a:pt x="201002" y="667613"/>
                  </a:lnTo>
                  <a:lnTo>
                    <a:pt x="201002" y="654177"/>
                  </a:lnTo>
                  <a:close/>
                </a:path>
                <a:path w="3032125" h="760095">
                  <a:moveTo>
                    <a:pt x="277469" y="657771"/>
                  </a:moveTo>
                  <a:lnTo>
                    <a:pt x="265188" y="657771"/>
                  </a:lnTo>
                  <a:lnTo>
                    <a:pt x="265188" y="702703"/>
                  </a:lnTo>
                  <a:lnTo>
                    <a:pt x="264426" y="707415"/>
                  </a:lnTo>
                  <a:lnTo>
                    <a:pt x="249618" y="721194"/>
                  </a:lnTo>
                  <a:lnTo>
                    <a:pt x="242277" y="721194"/>
                  </a:lnTo>
                  <a:lnTo>
                    <a:pt x="231013" y="704291"/>
                  </a:lnTo>
                  <a:lnTo>
                    <a:pt x="231013" y="657771"/>
                  </a:lnTo>
                  <a:lnTo>
                    <a:pt x="218732" y="657771"/>
                  </a:lnTo>
                  <a:lnTo>
                    <a:pt x="218782" y="708609"/>
                  </a:lnTo>
                  <a:lnTo>
                    <a:pt x="239242" y="731748"/>
                  </a:lnTo>
                  <a:lnTo>
                    <a:pt x="243535" y="731748"/>
                  </a:lnTo>
                  <a:lnTo>
                    <a:pt x="266446" y="719480"/>
                  </a:lnTo>
                  <a:lnTo>
                    <a:pt x="266446" y="730110"/>
                  </a:lnTo>
                  <a:lnTo>
                    <a:pt x="277469" y="730110"/>
                  </a:lnTo>
                  <a:lnTo>
                    <a:pt x="277469" y="719480"/>
                  </a:lnTo>
                  <a:lnTo>
                    <a:pt x="277469" y="657771"/>
                  </a:lnTo>
                  <a:close/>
                </a:path>
                <a:path w="3032125" h="760095">
                  <a:moveTo>
                    <a:pt x="310883" y="630237"/>
                  </a:moveTo>
                  <a:lnTo>
                    <a:pt x="298729" y="630237"/>
                  </a:lnTo>
                  <a:lnTo>
                    <a:pt x="298729" y="730110"/>
                  </a:lnTo>
                  <a:lnTo>
                    <a:pt x="310883" y="730110"/>
                  </a:lnTo>
                  <a:lnTo>
                    <a:pt x="310883" y="630237"/>
                  </a:lnTo>
                  <a:close/>
                </a:path>
                <a:path w="3032125" h="760095">
                  <a:moveTo>
                    <a:pt x="386067" y="704684"/>
                  </a:moveTo>
                  <a:lnTo>
                    <a:pt x="350888" y="684606"/>
                  </a:lnTo>
                  <a:lnTo>
                    <a:pt x="347332" y="683552"/>
                  </a:lnTo>
                  <a:lnTo>
                    <a:pt x="346075" y="683107"/>
                  </a:lnTo>
                  <a:lnTo>
                    <a:pt x="343916" y="682244"/>
                  </a:lnTo>
                  <a:lnTo>
                    <a:pt x="342404" y="681151"/>
                  </a:lnTo>
                  <a:lnTo>
                    <a:pt x="341388" y="679831"/>
                  </a:lnTo>
                  <a:lnTo>
                    <a:pt x="340372" y="678573"/>
                  </a:lnTo>
                  <a:lnTo>
                    <a:pt x="339864" y="677138"/>
                  </a:lnTo>
                  <a:lnTo>
                    <a:pt x="339864" y="673049"/>
                  </a:lnTo>
                  <a:lnTo>
                    <a:pt x="341134" y="670877"/>
                  </a:lnTo>
                  <a:lnTo>
                    <a:pt x="345948" y="667143"/>
                  </a:lnTo>
                  <a:lnTo>
                    <a:pt x="349872" y="666216"/>
                  </a:lnTo>
                  <a:lnTo>
                    <a:pt x="360375" y="666216"/>
                  </a:lnTo>
                  <a:lnTo>
                    <a:pt x="364045" y="667258"/>
                  </a:lnTo>
                  <a:lnTo>
                    <a:pt x="366572" y="669353"/>
                  </a:lnTo>
                  <a:lnTo>
                    <a:pt x="369239" y="671449"/>
                  </a:lnTo>
                  <a:lnTo>
                    <a:pt x="370751" y="674344"/>
                  </a:lnTo>
                  <a:lnTo>
                    <a:pt x="371386" y="678065"/>
                  </a:lnTo>
                  <a:lnTo>
                    <a:pt x="383413" y="676427"/>
                  </a:lnTo>
                  <a:lnTo>
                    <a:pt x="382524" y="671753"/>
                  </a:lnTo>
                  <a:lnTo>
                    <a:pt x="381139" y="668020"/>
                  </a:lnTo>
                  <a:lnTo>
                    <a:pt x="379818" y="666216"/>
                  </a:lnTo>
                  <a:lnTo>
                    <a:pt x="377088" y="662432"/>
                  </a:lnTo>
                  <a:lnTo>
                    <a:pt x="373926" y="660209"/>
                  </a:lnTo>
                  <a:lnTo>
                    <a:pt x="365315" y="656945"/>
                  </a:lnTo>
                  <a:lnTo>
                    <a:pt x="360375" y="656120"/>
                  </a:lnTo>
                  <a:lnTo>
                    <a:pt x="350888" y="656120"/>
                  </a:lnTo>
                  <a:lnTo>
                    <a:pt x="347332" y="656615"/>
                  </a:lnTo>
                  <a:lnTo>
                    <a:pt x="340753" y="658571"/>
                  </a:lnTo>
                  <a:lnTo>
                    <a:pt x="338226" y="659765"/>
                  </a:lnTo>
                  <a:lnTo>
                    <a:pt x="336321" y="661174"/>
                  </a:lnTo>
                  <a:lnTo>
                    <a:pt x="333794" y="662990"/>
                  </a:lnTo>
                  <a:lnTo>
                    <a:pt x="331774" y="665264"/>
                  </a:lnTo>
                  <a:lnTo>
                    <a:pt x="328726" y="670775"/>
                  </a:lnTo>
                  <a:lnTo>
                    <a:pt x="328091" y="673760"/>
                  </a:lnTo>
                  <a:lnTo>
                    <a:pt x="328091" y="680516"/>
                  </a:lnTo>
                  <a:lnTo>
                    <a:pt x="364045" y="701141"/>
                  </a:lnTo>
                  <a:lnTo>
                    <a:pt x="368223" y="702513"/>
                  </a:lnTo>
                  <a:lnTo>
                    <a:pt x="372275" y="705205"/>
                  </a:lnTo>
                  <a:lnTo>
                    <a:pt x="373418" y="707377"/>
                  </a:lnTo>
                  <a:lnTo>
                    <a:pt x="373418" y="713244"/>
                  </a:lnTo>
                  <a:lnTo>
                    <a:pt x="372148" y="715937"/>
                  </a:lnTo>
                  <a:lnTo>
                    <a:pt x="369366" y="718223"/>
                  </a:lnTo>
                  <a:lnTo>
                    <a:pt x="366699" y="720521"/>
                  </a:lnTo>
                  <a:lnTo>
                    <a:pt x="362534" y="721677"/>
                  </a:lnTo>
                  <a:lnTo>
                    <a:pt x="351256" y="721677"/>
                  </a:lnTo>
                  <a:lnTo>
                    <a:pt x="338099" y="706602"/>
                  </a:lnTo>
                  <a:lnTo>
                    <a:pt x="325945" y="708520"/>
                  </a:lnTo>
                  <a:lnTo>
                    <a:pt x="327342" y="716191"/>
                  </a:lnTo>
                  <a:lnTo>
                    <a:pt x="330504" y="721982"/>
                  </a:lnTo>
                  <a:lnTo>
                    <a:pt x="340372" y="729792"/>
                  </a:lnTo>
                  <a:lnTo>
                    <a:pt x="347459" y="731748"/>
                  </a:lnTo>
                  <a:lnTo>
                    <a:pt x="362648" y="731748"/>
                  </a:lnTo>
                  <a:lnTo>
                    <a:pt x="367715" y="730758"/>
                  </a:lnTo>
                  <a:lnTo>
                    <a:pt x="372148" y="728789"/>
                  </a:lnTo>
                  <a:lnTo>
                    <a:pt x="376707" y="726808"/>
                  </a:lnTo>
                  <a:lnTo>
                    <a:pt x="380123" y="724014"/>
                  </a:lnTo>
                  <a:lnTo>
                    <a:pt x="381685" y="721677"/>
                  </a:lnTo>
                  <a:lnTo>
                    <a:pt x="384937" y="716800"/>
                  </a:lnTo>
                  <a:lnTo>
                    <a:pt x="385991" y="713244"/>
                  </a:lnTo>
                  <a:lnTo>
                    <a:pt x="386067" y="704684"/>
                  </a:lnTo>
                  <a:close/>
                </a:path>
                <a:path w="3032125" h="760095">
                  <a:moveTo>
                    <a:pt x="465315" y="693813"/>
                  </a:moveTo>
                  <a:lnTo>
                    <a:pt x="452399" y="662711"/>
                  </a:lnTo>
                  <a:lnTo>
                    <a:pt x="452399" y="686981"/>
                  </a:lnTo>
                  <a:lnTo>
                    <a:pt x="412026" y="686981"/>
                  </a:lnTo>
                  <a:lnTo>
                    <a:pt x="426961" y="666216"/>
                  </a:lnTo>
                  <a:lnTo>
                    <a:pt x="438861" y="666216"/>
                  </a:lnTo>
                  <a:lnTo>
                    <a:pt x="443915" y="668578"/>
                  </a:lnTo>
                  <a:lnTo>
                    <a:pt x="450380" y="676338"/>
                  </a:lnTo>
                  <a:lnTo>
                    <a:pt x="451891" y="680910"/>
                  </a:lnTo>
                  <a:lnTo>
                    <a:pt x="452399" y="686981"/>
                  </a:lnTo>
                  <a:lnTo>
                    <a:pt x="452399" y="662711"/>
                  </a:lnTo>
                  <a:lnTo>
                    <a:pt x="451231" y="661695"/>
                  </a:lnTo>
                  <a:lnTo>
                    <a:pt x="445643" y="658596"/>
                  </a:lnTo>
                  <a:lnTo>
                    <a:pt x="439407" y="656742"/>
                  </a:lnTo>
                  <a:lnTo>
                    <a:pt x="432523" y="656120"/>
                  </a:lnTo>
                  <a:lnTo>
                    <a:pt x="425361" y="656755"/>
                  </a:lnTo>
                  <a:lnTo>
                    <a:pt x="399300" y="685939"/>
                  </a:lnTo>
                  <a:lnTo>
                    <a:pt x="398729" y="694563"/>
                  </a:lnTo>
                  <a:lnTo>
                    <a:pt x="399300" y="702881"/>
                  </a:lnTo>
                  <a:lnTo>
                    <a:pt x="425615" y="731139"/>
                  </a:lnTo>
                  <a:lnTo>
                    <a:pt x="433158" y="731748"/>
                  </a:lnTo>
                  <a:lnTo>
                    <a:pt x="441515" y="731748"/>
                  </a:lnTo>
                  <a:lnTo>
                    <a:pt x="464934" y="708380"/>
                  </a:lnTo>
                  <a:lnTo>
                    <a:pt x="452272" y="706805"/>
                  </a:lnTo>
                  <a:lnTo>
                    <a:pt x="450380" y="711987"/>
                  </a:lnTo>
                  <a:lnTo>
                    <a:pt x="447967" y="715759"/>
                  </a:lnTo>
                  <a:lnTo>
                    <a:pt x="444677" y="718121"/>
                  </a:lnTo>
                  <a:lnTo>
                    <a:pt x="441515" y="720483"/>
                  </a:lnTo>
                  <a:lnTo>
                    <a:pt x="437718" y="721677"/>
                  </a:lnTo>
                  <a:lnTo>
                    <a:pt x="427215" y="721677"/>
                  </a:lnTo>
                  <a:lnTo>
                    <a:pt x="422148" y="719556"/>
                  </a:lnTo>
                  <a:lnTo>
                    <a:pt x="414045" y="711098"/>
                  </a:lnTo>
                  <a:lnTo>
                    <a:pt x="411772" y="705027"/>
                  </a:lnTo>
                  <a:lnTo>
                    <a:pt x="411391" y="697077"/>
                  </a:lnTo>
                  <a:lnTo>
                    <a:pt x="465315" y="697077"/>
                  </a:lnTo>
                  <a:lnTo>
                    <a:pt x="465315" y="693813"/>
                  </a:lnTo>
                  <a:close/>
                </a:path>
                <a:path w="3032125" h="760095">
                  <a:moveTo>
                    <a:pt x="514934" y="628548"/>
                  </a:moveTo>
                  <a:lnTo>
                    <a:pt x="506069" y="628548"/>
                  </a:lnTo>
                  <a:lnTo>
                    <a:pt x="500113" y="637095"/>
                  </a:lnTo>
                  <a:lnTo>
                    <a:pt x="483222" y="678065"/>
                  </a:lnTo>
                  <a:lnTo>
                    <a:pt x="481901" y="694016"/>
                  </a:lnTo>
                  <a:lnTo>
                    <a:pt x="482346" y="703059"/>
                  </a:lnTo>
                  <a:lnTo>
                    <a:pt x="496773" y="745578"/>
                  </a:lnTo>
                  <a:lnTo>
                    <a:pt x="506069" y="759485"/>
                  </a:lnTo>
                  <a:lnTo>
                    <a:pt x="514934" y="759485"/>
                  </a:lnTo>
                  <a:lnTo>
                    <a:pt x="505980" y="743127"/>
                  </a:lnTo>
                  <a:lnTo>
                    <a:pt x="499618" y="726757"/>
                  </a:lnTo>
                  <a:lnTo>
                    <a:pt x="495820" y="710387"/>
                  </a:lnTo>
                  <a:lnTo>
                    <a:pt x="494550" y="693940"/>
                  </a:lnTo>
                  <a:lnTo>
                    <a:pt x="494741" y="687578"/>
                  </a:lnTo>
                  <a:lnTo>
                    <a:pt x="505815" y="644728"/>
                  </a:lnTo>
                  <a:lnTo>
                    <a:pt x="509358" y="637984"/>
                  </a:lnTo>
                  <a:lnTo>
                    <a:pt x="514934" y="628548"/>
                  </a:lnTo>
                  <a:close/>
                </a:path>
                <a:path w="3032125" h="760095">
                  <a:moveTo>
                    <a:pt x="573290" y="629831"/>
                  </a:moveTo>
                  <a:lnTo>
                    <a:pt x="565315" y="629831"/>
                  </a:lnTo>
                  <a:lnTo>
                    <a:pt x="563283" y="634149"/>
                  </a:lnTo>
                  <a:lnTo>
                    <a:pt x="559612" y="638606"/>
                  </a:lnTo>
                  <a:lnTo>
                    <a:pt x="554431" y="643191"/>
                  </a:lnTo>
                  <a:lnTo>
                    <a:pt x="549363" y="647776"/>
                  </a:lnTo>
                  <a:lnTo>
                    <a:pt x="543293" y="651687"/>
                  </a:lnTo>
                  <a:lnTo>
                    <a:pt x="536448" y="654913"/>
                  </a:lnTo>
                  <a:lnTo>
                    <a:pt x="536448" y="666762"/>
                  </a:lnTo>
                  <a:lnTo>
                    <a:pt x="561009" y="651979"/>
                  </a:lnTo>
                  <a:lnTo>
                    <a:pt x="561009" y="730110"/>
                  </a:lnTo>
                  <a:lnTo>
                    <a:pt x="573290" y="730110"/>
                  </a:lnTo>
                  <a:lnTo>
                    <a:pt x="573290" y="651979"/>
                  </a:lnTo>
                  <a:lnTo>
                    <a:pt x="573290" y="629831"/>
                  </a:lnTo>
                  <a:close/>
                </a:path>
                <a:path w="3032125" h="760095">
                  <a:moveTo>
                    <a:pt x="713155" y="686765"/>
                  </a:moveTo>
                  <a:lnTo>
                    <a:pt x="710120" y="679005"/>
                  </a:lnTo>
                  <a:lnTo>
                    <a:pt x="705916" y="674738"/>
                  </a:lnTo>
                  <a:lnTo>
                    <a:pt x="704176" y="672960"/>
                  </a:lnTo>
                  <a:lnTo>
                    <a:pt x="701357" y="670166"/>
                  </a:lnTo>
                  <a:lnTo>
                    <a:pt x="698093" y="666927"/>
                  </a:lnTo>
                  <a:lnTo>
                    <a:pt x="690753" y="663892"/>
                  </a:lnTo>
                  <a:lnTo>
                    <a:pt x="675436" y="663892"/>
                  </a:lnTo>
                  <a:lnTo>
                    <a:pt x="669239" y="665988"/>
                  </a:lnTo>
                  <a:lnTo>
                    <a:pt x="663155" y="670166"/>
                  </a:lnTo>
                  <a:lnTo>
                    <a:pt x="668604" y="643331"/>
                  </a:lnTo>
                  <a:lnTo>
                    <a:pt x="708482" y="643331"/>
                  </a:lnTo>
                  <a:lnTo>
                    <a:pt x="708482" y="631609"/>
                  </a:lnTo>
                  <a:lnTo>
                    <a:pt x="658736" y="631609"/>
                  </a:lnTo>
                  <a:lnTo>
                    <a:pt x="649109" y="682904"/>
                  </a:lnTo>
                  <a:lnTo>
                    <a:pt x="660628" y="684403"/>
                  </a:lnTo>
                  <a:lnTo>
                    <a:pt x="662406" y="681545"/>
                  </a:lnTo>
                  <a:lnTo>
                    <a:pt x="664933" y="679208"/>
                  </a:lnTo>
                  <a:lnTo>
                    <a:pt x="671258" y="675627"/>
                  </a:lnTo>
                  <a:lnTo>
                    <a:pt x="674801" y="674738"/>
                  </a:lnTo>
                  <a:lnTo>
                    <a:pt x="685190" y="674738"/>
                  </a:lnTo>
                  <a:lnTo>
                    <a:pt x="690245" y="676744"/>
                  </a:lnTo>
                  <a:lnTo>
                    <a:pt x="698093" y="684834"/>
                  </a:lnTo>
                  <a:lnTo>
                    <a:pt x="700125" y="690359"/>
                  </a:lnTo>
                  <a:lnTo>
                    <a:pt x="700125" y="704710"/>
                  </a:lnTo>
                  <a:lnTo>
                    <a:pt x="698093" y="710603"/>
                  </a:lnTo>
                  <a:lnTo>
                    <a:pt x="694042" y="715060"/>
                  </a:lnTo>
                  <a:lnTo>
                    <a:pt x="689864" y="719505"/>
                  </a:lnTo>
                  <a:lnTo>
                    <a:pt x="684936" y="721741"/>
                  </a:lnTo>
                  <a:lnTo>
                    <a:pt x="674052" y="721741"/>
                  </a:lnTo>
                  <a:lnTo>
                    <a:pt x="669874" y="720153"/>
                  </a:lnTo>
                  <a:lnTo>
                    <a:pt x="666457" y="717003"/>
                  </a:lnTo>
                  <a:lnTo>
                    <a:pt x="662901" y="713854"/>
                  </a:lnTo>
                  <a:lnTo>
                    <a:pt x="660755" y="709129"/>
                  </a:lnTo>
                  <a:lnTo>
                    <a:pt x="659739" y="702856"/>
                  </a:lnTo>
                  <a:lnTo>
                    <a:pt x="646963" y="703948"/>
                  </a:lnTo>
                  <a:lnTo>
                    <a:pt x="669874" y="731824"/>
                  </a:lnTo>
                  <a:lnTo>
                    <a:pt x="678980" y="731824"/>
                  </a:lnTo>
                  <a:lnTo>
                    <a:pt x="713155" y="705294"/>
                  </a:lnTo>
                  <a:lnTo>
                    <a:pt x="713155" y="686765"/>
                  </a:lnTo>
                  <a:close/>
                </a:path>
                <a:path w="3032125" h="760095">
                  <a:moveTo>
                    <a:pt x="831138" y="718324"/>
                  </a:moveTo>
                  <a:lnTo>
                    <a:pt x="782154" y="718324"/>
                  </a:lnTo>
                  <a:lnTo>
                    <a:pt x="783539" y="716102"/>
                  </a:lnTo>
                  <a:lnTo>
                    <a:pt x="801509" y="699109"/>
                  </a:lnTo>
                  <a:lnTo>
                    <a:pt x="807681" y="693826"/>
                  </a:lnTo>
                  <a:lnTo>
                    <a:pt x="830935" y="661924"/>
                  </a:lnTo>
                  <a:lnTo>
                    <a:pt x="831011" y="649706"/>
                  </a:lnTo>
                  <a:lnTo>
                    <a:pt x="828230" y="643128"/>
                  </a:lnTo>
                  <a:lnTo>
                    <a:pt x="824941" y="639991"/>
                  </a:lnTo>
                  <a:lnTo>
                    <a:pt x="817079" y="632498"/>
                  </a:lnTo>
                  <a:lnTo>
                    <a:pt x="809485" y="629831"/>
                  </a:lnTo>
                  <a:lnTo>
                    <a:pt x="790371" y="629831"/>
                  </a:lnTo>
                  <a:lnTo>
                    <a:pt x="767461" y="658723"/>
                  </a:lnTo>
                  <a:lnTo>
                    <a:pt x="780122" y="660006"/>
                  </a:lnTo>
                  <a:lnTo>
                    <a:pt x="780122" y="653745"/>
                  </a:lnTo>
                  <a:lnTo>
                    <a:pt x="781900" y="648843"/>
                  </a:lnTo>
                  <a:lnTo>
                    <a:pt x="788987" y="641756"/>
                  </a:lnTo>
                  <a:lnTo>
                    <a:pt x="793788" y="639991"/>
                  </a:lnTo>
                  <a:lnTo>
                    <a:pt x="805192" y="639991"/>
                  </a:lnTo>
                  <a:lnTo>
                    <a:pt x="809739" y="641654"/>
                  </a:lnTo>
                  <a:lnTo>
                    <a:pt x="813282" y="644994"/>
                  </a:lnTo>
                  <a:lnTo>
                    <a:pt x="816711" y="648322"/>
                  </a:lnTo>
                  <a:lnTo>
                    <a:pt x="818476" y="652424"/>
                  </a:lnTo>
                  <a:lnTo>
                    <a:pt x="818476" y="661924"/>
                  </a:lnTo>
                  <a:lnTo>
                    <a:pt x="790752" y="693191"/>
                  </a:lnTo>
                  <a:lnTo>
                    <a:pt x="783793" y="698906"/>
                  </a:lnTo>
                  <a:lnTo>
                    <a:pt x="778344" y="703948"/>
                  </a:lnTo>
                  <a:lnTo>
                    <a:pt x="765060" y="727163"/>
                  </a:lnTo>
                  <a:lnTo>
                    <a:pt x="765187" y="730110"/>
                  </a:lnTo>
                  <a:lnTo>
                    <a:pt x="831138" y="730110"/>
                  </a:lnTo>
                  <a:lnTo>
                    <a:pt x="831138" y="718324"/>
                  </a:lnTo>
                  <a:close/>
                </a:path>
                <a:path w="3032125" h="760095">
                  <a:moveTo>
                    <a:pt x="948093" y="730110"/>
                  </a:moveTo>
                  <a:lnTo>
                    <a:pt x="947966" y="671779"/>
                  </a:lnTo>
                  <a:lnTo>
                    <a:pt x="946416" y="666762"/>
                  </a:lnTo>
                  <a:lnTo>
                    <a:pt x="946200" y="666064"/>
                  </a:lnTo>
                  <a:lnTo>
                    <a:pt x="942276" y="662089"/>
                  </a:lnTo>
                  <a:lnTo>
                    <a:pt x="938479" y="658114"/>
                  </a:lnTo>
                  <a:lnTo>
                    <a:pt x="932903" y="656120"/>
                  </a:lnTo>
                  <a:lnTo>
                    <a:pt x="925690" y="656120"/>
                  </a:lnTo>
                  <a:lnTo>
                    <a:pt x="919162" y="656920"/>
                  </a:lnTo>
                  <a:lnTo>
                    <a:pt x="913269" y="659295"/>
                  </a:lnTo>
                  <a:lnTo>
                    <a:pt x="908011" y="663257"/>
                  </a:lnTo>
                  <a:lnTo>
                    <a:pt x="903414" y="668794"/>
                  </a:lnTo>
                  <a:lnTo>
                    <a:pt x="902703" y="666762"/>
                  </a:lnTo>
                  <a:lnTo>
                    <a:pt x="902017" y="664806"/>
                  </a:lnTo>
                  <a:lnTo>
                    <a:pt x="899617" y="661695"/>
                  </a:lnTo>
                  <a:lnTo>
                    <a:pt x="892784" y="657237"/>
                  </a:lnTo>
                  <a:lnTo>
                    <a:pt x="888352" y="656120"/>
                  </a:lnTo>
                  <a:lnTo>
                    <a:pt x="878103" y="656120"/>
                  </a:lnTo>
                  <a:lnTo>
                    <a:pt x="873925" y="657212"/>
                  </a:lnTo>
                  <a:lnTo>
                    <a:pt x="866330" y="661530"/>
                  </a:lnTo>
                  <a:lnTo>
                    <a:pt x="863282" y="664375"/>
                  </a:lnTo>
                  <a:lnTo>
                    <a:pt x="861009" y="667905"/>
                  </a:lnTo>
                  <a:lnTo>
                    <a:pt x="861009" y="657771"/>
                  </a:lnTo>
                  <a:lnTo>
                    <a:pt x="850125" y="657771"/>
                  </a:lnTo>
                  <a:lnTo>
                    <a:pt x="850125" y="730110"/>
                  </a:lnTo>
                  <a:lnTo>
                    <a:pt x="862279" y="730110"/>
                  </a:lnTo>
                  <a:lnTo>
                    <a:pt x="862279" y="685990"/>
                  </a:lnTo>
                  <a:lnTo>
                    <a:pt x="863028" y="680948"/>
                  </a:lnTo>
                  <a:lnTo>
                    <a:pt x="876833" y="666762"/>
                  </a:lnTo>
                  <a:lnTo>
                    <a:pt x="884809" y="666762"/>
                  </a:lnTo>
                  <a:lnTo>
                    <a:pt x="888098" y="668121"/>
                  </a:lnTo>
                  <a:lnTo>
                    <a:pt x="889990" y="670852"/>
                  </a:lnTo>
                  <a:lnTo>
                    <a:pt x="892022" y="673569"/>
                  </a:lnTo>
                  <a:lnTo>
                    <a:pt x="893038" y="677659"/>
                  </a:lnTo>
                  <a:lnTo>
                    <a:pt x="893038" y="730110"/>
                  </a:lnTo>
                  <a:lnTo>
                    <a:pt x="905319" y="730110"/>
                  </a:lnTo>
                  <a:lnTo>
                    <a:pt x="905319" y="680631"/>
                  </a:lnTo>
                  <a:lnTo>
                    <a:pt x="906957" y="675220"/>
                  </a:lnTo>
                  <a:lnTo>
                    <a:pt x="910424" y="671779"/>
                  </a:lnTo>
                  <a:lnTo>
                    <a:pt x="913333" y="668794"/>
                  </a:lnTo>
                  <a:lnTo>
                    <a:pt x="913663" y="668451"/>
                  </a:lnTo>
                  <a:lnTo>
                    <a:pt x="917968" y="666762"/>
                  </a:lnTo>
                  <a:lnTo>
                    <a:pt x="925817" y="666762"/>
                  </a:lnTo>
                  <a:lnTo>
                    <a:pt x="928357" y="667423"/>
                  </a:lnTo>
                  <a:lnTo>
                    <a:pt x="930478" y="668794"/>
                  </a:lnTo>
                  <a:lnTo>
                    <a:pt x="932522" y="670052"/>
                  </a:lnTo>
                  <a:lnTo>
                    <a:pt x="933919" y="671779"/>
                  </a:lnTo>
                  <a:lnTo>
                    <a:pt x="935443" y="676097"/>
                  </a:lnTo>
                  <a:lnTo>
                    <a:pt x="935939" y="679627"/>
                  </a:lnTo>
                  <a:lnTo>
                    <a:pt x="935939" y="730110"/>
                  </a:lnTo>
                  <a:lnTo>
                    <a:pt x="948093" y="730110"/>
                  </a:lnTo>
                  <a:close/>
                </a:path>
                <a:path w="3032125" h="760095">
                  <a:moveTo>
                    <a:pt x="1052398" y="629831"/>
                  </a:moveTo>
                  <a:lnTo>
                    <a:pt x="1044549" y="629831"/>
                  </a:lnTo>
                  <a:lnTo>
                    <a:pt x="1042403" y="634149"/>
                  </a:lnTo>
                  <a:lnTo>
                    <a:pt x="1038733" y="638606"/>
                  </a:lnTo>
                  <a:lnTo>
                    <a:pt x="1033665" y="643191"/>
                  </a:lnTo>
                  <a:lnTo>
                    <a:pt x="1028484" y="647776"/>
                  </a:lnTo>
                  <a:lnTo>
                    <a:pt x="1022527" y="651687"/>
                  </a:lnTo>
                  <a:lnTo>
                    <a:pt x="1015695" y="654913"/>
                  </a:lnTo>
                  <a:lnTo>
                    <a:pt x="1015695" y="666762"/>
                  </a:lnTo>
                  <a:lnTo>
                    <a:pt x="1040244" y="651979"/>
                  </a:lnTo>
                  <a:lnTo>
                    <a:pt x="1040244" y="730110"/>
                  </a:lnTo>
                  <a:lnTo>
                    <a:pt x="1052398" y="730110"/>
                  </a:lnTo>
                  <a:lnTo>
                    <a:pt x="1052398" y="651979"/>
                  </a:lnTo>
                  <a:lnTo>
                    <a:pt x="1052398" y="629831"/>
                  </a:lnTo>
                  <a:close/>
                </a:path>
                <a:path w="3032125" h="760095">
                  <a:moveTo>
                    <a:pt x="1151267" y="670966"/>
                  </a:moveTo>
                  <a:lnTo>
                    <a:pt x="1141323" y="639991"/>
                  </a:lnTo>
                  <a:lnTo>
                    <a:pt x="1140244" y="638340"/>
                  </a:lnTo>
                  <a:lnTo>
                    <a:pt x="1138732" y="636968"/>
                  </a:lnTo>
                  <a:lnTo>
                    <a:pt x="1138732" y="680859"/>
                  </a:lnTo>
                  <a:lnTo>
                    <a:pt x="1138364" y="692124"/>
                  </a:lnTo>
                  <a:lnTo>
                    <a:pt x="1124432" y="721741"/>
                  </a:lnTo>
                  <a:lnTo>
                    <a:pt x="1113167" y="721741"/>
                  </a:lnTo>
                  <a:lnTo>
                    <a:pt x="1098727" y="680859"/>
                  </a:lnTo>
                  <a:lnTo>
                    <a:pt x="1099134" y="669531"/>
                  </a:lnTo>
                  <a:lnTo>
                    <a:pt x="1113040" y="639991"/>
                  </a:lnTo>
                  <a:lnTo>
                    <a:pt x="1124305" y="639991"/>
                  </a:lnTo>
                  <a:lnTo>
                    <a:pt x="1138732" y="680859"/>
                  </a:lnTo>
                  <a:lnTo>
                    <a:pt x="1138732" y="636968"/>
                  </a:lnTo>
                  <a:lnTo>
                    <a:pt x="1136827" y="635228"/>
                  </a:lnTo>
                  <a:lnTo>
                    <a:pt x="1132776" y="633069"/>
                  </a:lnTo>
                  <a:lnTo>
                    <a:pt x="1128852" y="630910"/>
                  </a:lnTo>
                  <a:lnTo>
                    <a:pt x="1124051" y="629831"/>
                  </a:lnTo>
                  <a:lnTo>
                    <a:pt x="1111516" y="629831"/>
                  </a:lnTo>
                  <a:lnTo>
                    <a:pt x="1087081" y="664870"/>
                  </a:lnTo>
                  <a:lnTo>
                    <a:pt x="1086205" y="680859"/>
                  </a:lnTo>
                  <a:lnTo>
                    <a:pt x="1086815" y="693953"/>
                  </a:lnTo>
                  <a:lnTo>
                    <a:pt x="1109116" y="731824"/>
                  </a:lnTo>
                  <a:lnTo>
                    <a:pt x="1126070" y="731824"/>
                  </a:lnTo>
                  <a:lnTo>
                    <a:pt x="1132154" y="729843"/>
                  </a:lnTo>
                  <a:lnTo>
                    <a:pt x="1136827" y="725919"/>
                  </a:lnTo>
                  <a:lnTo>
                    <a:pt x="1141641" y="721995"/>
                  </a:lnTo>
                  <a:lnTo>
                    <a:pt x="1151267" y="680859"/>
                  </a:lnTo>
                  <a:lnTo>
                    <a:pt x="1151267" y="670966"/>
                  </a:lnTo>
                  <a:close/>
                </a:path>
                <a:path w="3032125" h="760095">
                  <a:moveTo>
                    <a:pt x="1227848" y="657771"/>
                  </a:moveTo>
                  <a:lnTo>
                    <a:pt x="1215567" y="657771"/>
                  </a:lnTo>
                  <a:lnTo>
                    <a:pt x="1215567" y="702703"/>
                  </a:lnTo>
                  <a:lnTo>
                    <a:pt x="1214932" y="707415"/>
                  </a:lnTo>
                  <a:lnTo>
                    <a:pt x="1213535" y="710666"/>
                  </a:lnTo>
                  <a:lnTo>
                    <a:pt x="1212278" y="713917"/>
                  </a:lnTo>
                  <a:lnTo>
                    <a:pt x="1209992" y="716483"/>
                  </a:lnTo>
                  <a:lnTo>
                    <a:pt x="1206601" y="718426"/>
                  </a:lnTo>
                  <a:lnTo>
                    <a:pt x="1203490" y="720267"/>
                  </a:lnTo>
                  <a:lnTo>
                    <a:pt x="1200124" y="721194"/>
                  </a:lnTo>
                  <a:lnTo>
                    <a:pt x="1192784" y="721194"/>
                  </a:lnTo>
                  <a:lnTo>
                    <a:pt x="1189596" y="720255"/>
                  </a:lnTo>
                  <a:lnTo>
                    <a:pt x="1181519" y="704291"/>
                  </a:lnTo>
                  <a:lnTo>
                    <a:pt x="1181519" y="657771"/>
                  </a:lnTo>
                  <a:lnTo>
                    <a:pt x="1169238" y="657771"/>
                  </a:lnTo>
                  <a:lnTo>
                    <a:pt x="1169289" y="708609"/>
                  </a:lnTo>
                  <a:lnTo>
                    <a:pt x="1173797" y="723125"/>
                  </a:lnTo>
                  <a:lnTo>
                    <a:pt x="1175562" y="725614"/>
                  </a:lnTo>
                  <a:lnTo>
                    <a:pt x="1178356" y="727659"/>
                  </a:lnTo>
                  <a:lnTo>
                    <a:pt x="1185697" y="730935"/>
                  </a:lnTo>
                  <a:lnTo>
                    <a:pt x="1189621" y="731748"/>
                  </a:lnTo>
                  <a:lnTo>
                    <a:pt x="1193927" y="731748"/>
                  </a:lnTo>
                  <a:lnTo>
                    <a:pt x="1200835" y="730986"/>
                  </a:lnTo>
                  <a:lnTo>
                    <a:pt x="1206957" y="728687"/>
                  </a:lnTo>
                  <a:lnTo>
                    <a:pt x="1212329" y="724852"/>
                  </a:lnTo>
                  <a:lnTo>
                    <a:pt x="1215478" y="721194"/>
                  </a:lnTo>
                  <a:lnTo>
                    <a:pt x="1216964" y="719480"/>
                  </a:lnTo>
                  <a:lnTo>
                    <a:pt x="1216964" y="730110"/>
                  </a:lnTo>
                  <a:lnTo>
                    <a:pt x="1227848" y="730110"/>
                  </a:lnTo>
                  <a:lnTo>
                    <a:pt x="1227848" y="719480"/>
                  </a:lnTo>
                  <a:lnTo>
                    <a:pt x="1227848" y="657771"/>
                  </a:lnTo>
                  <a:close/>
                </a:path>
                <a:path w="3032125" h="760095">
                  <a:moveTo>
                    <a:pt x="1332153" y="629831"/>
                  </a:moveTo>
                  <a:lnTo>
                    <a:pt x="1324178" y="629831"/>
                  </a:lnTo>
                  <a:lnTo>
                    <a:pt x="1322019" y="634149"/>
                  </a:lnTo>
                  <a:lnTo>
                    <a:pt x="1318475" y="638606"/>
                  </a:lnTo>
                  <a:lnTo>
                    <a:pt x="1313294" y="643191"/>
                  </a:lnTo>
                  <a:lnTo>
                    <a:pt x="1308227" y="647776"/>
                  </a:lnTo>
                  <a:lnTo>
                    <a:pt x="1302143" y="651687"/>
                  </a:lnTo>
                  <a:lnTo>
                    <a:pt x="1295311" y="654913"/>
                  </a:lnTo>
                  <a:lnTo>
                    <a:pt x="1295311" y="666762"/>
                  </a:lnTo>
                  <a:lnTo>
                    <a:pt x="1319872" y="651979"/>
                  </a:lnTo>
                  <a:lnTo>
                    <a:pt x="1319872" y="730110"/>
                  </a:lnTo>
                  <a:lnTo>
                    <a:pt x="1332153" y="730110"/>
                  </a:lnTo>
                  <a:lnTo>
                    <a:pt x="1332153" y="651979"/>
                  </a:lnTo>
                  <a:lnTo>
                    <a:pt x="1332153" y="629831"/>
                  </a:lnTo>
                  <a:close/>
                </a:path>
                <a:path w="3032125" h="760095">
                  <a:moveTo>
                    <a:pt x="1431010" y="670966"/>
                  </a:moveTo>
                  <a:lnTo>
                    <a:pt x="1418348" y="636905"/>
                  </a:lnTo>
                  <a:lnTo>
                    <a:pt x="1418348" y="680859"/>
                  </a:lnTo>
                  <a:lnTo>
                    <a:pt x="1417993" y="692124"/>
                  </a:lnTo>
                  <a:lnTo>
                    <a:pt x="1404048" y="721741"/>
                  </a:lnTo>
                  <a:lnTo>
                    <a:pt x="1392783" y="721741"/>
                  </a:lnTo>
                  <a:lnTo>
                    <a:pt x="1378483" y="680859"/>
                  </a:lnTo>
                  <a:lnTo>
                    <a:pt x="1378864" y="669531"/>
                  </a:lnTo>
                  <a:lnTo>
                    <a:pt x="1392656" y="639991"/>
                  </a:lnTo>
                  <a:lnTo>
                    <a:pt x="1403921" y="639991"/>
                  </a:lnTo>
                  <a:lnTo>
                    <a:pt x="1418348" y="680859"/>
                  </a:lnTo>
                  <a:lnTo>
                    <a:pt x="1418348" y="636905"/>
                  </a:lnTo>
                  <a:lnTo>
                    <a:pt x="1416583" y="635228"/>
                  </a:lnTo>
                  <a:lnTo>
                    <a:pt x="1408480" y="630910"/>
                  </a:lnTo>
                  <a:lnTo>
                    <a:pt x="1403794" y="629831"/>
                  </a:lnTo>
                  <a:lnTo>
                    <a:pt x="1391132" y="629831"/>
                  </a:lnTo>
                  <a:lnTo>
                    <a:pt x="1366748" y="664870"/>
                  </a:lnTo>
                  <a:lnTo>
                    <a:pt x="1365821" y="680859"/>
                  </a:lnTo>
                  <a:lnTo>
                    <a:pt x="1366431" y="693953"/>
                  </a:lnTo>
                  <a:lnTo>
                    <a:pt x="1388732" y="731824"/>
                  </a:lnTo>
                  <a:lnTo>
                    <a:pt x="1405699" y="731824"/>
                  </a:lnTo>
                  <a:lnTo>
                    <a:pt x="1430070" y="696747"/>
                  </a:lnTo>
                  <a:lnTo>
                    <a:pt x="1431010" y="680859"/>
                  </a:lnTo>
                  <a:lnTo>
                    <a:pt x="1431010" y="670966"/>
                  </a:lnTo>
                  <a:close/>
                </a:path>
                <a:path w="3032125" h="760095">
                  <a:moveTo>
                    <a:pt x="1507464" y="657771"/>
                  </a:moveTo>
                  <a:lnTo>
                    <a:pt x="1495310" y="657771"/>
                  </a:lnTo>
                  <a:lnTo>
                    <a:pt x="1495310" y="702703"/>
                  </a:lnTo>
                  <a:lnTo>
                    <a:pt x="1494548" y="707415"/>
                  </a:lnTo>
                  <a:lnTo>
                    <a:pt x="1479740" y="721194"/>
                  </a:lnTo>
                  <a:lnTo>
                    <a:pt x="1472399" y="721194"/>
                  </a:lnTo>
                  <a:lnTo>
                    <a:pt x="1469224" y="720255"/>
                  </a:lnTo>
                  <a:lnTo>
                    <a:pt x="1466748" y="718362"/>
                  </a:lnTo>
                  <a:lnTo>
                    <a:pt x="1464297" y="716597"/>
                  </a:lnTo>
                  <a:lnTo>
                    <a:pt x="1462659" y="714057"/>
                  </a:lnTo>
                  <a:lnTo>
                    <a:pt x="1461389" y="708609"/>
                  </a:lnTo>
                  <a:lnTo>
                    <a:pt x="1461135" y="704291"/>
                  </a:lnTo>
                  <a:lnTo>
                    <a:pt x="1461135" y="657771"/>
                  </a:lnTo>
                  <a:lnTo>
                    <a:pt x="1448854" y="657771"/>
                  </a:lnTo>
                  <a:lnTo>
                    <a:pt x="1448904" y="708609"/>
                  </a:lnTo>
                  <a:lnTo>
                    <a:pt x="1469364" y="731748"/>
                  </a:lnTo>
                  <a:lnTo>
                    <a:pt x="1473542" y="731748"/>
                  </a:lnTo>
                  <a:lnTo>
                    <a:pt x="1496580" y="719480"/>
                  </a:lnTo>
                  <a:lnTo>
                    <a:pt x="1496580" y="730110"/>
                  </a:lnTo>
                  <a:lnTo>
                    <a:pt x="1507464" y="730110"/>
                  </a:lnTo>
                  <a:lnTo>
                    <a:pt x="1507464" y="719480"/>
                  </a:lnTo>
                  <a:lnTo>
                    <a:pt x="1507464" y="657771"/>
                  </a:lnTo>
                  <a:close/>
                </a:path>
                <a:path w="3032125" h="760095">
                  <a:moveTo>
                    <a:pt x="1630629" y="694956"/>
                  </a:moveTo>
                  <a:lnTo>
                    <a:pt x="1617091" y="694956"/>
                  </a:lnTo>
                  <a:lnTo>
                    <a:pt x="1617091" y="649935"/>
                  </a:lnTo>
                  <a:lnTo>
                    <a:pt x="1617091" y="630237"/>
                  </a:lnTo>
                  <a:lnTo>
                    <a:pt x="1607083" y="630237"/>
                  </a:lnTo>
                  <a:lnTo>
                    <a:pt x="1604810" y="633476"/>
                  </a:lnTo>
                  <a:lnTo>
                    <a:pt x="1604810" y="649935"/>
                  </a:lnTo>
                  <a:lnTo>
                    <a:pt x="1604810" y="694956"/>
                  </a:lnTo>
                  <a:lnTo>
                    <a:pt x="1573542" y="694956"/>
                  </a:lnTo>
                  <a:lnTo>
                    <a:pt x="1604810" y="649935"/>
                  </a:lnTo>
                  <a:lnTo>
                    <a:pt x="1604810" y="633476"/>
                  </a:lnTo>
                  <a:lnTo>
                    <a:pt x="1561515" y="694956"/>
                  </a:lnTo>
                  <a:lnTo>
                    <a:pt x="1561515" y="706208"/>
                  </a:lnTo>
                  <a:lnTo>
                    <a:pt x="1604810" y="706208"/>
                  </a:lnTo>
                  <a:lnTo>
                    <a:pt x="1604810" y="730110"/>
                  </a:lnTo>
                  <a:lnTo>
                    <a:pt x="1617091" y="730110"/>
                  </a:lnTo>
                  <a:lnTo>
                    <a:pt x="1617091" y="706208"/>
                  </a:lnTo>
                  <a:lnTo>
                    <a:pt x="1630629" y="706208"/>
                  </a:lnTo>
                  <a:lnTo>
                    <a:pt x="1630629" y="694956"/>
                  </a:lnTo>
                  <a:close/>
                </a:path>
                <a:path w="3032125" h="760095">
                  <a:moveTo>
                    <a:pt x="1666328" y="716153"/>
                  </a:moveTo>
                  <a:lnTo>
                    <a:pt x="1652397" y="716153"/>
                  </a:lnTo>
                  <a:lnTo>
                    <a:pt x="1652397" y="730110"/>
                  </a:lnTo>
                  <a:lnTo>
                    <a:pt x="1666328" y="730110"/>
                  </a:lnTo>
                  <a:lnTo>
                    <a:pt x="1666328" y="716153"/>
                  </a:lnTo>
                  <a:close/>
                </a:path>
                <a:path w="3032125" h="760095">
                  <a:moveTo>
                    <a:pt x="1750974" y="679462"/>
                  </a:moveTo>
                  <a:lnTo>
                    <a:pt x="1741131" y="639991"/>
                  </a:lnTo>
                  <a:lnTo>
                    <a:pt x="1740001" y="638581"/>
                  </a:lnTo>
                  <a:lnTo>
                    <a:pt x="1737347" y="636879"/>
                  </a:lnTo>
                  <a:lnTo>
                    <a:pt x="1737347" y="670331"/>
                  </a:lnTo>
                  <a:lnTo>
                    <a:pt x="1735569" y="675487"/>
                  </a:lnTo>
                  <a:lnTo>
                    <a:pt x="1731899" y="679462"/>
                  </a:lnTo>
                  <a:lnTo>
                    <a:pt x="1728355" y="683437"/>
                  </a:lnTo>
                  <a:lnTo>
                    <a:pt x="1723669" y="685431"/>
                  </a:lnTo>
                  <a:lnTo>
                    <a:pt x="1712277" y="685431"/>
                  </a:lnTo>
                  <a:lnTo>
                    <a:pt x="1707591" y="683437"/>
                  </a:lnTo>
                  <a:lnTo>
                    <a:pt x="1703793" y="679462"/>
                  </a:lnTo>
                  <a:lnTo>
                    <a:pt x="1699869" y="675487"/>
                  </a:lnTo>
                  <a:lnTo>
                    <a:pt x="1697977" y="670331"/>
                  </a:lnTo>
                  <a:lnTo>
                    <a:pt x="1697977" y="656882"/>
                  </a:lnTo>
                  <a:lnTo>
                    <a:pt x="1699996" y="651116"/>
                  </a:lnTo>
                  <a:lnTo>
                    <a:pt x="1708099" y="642213"/>
                  </a:lnTo>
                  <a:lnTo>
                    <a:pt x="1712785" y="639991"/>
                  </a:lnTo>
                  <a:lnTo>
                    <a:pt x="1723542" y="639991"/>
                  </a:lnTo>
                  <a:lnTo>
                    <a:pt x="1728101" y="642048"/>
                  </a:lnTo>
                  <a:lnTo>
                    <a:pt x="1731772" y="646188"/>
                  </a:lnTo>
                  <a:lnTo>
                    <a:pt x="1735569" y="650316"/>
                  </a:lnTo>
                  <a:lnTo>
                    <a:pt x="1737309" y="655434"/>
                  </a:lnTo>
                  <a:lnTo>
                    <a:pt x="1737347" y="670331"/>
                  </a:lnTo>
                  <a:lnTo>
                    <a:pt x="1737347" y="636879"/>
                  </a:lnTo>
                  <a:lnTo>
                    <a:pt x="1734553" y="635076"/>
                  </a:lnTo>
                  <a:lnTo>
                    <a:pt x="1729232" y="631583"/>
                  </a:lnTo>
                  <a:lnTo>
                    <a:pt x="1723288" y="629831"/>
                  </a:lnTo>
                  <a:lnTo>
                    <a:pt x="1707845" y="629831"/>
                  </a:lnTo>
                  <a:lnTo>
                    <a:pt x="1700377" y="632917"/>
                  </a:lnTo>
                  <a:lnTo>
                    <a:pt x="1685442" y="673366"/>
                  </a:lnTo>
                  <a:lnTo>
                    <a:pt x="1688223" y="681266"/>
                  </a:lnTo>
                  <a:lnTo>
                    <a:pt x="1693926" y="687260"/>
                  </a:lnTo>
                  <a:lnTo>
                    <a:pt x="1699742" y="693254"/>
                  </a:lnTo>
                  <a:lnTo>
                    <a:pt x="1706702" y="696252"/>
                  </a:lnTo>
                  <a:lnTo>
                    <a:pt x="1719872" y="696252"/>
                  </a:lnTo>
                  <a:lnTo>
                    <a:pt x="1724558" y="695032"/>
                  </a:lnTo>
                  <a:lnTo>
                    <a:pt x="1728736" y="692607"/>
                  </a:lnTo>
                  <a:lnTo>
                    <a:pt x="1733029" y="690181"/>
                  </a:lnTo>
                  <a:lnTo>
                    <a:pt x="1736331" y="687006"/>
                  </a:lnTo>
                  <a:lnTo>
                    <a:pt x="1737347" y="685431"/>
                  </a:lnTo>
                  <a:lnTo>
                    <a:pt x="1738858" y="683107"/>
                  </a:lnTo>
                  <a:lnTo>
                    <a:pt x="1738858" y="690651"/>
                  </a:lnTo>
                  <a:lnTo>
                    <a:pt x="1738223" y="695642"/>
                  </a:lnTo>
                  <a:lnTo>
                    <a:pt x="1737080" y="700544"/>
                  </a:lnTo>
                  <a:lnTo>
                    <a:pt x="1735823" y="705459"/>
                  </a:lnTo>
                  <a:lnTo>
                    <a:pt x="1734299" y="709345"/>
                  </a:lnTo>
                  <a:lnTo>
                    <a:pt x="1732407" y="712228"/>
                  </a:lnTo>
                  <a:lnTo>
                    <a:pt x="1730629" y="715111"/>
                  </a:lnTo>
                  <a:lnTo>
                    <a:pt x="1728355" y="717423"/>
                  </a:lnTo>
                  <a:lnTo>
                    <a:pt x="1725434" y="719150"/>
                  </a:lnTo>
                  <a:lnTo>
                    <a:pt x="1722653" y="720877"/>
                  </a:lnTo>
                  <a:lnTo>
                    <a:pt x="1719364" y="721741"/>
                  </a:lnTo>
                  <a:lnTo>
                    <a:pt x="1711134" y="721741"/>
                  </a:lnTo>
                  <a:lnTo>
                    <a:pt x="1698980" y="705929"/>
                  </a:lnTo>
                  <a:lnTo>
                    <a:pt x="1687207" y="707021"/>
                  </a:lnTo>
                  <a:lnTo>
                    <a:pt x="1688223" y="714870"/>
                  </a:lnTo>
                  <a:lnTo>
                    <a:pt x="1691259" y="720979"/>
                  </a:lnTo>
                  <a:lnTo>
                    <a:pt x="1701139" y="729640"/>
                  </a:lnTo>
                  <a:lnTo>
                    <a:pt x="1707464" y="731824"/>
                  </a:lnTo>
                  <a:lnTo>
                    <a:pt x="1722653" y="731824"/>
                  </a:lnTo>
                  <a:lnTo>
                    <a:pt x="1748713" y="702462"/>
                  </a:lnTo>
                  <a:lnTo>
                    <a:pt x="1750872" y="683107"/>
                  </a:lnTo>
                  <a:lnTo>
                    <a:pt x="1750974" y="679462"/>
                  </a:lnTo>
                  <a:close/>
                </a:path>
                <a:path w="3032125" h="760095">
                  <a:moveTo>
                    <a:pt x="1830920" y="681266"/>
                  </a:moveTo>
                  <a:lnTo>
                    <a:pt x="1823923" y="643572"/>
                  </a:lnTo>
                  <a:lnTo>
                    <a:pt x="1821014" y="639991"/>
                  </a:lnTo>
                  <a:lnTo>
                    <a:pt x="1819871" y="638581"/>
                  </a:lnTo>
                  <a:lnTo>
                    <a:pt x="1817230" y="636841"/>
                  </a:lnTo>
                  <a:lnTo>
                    <a:pt x="1817230" y="670331"/>
                  </a:lnTo>
                  <a:lnTo>
                    <a:pt x="1815566" y="675487"/>
                  </a:lnTo>
                  <a:lnTo>
                    <a:pt x="1808226" y="683437"/>
                  </a:lnTo>
                  <a:lnTo>
                    <a:pt x="1803539" y="685431"/>
                  </a:lnTo>
                  <a:lnTo>
                    <a:pt x="1792274" y="685431"/>
                  </a:lnTo>
                  <a:lnTo>
                    <a:pt x="1787461" y="683437"/>
                  </a:lnTo>
                  <a:lnTo>
                    <a:pt x="1779866" y="675487"/>
                  </a:lnTo>
                  <a:lnTo>
                    <a:pt x="1777847" y="670331"/>
                  </a:lnTo>
                  <a:lnTo>
                    <a:pt x="1777847" y="656882"/>
                  </a:lnTo>
                  <a:lnTo>
                    <a:pt x="1779866" y="651116"/>
                  </a:lnTo>
                  <a:lnTo>
                    <a:pt x="1787969" y="642213"/>
                  </a:lnTo>
                  <a:lnTo>
                    <a:pt x="1792782" y="639991"/>
                  </a:lnTo>
                  <a:lnTo>
                    <a:pt x="1803412" y="639991"/>
                  </a:lnTo>
                  <a:lnTo>
                    <a:pt x="1817230" y="670331"/>
                  </a:lnTo>
                  <a:lnTo>
                    <a:pt x="1817230" y="636841"/>
                  </a:lnTo>
                  <a:lnTo>
                    <a:pt x="1814550" y="635076"/>
                  </a:lnTo>
                  <a:lnTo>
                    <a:pt x="1809115" y="631583"/>
                  </a:lnTo>
                  <a:lnTo>
                    <a:pt x="1803158" y="629831"/>
                  </a:lnTo>
                  <a:lnTo>
                    <a:pt x="1787715" y="629831"/>
                  </a:lnTo>
                  <a:lnTo>
                    <a:pt x="1765439" y="661911"/>
                  </a:lnTo>
                  <a:lnTo>
                    <a:pt x="1765312" y="673366"/>
                  </a:lnTo>
                  <a:lnTo>
                    <a:pt x="1768094" y="681266"/>
                  </a:lnTo>
                  <a:lnTo>
                    <a:pt x="1773923" y="687260"/>
                  </a:lnTo>
                  <a:lnTo>
                    <a:pt x="1779612" y="693254"/>
                  </a:lnTo>
                  <a:lnTo>
                    <a:pt x="1786585" y="696252"/>
                  </a:lnTo>
                  <a:lnTo>
                    <a:pt x="1799869" y="696252"/>
                  </a:lnTo>
                  <a:lnTo>
                    <a:pt x="1804428" y="695032"/>
                  </a:lnTo>
                  <a:lnTo>
                    <a:pt x="1808607" y="692607"/>
                  </a:lnTo>
                  <a:lnTo>
                    <a:pt x="1812912" y="690181"/>
                  </a:lnTo>
                  <a:lnTo>
                    <a:pt x="1816201" y="687006"/>
                  </a:lnTo>
                  <a:lnTo>
                    <a:pt x="1817230" y="685431"/>
                  </a:lnTo>
                  <a:lnTo>
                    <a:pt x="1818728" y="683107"/>
                  </a:lnTo>
                  <a:lnTo>
                    <a:pt x="1818728" y="690651"/>
                  </a:lnTo>
                  <a:lnTo>
                    <a:pt x="1799234" y="721741"/>
                  </a:lnTo>
                  <a:lnTo>
                    <a:pt x="1791004" y="721741"/>
                  </a:lnTo>
                  <a:lnTo>
                    <a:pt x="1787461" y="720483"/>
                  </a:lnTo>
                  <a:lnTo>
                    <a:pt x="1784680" y="717981"/>
                  </a:lnTo>
                  <a:lnTo>
                    <a:pt x="1781771" y="715492"/>
                  </a:lnTo>
                  <a:lnTo>
                    <a:pt x="1779866" y="711466"/>
                  </a:lnTo>
                  <a:lnTo>
                    <a:pt x="1778863" y="705929"/>
                  </a:lnTo>
                  <a:lnTo>
                    <a:pt x="1767090" y="707021"/>
                  </a:lnTo>
                  <a:lnTo>
                    <a:pt x="1768094" y="714870"/>
                  </a:lnTo>
                  <a:lnTo>
                    <a:pt x="1771142" y="720979"/>
                  </a:lnTo>
                  <a:lnTo>
                    <a:pt x="1781009" y="729640"/>
                  </a:lnTo>
                  <a:lnTo>
                    <a:pt x="1787334" y="731824"/>
                  </a:lnTo>
                  <a:lnTo>
                    <a:pt x="1802523" y="731824"/>
                  </a:lnTo>
                  <a:lnTo>
                    <a:pt x="1828660" y="702462"/>
                  </a:lnTo>
                  <a:lnTo>
                    <a:pt x="1830870" y="683107"/>
                  </a:lnTo>
                  <a:lnTo>
                    <a:pt x="1830920" y="681266"/>
                  </a:lnTo>
                  <a:close/>
                </a:path>
                <a:path w="3032125" h="760095">
                  <a:moveTo>
                    <a:pt x="1946579" y="730110"/>
                  </a:moveTo>
                  <a:lnTo>
                    <a:pt x="1946452" y="671779"/>
                  </a:lnTo>
                  <a:lnTo>
                    <a:pt x="1944890" y="666762"/>
                  </a:lnTo>
                  <a:lnTo>
                    <a:pt x="1944674" y="666064"/>
                  </a:lnTo>
                  <a:lnTo>
                    <a:pt x="1940877" y="662089"/>
                  </a:lnTo>
                  <a:lnTo>
                    <a:pt x="1936953" y="658114"/>
                  </a:lnTo>
                  <a:lnTo>
                    <a:pt x="1931517" y="656120"/>
                  </a:lnTo>
                  <a:lnTo>
                    <a:pt x="1924304" y="656120"/>
                  </a:lnTo>
                  <a:lnTo>
                    <a:pt x="1917725" y="656920"/>
                  </a:lnTo>
                  <a:lnTo>
                    <a:pt x="1911819" y="659295"/>
                  </a:lnTo>
                  <a:lnTo>
                    <a:pt x="1906549" y="663257"/>
                  </a:lnTo>
                  <a:lnTo>
                    <a:pt x="1901901" y="668794"/>
                  </a:lnTo>
                  <a:lnTo>
                    <a:pt x="1901190" y="666762"/>
                  </a:lnTo>
                  <a:lnTo>
                    <a:pt x="1900504" y="664806"/>
                  </a:lnTo>
                  <a:lnTo>
                    <a:pt x="1898103" y="661695"/>
                  </a:lnTo>
                  <a:lnTo>
                    <a:pt x="1891258" y="657237"/>
                  </a:lnTo>
                  <a:lnTo>
                    <a:pt x="1886839" y="656120"/>
                  </a:lnTo>
                  <a:lnTo>
                    <a:pt x="1876704" y="656120"/>
                  </a:lnTo>
                  <a:lnTo>
                    <a:pt x="1872399" y="657212"/>
                  </a:lnTo>
                  <a:lnTo>
                    <a:pt x="1864804" y="661530"/>
                  </a:lnTo>
                  <a:lnTo>
                    <a:pt x="1861896" y="664375"/>
                  </a:lnTo>
                  <a:lnTo>
                    <a:pt x="1859622" y="667905"/>
                  </a:lnTo>
                  <a:lnTo>
                    <a:pt x="1859622" y="657771"/>
                  </a:lnTo>
                  <a:lnTo>
                    <a:pt x="1848599" y="657771"/>
                  </a:lnTo>
                  <a:lnTo>
                    <a:pt x="1848599" y="730110"/>
                  </a:lnTo>
                  <a:lnTo>
                    <a:pt x="1860880" y="730110"/>
                  </a:lnTo>
                  <a:lnTo>
                    <a:pt x="1860880" y="685990"/>
                  </a:lnTo>
                  <a:lnTo>
                    <a:pt x="1861515" y="680948"/>
                  </a:lnTo>
                  <a:lnTo>
                    <a:pt x="1862912" y="677456"/>
                  </a:lnTo>
                  <a:lnTo>
                    <a:pt x="1864182" y="673950"/>
                  </a:lnTo>
                  <a:lnTo>
                    <a:pt x="1866328" y="671309"/>
                  </a:lnTo>
                  <a:lnTo>
                    <a:pt x="1871764" y="667905"/>
                  </a:lnTo>
                  <a:lnTo>
                    <a:pt x="1872145" y="667664"/>
                  </a:lnTo>
                  <a:lnTo>
                    <a:pt x="1875320" y="666762"/>
                  </a:lnTo>
                  <a:lnTo>
                    <a:pt x="1883283" y="666762"/>
                  </a:lnTo>
                  <a:lnTo>
                    <a:pt x="1886585" y="668121"/>
                  </a:lnTo>
                  <a:lnTo>
                    <a:pt x="1890636" y="673569"/>
                  </a:lnTo>
                  <a:lnTo>
                    <a:pt x="1891588" y="677456"/>
                  </a:lnTo>
                  <a:lnTo>
                    <a:pt x="1891639" y="730110"/>
                  </a:lnTo>
                  <a:lnTo>
                    <a:pt x="1903793" y="730110"/>
                  </a:lnTo>
                  <a:lnTo>
                    <a:pt x="1903793" y="680631"/>
                  </a:lnTo>
                  <a:lnTo>
                    <a:pt x="1905571" y="675220"/>
                  </a:lnTo>
                  <a:lnTo>
                    <a:pt x="1908911" y="671779"/>
                  </a:lnTo>
                  <a:lnTo>
                    <a:pt x="1911934" y="668794"/>
                  </a:lnTo>
                  <a:lnTo>
                    <a:pt x="1912277" y="668451"/>
                  </a:lnTo>
                  <a:lnTo>
                    <a:pt x="1916455" y="666762"/>
                  </a:lnTo>
                  <a:lnTo>
                    <a:pt x="1924431" y="666762"/>
                  </a:lnTo>
                  <a:lnTo>
                    <a:pt x="1934425" y="679627"/>
                  </a:lnTo>
                  <a:lnTo>
                    <a:pt x="1934425" y="730110"/>
                  </a:lnTo>
                  <a:lnTo>
                    <a:pt x="1946579" y="730110"/>
                  </a:lnTo>
                  <a:close/>
                </a:path>
                <a:path w="3032125" h="760095">
                  <a:moveTo>
                    <a:pt x="2051011" y="629831"/>
                  </a:moveTo>
                  <a:lnTo>
                    <a:pt x="2043163" y="629831"/>
                  </a:lnTo>
                  <a:lnTo>
                    <a:pt x="2041004" y="634149"/>
                  </a:lnTo>
                  <a:lnTo>
                    <a:pt x="2037334" y="638606"/>
                  </a:lnTo>
                  <a:lnTo>
                    <a:pt x="2032152" y="643191"/>
                  </a:lnTo>
                  <a:lnTo>
                    <a:pt x="2027085" y="647776"/>
                  </a:lnTo>
                  <a:lnTo>
                    <a:pt x="2021141" y="651687"/>
                  </a:lnTo>
                  <a:lnTo>
                    <a:pt x="2014169" y="654913"/>
                  </a:lnTo>
                  <a:lnTo>
                    <a:pt x="2014169" y="666762"/>
                  </a:lnTo>
                  <a:lnTo>
                    <a:pt x="2038731" y="651979"/>
                  </a:lnTo>
                  <a:lnTo>
                    <a:pt x="2038731" y="730110"/>
                  </a:lnTo>
                  <a:lnTo>
                    <a:pt x="2051011" y="730110"/>
                  </a:lnTo>
                  <a:lnTo>
                    <a:pt x="2051011" y="651979"/>
                  </a:lnTo>
                  <a:lnTo>
                    <a:pt x="2051011" y="629831"/>
                  </a:lnTo>
                  <a:close/>
                </a:path>
                <a:path w="3032125" h="760095">
                  <a:moveTo>
                    <a:pt x="2149868" y="670966"/>
                  </a:moveTo>
                  <a:lnTo>
                    <a:pt x="2149106" y="663092"/>
                  </a:lnTo>
                  <a:lnTo>
                    <a:pt x="2146071" y="651421"/>
                  </a:lnTo>
                  <a:lnTo>
                    <a:pt x="2144052" y="646468"/>
                  </a:lnTo>
                  <a:lnTo>
                    <a:pt x="2139810" y="639991"/>
                  </a:lnTo>
                  <a:lnTo>
                    <a:pt x="2138730" y="638340"/>
                  </a:lnTo>
                  <a:lnTo>
                    <a:pt x="2137206" y="636905"/>
                  </a:lnTo>
                  <a:lnTo>
                    <a:pt x="2137206" y="680859"/>
                  </a:lnTo>
                  <a:lnTo>
                    <a:pt x="2136851" y="692124"/>
                  </a:lnTo>
                  <a:lnTo>
                    <a:pt x="2122906" y="721741"/>
                  </a:lnTo>
                  <a:lnTo>
                    <a:pt x="2111641" y="721741"/>
                  </a:lnTo>
                  <a:lnTo>
                    <a:pt x="2097341" y="680859"/>
                  </a:lnTo>
                  <a:lnTo>
                    <a:pt x="2097735" y="669531"/>
                  </a:lnTo>
                  <a:lnTo>
                    <a:pt x="2111514" y="639991"/>
                  </a:lnTo>
                  <a:lnTo>
                    <a:pt x="2122906" y="639991"/>
                  </a:lnTo>
                  <a:lnTo>
                    <a:pt x="2137206" y="680859"/>
                  </a:lnTo>
                  <a:lnTo>
                    <a:pt x="2137206" y="636905"/>
                  </a:lnTo>
                  <a:lnTo>
                    <a:pt x="2135441" y="635228"/>
                  </a:lnTo>
                  <a:lnTo>
                    <a:pt x="2127339" y="630910"/>
                  </a:lnTo>
                  <a:lnTo>
                    <a:pt x="2122652" y="629831"/>
                  </a:lnTo>
                  <a:lnTo>
                    <a:pt x="2110003" y="629831"/>
                  </a:lnTo>
                  <a:lnTo>
                    <a:pt x="2085619" y="664870"/>
                  </a:lnTo>
                  <a:lnTo>
                    <a:pt x="2084679" y="680859"/>
                  </a:lnTo>
                  <a:lnTo>
                    <a:pt x="2085301" y="693953"/>
                  </a:lnTo>
                  <a:lnTo>
                    <a:pt x="2107717" y="731824"/>
                  </a:lnTo>
                  <a:lnTo>
                    <a:pt x="2124557" y="731824"/>
                  </a:lnTo>
                  <a:lnTo>
                    <a:pt x="2148941" y="696747"/>
                  </a:lnTo>
                  <a:lnTo>
                    <a:pt x="2149868" y="680859"/>
                  </a:lnTo>
                  <a:lnTo>
                    <a:pt x="2149868" y="670966"/>
                  </a:lnTo>
                  <a:close/>
                </a:path>
                <a:path w="3032125" h="760095">
                  <a:moveTo>
                    <a:pt x="2266073" y="730110"/>
                  </a:moveTo>
                  <a:lnTo>
                    <a:pt x="2265946" y="671779"/>
                  </a:lnTo>
                  <a:lnTo>
                    <a:pt x="2264384" y="666762"/>
                  </a:lnTo>
                  <a:lnTo>
                    <a:pt x="2264168" y="666064"/>
                  </a:lnTo>
                  <a:lnTo>
                    <a:pt x="2260257" y="662089"/>
                  </a:lnTo>
                  <a:lnTo>
                    <a:pt x="2256459" y="658114"/>
                  </a:lnTo>
                  <a:lnTo>
                    <a:pt x="2250884" y="656120"/>
                  </a:lnTo>
                  <a:lnTo>
                    <a:pt x="2243671" y="656120"/>
                  </a:lnTo>
                  <a:lnTo>
                    <a:pt x="2237143" y="656920"/>
                  </a:lnTo>
                  <a:lnTo>
                    <a:pt x="2231250" y="659295"/>
                  </a:lnTo>
                  <a:lnTo>
                    <a:pt x="2225992" y="663257"/>
                  </a:lnTo>
                  <a:lnTo>
                    <a:pt x="2221395" y="668794"/>
                  </a:lnTo>
                  <a:lnTo>
                    <a:pt x="2220684" y="666762"/>
                  </a:lnTo>
                  <a:lnTo>
                    <a:pt x="2219998" y="664806"/>
                  </a:lnTo>
                  <a:lnTo>
                    <a:pt x="2217597" y="661695"/>
                  </a:lnTo>
                  <a:lnTo>
                    <a:pt x="2210752" y="657237"/>
                  </a:lnTo>
                  <a:lnTo>
                    <a:pt x="2206333" y="656120"/>
                  </a:lnTo>
                  <a:lnTo>
                    <a:pt x="2196071" y="656120"/>
                  </a:lnTo>
                  <a:lnTo>
                    <a:pt x="2191893" y="657212"/>
                  </a:lnTo>
                  <a:lnTo>
                    <a:pt x="2184298" y="661530"/>
                  </a:lnTo>
                  <a:lnTo>
                    <a:pt x="2181263" y="664375"/>
                  </a:lnTo>
                  <a:lnTo>
                    <a:pt x="2178989" y="667905"/>
                  </a:lnTo>
                  <a:lnTo>
                    <a:pt x="2178989" y="657771"/>
                  </a:lnTo>
                  <a:lnTo>
                    <a:pt x="2168093" y="657771"/>
                  </a:lnTo>
                  <a:lnTo>
                    <a:pt x="2168093" y="730110"/>
                  </a:lnTo>
                  <a:lnTo>
                    <a:pt x="2180247" y="730110"/>
                  </a:lnTo>
                  <a:lnTo>
                    <a:pt x="2180247" y="685990"/>
                  </a:lnTo>
                  <a:lnTo>
                    <a:pt x="2181009" y="680948"/>
                  </a:lnTo>
                  <a:lnTo>
                    <a:pt x="2183536" y="673963"/>
                  </a:lnTo>
                  <a:lnTo>
                    <a:pt x="2185695" y="671309"/>
                  </a:lnTo>
                  <a:lnTo>
                    <a:pt x="2191131" y="667905"/>
                  </a:lnTo>
                  <a:lnTo>
                    <a:pt x="2191512" y="667664"/>
                  </a:lnTo>
                  <a:lnTo>
                    <a:pt x="2194814" y="666762"/>
                  </a:lnTo>
                  <a:lnTo>
                    <a:pt x="2202777" y="666762"/>
                  </a:lnTo>
                  <a:lnTo>
                    <a:pt x="2206079" y="668121"/>
                  </a:lnTo>
                  <a:lnTo>
                    <a:pt x="2207971" y="670852"/>
                  </a:lnTo>
                  <a:lnTo>
                    <a:pt x="2210003" y="673569"/>
                  </a:lnTo>
                  <a:lnTo>
                    <a:pt x="2211006" y="677659"/>
                  </a:lnTo>
                  <a:lnTo>
                    <a:pt x="2211006" y="730110"/>
                  </a:lnTo>
                  <a:lnTo>
                    <a:pt x="2223287" y="730110"/>
                  </a:lnTo>
                  <a:lnTo>
                    <a:pt x="2223287" y="680631"/>
                  </a:lnTo>
                  <a:lnTo>
                    <a:pt x="2224938" y="675220"/>
                  </a:lnTo>
                  <a:lnTo>
                    <a:pt x="2228405" y="671779"/>
                  </a:lnTo>
                  <a:lnTo>
                    <a:pt x="2231313" y="668794"/>
                  </a:lnTo>
                  <a:lnTo>
                    <a:pt x="2231644" y="668451"/>
                  </a:lnTo>
                  <a:lnTo>
                    <a:pt x="2235949" y="666762"/>
                  </a:lnTo>
                  <a:lnTo>
                    <a:pt x="2243798" y="666762"/>
                  </a:lnTo>
                  <a:lnTo>
                    <a:pt x="2246325" y="667423"/>
                  </a:lnTo>
                  <a:lnTo>
                    <a:pt x="2248458" y="668794"/>
                  </a:lnTo>
                  <a:lnTo>
                    <a:pt x="2250503" y="670052"/>
                  </a:lnTo>
                  <a:lnTo>
                    <a:pt x="2251900" y="671779"/>
                  </a:lnTo>
                  <a:lnTo>
                    <a:pt x="2253411" y="676097"/>
                  </a:lnTo>
                  <a:lnTo>
                    <a:pt x="2253919" y="679627"/>
                  </a:lnTo>
                  <a:lnTo>
                    <a:pt x="2253919" y="730110"/>
                  </a:lnTo>
                  <a:lnTo>
                    <a:pt x="2266073" y="730110"/>
                  </a:lnTo>
                  <a:close/>
                </a:path>
                <a:path w="3032125" h="760095">
                  <a:moveTo>
                    <a:pt x="2319998" y="693940"/>
                  </a:moveTo>
                  <a:lnTo>
                    <a:pt x="2311222" y="654265"/>
                  </a:lnTo>
                  <a:lnTo>
                    <a:pt x="2295817" y="628548"/>
                  </a:lnTo>
                  <a:lnTo>
                    <a:pt x="2286965" y="628548"/>
                  </a:lnTo>
                  <a:lnTo>
                    <a:pt x="2292527" y="638073"/>
                  </a:lnTo>
                  <a:lnTo>
                    <a:pt x="2296198" y="644880"/>
                  </a:lnTo>
                  <a:lnTo>
                    <a:pt x="2297976" y="648970"/>
                  </a:lnTo>
                  <a:lnTo>
                    <a:pt x="2300757" y="655243"/>
                  </a:lnTo>
                  <a:lnTo>
                    <a:pt x="2302903" y="661784"/>
                  </a:lnTo>
                  <a:lnTo>
                    <a:pt x="2307336" y="694016"/>
                  </a:lnTo>
                  <a:lnTo>
                    <a:pt x="2306053" y="710387"/>
                  </a:lnTo>
                  <a:lnTo>
                    <a:pt x="2302230" y="726757"/>
                  </a:lnTo>
                  <a:lnTo>
                    <a:pt x="2295855" y="743127"/>
                  </a:lnTo>
                  <a:lnTo>
                    <a:pt x="2286965" y="759485"/>
                  </a:lnTo>
                  <a:lnTo>
                    <a:pt x="2295817" y="759485"/>
                  </a:lnTo>
                  <a:lnTo>
                    <a:pt x="2315997" y="720839"/>
                  </a:lnTo>
                  <a:lnTo>
                    <a:pt x="2319553" y="703059"/>
                  </a:lnTo>
                  <a:lnTo>
                    <a:pt x="2319998" y="693940"/>
                  </a:lnTo>
                  <a:close/>
                </a:path>
                <a:path w="3032125" h="760095">
                  <a:moveTo>
                    <a:pt x="2711259" y="0"/>
                  </a:moveTo>
                  <a:lnTo>
                    <a:pt x="2698102" y="0"/>
                  </a:lnTo>
                  <a:lnTo>
                    <a:pt x="2698102" y="99656"/>
                  </a:lnTo>
                  <a:lnTo>
                    <a:pt x="2711259" y="99656"/>
                  </a:lnTo>
                  <a:lnTo>
                    <a:pt x="2711259" y="0"/>
                  </a:lnTo>
                  <a:close/>
                </a:path>
                <a:path w="3032125" h="760095">
                  <a:moveTo>
                    <a:pt x="2797340" y="87896"/>
                  </a:moveTo>
                  <a:lnTo>
                    <a:pt x="2748356" y="87896"/>
                  </a:lnTo>
                  <a:lnTo>
                    <a:pt x="2748356" y="0"/>
                  </a:lnTo>
                  <a:lnTo>
                    <a:pt x="2735059" y="0"/>
                  </a:lnTo>
                  <a:lnTo>
                    <a:pt x="2735059" y="99656"/>
                  </a:lnTo>
                  <a:lnTo>
                    <a:pt x="2797340" y="99656"/>
                  </a:lnTo>
                  <a:lnTo>
                    <a:pt x="2797340" y="87896"/>
                  </a:lnTo>
                  <a:close/>
                </a:path>
                <a:path w="3032125" h="760095">
                  <a:moveTo>
                    <a:pt x="2876956" y="62547"/>
                  </a:moveTo>
                  <a:lnTo>
                    <a:pt x="2876372" y="54406"/>
                  </a:lnTo>
                  <a:lnTo>
                    <a:pt x="2874581" y="47205"/>
                  </a:lnTo>
                  <a:lnTo>
                    <a:pt x="2871622" y="40932"/>
                  </a:lnTo>
                  <a:lnTo>
                    <a:pt x="2867761" y="35966"/>
                  </a:lnTo>
                  <a:lnTo>
                    <a:pt x="2867469" y="35585"/>
                  </a:lnTo>
                  <a:lnTo>
                    <a:pt x="2864281" y="32918"/>
                  </a:lnTo>
                  <a:lnTo>
                    <a:pt x="2864281" y="54190"/>
                  </a:lnTo>
                  <a:lnTo>
                    <a:pt x="2864243" y="72809"/>
                  </a:lnTo>
                  <a:lnTo>
                    <a:pt x="2862275" y="79679"/>
                  </a:lnTo>
                  <a:lnTo>
                    <a:pt x="2858198" y="84328"/>
                  </a:lnTo>
                  <a:lnTo>
                    <a:pt x="2854299" y="88912"/>
                  </a:lnTo>
                  <a:lnTo>
                    <a:pt x="2849245" y="91236"/>
                  </a:lnTo>
                  <a:lnTo>
                    <a:pt x="2836964" y="91236"/>
                  </a:lnTo>
                  <a:lnTo>
                    <a:pt x="2831884" y="88912"/>
                  </a:lnTo>
                  <a:lnTo>
                    <a:pt x="2827807" y="84289"/>
                  </a:lnTo>
                  <a:lnTo>
                    <a:pt x="2823921" y="79743"/>
                  </a:lnTo>
                  <a:lnTo>
                    <a:pt x="2821902" y="72809"/>
                  </a:lnTo>
                  <a:lnTo>
                    <a:pt x="2821940" y="54190"/>
                  </a:lnTo>
                  <a:lnTo>
                    <a:pt x="2823921" y="47409"/>
                  </a:lnTo>
                  <a:lnTo>
                    <a:pt x="2827845" y="42824"/>
                  </a:lnTo>
                  <a:lnTo>
                    <a:pt x="2831896" y="38252"/>
                  </a:lnTo>
                  <a:lnTo>
                    <a:pt x="2836964" y="35966"/>
                  </a:lnTo>
                  <a:lnTo>
                    <a:pt x="2849118" y="35966"/>
                  </a:lnTo>
                  <a:lnTo>
                    <a:pt x="2854172" y="38265"/>
                  </a:lnTo>
                  <a:lnTo>
                    <a:pt x="2862275" y="47459"/>
                  </a:lnTo>
                  <a:lnTo>
                    <a:pt x="2864281" y="54190"/>
                  </a:lnTo>
                  <a:lnTo>
                    <a:pt x="2864281" y="32918"/>
                  </a:lnTo>
                  <a:lnTo>
                    <a:pt x="2862389" y="31318"/>
                  </a:lnTo>
                  <a:lnTo>
                    <a:pt x="2856649" y="28270"/>
                  </a:lnTo>
                  <a:lnTo>
                    <a:pt x="2850235" y="26454"/>
                  </a:lnTo>
                  <a:lnTo>
                    <a:pt x="2843161" y="25831"/>
                  </a:lnTo>
                  <a:lnTo>
                    <a:pt x="2834170" y="25831"/>
                  </a:lnTo>
                  <a:lnTo>
                    <a:pt x="2809240" y="63563"/>
                  </a:lnTo>
                  <a:lnTo>
                    <a:pt x="2809824" y="72174"/>
                  </a:lnTo>
                  <a:lnTo>
                    <a:pt x="2835922" y="100685"/>
                  </a:lnTo>
                  <a:lnTo>
                    <a:pt x="2843161" y="101295"/>
                  </a:lnTo>
                  <a:lnTo>
                    <a:pt x="2849359" y="101295"/>
                  </a:lnTo>
                  <a:lnTo>
                    <a:pt x="2855188" y="99809"/>
                  </a:lnTo>
                  <a:lnTo>
                    <a:pt x="2860510" y="96875"/>
                  </a:lnTo>
                  <a:lnTo>
                    <a:pt x="2865945" y="93929"/>
                  </a:lnTo>
                  <a:lnTo>
                    <a:pt x="2868587" y="91236"/>
                  </a:lnTo>
                  <a:lnTo>
                    <a:pt x="2869996" y="89789"/>
                  </a:lnTo>
                  <a:lnTo>
                    <a:pt x="2875572" y="79146"/>
                  </a:lnTo>
                  <a:lnTo>
                    <a:pt x="2876893" y="72174"/>
                  </a:lnTo>
                  <a:lnTo>
                    <a:pt x="2876956" y="62547"/>
                  </a:lnTo>
                  <a:close/>
                </a:path>
                <a:path w="3032125" h="760095">
                  <a:moveTo>
                    <a:pt x="2955950" y="99656"/>
                  </a:moveTo>
                  <a:lnTo>
                    <a:pt x="2952026" y="63436"/>
                  </a:lnTo>
                  <a:lnTo>
                    <a:pt x="2952026" y="47663"/>
                  </a:lnTo>
                  <a:lnTo>
                    <a:pt x="2951772" y="43891"/>
                  </a:lnTo>
                  <a:lnTo>
                    <a:pt x="2950756" y="38455"/>
                  </a:lnTo>
                  <a:lnTo>
                    <a:pt x="2949511" y="35966"/>
                  </a:lnTo>
                  <a:lnTo>
                    <a:pt x="2949359" y="35661"/>
                  </a:lnTo>
                  <a:lnTo>
                    <a:pt x="2945815" y="31280"/>
                  </a:lnTo>
                  <a:lnTo>
                    <a:pt x="2942907" y="29464"/>
                  </a:lnTo>
                  <a:lnTo>
                    <a:pt x="2935313" y="26555"/>
                  </a:lnTo>
                  <a:lnTo>
                    <a:pt x="2930245" y="25831"/>
                  </a:lnTo>
                  <a:lnTo>
                    <a:pt x="2917850" y="25831"/>
                  </a:lnTo>
                  <a:lnTo>
                    <a:pt x="2912402" y="26682"/>
                  </a:lnTo>
                  <a:lnTo>
                    <a:pt x="2903042" y="30073"/>
                  </a:lnTo>
                  <a:lnTo>
                    <a:pt x="2899359" y="32512"/>
                  </a:lnTo>
                  <a:lnTo>
                    <a:pt x="2896946" y="35674"/>
                  </a:lnTo>
                  <a:lnTo>
                    <a:pt x="2894431" y="38811"/>
                  </a:lnTo>
                  <a:lnTo>
                    <a:pt x="2892653" y="42938"/>
                  </a:lnTo>
                  <a:lnTo>
                    <a:pt x="2891523" y="48069"/>
                  </a:lnTo>
                  <a:lnTo>
                    <a:pt x="2903537" y="49695"/>
                  </a:lnTo>
                  <a:lnTo>
                    <a:pt x="2904807" y="44577"/>
                  </a:lnTo>
                  <a:lnTo>
                    <a:pt x="2906839" y="41008"/>
                  </a:lnTo>
                  <a:lnTo>
                    <a:pt x="2909620" y="38989"/>
                  </a:lnTo>
                  <a:lnTo>
                    <a:pt x="2912275" y="36982"/>
                  </a:lnTo>
                  <a:lnTo>
                    <a:pt x="2916580" y="35966"/>
                  </a:lnTo>
                  <a:lnTo>
                    <a:pt x="2928480" y="35966"/>
                  </a:lnTo>
                  <a:lnTo>
                    <a:pt x="2933166" y="37338"/>
                  </a:lnTo>
                  <a:lnTo>
                    <a:pt x="2936202" y="40106"/>
                  </a:lnTo>
                  <a:lnTo>
                    <a:pt x="2938602" y="42151"/>
                  </a:lnTo>
                  <a:lnTo>
                    <a:pt x="2939745" y="45656"/>
                  </a:lnTo>
                  <a:lnTo>
                    <a:pt x="2939618" y="53835"/>
                  </a:lnTo>
                  <a:lnTo>
                    <a:pt x="2939618" y="63436"/>
                  </a:lnTo>
                  <a:lnTo>
                    <a:pt x="2921774" y="91706"/>
                  </a:lnTo>
                  <a:lnTo>
                    <a:pt x="2912275" y="91706"/>
                  </a:lnTo>
                  <a:lnTo>
                    <a:pt x="2908604" y="90627"/>
                  </a:lnTo>
                  <a:lnTo>
                    <a:pt x="2906204" y="88442"/>
                  </a:lnTo>
                  <a:lnTo>
                    <a:pt x="2903664" y="86271"/>
                  </a:lnTo>
                  <a:lnTo>
                    <a:pt x="2902597" y="83718"/>
                  </a:lnTo>
                  <a:lnTo>
                    <a:pt x="2902534" y="78155"/>
                  </a:lnTo>
                  <a:lnTo>
                    <a:pt x="2903042" y="76212"/>
                  </a:lnTo>
                  <a:lnTo>
                    <a:pt x="2928607" y="66776"/>
                  </a:lnTo>
                  <a:lnTo>
                    <a:pt x="2935186" y="65239"/>
                  </a:lnTo>
                  <a:lnTo>
                    <a:pt x="2939618" y="63436"/>
                  </a:lnTo>
                  <a:lnTo>
                    <a:pt x="2939618" y="53835"/>
                  </a:lnTo>
                  <a:lnTo>
                    <a:pt x="2934932" y="55473"/>
                  </a:lnTo>
                  <a:lnTo>
                    <a:pt x="2927718" y="56870"/>
                  </a:lnTo>
                  <a:lnTo>
                    <a:pt x="2891891" y="70942"/>
                  </a:lnTo>
                  <a:lnTo>
                    <a:pt x="2890253" y="73863"/>
                  </a:lnTo>
                  <a:lnTo>
                    <a:pt x="2889364" y="77089"/>
                  </a:lnTo>
                  <a:lnTo>
                    <a:pt x="2889364" y="86652"/>
                  </a:lnTo>
                  <a:lnTo>
                    <a:pt x="2891523" y="91605"/>
                  </a:lnTo>
                  <a:lnTo>
                    <a:pt x="2900121" y="99352"/>
                  </a:lnTo>
                  <a:lnTo>
                    <a:pt x="2906204" y="101295"/>
                  </a:lnTo>
                  <a:lnTo>
                    <a:pt x="2918853" y="101295"/>
                  </a:lnTo>
                  <a:lnTo>
                    <a:pt x="2923413" y="100495"/>
                  </a:lnTo>
                  <a:lnTo>
                    <a:pt x="2931769" y="97332"/>
                  </a:lnTo>
                  <a:lnTo>
                    <a:pt x="2936202" y="94615"/>
                  </a:lnTo>
                  <a:lnTo>
                    <a:pt x="2939529" y="91706"/>
                  </a:lnTo>
                  <a:lnTo>
                    <a:pt x="2940634" y="90754"/>
                  </a:lnTo>
                  <a:lnTo>
                    <a:pt x="2941015" y="94157"/>
                  </a:lnTo>
                  <a:lnTo>
                    <a:pt x="2941891" y="97116"/>
                  </a:lnTo>
                  <a:lnTo>
                    <a:pt x="2943161" y="99656"/>
                  </a:lnTo>
                  <a:lnTo>
                    <a:pt x="2955950" y="99656"/>
                  </a:lnTo>
                  <a:close/>
                </a:path>
                <a:path w="3032125" h="760095">
                  <a:moveTo>
                    <a:pt x="3031515" y="0"/>
                  </a:moveTo>
                  <a:lnTo>
                    <a:pt x="3020377" y="0"/>
                  </a:lnTo>
                  <a:lnTo>
                    <a:pt x="3020377" y="54775"/>
                  </a:lnTo>
                  <a:lnTo>
                    <a:pt x="3020377" y="73621"/>
                  </a:lnTo>
                  <a:lnTo>
                    <a:pt x="3018485" y="80289"/>
                  </a:lnTo>
                  <a:lnTo>
                    <a:pt x="3014688" y="84670"/>
                  </a:lnTo>
                  <a:lnTo>
                    <a:pt x="3011005" y="89039"/>
                  </a:lnTo>
                  <a:lnTo>
                    <a:pt x="3006458" y="91236"/>
                  </a:lnTo>
                  <a:lnTo>
                    <a:pt x="2995815" y="91236"/>
                  </a:lnTo>
                  <a:lnTo>
                    <a:pt x="2991256" y="88925"/>
                  </a:lnTo>
                  <a:lnTo>
                    <a:pt x="2983420" y="79781"/>
                  </a:lnTo>
                  <a:lnTo>
                    <a:pt x="2981515" y="72872"/>
                  </a:lnTo>
                  <a:lnTo>
                    <a:pt x="2981515" y="54063"/>
                  </a:lnTo>
                  <a:lnTo>
                    <a:pt x="2983293" y="47066"/>
                  </a:lnTo>
                  <a:lnTo>
                    <a:pt x="2990558" y="38265"/>
                  </a:lnTo>
                  <a:lnTo>
                    <a:pt x="2990685" y="38150"/>
                  </a:lnTo>
                  <a:lnTo>
                    <a:pt x="2995193" y="35966"/>
                  </a:lnTo>
                  <a:lnTo>
                    <a:pt x="3006204" y="35966"/>
                  </a:lnTo>
                  <a:lnTo>
                    <a:pt x="3010890" y="38265"/>
                  </a:lnTo>
                  <a:lnTo>
                    <a:pt x="3018485" y="47523"/>
                  </a:lnTo>
                  <a:lnTo>
                    <a:pt x="3020377" y="54775"/>
                  </a:lnTo>
                  <a:lnTo>
                    <a:pt x="3020377" y="0"/>
                  </a:lnTo>
                  <a:lnTo>
                    <a:pt x="3019361" y="0"/>
                  </a:lnTo>
                  <a:lnTo>
                    <a:pt x="3019361" y="35763"/>
                  </a:lnTo>
                  <a:lnTo>
                    <a:pt x="3017215" y="32816"/>
                  </a:lnTo>
                  <a:lnTo>
                    <a:pt x="3014434" y="30416"/>
                  </a:lnTo>
                  <a:lnTo>
                    <a:pt x="3007588" y="26746"/>
                  </a:lnTo>
                  <a:lnTo>
                    <a:pt x="3003791" y="25831"/>
                  </a:lnTo>
                  <a:lnTo>
                    <a:pt x="2993415" y="25831"/>
                  </a:lnTo>
                  <a:lnTo>
                    <a:pt x="2968853" y="56426"/>
                  </a:lnTo>
                  <a:lnTo>
                    <a:pt x="2968853" y="71018"/>
                  </a:lnTo>
                  <a:lnTo>
                    <a:pt x="2994177" y="101295"/>
                  </a:lnTo>
                  <a:lnTo>
                    <a:pt x="3008858" y="101295"/>
                  </a:lnTo>
                  <a:lnTo>
                    <a:pt x="3015564" y="97713"/>
                  </a:lnTo>
                  <a:lnTo>
                    <a:pt x="3019691" y="91236"/>
                  </a:lnTo>
                  <a:lnTo>
                    <a:pt x="3020123" y="90551"/>
                  </a:lnTo>
                  <a:lnTo>
                    <a:pt x="3020123" y="99656"/>
                  </a:lnTo>
                  <a:lnTo>
                    <a:pt x="3031515" y="99656"/>
                  </a:lnTo>
                  <a:lnTo>
                    <a:pt x="3031515" y="90551"/>
                  </a:lnTo>
                  <a:lnTo>
                    <a:pt x="3031515" y="35966"/>
                  </a:lnTo>
                  <a:lnTo>
                    <a:pt x="3031515" y="35763"/>
                  </a:lnTo>
                  <a:lnTo>
                    <a:pt x="3031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405657" y="3737025"/>
              <a:ext cx="1519555" cy="600075"/>
            </a:xfrm>
            <a:custGeom>
              <a:avLst/>
              <a:gdLst/>
              <a:ahLst/>
              <a:cxnLst/>
              <a:rect l="l" t="t" r="r" b="b"/>
              <a:pathLst>
                <a:path w="1519554" h="600075">
                  <a:moveTo>
                    <a:pt x="47459" y="551980"/>
                  </a:moveTo>
                  <a:lnTo>
                    <a:pt x="0" y="551980"/>
                  </a:lnTo>
                  <a:lnTo>
                    <a:pt x="0" y="599452"/>
                  </a:lnTo>
                  <a:lnTo>
                    <a:pt x="47459" y="599452"/>
                  </a:lnTo>
                  <a:lnTo>
                    <a:pt x="47459" y="551980"/>
                  </a:lnTo>
                  <a:close/>
                </a:path>
                <a:path w="1519554" h="600075">
                  <a:moveTo>
                    <a:pt x="1519364" y="0"/>
                  </a:moveTo>
                  <a:lnTo>
                    <a:pt x="1471891" y="0"/>
                  </a:lnTo>
                  <a:lnTo>
                    <a:pt x="1471891" y="47472"/>
                  </a:lnTo>
                  <a:lnTo>
                    <a:pt x="1519364" y="47472"/>
                  </a:lnTo>
                  <a:lnTo>
                    <a:pt x="1519364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693380" y="3024819"/>
              <a:ext cx="2208530" cy="735965"/>
            </a:xfrm>
            <a:custGeom>
              <a:avLst/>
              <a:gdLst/>
              <a:ahLst/>
              <a:cxnLst/>
              <a:rect l="l" t="t" r="r" b="b"/>
              <a:pathLst>
                <a:path w="2208529" h="735964">
                  <a:moveTo>
                    <a:pt x="184050" y="0"/>
                  </a:moveTo>
                  <a:lnTo>
                    <a:pt x="184050" y="183927"/>
                  </a:lnTo>
                </a:path>
                <a:path w="2208529" h="735964">
                  <a:moveTo>
                    <a:pt x="0" y="0"/>
                  </a:moveTo>
                  <a:lnTo>
                    <a:pt x="184050" y="0"/>
                  </a:lnTo>
                </a:path>
                <a:path w="2208529" h="735964">
                  <a:moveTo>
                    <a:pt x="184050" y="183927"/>
                  </a:moveTo>
                  <a:lnTo>
                    <a:pt x="367974" y="183927"/>
                  </a:lnTo>
                </a:path>
                <a:path w="2208529" h="735964">
                  <a:moveTo>
                    <a:pt x="1839874" y="735961"/>
                  </a:moveTo>
                  <a:lnTo>
                    <a:pt x="2207976" y="735961"/>
                  </a:lnTo>
                </a:path>
                <a:path w="2208529" h="735964">
                  <a:moveTo>
                    <a:pt x="367974" y="735961"/>
                  </a:moveTo>
                  <a:lnTo>
                    <a:pt x="552025" y="735961"/>
                  </a:lnTo>
                </a:path>
              </a:pathLst>
            </a:custGeom>
            <a:ln w="18987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5145787" y="3598500"/>
            <a:ext cx="617855" cy="127635"/>
          </a:xfrm>
          <a:custGeom>
            <a:avLst/>
            <a:gdLst/>
            <a:ahLst/>
            <a:cxnLst/>
            <a:rect l="l" t="t" r="r" b="b"/>
            <a:pathLst>
              <a:path w="617854" h="127635">
                <a:moveTo>
                  <a:pt x="13164" y="0"/>
                </a:moveTo>
                <a:lnTo>
                  <a:pt x="0" y="0"/>
                </a:lnTo>
                <a:lnTo>
                  <a:pt x="0" y="99748"/>
                </a:lnTo>
                <a:lnTo>
                  <a:pt x="13164" y="99748"/>
                </a:lnTo>
                <a:lnTo>
                  <a:pt x="13164" y="0"/>
                </a:lnTo>
                <a:close/>
              </a:path>
              <a:path w="617854" h="127635">
                <a:moveTo>
                  <a:pt x="50253" y="0"/>
                </a:moveTo>
                <a:lnTo>
                  <a:pt x="37089" y="0"/>
                </a:lnTo>
                <a:lnTo>
                  <a:pt x="37089" y="99748"/>
                </a:lnTo>
                <a:lnTo>
                  <a:pt x="99367" y="99748"/>
                </a:lnTo>
                <a:lnTo>
                  <a:pt x="99367" y="87975"/>
                </a:lnTo>
                <a:lnTo>
                  <a:pt x="50253" y="87975"/>
                </a:lnTo>
                <a:lnTo>
                  <a:pt x="50253" y="0"/>
                </a:lnTo>
                <a:close/>
              </a:path>
              <a:path w="617854" h="127635">
                <a:moveTo>
                  <a:pt x="145190" y="25822"/>
                </a:moveTo>
                <a:lnTo>
                  <a:pt x="136203" y="25822"/>
                </a:lnTo>
                <a:lnTo>
                  <a:pt x="128607" y="28608"/>
                </a:lnTo>
                <a:lnTo>
                  <a:pt x="111265" y="63671"/>
                </a:lnTo>
                <a:lnTo>
                  <a:pt x="111832" y="71899"/>
                </a:lnTo>
                <a:lnTo>
                  <a:pt x="137953" y="100777"/>
                </a:lnTo>
                <a:lnTo>
                  <a:pt x="145190" y="101392"/>
                </a:lnTo>
                <a:lnTo>
                  <a:pt x="151392" y="101392"/>
                </a:lnTo>
                <a:lnTo>
                  <a:pt x="157215" y="99874"/>
                </a:lnTo>
                <a:lnTo>
                  <a:pt x="167848" y="94051"/>
                </a:lnTo>
                <a:lnTo>
                  <a:pt x="170548" y="91267"/>
                </a:lnTo>
                <a:lnTo>
                  <a:pt x="138987" y="91267"/>
                </a:lnTo>
                <a:lnTo>
                  <a:pt x="133924" y="88987"/>
                </a:lnTo>
                <a:lnTo>
                  <a:pt x="129765" y="84305"/>
                </a:lnTo>
                <a:lnTo>
                  <a:pt x="125822" y="79747"/>
                </a:lnTo>
                <a:lnTo>
                  <a:pt x="123798" y="72911"/>
                </a:lnTo>
                <a:lnTo>
                  <a:pt x="123844" y="54270"/>
                </a:lnTo>
                <a:lnTo>
                  <a:pt x="125822" y="47468"/>
                </a:lnTo>
                <a:lnTo>
                  <a:pt x="133924" y="38354"/>
                </a:lnTo>
                <a:lnTo>
                  <a:pt x="138987" y="35949"/>
                </a:lnTo>
                <a:lnTo>
                  <a:pt x="169692" y="35949"/>
                </a:lnTo>
                <a:lnTo>
                  <a:pt x="169494" y="35695"/>
                </a:lnTo>
                <a:lnTo>
                  <a:pt x="164414" y="31376"/>
                </a:lnTo>
                <a:lnTo>
                  <a:pt x="158671" y="28290"/>
                </a:lnTo>
                <a:lnTo>
                  <a:pt x="152263" y="26439"/>
                </a:lnTo>
                <a:lnTo>
                  <a:pt x="145190" y="25822"/>
                </a:lnTo>
                <a:close/>
              </a:path>
              <a:path w="617854" h="127635">
                <a:moveTo>
                  <a:pt x="169692" y="35949"/>
                </a:moveTo>
                <a:lnTo>
                  <a:pt x="151140" y="35949"/>
                </a:lnTo>
                <a:lnTo>
                  <a:pt x="156203" y="38354"/>
                </a:lnTo>
                <a:lnTo>
                  <a:pt x="164303" y="47468"/>
                </a:lnTo>
                <a:lnTo>
                  <a:pt x="166319" y="54270"/>
                </a:lnTo>
                <a:lnTo>
                  <a:pt x="166257" y="72911"/>
                </a:lnTo>
                <a:lnTo>
                  <a:pt x="164303" y="79747"/>
                </a:lnTo>
                <a:lnTo>
                  <a:pt x="160035" y="84557"/>
                </a:lnTo>
                <a:lnTo>
                  <a:pt x="156203" y="88987"/>
                </a:lnTo>
                <a:lnTo>
                  <a:pt x="151265" y="91267"/>
                </a:lnTo>
                <a:lnTo>
                  <a:pt x="170548" y="91267"/>
                </a:lnTo>
                <a:lnTo>
                  <a:pt x="178987" y="62657"/>
                </a:lnTo>
                <a:lnTo>
                  <a:pt x="178394" y="54493"/>
                </a:lnTo>
                <a:lnTo>
                  <a:pt x="176614" y="47278"/>
                </a:lnTo>
                <a:lnTo>
                  <a:pt x="173647" y="41012"/>
                </a:lnTo>
                <a:lnTo>
                  <a:pt x="169692" y="35949"/>
                </a:lnTo>
                <a:close/>
              </a:path>
              <a:path w="617854" h="127635">
                <a:moveTo>
                  <a:pt x="251635" y="35949"/>
                </a:moveTo>
                <a:lnTo>
                  <a:pt x="230507" y="35949"/>
                </a:lnTo>
                <a:lnTo>
                  <a:pt x="235190" y="37341"/>
                </a:lnTo>
                <a:lnTo>
                  <a:pt x="240633" y="42152"/>
                </a:lnTo>
                <a:lnTo>
                  <a:pt x="241772" y="45695"/>
                </a:lnTo>
                <a:lnTo>
                  <a:pt x="241646" y="53924"/>
                </a:lnTo>
                <a:lnTo>
                  <a:pt x="236962" y="55570"/>
                </a:lnTo>
                <a:lnTo>
                  <a:pt x="229746" y="56962"/>
                </a:lnTo>
                <a:lnTo>
                  <a:pt x="219873" y="58101"/>
                </a:lnTo>
                <a:lnTo>
                  <a:pt x="215064" y="58734"/>
                </a:lnTo>
                <a:lnTo>
                  <a:pt x="191392" y="77089"/>
                </a:lnTo>
                <a:lnTo>
                  <a:pt x="191392" y="86709"/>
                </a:lnTo>
                <a:lnTo>
                  <a:pt x="193545" y="91647"/>
                </a:lnTo>
                <a:lnTo>
                  <a:pt x="197848" y="95570"/>
                </a:lnTo>
                <a:lnTo>
                  <a:pt x="202152" y="99368"/>
                </a:lnTo>
                <a:lnTo>
                  <a:pt x="208227" y="101392"/>
                </a:lnTo>
                <a:lnTo>
                  <a:pt x="220887" y="101392"/>
                </a:lnTo>
                <a:lnTo>
                  <a:pt x="241516" y="91772"/>
                </a:lnTo>
                <a:lnTo>
                  <a:pt x="214304" y="91772"/>
                </a:lnTo>
                <a:lnTo>
                  <a:pt x="210633" y="90633"/>
                </a:lnTo>
                <a:lnTo>
                  <a:pt x="208227" y="88482"/>
                </a:lnTo>
                <a:lnTo>
                  <a:pt x="205696" y="86329"/>
                </a:lnTo>
                <a:lnTo>
                  <a:pt x="204612" y="83798"/>
                </a:lnTo>
                <a:lnTo>
                  <a:pt x="230633" y="66836"/>
                </a:lnTo>
                <a:lnTo>
                  <a:pt x="237215" y="65317"/>
                </a:lnTo>
                <a:lnTo>
                  <a:pt x="241646" y="63544"/>
                </a:lnTo>
                <a:lnTo>
                  <a:pt x="254050" y="63544"/>
                </a:lnTo>
                <a:lnTo>
                  <a:pt x="253925" y="43924"/>
                </a:lnTo>
                <a:lnTo>
                  <a:pt x="253418" y="41898"/>
                </a:lnTo>
                <a:lnTo>
                  <a:pt x="252785" y="38481"/>
                </a:lnTo>
                <a:lnTo>
                  <a:pt x="251635" y="35949"/>
                </a:lnTo>
                <a:close/>
              </a:path>
              <a:path w="617854" h="127635">
                <a:moveTo>
                  <a:pt x="254757" y="90760"/>
                </a:moveTo>
                <a:lnTo>
                  <a:pt x="242658" y="90760"/>
                </a:lnTo>
                <a:lnTo>
                  <a:pt x="243038" y="94178"/>
                </a:lnTo>
                <a:lnTo>
                  <a:pt x="243925" y="97215"/>
                </a:lnTo>
                <a:lnTo>
                  <a:pt x="245190" y="99748"/>
                </a:lnTo>
                <a:lnTo>
                  <a:pt x="257975" y="99748"/>
                </a:lnTo>
                <a:lnTo>
                  <a:pt x="256456" y="96963"/>
                </a:lnTo>
                <a:lnTo>
                  <a:pt x="255316" y="94051"/>
                </a:lnTo>
                <a:lnTo>
                  <a:pt x="254757" y="90760"/>
                </a:lnTo>
                <a:close/>
              </a:path>
              <a:path w="617854" h="127635">
                <a:moveTo>
                  <a:pt x="254050" y="63544"/>
                </a:moveTo>
                <a:lnTo>
                  <a:pt x="241646" y="63544"/>
                </a:lnTo>
                <a:lnTo>
                  <a:pt x="241567" y="73924"/>
                </a:lnTo>
                <a:lnTo>
                  <a:pt x="241012" y="77468"/>
                </a:lnTo>
                <a:lnTo>
                  <a:pt x="223798" y="91772"/>
                </a:lnTo>
                <a:lnTo>
                  <a:pt x="241516" y="91772"/>
                </a:lnTo>
                <a:lnTo>
                  <a:pt x="242658" y="90760"/>
                </a:lnTo>
                <a:lnTo>
                  <a:pt x="254757" y="90760"/>
                </a:lnTo>
                <a:lnTo>
                  <a:pt x="254304" y="88102"/>
                </a:lnTo>
                <a:lnTo>
                  <a:pt x="254148" y="83671"/>
                </a:lnTo>
                <a:lnTo>
                  <a:pt x="254050" y="63544"/>
                </a:lnTo>
                <a:close/>
              </a:path>
              <a:path w="617854" h="127635">
                <a:moveTo>
                  <a:pt x="232279" y="25822"/>
                </a:moveTo>
                <a:lnTo>
                  <a:pt x="219873" y="25822"/>
                </a:lnTo>
                <a:lnTo>
                  <a:pt x="214430" y="26708"/>
                </a:lnTo>
                <a:lnTo>
                  <a:pt x="209746" y="28481"/>
                </a:lnTo>
                <a:lnTo>
                  <a:pt x="205064" y="30126"/>
                </a:lnTo>
                <a:lnTo>
                  <a:pt x="193545" y="48101"/>
                </a:lnTo>
                <a:lnTo>
                  <a:pt x="205569" y="49747"/>
                </a:lnTo>
                <a:lnTo>
                  <a:pt x="206836" y="44683"/>
                </a:lnTo>
                <a:lnTo>
                  <a:pt x="208861" y="41012"/>
                </a:lnTo>
                <a:lnTo>
                  <a:pt x="211646" y="38987"/>
                </a:lnTo>
                <a:lnTo>
                  <a:pt x="214304" y="36962"/>
                </a:lnTo>
                <a:lnTo>
                  <a:pt x="218607" y="35949"/>
                </a:lnTo>
                <a:lnTo>
                  <a:pt x="251635" y="35949"/>
                </a:lnTo>
                <a:lnTo>
                  <a:pt x="251519" y="35695"/>
                </a:lnTo>
                <a:lnTo>
                  <a:pt x="249621" y="33544"/>
                </a:lnTo>
                <a:lnTo>
                  <a:pt x="247848" y="31391"/>
                </a:lnTo>
                <a:lnTo>
                  <a:pt x="245064" y="29493"/>
                </a:lnTo>
                <a:lnTo>
                  <a:pt x="241139" y="28101"/>
                </a:lnTo>
                <a:lnTo>
                  <a:pt x="237342" y="26582"/>
                </a:lnTo>
                <a:lnTo>
                  <a:pt x="232279" y="25822"/>
                </a:lnTo>
                <a:close/>
              </a:path>
              <a:path w="617854" h="127635">
                <a:moveTo>
                  <a:pt x="305823" y="25822"/>
                </a:moveTo>
                <a:lnTo>
                  <a:pt x="295569" y="25822"/>
                </a:lnTo>
                <a:lnTo>
                  <a:pt x="290127" y="27467"/>
                </a:lnTo>
                <a:lnTo>
                  <a:pt x="285316" y="30632"/>
                </a:lnTo>
                <a:lnTo>
                  <a:pt x="280507" y="33670"/>
                </a:lnTo>
                <a:lnTo>
                  <a:pt x="276962" y="38228"/>
                </a:lnTo>
                <a:lnTo>
                  <a:pt x="274557" y="44051"/>
                </a:lnTo>
                <a:lnTo>
                  <a:pt x="272152" y="49999"/>
                </a:lnTo>
                <a:lnTo>
                  <a:pt x="270887" y="56456"/>
                </a:lnTo>
                <a:lnTo>
                  <a:pt x="270887" y="71013"/>
                </a:lnTo>
                <a:lnTo>
                  <a:pt x="296203" y="101392"/>
                </a:lnTo>
                <a:lnTo>
                  <a:pt x="310887" y="101392"/>
                </a:lnTo>
                <a:lnTo>
                  <a:pt x="317595" y="97722"/>
                </a:lnTo>
                <a:lnTo>
                  <a:pt x="321744" y="91267"/>
                </a:lnTo>
                <a:lnTo>
                  <a:pt x="297849" y="91267"/>
                </a:lnTo>
                <a:lnTo>
                  <a:pt x="293291" y="88987"/>
                </a:lnTo>
                <a:lnTo>
                  <a:pt x="285443" y="79874"/>
                </a:lnTo>
                <a:lnTo>
                  <a:pt x="283545" y="72911"/>
                </a:lnTo>
                <a:lnTo>
                  <a:pt x="283545" y="54176"/>
                </a:lnTo>
                <a:lnTo>
                  <a:pt x="285316" y="47089"/>
                </a:lnTo>
                <a:lnTo>
                  <a:pt x="292658" y="38228"/>
                </a:lnTo>
                <a:lnTo>
                  <a:pt x="297215" y="35949"/>
                </a:lnTo>
                <a:lnTo>
                  <a:pt x="333545" y="35949"/>
                </a:lnTo>
                <a:lnTo>
                  <a:pt x="321392" y="35822"/>
                </a:lnTo>
                <a:lnTo>
                  <a:pt x="319241" y="32910"/>
                </a:lnTo>
                <a:lnTo>
                  <a:pt x="316456" y="30506"/>
                </a:lnTo>
                <a:lnTo>
                  <a:pt x="313038" y="28608"/>
                </a:lnTo>
                <a:lnTo>
                  <a:pt x="309747" y="26835"/>
                </a:lnTo>
                <a:lnTo>
                  <a:pt x="305823" y="25822"/>
                </a:lnTo>
                <a:close/>
              </a:path>
              <a:path w="617854" h="127635">
                <a:moveTo>
                  <a:pt x="333545" y="90633"/>
                </a:moveTo>
                <a:lnTo>
                  <a:pt x="322152" y="90633"/>
                </a:lnTo>
                <a:lnTo>
                  <a:pt x="322152" y="99748"/>
                </a:lnTo>
                <a:lnTo>
                  <a:pt x="333545" y="99748"/>
                </a:lnTo>
                <a:lnTo>
                  <a:pt x="333545" y="90633"/>
                </a:lnTo>
                <a:close/>
              </a:path>
              <a:path w="617854" h="127635">
                <a:moveTo>
                  <a:pt x="333545" y="35949"/>
                </a:moveTo>
                <a:lnTo>
                  <a:pt x="308229" y="35949"/>
                </a:lnTo>
                <a:lnTo>
                  <a:pt x="312911" y="38354"/>
                </a:lnTo>
                <a:lnTo>
                  <a:pt x="316710" y="42912"/>
                </a:lnTo>
                <a:lnTo>
                  <a:pt x="320507" y="47594"/>
                </a:lnTo>
                <a:lnTo>
                  <a:pt x="322406" y="54810"/>
                </a:lnTo>
                <a:lnTo>
                  <a:pt x="322406" y="73671"/>
                </a:lnTo>
                <a:lnTo>
                  <a:pt x="320507" y="80380"/>
                </a:lnTo>
                <a:lnTo>
                  <a:pt x="313038" y="89114"/>
                </a:lnTo>
                <a:lnTo>
                  <a:pt x="308481" y="91267"/>
                </a:lnTo>
                <a:lnTo>
                  <a:pt x="321744" y="91267"/>
                </a:lnTo>
                <a:lnTo>
                  <a:pt x="322152" y="90633"/>
                </a:lnTo>
                <a:lnTo>
                  <a:pt x="333545" y="90633"/>
                </a:lnTo>
                <a:lnTo>
                  <a:pt x="333545" y="35949"/>
                </a:lnTo>
                <a:close/>
              </a:path>
              <a:path w="617854" h="127635">
                <a:moveTo>
                  <a:pt x="333545" y="0"/>
                </a:moveTo>
                <a:lnTo>
                  <a:pt x="321392" y="0"/>
                </a:lnTo>
                <a:lnTo>
                  <a:pt x="321392" y="35822"/>
                </a:lnTo>
                <a:lnTo>
                  <a:pt x="333545" y="35822"/>
                </a:lnTo>
                <a:lnTo>
                  <a:pt x="333545" y="0"/>
                </a:lnTo>
                <a:close/>
              </a:path>
              <a:path w="617854" h="127635">
                <a:moveTo>
                  <a:pt x="387974" y="57468"/>
                </a:moveTo>
                <a:lnTo>
                  <a:pt x="350380" y="57468"/>
                </a:lnTo>
                <a:lnTo>
                  <a:pt x="350380" y="69747"/>
                </a:lnTo>
                <a:lnTo>
                  <a:pt x="387974" y="69747"/>
                </a:lnTo>
                <a:lnTo>
                  <a:pt x="387974" y="57468"/>
                </a:lnTo>
                <a:close/>
              </a:path>
              <a:path w="617854" h="127635">
                <a:moveTo>
                  <a:pt x="414051" y="27467"/>
                </a:moveTo>
                <a:lnTo>
                  <a:pt x="402785" y="27467"/>
                </a:lnTo>
                <a:lnTo>
                  <a:pt x="402785" y="127342"/>
                </a:lnTo>
                <a:lnTo>
                  <a:pt x="415063" y="127342"/>
                </a:lnTo>
                <a:lnTo>
                  <a:pt x="415063" y="92279"/>
                </a:lnTo>
                <a:lnTo>
                  <a:pt x="456040" y="92279"/>
                </a:lnTo>
                <a:lnTo>
                  <a:pt x="456907" y="91267"/>
                </a:lnTo>
                <a:lnTo>
                  <a:pt x="427849" y="91267"/>
                </a:lnTo>
                <a:lnTo>
                  <a:pt x="423292" y="89114"/>
                </a:lnTo>
                <a:lnTo>
                  <a:pt x="415823" y="80126"/>
                </a:lnTo>
                <a:lnTo>
                  <a:pt x="413924" y="73291"/>
                </a:lnTo>
                <a:lnTo>
                  <a:pt x="413924" y="54683"/>
                </a:lnTo>
                <a:lnTo>
                  <a:pt x="415950" y="47594"/>
                </a:lnTo>
                <a:lnTo>
                  <a:pt x="420000" y="42785"/>
                </a:lnTo>
                <a:lnTo>
                  <a:pt x="423924" y="37848"/>
                </a:lnTo>
                <a:lnTo>
                  <a:pt x="425898" y="36835"/>
                </a:lnTo>
                <a:lnTo>
                  <a:pt x="414051" y="36835"/>
                </a:lnTo>
                <a:lnTo>
                  <a:pt x="414051" y="27467"/>
                </a:lnTo>
                <a:close/>
              </a:path>
              <a:path w="617854" h="127635">
                <a:moveTo>
                  <a:pt x="456040" y="92279"/>
                </a:moveTo>
                <a:lnTo>
                  <a:pt x="415063" y="92279"/>
                </a:lnTo>
                <a:lnTo>
                  <a:pt x="417215" y="94937"/>
                </a:lnTo>
                <a:lnTo>
                  <a:pt x="419874" y="97088"/>
                </a:lnTo>
                <a:lnTo>
                  <a:pt x="423038" y="98734"/>
                </a:lnTo>
                <a:lnTo>
                  <a:pt x="426330" y="100507"/>
                </a:lnTo>
                <a:lnTo>
                  <a:pt x="430000" y="101392"/>
                </a:lnTo>
                <a:lnTo>
                  <a:pt x="439620" y="101392"/>
                </a:lnTo>
                <a:lnTo>
                  <a:pt x="444936" y="99748"/>
                </a:lnTo>
                <a:lnTo>
                  <a:pt x="455063" y="93418"/>
                </a:lnTo>
                <a:lnTo>
                  <a:pt x="456040" y="92279"/>
                </a:lnTo>
                <a:close/>
              </a:path>
              <a:path w="617854" h="127635">
                <a:moveTo>
                  <a:pt x="457266" y="35443"/>
                </a:moveTo>
                <a:lnTo>
                  <a:pt x="438988" y="35443"/>
                </a:lnTo>
                <a:lnTo>
                  <a:pt x="443544" y="37721"/>
                </a:lnTo>
                <a:lnTo>
                  <a:pt x="447342" y="42278"/>
                </a:lnTo>
                <a:lnTo>
                  <a:pt x="451139" y="46962"/>
                </a:lnTo>
                <a:lnTo>
                  <a:pt x="453038" y="53797"/>
                </a:lnTo>
                <a:lnTo>
                  <a:pt x="453038" y="72659"/>
                </a:lnTo>
                <a:lnTo>
                  <a:pt x="451139" y="79747"/>
                </a:lnTo>
                <a:lnTo>
                  <a:pt x="447216" y="84430"/>
                </a:lnTo>
                <a:lnTo>
                  <a:pt x="443292" y="88987"/>
                </a:lnTo>
                <a:lnTo>
                  <a:pt x="438735" y="91267"/>
                </a:lnTo>
                <a:lnTo>
                  <a:pt x="456907" y="91267"/>
                </a:lnTo>
                <a:lnTo>
                  <a:pt x="458861" y="88987"/>
                </a:lnTo>
                <a:lnTo>
                  <a:pt x="464177" y="77089"/>
                </a:lnTo>
                <a:lnTo>
                  <a:pt x="465570" y="70506"/>
                </a:lnTo>
                <a:lnTo>
                  <a:pt x="465570" y="56202"/>
                </a:lnTo>
                <a:lnTo>
                  <a:pt x="464304" y="49874"/>
                </a:lnTo>
                <a:lnTo>
                  <a:pt x="459494" y="38228"/>
                </a:lnTo>
                <a:lnTo>
                  <a:pt x="457266" y="35443"/>
                </a:lnTo>
                <a:close/>
              </a:path>
              <a:path w="617854" h="127635">
                <a:moveTo>
                  <a:pt x="441139" y="25822"/>
                </a:moveTo>
                <a:lnTo>
                  <a:pt x="430254" y="25822"/>
                </a:lnTo>
                <a:lnTo>
                  <a:pt x="426203" y="26835"/>
                </a:lnTo>
                <a:lnTo>
                  <a:pt x="422912" y="28608"/>
                </a:lnTo>
                <a:lnTo>
                  <a:pt x="419620" y="30506"/>
                </a:lnTo>
                <a:lnTo>
                  <a:pt x="416582" y="33164"/>
                </a:lnTo>
                <a:lnTo>
                  <a:pt x="414051" y="36835"/>
                </a:lnTo>
                <a:lnTo>
                  <a:pt x="425898" y="36835"/>
                </a:lnTo>
                <a:lnTo>
                  <a:pt x="428608" y="35443"/>
                </a:lnTo>
                <a:lnTo>
                  <a:pt x="457266" y="35443"/>
                </a:lnTo>
                <a:lnTo>
                  <a:pt x="455950" y="33797"/>
                </a:lnTo>
                <a:lnTo>
                  <a:pt x="446582" y="27467"/>
                </a:lnTo>
                <a:lnTo>
                  <a:pt x="441139" y="25822"/>
                </a:lnTo>
                <a:close/>
              </a:path>
              <a:path w="617854" h="127635">
                <a:moveTo>
                  <a:pt x="511900" y="25822"/>
                </a:moveTo>
                <a:lnTo>
                  <a:pt x="503039" y="25822"/>
                </a:lnTo>
                <a:lnTo>
                  <a:pt x="495443" y="28608"/>
                </a:lnTo>
                <a:lnTo>
                  <a:pt x="478101" y="63671"/>
                </a:lnTo>
                <a:lnTo>
                  <a:pt x="478649" y="71899"/>
                </a:lnTo>
                <a:lnTo>
                  <a:pt x="504680" y="100777"/>
                </a:lnTo>
                <a:lnTo>
                  <a:pt x="511900" y="101392"/>
                </a:lnTo>
                <a:lnTo>
                  <a:pt x="518228" y="101392"/>
                </a:lnTo>
                <a:lnTo>
                  <a:pt x="524051" y="99874"/>
                </a:lnTo>
                <a:lnTo>
                  <a:pt x="534683" y="94051"/>
                </a:lnTo>
                <a:lnTo>
                  <a:pt x="537384" y="91267"/>
                </a:lnTo>
                <a:lnTo>
                  <a:pt x="505823" y="91267"/>
                </a:lnTo>
                <a:lnTo>
                  <a:pt x="500759" y="88987"/>
                </a:lnTo>
                <a:lnTo>
                  <a:pt x="496600" y="84305"/>
                </a:lnTo>
                <a:lnTo>
                  <a:pt x="492658" y="79747"/>
                </a:lnTo>
                <a:lnTo>
                  <a:pt x="490634" y="72911"/>
                </a:lnTo>
                <a:lnTo>
                  <a:pt x="490680" y="54270"/>
                </a:lnTo>
                <a:lnTo>
                  <a:pt x="492658" y="47468"/>
                </a:lnTo>
                <a:lnTo>
                  <a:pt x="500759" y="38354"/>
                </a:lnTo>
                <a:lnTo>
                  <a:pt x="505823" y="35949"/>
                </a:lnTo>
                <a:lnTo>
                  <a:pt x="536401" y="35949"/>
                </a:lnTo>
                <a:lnTo>
                  <a:pt x="536202" y="35695"/>
                </a:lnTo>
                <a:lnTo>
                  <a:pt x="531195" y="31376"/>
                </a:lnTo>
                <a:lnTo>
                  <a:pt x="525475" y="28290"/>
                </a:lnTo>
                <a:lnTo>
                  <a:pt x="519043" y="26439"/>
                </a:lnTo>
                <a:lnTo>
                  <a:pt x="511900" y="25822"/>
                </a:lnTo>
                <a:close/>
              </a:path>
              <a:path w="617854" h="127635">
                <a:moveTo>
                  <a:pt x="536401" y="35949"/>
                </a:moveTo>
                <a:lnTo>
                  <a:pt x="517975" y="35949"/>
                </a:lnTo>
                <a:lnTo>
                  <a:pt x="523039" y="38354"/>
                </a:lnTo>
                <a:lnTo>
                  <a:pt x="531140" y="47468"/>
                </a:lnTo>
                <a:lnTo>
                  <a:pt x="533155" y="54270"/>
                </a:lnTo>
                <a:lnTo>
                  <a:pt x="533092" y="72911"/>
                </a:lnTo>
                <a:lnTo>
                  <a:pt x="531140" y="79747"/>
                </a:lnTo>
                <a:lnTo>
                  <a:pt x="526980" y="84430"/>
                </a:lnTo>
                <a:lnTo>
                  <a:pt x="523039" y="88987"/>
                </a:lnTo>
                <a:lnTo>
                  <a:pt x="517975" y="91267"/>
                </a:lnTo>
                <a:lnTo>
                  <a:pt x="537384" y="91267"/>
                </a:lnTo>
                <a:lnTo>
                  <a:pt x="538735" y="89874"/>
                </a:lnTo>
                <a:lnTo>
                  <a:pt x="544304" y="79241"/>
                </a:lnTo>
                <a:lnTo>
                  <a:pt x="545628" y="72261"/>
                </a:lnTo>
                <a:lnTo>
                  <a:pt x="545697" y="62657"/>
                </a:lnTo>
                <a:lnTo>
                  <a:pt x="545104" y="54493"/>
                </a:lnTo>
                <a:lnTo>
                  <a:pt x="543323" y="47278"/>
                </a:lnTo>
                <a:lnTo>
                  <a:pt x="540356" y="41012"/>
                </a:lnTo>
                <a:lnTo>
                  <a:pt x="536401" y="35949"/>
                </a:lnTo>
                <a:close/>
              </a:path>
              <a:path w="617854" h="127635">
                <a:moveTo>
                  <a:pt x="569621" y="76202"/>
                </a:moveTo>
                <a:lnTo>
                  <a:pt x="557469" y="78228"/>
                </a:lnTo>
                <a:lnTo>
                  <a:pt x="558862" y="85824"/>
                </a:lnTo>
                <a:lnTo>
                  <a:pt x="562025" y="91647"/>
                </a:lnTo>
                <a:lnTo>
                  <a:pt x="566836" y="95570"/>
                </a:lnTo>
                <a:lnTo>
                  <a:pt x="571773" y="99368"/>
                </a:lnTo>
                <a:lnTo>
                  <a:pt x="578987" y="101392"/>
                </a:lnTo>
                <a:lnTo>
                  <a:pt x="594051" y="101392"/>
                </a:lnTo>
                <a:lnTo>
                  <a:pt x="599114" y="100380"/>
                </a:lnTo>
                <a:lnTo>
                  <a:pt x="603544" y="98355"/>
                </a:lnTo>
                <a:lnTo>
                  <a:pt x="608102" y="96456"/>
                </a:lnTo>
                <a:lnTo>
                  <a:pt x="611520" y="93671"/>
                </a:lnTo>
                <a:lnTo>
                  <a:pt x="613094" y="91267"/>
                </a:lnTo>
                <a:lnTo>
                  <a:pt x="582659" y="91267"/>
                </a:lnTo>
                <a:lnTo>
                  <a:pt x="578355" y="90001"/>
                </a:lnTo>
                <a:lnTo>
                  <a:pt x="575190" y="87468"/>
                </a:lnTo>
                <a:lnTo>
                  <a:pt x="572152" y="84810"/>
                </a:lnTo>
                <a:lnTo>
                  <a:pt x="570254" y="81140"/>
                </a:lnTo>
                <a:lnTo>
                  <a:pt x="569621" y="76202"/>
                </a:lnTo>
                <a:close/>
              </a:path>
              <a:path w="617854" h="127635">
                <a:moveTo>
                  <a:pt x="591773" y="25822"/>
                </a:moveTo>
                <a:lnTo>
                  <a:pt x="582279" y="25822"/>
                </a:lnTo>
                <a:lnTo>
                  <a:pt x="578862" y="26328"/>
                </a:lnTo>
                <a:lnTo>
                  <a:pt x="561773" y="37721"/>
                </a:lnTo>
                <a:lnTo>
                  <a:pt x="560254" y="40506"/>
                </a:lnTo>
                <a:lnTo>
                  <a:pt x="559494" y="43417"/>
                </a:lnTo>
                <a:lnTo>
                  <a:pt x="559494" y="50253"/>
                </a:lnTo>
                <a:lnTo>
                  <a:pt x="560381" y="53417"/>
                </a:lnTo>
                <a:lnTo>
                  <a:pt x="563924" y="59240"/>
                </a:lnTo>
                <a:lnTo>
                  <a:pt x="566582" y="61645"/>
                </a:lnTo>
                <a:lnTo>
                  <a:pt x="570127" y="63291"/>
                </a:lnTo>
                <a:lnTo>
                  <a:pt x="573544" y="64937"/>
                </a:lnTo>
                <a:lnTo>
                  <a:pt x="579747" y="66836"/>
                </a:lnTo>
                <a:lnTo>
                  <a:pt x="595443" y="70760"/>
                </a:lnTo>
                <a:lnTo>
                  <a:pt x="599621" y="72152"/>
                </a:lnTo>
                <a:lnTo>
                  <a:pt x="601266" y="73291"/>
                </a:lnTo>
                <a:lnTo>
                  <a:pt x="603671" y="74810"/>
                </a:lnTo>
                <a:lnTo>
                  <a:pt x="604810" y="77089"/>
                </a:lnTo>
                <a:lnTo>
                  <a:pt x="604810" y="82911"/>
                </a:lnTo>
                <a:lnTo>
                  <a:pt x="603544" y="85570"/>
                </a:lnTo>
                <a:lnTo>
                  <a:pt x="600760" y="87848"/>
                </a:lnTo>
                <a:lnTo>
                  <a:pt x="598102" y="90126"/>
                </a:lnTo>
                <a:lnTo>
                  <a:pt x="593924" y="91267"/>
                </a:lnTo>
                <a:lnTo>
                  <a:pt x="613094" y="91267"/>
                </a:lnTo>
                <a:lnTo>
                  <a:pt x="616204" y="86456"/>
                </a:lnTo>
                <a:lnTo>
                  <a:pt x="617346" y="82911"/>
                </a:lnTo>
                <a:lnTo>
                  <a:pt x="617468" y="74303"/>
                </a:lnTo>
                <a:lnTo>
                  <a:pt x="616456" y="70886"/>
                </a:lnTo>
                <a:lnTo>
                  <a:pt x="614558" y="67975"/>
                </a:lnTo>
                <a:lnTo>
                  <a:pt x="612532" y="65190"/>
                </a:lnTo>
                <a:lnTo>
                  <a:pt x="609874" y="63038"/>
                </a:lnTo>
                <a:lnTo>
                  <a:pt x="606456" y="61645"/>
                </a:lnTo>
                <a:lnTo>
                  <a:pt x="603039" y="60126"/>
                </a:lnTo>
                <a:lnTo>
                  <a:pt x="596963" y="58228"/>
                </a:lnTo>
                <a:lnTo>
                  <a:pt x="588355" y="55949"/>
                </a:lnTo>
                <a:lnTo>
                  <a:pt x="578735" y="53291"/>
                </a:lnTo>
                <a:lnTo>
                  <a:pt x="571393" y="46835"/>
                </a:lnTo>
                <a:lnTo>
                  <a:pt x="571393" y="42785"/>
                </a:lnTo>
                <a:lnTo>
                  <a:pt x="572532" y="40632"/>
                </a:lnTo>
                <a:lnTo>
                  <a:pt x="577342" y="36835"/>
                </a:lnTo>
                <a:lnTo>
                  <a:pt x="581393" y="35949"/>
                </a:lnTo>
                <a:lnTo>
                  <a:pt x="611244" y="35949"/>
                </a:lnTo>
                <a:lnTo>
                  <a:pt x="608482" y="32151"/>
                </a:lnTo>
                <a:lnTo>
                  <a:pt x="605317" y="29999"/>
                </a:lnTo>
                <a:lnTo>
                  <a:pt x="596709" y="26708"/>
                </a:lnTo>
                <a:lnTo>
                  <a:pt x="591773" y="25822"/>
                </a:lnTo>
                <a:close/>
              </a:path>
              <a:path w="617854" h="127635">
                <a:moveTo>
                  <a:pt x="611244" y="35949"/>
                </a:moveTo>
                <a:lnTo>
                  <a:pt x="591773" y="35949"/>
                </a:lnTo>
                <a:lnTo>
                  <a:pt x="595443" y="36962"/>
                </a:lnTo>
                <a:lnTo>
                  <a:pt x="597975" y="39113"/>
                </a:lnTo>
                <a:lnTo>
                  <a:pt x="600633" y="41139"/>
                </a:lnTo>
                <a:lnTo>
                  <a:pt x="602152" y="44051"/>
                </a:lnTo>
                <a:lnTo>
                  <a:pt x="602785" y="47721"/>
                </a:lnTo>
                <a:lnTo>
                  <a:pt x="614683" y="46202"/>
                </a:lnTo>
                <a:lnTo>
                  <a:pt x="613924" y="41518"/>
                </a:lnTo>
                <a:lnTo>
                  <a:pt x="612532" y="37721"/>
                </a:lnTo>
                <a:lnTo>
                  <a:pt x="611244" y="35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11356" y="2727093"/>
            <a:ext cx="143797" cy="101267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853442" y="4496742"/>
            <a:ext cx="0" cy="184150"/>
          </a:xfrm>
          <a:custGeom>
            <a:avLst/>
            <a:gdLst/>
            <a:ahLst/>
            <a:cxnLst/>
            <a:rect l="l" t="t" r="r" b="b"/>
            <a:pathLst>
              <a:path w="0" h="184150">
                <a:moveTo>
                  <a:pt x="0" y="0"/>
                </a:moveTo>
                <a:lnTo>
                  <a:pt x="0" y="183990"/>
                </a:lnTo>
              </a:path>
            </a:pathLst>
          </a:custGeom>
          <a:ln w="18987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901357" y="4312739"/>
            <a:ext cx="0" cy="184150"/>
          </a:xfrm>
          <a:custGeom>
            <a:avLst/>
            <a:gdLst/>
            <a:ahLst/>
            <a:cxnLst/>
            <a:rect l="l" t="t" r="r" b="b"/>
            <a:pathLst>
              <a:path w="0" h="184150">
                <a:moveTo>
                  <a:pt x="0" y="0"/>
                </a:moveTo>
                <a:lnTo>
                  <a:pt x="0" y="184002"/>
                </a:lnTo>
              </a:path>
            </a:pathLst>
          </a:custGeom>
          <a:ln w="18987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6484100" y="2492347"/>
            <a:ext cx="4681220" cy="2393950"/>
            <a:chOff x="6484100" y="2492347"/>
            <a:chExt cx="4681220" cy="2393950"/>
          </a:xfrm>
        </p:grpSpPr>
        <p:sp>
          <p:nvSpPr>
            <p:cNvPr id="48" name="object 48" descr=""/>
            <p:cNvSpPr/>
            <p:nvPr/>
          </p:nvSpPr>
          <p:spPr>
            <a:xfrm>
              <a:off x="9371816" y="286427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43" y="0"/>
                  </a:moveTo>
                  <a:lnTo>
                    <a:pt x="0" y="0"/>
                  </a:lnTo>
                  <a:lnTo>
                    <a:pt x="0" y="47504"/>
                  </a:lnTo>
                  <a:lnTo>
                    <a:pt x="47543" y="47504"/>
                  </a:lnTo>
                  <a:lnTo>
                    <a:pt x="47543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405334" y="2667162"/>
              <a:ext cx="2101215" cy="662940"/>
            </a:xfrm>
            <a:custGeom>
              <a:avLst/>
              <a:gdLst/>
              <a:ahLst/>
              <a:cxnLst/>
              <a:rect l="l" t="t" r="r" b="b"/>
              <a:pathLst>
                <a:path w="2101215" h="662939">
                  <a:moveTo>
                    <a:pt x="2100872" y="441853"/>
                  </a:moveTo>
                  <a:lnTo>
                    <a:pt x="2100872" y="662780"/>
                  </a:lnTo>
                </a:path>
                <a:path w="2101215" h="662939">
                  <a:moveTo>
                    <a:pt x="2100872" y="441853"/>
                  </a:moveTo>
                  <a:lnTo>
                    <a:pt x="1879762" y="441853"/>
                  </a:lnTo>
                </a:path>
                <a:path w="2101215" h="662939">
                  <a:moveTo>
                    <a:pt x="2100872" y="662780"/>
                  </a:moveTo>
                  <a:lnTo>
                    <a:pt x="1879762" y="662780"/>
                  </a:lnTo>
                </a:path>
                <a:path w="2101215" h="662939">
                  <a:moveTo>
                    <a:pt x="1990317" y="220926"/>
                  </a:moveTo>
                  <a:lnTo>
                    <a:pt x="1990317" y="441853"/>
                  </a:lnTo>
                </a:path>
                <a:path w="2101215" h="662939">
                  <a:moveTo>
                    <a:pt x="1879762" y="441853"/>
                  </a:moveTo>
                  <a:lnTo>
                    <a:pt x="1879762" y="662780"/>
                  </a:lnTo>
                </a:path>
                <a:path w="2101215" h="662939">
                  <a:moveTo>
                    <a:pt x="221135" y="220926"/>
                  </a:moveTo>
                  <a:lnTo>
                    <a:pt x="0" y="220926"/>
                  </a:lnTo>
                </a:path>
                <a:path w="2101215" h="662939">
                  <a:moveTo>
                    <a:pt x="0" y="0"/>
                  </a:moveTo>
                  <a:lnTo>
                    <a:pt x="0" y="441853"/>
                  </a:lnTo>
                </a:path>
                <a:path w="2101215" h="662939">
                  <a:moveTo>
                    <a:pt x="884515" y="220926"/>
                  </a:moveTo>
                  <a:lnTo>
                    <a:pt x="880022" y="265444"/>
                  </a:lnTo>
                  <a:lnTo>
                    <a:pt x="867135" y="306911"/>
                  </a:lnTo>
                  <a:lnTo>
                    <a:pt x="846746" y="344438"/>
                  </a:lnTo>
                  <a:lnTo>
                    <a:pt x="819744" y="377136"/>
                  </a:lnTo>
                  <a:lnTo>
                    <a:pt x="787019" y="404116"/>
                  </a:lnTo>
                  <a:lnTo>
                    <a:pt x="749461" y="424488"/>
                  </a:lnTo>
                  <a:lnTo>
                    <a:pt x="707959" y="437364"/>
                  </a:lnTo>
                  <a:lnTo>
                    <a:pt x="663405" y="441853"/>
                  </a:lnTo>
                  <a:lnTo>
                    <a:pt x="618850" y="437364"/>
                  </a:lnTo>
                  <a:lnTo>
                    <a:pt x="577349" y="424488"/>
                  </a:lnTo>
                  <a:lnTo>
                    <a:pt x="539791" y="404116"/>
                  </a:lnTo>
                  <a:lnTo>
                    <a:pt x="507065" y="377136"/>
                  </a:lnTo>
                  <a:lnTo>
                    <a:pt x="480063" y="344438"/>
                  </a:lnTo>
                  <a:lnTo>
                    <a:pt x="459674" y="306911"/>
                  </a:lnTo>
                  <a:lnTo>
                    <a:pt x="446788" y="265444"/>
                  </a:lnTo>
                  <a:lnTo>
                    <a:pt x="442295" y="220926"/>
                  </a:lnTo>
                  <a:lnTo>
                    <a:pt x="446788" y="176372"/>
                  </a:lnTo>
                  <a:lnTo>
                    <a:pt x="459674" y="134888"/>
                  </a:lnTo>
                  <a:lnTo>
                    <a:pt x="480063" y="97359"/>
                  </a:lnTo>
                  <a:lnTo>
                    <a:pt x="507065" y="64669"/>
                  </a:lnTo>
                  <a:lnTo>
                    <a:pt x="539791" y="37703"/>
                  </a:lnTo>
                  <a:lnTo>
                    <a:pt x="577349" y="17346"/>
                  </a:lnTo>
                  <a:lnTo>
                    <a:pt x="618850" y="4484"/>
                  </a:lnTo>
                  <a:lnTo>
                    <a:pt x="663405" y="0"/>
                  </a:lnTo>
                  <a:lnTo>
                    <a:pt x="707959" y="4484"/>
                  </a:lnTo>
                  <a:lnTo>
                    <a:pt x="749461" y="17346"/>
                  </a:lnTo>
                  <a:lnTo>
                    <a:pt x="787019" y="37703"/>
                  </a:lnTo>
                  <a:lnTo>
                    <a:pt x="819744" y="64669"/>
                  </a:lnTo>
                  <a:lnTo>
                    <a:pt x="846746" y="97359"/>
                  </a:lnTo>
                  <a:lnTo>
                    <a:pt x="867135" y="134888"/>
                  </a:lnTo>
                  <a:lnTo>
                    <a:pt x="880022" y="176372"/>
                  </a:lnTo>
                  <a:lnTo>
                    <a:pt x="884515" y="220926"/>
                  </a:lnTo>
                  <a:close/>
                </a:path>
                <a:path w="2101215" h="662939">
                  <a:moveTo>
                    <a:pt x="1105751" y="220926"/>
                  </a:moveTo>
                  <a:lnTo>
                    <a:pt x="884515" y="220926"/>
                  </a:lnTo>
                </a:path>
                <a:path w="2101215" h="662939">
                  <a:moveTo>
                    <a:pt x="818207" y="220926"/>
                  </a:moveTo>
                  <a:lnTo>
                    <a:pt x="729712" y="220926"/>
                  </a:lnTo>
                </a:path>
                <a:path w="2101215" h="662939">
                  <a:moveTo>
                    <a:pt x="773960" y="176716"/>
                  </a:moveTo>
                  <a:lnTo>
                    <a:pt x="773960" y="265137"/>
                  </a:lnTo>
                </a:path>
                <a:path w="2101215" h="662939">
                  <a:moveTo>
                    <a:pt x="442295" y="220926"/>
                  </a:moveTo>
                  <a:lnTo>
                    <a:pt x="221135" y="220926"/>
                  </a:lnTo>
                </a:path>
                <a:path w="2101215" h="662939">
                  <a:moveTo>
                    <a:pt x="1437416" y="110463"/>
                  </a:moveTo>
                  <a:lnTo>
                    <a:pt x="1437416" y="0"/>
                  </a:lnTo>
                </a:path>
                <a:path w="2101215" h="662939">
                  <a:moveTo>
                    <a:pt x="1326861" y="220926"/>
                  </a:moveTo>
                  <a:lnTo>
                    <a:pt x="1437416" y="110463"/>
                  </a:lnTo>
                </a:path>
                <a:path w="2101215" h="662939">
                  <a:moveTo>
                    <a:pt x="1437416" y="110463"/>
                  </a:moveTo>
                  <a:lnTo>
                    <a:pt x="1547971" y="110463"/>
                  </a:lnTo>
                </a:path>
              </a:pathLst>
            </a:custGeom>
            <a:ln w="1900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26079" y="2693258"/>
              <a:ext cx="113851" cy="119710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740243" y="2492347"/>
              <a:ext cx="2830195" cy="157480"/>
            </a:xfrm>
            <a:custGeom>
              <a:avLst/>
              <a:gdLst/>
              <a:ahLst/>
              <a:cxnLst/>
              <a:rect l="l" t="t" r="r" b="b"/>
              <a:pathLst>
                <a:path w="2830195" h="157480">
                  <a:moveTo>
                    <a:pt x="53235" y="2152"/>
                  </a:moveTo>
                  <a:lnTo>
                    <a:pt x="0" y="2152"/>
                  </a:lnTo>
                  <a:lnTo>
                    <a:pt x="0" y="121991"/>
                  </a:lnTo>
                  <a:lnTo>
                    <a:pt x="15873" y="121991"/>
                  </a:lnTo>
                  <a:lnTo>
                    <a:pt x="15873" y="73219"/>
                  </a:lnTo>
                  <a:lnTo>
                    <a:pt x="46655" y="73219"/>
                  </a:lnTo>
                  <a:lnTo>
                    <a:pt x="84558" y="59157"/>
                  </a:lnTo>
                  <a:lnTo>
                    <a:pt x="15873" y="59157"/>
                  </a:lnTo>
                  <a:lnTo>
                    <a:pt x="15873" y="16214"/>
                  </a:lnTo>
                  <a:lnTo>
                    <a:pt x="85902" y="16214"/>
                  </a:lnTo>
                  <a:lnTo>
                    <a:pt x="85528" y="15454"/>
                  </a:lnTo>
                  <a:lnTo>
                    <a:pt x="82320" y="11653"/>
                  </a:lnTo>
                  <a:lnTo>
                    <a:pt x="74358" y="6079"/>
                  </a:lnTo>
                  <a:lnTo>
                    <a:pt x="69413" y="4179"/>
                  </a:lnTo>
                  <a:lnTo>
                    <a:pt x="63517" y="3293"/>
                  </a:lnTo>
                  <a:lnTo>
                    <a:pt x="59321" y="2533"/>
                  </a:lnTo>
                  <a:lnTo>
                    <a:pt x="53235" y="2152"/>
                  </a:lnTo>
                  <a:close/>
                </a:path>
                <a:path w="2830195" h="157480">
                  <a:moveTo>
                    <a:pt x="85902" y="16214"/>
                  </a:moveTo>
                  <a:lnTo>
                    <a:pt x="53780" y="16214"/>
                  </a:lnTo>
                  <a:lnTo>
                    <a:pt x="58726" y="16593"/>
                  </a:lnTo>
                  <a:lnTo>
                    <a:pt x="65547" y="18495"/>
                  </a:lnTo>
                  <a:lnTo>
                    <a:pt x="68880" y="20774"/>
                  </a:lnTo>
                  <a:lnTo>
                    <a:pt x="71429" y="24448"/>
                  </a:lnTo>
                  <a:lnTo>
                    <a:pt x="73964" y="27995"/>
                  </a:lnTo>
                  <a:lnTo>
                    <a:pt x="75233" y="32302"/>
                  </a:lnTo>
                  <a:lnTo>
                    <a:pt x="75233" y="44209"/>
                  </a:lnTo>
                  <a:lnTo>
                    <a:pt x="73077" y="49531"/>
                  </a:lnTo>
                  <a:lnTo>
                    <a:pt x="68766" y="53458"/>
                  </a:lnTo>
                  <a:lnTo>
                    <a:pt x="64456" y="57257"/>
                  </a:lnTo>
                  <a:lnTo>
                    <a:pt x="57166" y="59157"/>
                  </a:lnTo>
                  <a:lnTo>
                    <a:pt x="84558" y="59157"/>
                  </a:lnTo>
                  <a:lnTo>
                    <a:pt x="86123" y="57097"/>
                  </a:lnTo>
                  <a:lnTo>
                    <a:pt x="89166" y="50908"/>
                  </a:lnTo>
                  <a:lnTo>
                    <a:pt x="90992" y="44125"/>
                  </a:lnTo>
                  <a:lnTo>
                    <a:pt x="91601" y="36736"/>
                  </a:lnTo>
                  <a:lnTo>
                    <a:pt x="91601" y="30909"/>
                  </a:lnTo>
                  <a:lnTo>
                    <a:pt x="90396" y="25335"/>
                  </a:lnTo>
                  <a:lnTo>
                    <a:pt x="85902" y="16214"/>
                  </a:lnTo>
                  <a:close/>
                </a:path>
                <a:path w="2830195" h="157480">
                  <a:moveTo>
                    <a:pt x="127708" y="35215"/>
                  </a:moveTo>
                  <a:lnTo>
                    <a:pt x="112976" y="35215"/>
                  </a:lnTo>
                  <a:lnTo>
                    <a:pt x="113033" y="96147"/>
                  </a:lnTo>
                  <a:lnTo>
                    <a:pt x="113267" y="99822"/>
                  </a:lnTo>
                  <a:lnTo>
                    <a:pt x="114750" y="107041"/>
                  </a:lnTo>
                  <a:lnTo>
                    <a:pt x="116259" y="110716"/>
                  </a:lnTo>
                  <a:lnTo>
                    <a:pt x="118414" y="113629"/>
                  </a:lnTo>
                  <a:lnTo>
                    <a:pt x="120571" y="116669"/>
                  </a:lnTo>
                  <a:lnTo>
                    <a:pt x="123879" y="119076"/>
                  </a:lnTo>
                  <a:lnTo>
                    <a:pt x="128316" y="121103"/>
                  </a:lnTo>
                  <a:lnTo>
                    <a:pt x="132767" y="123004"/>
                  </a:lnTo>
                  <a:lnTo>
                    <a:pt x="137560" y="124018"/>
                  </a:lnTo>
                  <a:lnTo>
                    <a:pt x="142694" y="124018"/>
                  </a:lnTo>
                  <a:lnTo>
                    <a:pt x="150957" y="123093"/>
                  </a:lnTo>
                  <a:lnTo>
                    <a:pt x="158309" y="120328"/>
                  </a:lnTo>
                  <a:lnTo>
                    <a:pt x="164750" y="115733"/>
                  </a:lnTo>
                  <a:lnTo>
                    <a:pt x="168533" y="111349"/>
                  </a:lnTo>
                  <a:lnTo>
                    <a:pt x="141211" y="111349"/>
                  </a:lnTo>
                  <a:lnTo>
                    <a:pt x="137509" y="110209"/>
                  </a:lnTo>
                  <a:lnTo>
                    <a:pt x="127708" y="91080"/>
                  </a:lnTo>
                  <a:lnTo>
                    <a:pt x="127708" y="35215"/>
                  </a:lnTo>
                  <a:close/>
                </a:path>
                <a:path w="2830195" h="157480">
                  <a:moveTo>
                    <a:pt x="183455" y="109322"/>
                  </a:moveTo>
                  <a:lnTo>
                    <a:pt x="170282" y="109322"/>
                  </a:lnTo>
                  <a:lnTo>
                    <a:pt x="170282" y="121991"/>
                  </a:lnTo>
                  <a:lnTo>
                    <a:pt x="183455" y="121991"/>
                  </a:lnTo>
                  <a:lnTo>
                    <a:pt x="183455" y="109322"/>
                  </a:lnTo>
                  <a:close/>
                </a:path>
                <a:path w="2830195" h="157480">
                  <a:moveTo>
                    <a:pt x="183455" y="35215"/>
                  </a:moveTo>
                  <a:lnTo>
                    <a:pt x="168723" y="35215"/>
                  </a:lnTo>
                  <a:lnTo>
                    <a:pt x="168723" y="89053"/>
                  </a:lnTo>
                  <a:lnTo>
                    <a:pt x="167924" y="94754"/>
                  </a:lnTo>
                  <a:lnTo>
                    <a:pt x="164703" y="102608"/>
                  </a:lnTo>
                  <a:lnTo>
                    <a:pt x="161952" y="105648"/>
                  </a:lnTo>
                  <a:lnTo>
                    <a:pt x="154205" y="110209"/>
                  </a:lnTo>
                  <a:lnTo>
                    <a:pt x="150060" y="111349"/>
                  </a:lnTo>
                  <a:lnTo>
                    <a:pt x="168533" y="111349"/>
                  </a:lnTo>
                  <a:lnTo>
                    <a:pt x="170282" y="109322"/>
                  </a:lnTo>
                  <a:lnTo>
                    <a:pt x="183455" y="109322"/>
                  </a:lnTo>
                  <a:lnTo>
                    <a:pt x="183455" y="35215"/>
                  </a:lnTo>
                  <a:close/>
                </a:path>
                <a:path w="2830195" h="157480">
                  <a:moveTo>
                    <a:pt x="223734" y="2152"/>
                  </a:moveTo>
                  <a:lnTo>
                    <a:pt x="209001" y="2152"/>
                  </a:lnTo>
                  <a:lnTo>
                    <a:pt x="209001" y="121991"/>
                  </a:lnTo>
                  <a:lnTo>
                    <a:pt x="223734" y="121991"/>
                  </a:lnTo>
                  <a:lnTo>
                    <a:pt x="223734" y="2152"/>
                  </a:lnTo>
                  <a:close/>
                </a:path>
                <a:path w="2830195" h="157480">
                  <a:moveTo>
                    <a:pt x="256406" y="93741"/>
                  </a:moveTo>
                  <a:lnTo>
                    <a:pt x="241825" y="96147"/>
                  </a:lnTo>
                  <a:lnTo>
                    <a:pt x="243474" y="105269"/>
                  </a:lnTo>
                  <a:lnTo>
                    <a:pt x="247252" y="112236"/>
                  </a:lnTo>
                  <a:lnTo>
                    <a:pt x="278998" y="124018"/>
                  </a:lnTo>
                  <a:lnTo>
                    <a:pt x="285819" y="124018"/>
                  </a:lnTo>
                  <a:lnTo>
                    <a:pt x="308732" y="111856"/>
                  </a:lnTo>
                  <a:lnTo>
                    <a:pt x="272202" y="111856"/>
                  </a:lnTo>
                  <a:lnTo>
                    <a:pt x="266979" y="110336"/>
                  </a:lnTo>
                  <a:lnTo>
                    <a:pt x="263239" y="107168"/>
                  </a:lnTo>
                  <a:lnTo>
                    <a:pt x="259499" y="104128"/>
                  </a:lnTo>
                  <a:lnTo>
                    <a:pt x="257216" y="99695"/>
                  </a:lnTo>
                  <a:lnTo>
                    <a:pt x="256406" y="93741"/>
                  </a:lnTo>
                  <a:close/>
                </a:path>
                <a:path w="2830195" h="157480">
                  <a:moveTo>
                    <a:pt x="283119" y="33188"/>
                  </a:moveTo>
                  <a:lnTo>
                    <a:pt x="271772" y="33188"/>
                  </a:lnTo>
                  <a:lnTo>
                    <a:pt x="267525" y="33822"/>
                  </a:lnTo>
                  <a:lnTo>
                    <a:pt x="259613" y="36102"/>
                  </a:lnTo>
                  <a:lnTo>
                    <a:pt x="256481" y="37496"/>
                  </a:lnTo>
                  <a:lnTo>
                    <a:pt x="254187" y="39269"/>
                  </a:lnTo>
                  <a:lnTo>
                    <a:pt x="251132" y="41423"/>
                  </a:lnTo>
                  <a:lnTo>
                    <a:pt x="248723" y="44209"/>
                  </a:lnTo>
                  <a:lnTo>
                    <a:pt x="245173" y="50797"/>
                  </a:lnTo>
                  <a:lnTo>
                    <a:pt x="244285" y="54344"/>
                  </a:lnTo>
                  <a:lnTo>
                    <a:pt x="244285" y="62452"/>
                  </a:lnTo>
                  <a:lnTo>
                    <a:pt x="287519" y="87280"/>
                  </a:lnTo>
                  <a:lnTo>
                    <a:pt x="292539" y="88927"/>
                  </a:lnTo>
                  <a:lnTo>
                    <a:pt x="294554" y="90194"/>
                  </a:lnTo>
                  <a:lnTo>
                    <a:pt x="297445" y="92094"/>
                  </a:lnTo>
                  <a:lnTo>
                    <a:pt x="298890" y="94754"/>
                  </a:lnTo>
                  <a:lnTo>
                    <a:pt x="298890" y="101721"/>
                  </a:lnTo>
                  <a:lnTo>
                    <a:pt x="297256" y="105016"/>
                  </a:lnTo>
                  <a:lnTo>
                    <a:pt x="293984" y="107802"/>
                  </a:lnTo>
                  <a:lnTo>
                    <a:pt x="290700" y="110463"/>
                  </a:lnTo>
                  <a:lnTo>
                    <a:pt x="285680" y="111856"/>
                  </a:lnTo>
                  <a:lnTo>
                    <a:pt x="308732" y="111856"/>
                  </a:lnTo>
                  <a:lnTo>
                    <a:pt x="312609" y="106029"/>
                  </a:lnTo>
                  <a:lnTo>
                    <a:pt x="313962" y="101721"/>
                  </a:lnTo>
                  <a:lnTo>
                    <a:pt x="314041" y="91461"/>
                  </a:lnTo>
                  <a:lnTo>
                    <a:pt x="312861" y="87280"/>
                  </a:lnTo>
                  <a:lnTo>
                    <a:pt x="271797" y="67392"/>
                  </a:lnTo>
                  <a:lnTo>
                    <a:pt x="267461" y="66125"/>
                  </a:lnTo>
                  <a:lnTo>
                    <a:pt x="258536" y="58398"/>
                  </a:lnTo>
                  <a:lnTo>
                    <a:pt x="258536" y="53458"/>
                  </a:lnTo>
                  <a:lnTo>
                    <a:pt x="259981" y="50924"/>
                  </a:lnTo>
                  <a:lnTo>
                    <a:pt x="265762" y="46363"/>
                  </a:lnTo>
                  <a:lnTo>
                    <a:pt x="270592" y="45350"/>
                  </a:lnTo>
                  <a:lnTo>
                    <a:pt x="306597" y="45350"/>
                  </a:lnTo>
                  <a:lnTo>
                    <a:pt x="305686" y="44082"/>
                  </a:lnTo>
                  <a:lnTo>
                    <a:pt x="303226" y="40789"/>
                  </a:lnTo>
                  <a:lnTo>
                    <a:pt x="299424" y="38129"/>
                  </a:lnTo>
                  <a:lnTo>
                    <a:pt x="294264" y="36102"/>
                  </a:lnTo>
                  <a:lnTo>
                    <a:pt x="289104" y="34202"/>
                  </a:lnTo>
                  <a:lnTo>
                    <a:pt x="283119" y="33188"/>
                  </a:lnTo>
                  <a:close/>
                </a:path>
                <a:path w="2830195" h="157480">
                  <a:moveTo>
                    <a:pt x="306597" y="45350"/>
                  </a:moveTo>
                  <a:lnTo>
                    <a:pt x="283094" y="45350"/>
                  </a:lnTo>
                  <a:lnTo>
                    <a:pt x="287531" y="46490"/>
                  </a:lnTo>
                  <a:lnTo>
                    <a:pt x="293806" y="51556"/>
                  </a:lnTo>
                  <a:lnTo>
                    <a:pt x="295696" y="55104"/>
                  </a:lnTo>
                  <a:lnTo>
                    <a:pt x="296355" y="59538"/>
                  </a:lnTo>
                  <a:lnTo>
                    <a:pt x="310757" y="57511"/>
                  </a:lnTo>
                  <a:lnTo>
                    <a:pt x="309833" y="51937"/>
                  </a:lnTo>
                  <a:lnTo>
                    <a:pt x="308146" y="47504"/>
                  </a:lnTo>
                  <a:lnTo>
                    <a:pt x="306597" y="45350"/>
                  </a:lnTo>
                  <a:close/>
                </a:path>
                <a:path w="2830195" h="157480">
                  <a:moveTo>
                    <a:pt x="369788" y="33188"/>
                  </a:moveTo>
                  <a:lnTo>
                    <a:pt x="335533" y="51973"/>
                  </a:lnTo>
                  <a:lnTo>
                    <a:pt x="329240" y="78413"/>
                  </a:lnTo>
                  <a:lnTo>
                    <a:pt x="329268" y="80566"/>
                  </a:lnTo>
                  <a:lnTo>
                    <a:pt x="346439" y="117390"/>
                  </a:lnTo>
                  <a:lnTo>
                    <a:pt x="370612" y="124018"/>
                  </a:lnTo>
                  <a:lnTo>
                    <a:pt x="377843" y="123546"/>
                  </a:lnTo>
                  <a:lnTo>
                    <a:pt x="384401" y="122149"/>
                  </a:lnTo>
                  <a:lnTo>
                    <a:pt x="390286" y="119849"/>
                  </a:lnTo>
                  <a:lnTo>
                    <a:pt x="395499" y="116669"/>
                  </a:lnTo>
                  <a:lnTo>
                    <a:pt x="401823" y="111856"/>
                  </a:lnTo>
                  <a:lnTo>
                    <a:pt x="363435" y="111856"/>
                  </a:lnTo>
                  <a:lnTo>
                    <a:pt x="357376" y="109322"/>
                  </a:lnTo>
                  <a:lnTo>
                    <a:pt x="347652" y="99188"/>
                  </a:lnTo>
                  <a:lnTo>
                    <a:pt x="344951" y="91841"/>
                  </a:lnTo>
                  <a:lnTo>
                    <a:pt x="344406" y="82340"/>
                  </a:lnTo>
                  <a:lnTo>
                    <a:pt x="409243" y="82340"/>
                  </a:lnTo>
                  <a:lnTo>
                    <a:pt x="409332" y="78413"/>
                  </a:lnTo>
                  <a:lnTo>
                    <a:pt x="408779" y="70305"/>
                  </a:lnTo>
                  <a:lnTo>
                    <a:pt x="345230" y="70305"/>
                  </a:lnTo>
                  <a:lnTo>
                    <a:pt x="345724" y="62704"/>
                  </a:lnTo>
                  <a:lnTo>
                    <a:pt x="348273" y="56624"/>
                  </a:lnTo>
                  <a:lnTo>
                    <a:pt x="357489" y="47504"/>
                  </a:lnTo>
                  <a:lnTo>
                    <a:pt x="363183" y="45350"/>
                  </a:lnTo>
                  <a:lnTo>
                    <a:pt x="398464" y="45350"/>
                  </a:lnTo>
                  <a:lnTo>
                    <a:pt x="398275" y="45096"/>
                  </a:lnTo>
                  <a:lnTo>
                    <a:pt x="392351" y="39869"/>
                  </a:lnTo>
                  <a:lnTo>
                    <a:pt x="385629" y="36149"/>
                  </a:lnTo>
                  <a:lnTo>
                    <a:pt x="378108" y="33927"/>
                  </a:lnTo>
                  <a:lnTo>
                    <a:pt x="369788" y="33188"/>
                  </a:lnTo>
                  <a:close/>
                </a:path>
                <a:path w="2830195" h="157480">
                  <a:moveTo>
                    <a:pt x="393611" y="93995"/>
                  </a:moveTo>
                  <a:lnTo>
                    <a:pt x="376088" y="111856"/>
                  </a:lnTo>
                  <a:lnTo>
                    <a:pt x="401823" y="111856"/>
                  </a:lnTo>
                  <a:lnTo>
                    <a:pt x="401990" y="111729"/>
                  </a:lnTo>
                  <a:lnTo>
                    <a:pt x="406440" y="104762"/>
                  </a:lnTo>
                  <a:lnTo>
                    <a:pt x="408837" y="95895"/>
                  </a:lnTo>
                  <a:lnTo>
                    <a:pt x="393611" y="93995"/>
                  </a:lnTo>
                  <a:close/>
                </a:path>
                <a:path w="2830195" h="157480">
                  <a:moveTo>
                    <a:pt x="398464" y="45350"/>
                  </a:moveTo>
                  <a:lnTo>
                    <a:pt x="377433" y="45350"/>
                  </a:lnTo>
                  <a:lnTo>
                    <a:pt x="383518" y="48136"/>
                  </a:lnTo>
                  <a:lnTo>
                    <a:pt x="388209" y="53837"/>
                  </a:lnTo>
                  <a:lnTo>
                    <a:pt x="391265" y="57511"/>
                  </a:lnTo>
                  <a:lnTo>
                    <a:pt x="393115" y="62958"/>
                  </a:lnTo>
                  <a:lnTo>
                    <a:pt x="393776" y="70305"/>
                  </a:lnTo>
                  <a:lnTo>
                    <a:pt x="408779" y="70305"/>
                  </a:lnTo>
                  <a:lnTo>
                    <a:pt x="408640" y="68273"/>
                  </a:lnTo>
                  <a:lnTo>
                    <a:pt x="406566" y="59332"/>
                  </a:lnTo>
                  <a:lnTo>
                    <a:pt x="403111" y="51602"/>
                  </a:lnTo>
                  <a:lnTo>
                    <a:pt x="398464" y="45350"/>
                  </a:lnTo>
                  <a:close/>
                </a:path>
                <a:path w="2830195" h="157480">
                  <a:moveTo>
                    <a:pt x="468843" y="0"/>
                  </a:moveTo>
                  <a:lnTo>
                    <a:pt x="458283" y="0"/>
                  </a:lnTo>
                  <a:lnTo>
                    <a:pt x="451091" y="10335"/>
                  </a:lnTo>
                  <a:lnTo>
                    <a:pt x="432770" y="50322"/>
                  </a:lnTo>
                  <a:lnTo>
                    <a:pt x="429230" y="78666"/>
                  </a:lnTo>
                  <a:lnTo>
                    <a:pt x="429751" y="89539"/>
                  </a:lnTo>
                  <a:lnTo>
                    <a:pt x="442110" y="131253"/>
                  </a:lnTo>
                  <a:lnTo>
                    <a:pt x="458283" y="157333"/>
                  </a:lnTo>
                  <a:lnTo>
                    <a:pt x="468843" y="157333"/>
                  </a:lnTo>
                  <a:lnTo>
                    <a:pt x="458136" y="137666"/>
                  </a:lnTo>
                  <a:lnTo>
                    <a:pt x="450489" y="118000"/>
                  </a:lnTo>
                  <a:lnTo>
                    <a:pt x="445902" y="98333"/>
                  </a:lnTo>
                  <a:lnTo>
                    <a:pt x="444374" y="78666"/>
                  </a:lnTo>
                  <a:lnTo>
                    <a:pt x="444593" y="70970"/>
                  </a:lnTo>
                  <a:lnTo>
                    <a:pt x="452426" y="31922"/>
                  </a:lnTo>
                  <a:lnTo>
                    <a:pt x="464309" y="7933"/>
                  </a:lnTo>
                  <a:lnTo>
                    <a:pt x="468843" y="0"/>
                  </a:lnTo>
                  <a:close/>
                </a:path>
                <a:path w="2830195" h="157480">
                  <a:moveTo>
                    <a:pt x="539005" y="28248"/>
                  </a:moveTo>
                  <a:lnTo>
                    <a:pt x="524273" y="28248"/>
                  </a:lnTo>
                  <a:lnTo>
                    <a:pt x="524273" y="121991"/>
                  </a:lnTo>
                  <a:lnTo>
                    <a:pt x="539005" y="121991"/>
                  </a:lnTo>
                  <a:lnTo>
                    <a:pt x="539005" y="28248"/>
                  </a:lnTo>
                  <a:close/>
                </a:path>
                <a:path w="2830195" h="157480">
                  <a:moveTo>
                    <a:pt x="539005" y="1645"/>
                  </a:moveTo>
                  <a:lnTo>
                    <a:pt x="529509" y="1645"/>
                  </a:lnTo>
                  <a:lnTo>
                    <a:pt x="526948" y="6840"/>
                  </a:lnTo>
                  <a:lnTo>
                    <a:pt x="522587" y="12160"/>
                  </a:lnTo>
                  <a:lnTo>
                    <a:pt x="494795" y="31668"/>
                  </a:lnTo>
                  <a:lnTo>
                    <a:pt x="494795" y="45984"/>
                  </a:lnTo>
                  <a:lnTo>
                    <a:pt x="524273" y="28248"/>
                  </a:lnTo>
                  <a:lnTo>
                    <a:pt x="539005" y="28248"/>
                  </a:lnTo>
                  <a:lnTo>
                    <a:pt x="539005" y="1645"/>
                  </a:lnTo>
                  <a:close/>
                </a:path>
                <a:path w="2830195" h="157480">
                  <a:moveTo>
                    <a:pt x="625104" y="1645"/>
                  </a:moveTo>
                  <a:lnTo>
                    <a:pt x="609927" y="1645"/>
                  </a:lnTo>
                  <a:lnTo>
                    <a:pt x="602688" y="3926"/>
                  </a:lnTo>
                  <a:lnTo>
                    <a:pt x="580631" y="43639"/>
                  </a:lnTo>
                  <a:lnTo>
                    <a:pt x="579537" y="62831"/>
                  </a:lnTo>
                  <a:lnTo>
                    <a:pt x="580279" y="78557"/>
                  </a:lnTo>
                  <a:lnTo>
                    <a:pt x="596824" y="117070"/>
                  </a:lnTo>
                  <a:lnTo>
                    <a:pt x="618663" y="124018"/>
                  </a:lnTo>
                  <a:lnTo>
                    <a:pt x="627449" y="124018"/>
                  </a:lnTo>
                  <a:lnTo>
                    <a:pt x="634726" y="121737"/>
                  </a:lnTo>
                  <a:lnTo>
                    <a:pt x="640482" y="117049"/>
                  </a:lnTo>
                  <a:lnTo>
                    <a:pt x="646238" y="112236"/>
                  </a:lnTo>
                  <a:lnTo>
                    <a:pt x="646404" y="111983"/>
                  </a:lnTo>
                  <a:lnTo>
                    <a:pt x="611893" y="111983"/>
                  </a:lnTo>
                  <a:lnTo>
                    <a:pt x="606212" y="108689"/>
                  </a:lnTo>
                  <a:lnTo>
                    <a:pt x="594676" y="62831"/>
                  </a:lnTo>
                  <a:lnTo>
                    <a:pt x="595151" y="49249"/>
                  </a:lnTo>
                  <a:lnTo>
                    <a:pt x="611728" y="13807"/>
                  </a:lnTo>
                  <a:lnTo>
                    <a:pt x="645777" y="13807"/>
                  </a:lnTo>
                  <a:lnTo>
                    <a:pt x="644476" y="11780"/>
                  </a:lnTo>
                  <a:lnTo>
                    <a:pt x="640469" y="8106"/>
                  </a:lnTo>
                  <a:lnTo>
                    <a:pt x="635614" y="5447"/>
                  </a:lnTo>
                  <a:lnTo>
                    <a:pt x="630758" y="2913"/>
                  </a:lnTo>
                  <a:lnTo>
                    <a:pt x="625104" y="1645"/>
                  </a:lnTo>
                  <a:close/>
                </a:path>
                <a:path w="2830195" h="157480">
                  <a:moveTo>
                    <a:pt x="645777" y="13807"/>
                  </a:moveTo>
                  <a:lnTo>
                    <a:pt x="625383" y="13807"/>
                  </a:lnTo>
                  <a:lnTo>
                    <a:pt x="631126" y="17100"/>
                  </a:lnTo>
                  <a:lnTo>
                    <a:pt x="635741" y="23561"/>
                  </a:lnTo>
                  <a:lnTo>
                    <a:pt x="638762" y="29661"/>
                  </a:lnTo>
                  <a:lnTo>
                    <a:pt x="640921" y="38256"/>
                  </a:lnTo>
                  <a:lnTo>
                    <a:pt x="642209" y="49249"/>
                  </a:lnTo>
                  <a:lnTo>
                    <a:pt x="642650" y="62831"/>
                  </a:lnTo>
                  <a:lnTo>
                    <a:pt x="642211" y="76398"/>
                  </a:lnTo>
                  <a:lnTo>
                    <a:pt x="625433" y="111983"/>
                  </a:lnTo>
                  <a:lnTo>
                    <a:pt x="646404" y="111983"/>
                  </a:lnTo>
                  <a:lnTo>
                    <a:pt x="657530" y="72877"/>
                  </a:lnTo>
                  <a:lnTo>
                    <a:pt x="657801" y="62831"/>
                  </a:lnTo>
                  <a:lnTo>
                    <a:pt x="657632" y="54427"/>
                  </a:lnTo>
                  <a:lnTo>
                    <a:pt x="647646" y="16720"/>
                  </a:lnTo>
                  <a:lnTo>
                    <a:pt x="645777" y="13807"/>
                  </a:lnTo>
                  <a:close/>
                </a:path>
                <a:path w="2830195" h="157480">
                  <a:moveTo>
                    <a:pt x="793042" y="13807"/>
                  </a:moveTo>
                  <a:lnTo>
                    <a:pt x="769788" y="13807"/>
                  </a:lnTo>
                  <a:lnTo>
                    <a:pt x="775241" y="15834"/>
                  </a:lnTo>
                  <a:lnTo>
                    <a:pt x="779411" y="19761"/>
                  </a:lnTo>
                  <a:lnTo>
                    <a:pt x="783582" y="23815"/>
                  </a:lnTo>
                  <a:lnTo>
                    <a:pt x="785675" y="28755"/>
                  </a:lnTo>
                  <a:lnTo>
                    <a:pt x="785675" y="40156"/>
                  </a:lnTo>
                  <a:lnTo>
                    <a:pt x="761347" y="70078"/>
                  </a:lnTo>
                  <a:lnTo>
                    <a:pt x="746423" y="82694"/>
                  </a:lnTo>
                  <a:lnTo>
                    <a:pt x="741230" y="87391"/>
                  </a:lnTo>
                  <a:lnTo>
                    <a:pt x="723374" y="111856"/>
                  </a:lnTo>
                  <a:lnTo>
                    <a:pt x="722118" y="115023"/>
                  </a:lnTo>
                  <a:lnTo>
                    <a:pt x="721547" y="118444"/>
                  </a:lnTo>
                  <a:lnTo>
                    <a:pt x="721649" y="121991"/>
                  </a:lnTo>
                  <a:lnTo>
                    <a:pt x="800990" y="121991"/>
                  </a:lnTo>
                  <a:lnTo>
                    <a:pt x="800990" y="107929"/>
                  </a:lnTo>
                  <a:lnTo>
                    <a:pt x="742124" y="107929"/>
                  </a:lnTo>
                  <a:lnTo>
                    <a:pt x="743760" y="105142"/>
                  </a:lnTo>
                  <a:lnTo>
                    <a:pt x="745826" y="102482"/>
                  </a:lnTo>
                  <a:lnTo>
                    <a:pt x="748337" y="99949"/>
                  </a:lnTo>
                  <a:lnTo>
                    <a:pt x="750860" y="97288"/>
                  </a:lnTo>
                  <a:lnTo>
                    <a:pt x="756527" y="92221"/>
                  </a:lnTo>
                  <a:lnTo>
                    <a:pt x="765376" y="84747"/>
                  </a:lnTo>
                  <a:lnTo>
                    <a:pt x="772751" y="78433"/>
                  </a:lnTo>
                  <a:lnTo>
                    <a:pt x="797871" y="49024"/>
                  </a:lnTo>
                  <a:lnTo>
                    <a:pt x="799837" y="44463"/>
                  </a:lnTo>
                  <a:lnTo>
                    <a:pt x="800721" y="40156"/>
                  </a:lnTo>
                  <a:lnTo>
                    <a:pt x="800825" y="34963"/>
                  </a:lnTo>
                  <a:lnTo>
                    <a:pt x="800195" y="28142"/>
                  </a:lnTo>
                  <a:lnTo>
                    <a:pt x="798305" y="21914"/>
                  </a:lnTo>
                  <a:lnTo>
                    <a:pt x="795156" y="16257"/>
                  </a:lnTo>
                  <a:lnTo>
                    <a:pt x="793042" y="13807"/>
                  </a:lnTo>
                  <a:close/>
                </a:path>
                <a:path w="2830195" h="157480">
                  <a:moveTo>
                    <a:pt x="763412" y="1645"/>
                  </a:moveTo>
                  <a:lnTo>
                    <a:pt x="728145" y="21392"/>
                  </a:lnTo>
                  <a:lnTo>
                    <a:pt x="724438" y="36356"/>
                  </a:lnTo>
                  <a:lnTo>
                    <a:pt x="739589" y="37876"/>
                  </a:lnTo>
                  <a:lnTo>
                    <a:pt x="739640" y="30275"/>
                  </a:lnTo>
                  <a:lnTo>
                    <a:pt x="741795" y="24448"/>
                  </a:lnTo>
                  <a:lnTo>
                    <a:pt x="746055" y="20140"/>
                  </a:lnTo>
                  <a:lnTo>
                    <a:pt x="750302" y="15961"/>
                  </a:lnTo>
                  <a:lnTo>
                    <a:pt x="755982" y="13807"/>
                  </a:lnTo>
                  <a:lnTo>
                    <a:pt x="793042" y="13807"/>
                  </a:lnTo>
                  <a:lnTo>
                    <a:pt x="790746" y="11146"/>
                  </a:lnTo>
                  <a:lnTo>
                    <a:pt x="785264" y="6990"/>
                  </a:lnTo>
                  <a:lnTo>
                    <a:pt x="778880" y="4021"/>
                  </a:lnTo>
                  <a:lnTo>
                    <a:pt x="771596" y="2239"/>
                  </a:lnTo>
                  <a:lnTo>
                    <a:pt x="763412" y="1645"/>
                  </a:lnTo>
                  <a:close/>
                </a:path>
                <a:path w="2830195" h="157480">
                  <a:moveTo>
                    <a:pt x="865143" y="1645"/>
                  </a:moveTo>
                  <a:lnTo>
                    <a:pt x="849966" y="1645"/>
                  </a:lnTo>
                  <a:lnTo>
                    <a:pt x="842727" y="3926"/>
                  </a:lnTo>
                  <a:lnTo>
                    <a:pt x="820659" y="43639"/>
                  </a:lnTo>
                  <a:lnTo>
                    <a:pt x="819564" y="62831"/>
                  </a:lnTo>
                  <a:lnTo>
                    <a:pt x="820305" y="78557"/>
                  </a:lnTo>
                  <a:lnTo>
                    <a:pt x="836861" y="117070"/>
                  </a:lnTo>
                  <a:lnTo>
                    <a:pt x="858701" y="124018"/>
                  </a:lnTo>
                  <a:lnTo>
                    <a:pt x="867487" y="124018"/>
                  </a:lnTo>
                  <a:lnTo>
                    <a:pt x="874765" y="121737"/>
                  </a:lnTo>
                  <a:lnTo>
                    <a:pt x="880521" y="117049"/>
                  </a:lnTo>
                  <a:lnTo>
                    <a:pt x="886277" y="112236"/>
                  </a:lnTo>
                  <a:lnTo>
                    <a:pt x="886442" y="111983"/>
                  </a:lnTo>
                  <a:lnTo>
                    <a:pt x="851931" y="111983"/>
                  </a:lnTo>
                  <a:lnTo>
                    <a:pt x="846239" y="108689"/>
                  </a:lnTo>
                  <a:lnTo>
                    <a:pt x="834715" y="62831"/>
                  </a:lnTo>
                  <a:lnTo>
                    <a:pt x="835190" y="49249"/>
                  </a:lnTo>
                  <a:lnTo>
                    <a:pt x="851767" y="13807"/>
                  </a:lnTo>
                  <a:lnTo>
                    <a:pt x="885814" y="13807"/>
                  </a:lnTo>
                  <a:lnTo>
                    <a:pt x="884514" y="11780"/>
                  </a:lnTo>
                  <a:lnTo>
                    <a:pt x="880508" y="8106"/>
                  </a:lnTo>
                  <a:lnTo>
                    <a:pt x="875652" y="5447"/>
                  </a:lnTo>
                  <a:lnTo>
                    <a:pt x="870784" y="2913"/>
                  </a:lnTo>
                  <a:lnTo>
                    <a:pt x="865143" y="1645"/>
                  </a:lnTo>
                  <a:close/>
                </a:path>
                <a:path w="2830195" h="157480">
                  <a:moveTo>
                    <a:pt x="885814" y="13807"/>
                  </a:moveTo>
                  <a:lnTo>
                    <a:pt x="865408" y="13807"/>
                  </a:lnTo>
                  <a:lnTo>
                    <a:pt x="871151" y="17100"/>
                  </a:lnTo>
                  <a:lnTo>
                    <a:pt x="875766" y="23561"/>
                  </a:lnTo>
                  <a:lnTo>
                    <a:pt x="878795" y="29661"/>
                  </a:lnTo>
                  <a:lnTo>
                    <a:pt x="880958" y="38256"/>
                  </a:lnTo>
                  <a:lnTo>
                    <a:pt x="882248" y="49249"/>
                  </a:lnTo>
                  <a:lnTo>
                    <a:pt x="882689" y="62831"/>
                  </a:lnTo>
                  <a:lnTo>
                    <a:pt x="882250" y="76398"/>
                  </a:lnTo>
                  <a:lnTo>
                    <a:pt x="865471" y="111983"/>
                  </a:lnTo>
                  <a:lnTo>
                    <a:pt x="886442" y="111983"/>
                  </a:lnTo>
                  <a:lnTo>
                    <a:pt x="897556" y="72877"/>
                  </a:lnTo>
                  <a:lnTo>
                    <a:pt x="897827" y="62831"/>
                  </a:lnTo>
                  <a:lnTo>
                    <a:pt x="897658" y="54427"/>
                  </a:lnTo>
                  <a:lnTo>
                    <a:pt x="887684" y="16720"/>
                  </a:lnTo>
                  <a:lnTo>
                    <a:pt x="885814" y="13807"/>
                  </a:lnTo>
                  <a:close/>
                </a:path>
                <a:path w="2830195" h="157480">
                  <a:moveTo>
                    <a:pt x="1033100" y="13807"/>
                  </a:moveTo>
                  <a:lnTo>
                    <a:pt x="1009891" y="13807"/>
                  </a:lnTo>
                  <a:lnTo>
                    <a:pt x="1015215" y="15834"/>
                  </a:lnTo>
                  <a:lnTo>
                    <a:pt x="1019399" y="19761"/>
                  </a:lnTo>
                  <a:lnTo>
                    <a:pt x="1023583" y="23815"/>
                  </a:lnTo>
                  <a:lnTo>
                    <a:pt x="1025738" y="28755"/>
                  </a:lnTo>
                  <a:lnTo>
                    <a:pt x="1025738" y="40156"/>
                  </a:lnTo>
                  <a:lnTo>
                    <a:pt x="1001384" y="70078"/>
                  </a:lnTo>
                  <a:lnTo>
                    <a:pt x="986477" y="82694"/>
                  </a:lnTo>
                  <a:lnTo>
                    <a:pt x="981285" y="87391"/>
                  </a:lnTo>
                  <a:lnTo>
                    <a:pt x="963361" y="111856"/>
                  </a:lnTo>
                  <a:lnTo>
                    <a:pt x="962093" y="115023"/>
                  </a:lnTo>
                  <a:lnTo>
                    <a:pt x="961586" y="118444"/>
                  </a:lnTo>
                  <a:lnTo>
                    <a:pt x="961713" y="121991"/>
                  </a:lnTo>
                  <a:lnTo>
                    <a:pt x="1041079" y="121991"/>
                  </a:lnTo>
                  <a:lnTo>
                    <a:pt x="1041079" y="107929"/>
                  </a:lnTo>
                  <a:lnTo>
                    <a:pt x="982125" y="107929"/>
                  </a:lnTo>
                  <a:lnTo>
                    <a:pt x="983773" y="105142"/>
                  </a:lnTo>
                  <a:lnTo>
                    <a:pt x="985928" y="102482"/>
                  </a:lnTo>
                  <a:lnTo>
                    <a:pt x="990873" y="97288"/>
                  </a:lnTo>
                  <a:lnTo>
                    <a:pt x="996579" y="92221"/>
                  </a:lnTo>
                  <a:lnTo>
                    <a:pt x="1005453" y="84747"/>
                  </a:lnTo>
                  <a:lnTo>
                    <a:pt x="1012796" y="78433"/>
                  </a:lnTo>
                  <a:lnTo>
                    <a:pt x="1037910" y="49024"/>
                  </a:lnTo>
                  <a:lnTo>
                    <a:pt x="1040825" y="34963"/>
                  </a:lnTo>
                  <a:lnTo>
                    <a:pt x="1040205" y="28142"/>
                  </a:lnTo>
                  <a:lnTo>
                    <a:pt x="1038337" y="21914"/>
                  </a:lnTo>
                  <a:lnTo>
                    <a:pt x="1035209" y="16257"/>
                  </a:lnTo>
                  <a:lnTo>
                    <a:pt x="1033100" y="13807"/>
                  </a:lnTo>
                  <a:close/>
                </a:path>
                <a:path w="2830195" h="157480">
                  <a:moveTo>
                    <a:pt x="1003424" y="1645"/>
                  </a:moveTo>
                  <a:lnTo>
                    <a:pt x="968194" y="21392"/>
                  </a:lnTo>
                  <a:lnTo>
                    <a:pt x="964502" y="36356"/>
                  </a:lnTo>
                  <a:lnTo>
                    <a:pt x="979589" y="37876"/>
                  </a:lnTo>
                  <a:lnTo>
                    <a:pt x="979716" y="30275"/>
                  </a:lnTo>
                  <a:lnTo>
                    <a:pt x="981871" y="24448"/>
                  </a:lnTo>
                  <a:lnTo>
                    <a:pt x="986055" y="20140"/>
                  </a:lnTo>
                  <a:lnTo>
                    <a:pt x="990366" y="15961"/>
                  </a:lnTo>
                  <a:lnTo>
                    <a:pt x="996071" y="13807"/>
                  </a:lnTo>
                  <a:lnTo>
                    <a:pt x="1033100" y="13807"/>
                  </a:lnTo>
                  <a:lnTo>
                    <a:pt x="1030809" y="11146"/>
                  </a:lnTo>
                  <a:lnTo>
                    <a:pt x="1025318" y="6990"/>
                  </a:lnTo>
                  <a:lnTo>
                    <a:pt x="1018923" y="4021"/>
                  </a:lnTo>
                  <a:lnTo>
                    <a:pt x="1011626" y="2239"/>
                  </a:lnTo>
                  <a:lnTo>
                    <a:pt x="1003424" y="1645"/>
                  </a:lnTo>
                  <a:close/>
                </a:path>
                <a:path w="2830195" h="157480">
                  <a:moveTo>
                    <a:pt x="1076831" y="35215"/>
                  </a:moveTo>
                  <a:lnTo>
                    <a:pt x="1063646" y="35215"/>
                  </a:lnTo>
                  <a:lnTo>
                    <a:pt x="1063646" y="121991"/>
                  </a:lnTo>
                  <a:lnTo>
                    <a:pt x="1078480" y="121991"/>
                  </a:lnTo>
                  <a:lnTo>
                    <a:pt x="1078480" y="69039"/>
                  </a:lnTo>
                  <a:lnTo>
                    <a:pt x="1079240" y="62958"/>
                  </a:lnTo>
                  <a:lnTo>
                    <a:pt x="1080762" y="58778"/>
                  </a:lnTo>
                  <a:lnTo>
                    <a:pt x="1082410" y="54597"/>
                  </a:lnTo>
                  <a:lnTo>
                    <a:pt x="1084947" y="51431"/>
                  </a:lnTo>
                  <a:lnTo>
                    <a:pt x="1088496" y="49277"/>
                  </a:lnTo>
                  <a:lnTo>
                    <a:pt x="1091349" y="47377"/>
                  </a:lnTo>
                  <a:lnTo>
                    <a:pt x="1076831" y="47377"/>
                  </a:lnTo>
                  <a:lnTo>
                    <a:pt x="1076831" y="35215"/>
                  </a:lnTo>
                  <a:close/>
                </a:path>
                <a:path w="2830195" h="157480">
                  <a:moveTo>
                    <a:pt x="1126975" y="45984"/>
                  </a:moveTo>
                  <a:lnTo>
                    <a:pt x="1105358" y="45984"/>
                  </a:lnTo>
                  <a:lnTo>
                    <a:pt x="1109289" y="47630"/>
                  </a:lnTo>
                  <a:lnTo>
                    <a:pt x="1111697" y="50797"/>
                  </a:lnTo>
                  <a:lnTo>
                    <a:pt x="1114106" y="54090"/>
                  </a:lnTo>
                  <a:lnTo>
                    <a:pt x="1115309" y="58778"/>
                  </a:lnTo>
                  <a:lnTo>
                    <a:pt x="1115374" y="121991"/>
                  </a:lnTo>
                  <a:lnTo>
                    <a:pt x="1130081" y="121991"/>
                  </a:lnTo>
                  <a:lnTo>
                    <a:pt x="1130081" y="62577"/>
                  </a:lnTo>
                  <a:lnTo>
                    <a:pt x="1132109" y="56117"/>
                  </a:lnTo>
                  <a:lnTo>
                    <a:pt x="1139843" y="48390"/>
                  </a:lnTo>
                  <a:lnTo>
                    <a:pt x="1127799" y="48390"/>
                  </a:lnTo>
                  <a:lnTo>
                    <a:pt x="1126975" y="45984"/>
                  </a:lnTo>
                  <a:close/>
                </a:path>
                <a:path w="2830195" h="157480">
                  <a:moveTo>
                    <a:pt x="1179437" y="45984"/>
                  </a:moveTo>
                  <a:lnTo>
                    <a:pt x="1154803" y="45984"/>
                  </a:lnTo>
                  <a:lnTo>
                    <a:pt x="1157719" y="46743"/>
                  </a:lnTo>
                  <a:lnTo>
                    <a:pt x="1160255" y="48263"/>
                  </a:lnTo>
                  <a:lnTo>
                    <a:pt x="1166848" y="61438"/>
                  </a:lnTo>
                  <a:lnTo>
                    <a:pt x="1166848" y="121991"/>
                  </a:lnTo>
                  <a:lnTo>
                    <a:pt x="1181554" y="121991"/>
                  </a:lnTo>
                  <a:lnTo>
                    <a:pt x="1181554" y="52444"/>
                  </a:lnTo>
                  <a:lnTo>
                    <a:pt x="1179437" y="45984"/>
                  </a:lnTo>
                  <a:close/>
                </a:path>
                <a:path w="2830195" h="157480">
                  <a:moveTo>
                    <a:pt x="1163298" y="33188"/>
                  </a:moveTo>
                  <a:lnTo>
                    <a:pt x="1154677" y="33188"/>
                  </a:lnTo>
                  <a:lnTo>
                    <a:pt x="1146786" y="34139"/>
                  </a:lnTo>
                  <a:lnTo>
                    <a:pt x="1139669" y="36989"/>
                  </a:lnTo>
                  <a:lnTo>
                    <a:pt x="1133336" y="41739"/>
                  </a:lnTo>
                  <a:lnTo>
                    <a:pt x="1127799" y="48390"/>
                  </a:lnTo>
                  <a:lnTo>
                    <a:pt x="1139843" y="48390"/>
                  </a:lnTo>
                  <a:lnTo>
                    <a:pt x="1140223" y="48011"/>
                  </a:lnTo>
                  <a:lnTo>
                    <a:pt x="1145294" y="45984"/>
                  </a:lnTo>
                  <a:lnTo>
                    <a:pt x="1179437" y="45984"/>
                  </a:lnTo>
                  <a:lnTo>
                    <a:pt x="1179146" y="45096"/>
                  </a:lnTo>
                  <a:lnTo>
                    <a:pt x="1169890" y="35595"/>
                  </a:lnTo>
                  <a:lnTo>
                    <a:pt x="1163298" y="33188"/>
                  </a:lnTo>
                  <a:close/>
                </a:path>
                <a:path w="2830195" h="157480">
                  <a:moveTo>
                    <a:pt x="1109668" y="33188"/>
                  </a:moveTo>
                  <a:lnTo>
                    <a:pt x="1097498" y="33188"/>
                  </a:lnTo>
                  <a:lnTo>
                    <a:pt x="1092300" y="34456"/>
                  </a:lnTo>
                  <a:lnTo>
                    <a:pt x="1087735" y="37115"/>
                  </a:lnTo>
                  <a:lnTo>
                    <a:pt x="1083298" y="39649"/>
                  </a:lnTo>
                  <a:lnTo>
                    <a:pt x="1079621" y="43069"/>
                  </a:lnTo>
                  <a:lnTo>
                    <a:pt x="1076831" y="47377"/>
                  </a:lnTo>
                  <a:lnTo>
                    <a:pt x="1091349" y="47377"/>
                  </a:lnTo>
                  <a:lnTo>
                    <a:pt x="1091919" y="46997"/>
                  </a:lnTo>
                  <a:lnTo>
                    <a:pt x="1095849" y="45984"/>
                  </a:lnTo>
                  <a:lnTo>
                    <a:pt x="1126975" y="45984"/>
                  </a:lnTo>
                  <a:lnTo>
                    <a:pt x="1126150" y="43576"/>
                  </a:lnTo>
                  <a:lnTo>
                    <a:pt x="1123234" y="39903"/>
                  </a:lnTo>
                  <a:lnTo>
                    <a:pt x="1119051" y="37242"/>
                  </a:lnTo>
                  <a:lnTo>
                    <a:pt x="1114993" y="34582"/>
                  </a:lnTo>
                  <a:lnTo>
                    <a:pt x="1109668" y="33188"/>
                  </a:lnTo>
                  <a:close/>
                </a:path>
                <a:path w="2830195" h="157480">
                  <a:moveTo>
                    <a:pt x="1306943" y="28248"/>
                  </a:moveTo>
                  <a:lnTo>
                    <a:pt x="1292236" y="28248"/>
                  </a:lnTo>
                  <a:lnTo>
                    <a:pt x="1292236" y="121991"/>
                  </a:lnTo>
                  <a:lnTo>
                    <a:pt x="1306943" y="121991"/>
                  </a:lnTo>
                  <a:lnTo>
                    <a:pt x="1306943" y="28248"/>
                  </a:lnTo>
                  <a:close/>
                </a:path>
                <a:path w="2830195" h="157480">
                  <a:moveTo>
                    <a:pt x="1306943" y="1645"/>
                  </a:moveTo>
                  <a:lnTo>
                    <a:pt x="1297434" y="1645"/>
                  </a:lnTo>
                  <a:lnTo>
                    <a:pt x="1294899" y="6840"/>
                  </a:lnTo>
                  <a:lnTo>
                    <a:pt x="1290462" y="12160"/>
                  </a:lnTo>
                  <a:lnTo>
                    <a:pt x="1262696" y="31668"/>
                  </a:lnTo>
                  <a:lnTo>
                    <a:pt x="1262696" y="45984"/>
                  </a:lnTo>
                  <a:lnTo>
                    <a:pt x="1292236" y="28248"/>
                  </a:lnTo>
                  <a:lnTo>
                    <a:pt x="1306943" y="28248"/>
                  </a:lnTo>
                  <a:lnTo>
                    <a:pt x="1306943" y="1645"/>
                  </a:lnTo>
                  <a:close/>
                </a:path>
                <a:path w="2830195" h="157480">
                  <a:moveTo>
                    <a:pt x="1393029" y="1645"/>
                  </a:moveTo>
                  <a:lnTo>
                    <a:pt x="1377815" y="1645"/>
                  </a:lnTo>
                  <a:lnTo>
                    <a:pt x="1370589" y="3926"/>
                  </a:lnTo>
                  <a:lnTo>
                    <a:pt x="1364882" y="8613"/>
                  </a:lnTo>
                  <a:lnTo>
                    <a:pt x="1359051" y="13300"/>
                  </a:lnTo>
                  <a:lnTo>
                    <a:pt x="1347670" y="52713"/>
                  </a:lnTo>
                  <a:lnTo>
                    <a:pt x="1347387" y="62831"/>
                  </a:lnTo>
                  <a:lnTo>
                    <a:pt x="1348144" y="78557"/>
                  </a:lnTo>
                  <a:lnTo>
                    <a:pt x="1364723" y="117070"/>
                  </a:lnTo>
                  <a:lnTo>
                    <a:pt x="1386563" y="124018"/>
                  </a:lnTo>
                  <a:lnTo>
                    <a:pt x="1395310" y="124018"/>
                  </a:lnTo>
                  <a:lnTo>
                    <a:pt x="1402665" y="121737"/>
                  </a:lnTo>
                  <a:lnTo>
                    <a:pt x="1414202" y="112236"/>
                  </a:lnTo>
                  <a:lnTo>
                    <a:pt x="1414367" y="111983"/>
                  </a:lnTo>
                  <a:lnTo>
                    <a:pt x="1379843" y="111983"/>
                  </a:lnTo>
                  <a:lnTo>
                    <a:pt x="1374138" y="108689"/>
                  </a:lnTo>
                  <a:lnTo>
                    <a:pt x="1362602" y="62831"/>
                  </a:lnTo>
                  <a:lnTo>
                    <a:pt x="1363077" y="49249"/>
                  </a:lnTo>
                  <a:lnTo>
                    <a:pt x="1379590" y="13807"/>
                  </a:lnTo>
                  <a:lnTo>
                    <a:pt x="1413727" y="13807"/>
                  </a:lnTo>
                  <a:lnTo>
                    <a:pt x="1412426" y="11780"/>
                  </a:lnTo>
                  <a:lnTo>
                    <a:pt x="1408370" y="8106"/>
                  </a:lnTo>
                  <a:lnTo>
                    <a:pt x="1403551" y="5447"/>
                  </a:lnTo>
                  <a:lnTo>
                    <a:pt x="1398607" y="2913"/>
                  </a:lnTo>
                  <a:lnTo>
                    <a:pt x="1393029" y="1645"/>
                  </a:lnTo>
                  <a:close/>
                </a:path>
                <a:path w="2830195" h="157480">
                  <a:moveTo>
                    <a:pt x="1413727" y="13807"/>
                  </a:moveTo>
                  <a:lnTo>
                    <a:pt x="1393282" y="13807"/>
                  </a:lnTo>
                  <a:lnTo>
                    <a:pt x="1398988" y="17100"/>
                  </a:lnTo>
                  <a:lnTo>
                    <a:pt x="1403678" y="23561"/>
                  </a:lnTo>
                  <a:lnTo>
                    <a:pt x="1406674" y="29661"/>
                  </a:lnTo>
                  <a:lnTo>
                    <a:pt x="1408813" y="38256"/>
                  </a:lnTo>
                  <a:lnTo>
                    <a:pt x="1410089" y="49249"/>
                  </a:lnTo>
                  <a:lnTo>
                    <a:pt x="1410525" y="62831"/>
                  </a:lnTo>
                  <a:lnTo>
                    <a:pt x="1410091" y="76398"/>
                  </a:lnTo>
                  <a:lnTo>
                    <a:pt x="1393409" y="111983"/>
                  </a:lnTo>
                  <a:lnTo>
                    <a:pt x="1414367" y="111983"/>
                  </a:lnTo>
                  <a:lnTo>
                    <a:pt x="1425457" y="72877"/>
                  </a:lnTo>
                  <a:lnTo>
                    <a:pt x="1425738" y="62831"/>
                  </a:lnTo>
                  <a:lnTo>
                    <a:pt x="1425570" y="54427"/>
                  </a:lnTo>
                  <a:lnTo>
                    <a:pt x="1415596" y="16720"/>
                  </a:lnTo>
                  <a:lnTo>
                    <a:pt x="1413727" y="13807"/>
                  </a:lnTo>
                  <a:close/>
                </a:path>
                <a:path w="2830195" h="157480">
                  <a:moveTo>
                    <a:pt x="1461999" y="35215"/>
                  </a:moveTo>
                  <a:lnTo>
                    <a:pt x="1447292" y="35215"/>
                  </a:lnTo>
                  <a:lnTo>
                    <a:pt x="1447341" y="96147"/>
                  </a:lnTo>
                  <a:lnTo>
                    <a:pt x="1447546" y="99822"/>
                  </a:lnTo>
                  <a:lnTo>
                    <a:pt x="1448179" y="102735"/>
                  </a:lnTo>
                  <a:lnTo>
                    <a:pt x="1449067" y="107041"/>
                  </a:lnTo>
                  <a:lnTo>
                    <a:pt x="1450588" y="110716"/>
                  </a:lnTo>
                  <a:lnTo>
                    <a:pt x="1452744" y="113629"/>
                  </a:lnTo>
                  <a:lnTo>
                    <a:pt x="1454899" y="116669"/>
                  </a:lnTo>
                  <a:lnTo>
                    <a:pt x="1458196" y="119076"/>
                  </a:lnTo>
                  <a:lnTo>
                    <a:pt x="1462633" y="121103"/>
                  </a:lnTo>
                  <a:lnTo>
                    <a:pt x="1467070" y="123004"/>
                  </a:lnTo>
                  <a:lnTo>
                    <a:pt x="1471888" y="124018"/>
                  </a:lnTo>
                  <a:lnTo>
                    <a:pt x="1476959" y="124018"/>
                  </a:lnTo>
                  <a:lnTo>
                    <a:pt x="1485236" y="123093"/>
                  </a:lnTo>
                  <a:lnTo>
                    <a:pt x="1492585" y="120328"/>
                  </a:lnTo>
                  <a:lnTo>
                    <a:pt x="1499031" y="115733"/>
                  </a:lnTo>
                  <a:lnTo>
                    <a:pt x="1502838" y="111349"/>
                  </a:lnTo>
                  <a:lnTo>
                    <a:pt x="1475439" y="111349"/>
                  </a:lnTo>
                  <a:lnTo>
                    <a:pt x="1471761" y="110209"/>
                  </a:lnTo>
                  <a:lnTo>
                    <a:pt x="1461999" y="91080"/>
                  </a:lnTo>
                  <a:lnTo>
                    <a:pt x="1461999" y="35215"/>
                  </a:lnTo>
                  <a:close/>
                </a:path>
                <a:path w="2830195" h="157480">
                  <a:moveTo>
                    <a:pt x="1517783" y="109322"/>
                  </a:moveTo>
                  <a:lnTo>
                    <a:pt x="1504598" y="109322"/>
                  </a:lnTo>
                  <a:lnTo>
                    <a:pt x="1504598" y="121991"/>
                  </a:lnTo>
                  <a:lnTo>
                    <a:pt x="1517783" y="121991"/>
                  </a:lnTo>
                  <a:lnTo>
                    <a:pt x="1517783" y="109322"/>
                  </a:lnTo>
                  <a:close/>
                </a:path>
                <a:path w="2830195" h="157480">
                  <a:moveTo>
                    <a:pt x="1517783" y="35215"/>
                  </a:moveTo>
                  <a:lnTo>
                    <a:pt x="1502949" y="35215"/>
                  </a:lnTo>
                  <a:lnTo>
                    <a:pt x="1502949" y="89053"/>
                  </a:lnTo>
                  <a:lnTo>
                    <a:pt x="1502189" y="94754"/>
                  </a:lnTo>
                  <a:lnTo>
                    <a:pt x="1500541" y="98681"/>
                  </a:lnTo>
                  <a:lnTo>
                    <a:pt x="1499020" y="102608"/>
                  </a:lnTo>
                  <a:lnTo>
                    <a:pt x="1496231" y="105648"/>
                  </a:lnTo>
                  <a:lnTo>
                    <a:pt x="1492300" y="107929"/>
                  </a:lnTo>
                  <a:lnTo>
                    <a:pt x="1488497" y="110209"/>
                  </a:lnTo>
                  <a:lnTo>
                    <a:pt x="1484313" y="111349"/>
                  </a:lnTo>
                  <a:lnTo>
                    <a:pt x="1502838" y="111349"/>
                  </a:lnTo>
                  <a:lnTo>
                    <a:pt x="1504598" y="109322"/>
                  </a:lnTo>
                  <a:lnTo>
                    <a:pt x="1517783" y="109322"/>
                  </a:lnTo>
                  <a:lnTo>
                    <a:pt x="1517783" y="35215"/>
                  </a:lnTo>
                  <a:close/>
                </a:path>
                <a:path w="2830195" h="157480">
                  <a:moveTo>
                    <a:pt x="1643045" y="28248"/>
                  </a:moveTo>
                  <a:lnTo>
                    <a:pt x="1628212" y="28248"/>
                  </a:lnTo>
                  <a:lnTo>
                    <a:pt x="1628212" y="121991"/>
                  </a:lnTo>
                  <a:lnTo>
                    <a:pt x="1643045" y="121991"/>
                  </a:lnTo>
                  <a:lnTo>
                    <a:pt x="1643045" y="28248"/>
                  </a:lnTo>
                  <a:close/>
                </a:path>
                <a:path w="2830195" h="157480">
                  <a:moveTo>
                    <a:pt x="1643045" y="1645"/>
                  </a:moveTo>
                  <a:lnTo>
                    <a:pt x="1633537" y="1645"/>
                  </a:lnTo>
                  <a:lnTo>
                    <a:pt x="1630874" y="6840"/>
                  </a:lnTo>
                  <a:lnTo>
                    <a:pt x="1626563" y="12160"/>
                  </a:lnTo>
                  <a:lnTo>
                    <a:pt x="1598797" y="31668"/>
                  </a:lnTo>
                  <a:lnTo>
                    <a:pt x="1598797" y="45984"/>
                  </a:lnTo>
                  <a:lnTo>
                    <a:pt x="1628212" y="28248"/>
                  </a:lnTo>
                  <a:lnTo>
                    <a:pt x="1643045" y="28248"/>
                  </a:lnTo>
                  <a:lnTo>
                    <a:pt x="1643045" y="1645"/>
                  </a:lnTo>
                  <a:close/>
                </a:path>
                <a:path w="2830195" h="157480">
                  <a:moveTo>
                    <a:pt x="1729131" y="1645"/>
                  </a:moveTo>
                  <a:lnTo>
                    <a:pt x="1713917" y="1645"/>
                  </a:lnTo>
                  <a:lnTo>
                    <a:pt x="1706690" y="3926"/>
                  </a:lnTo>
                  <a:lnTo>
                    <a:pt x="1684614" y="43639"/>
                  </a:lnTo>
                  <a:lnTo>
                    <a:pt x="1683489" y="62831"/>
                  </a:lnTo>
                  <a:lnTo>
                    <a:pt x="1684228" y="78557"/>
                  </a:lnTo>
                  <a:lnTo>
                    <a:pt x="1700824" y="117070"/>
                  </a:lnTo>
                  <a:lnTo>
                    <a:pt x="1722666" y="124018"/>
                  </a:lnTo>
                  <a:lnTo>
                    <a:pt x="1731413" y="124018"/>
                  </a:lnTo>
                  <a:lnTo>
                    <a:pt x="1738767" y="121737"/>
                  </a:lnTo>
                  <a:lnTo>
                    <a:pt x="1744472" y="117049"/>
                  </a:lnTo>
                  <a:lnTo>
                    <a:pt x="1750176" y="112236"/>
                  </a:lnTo>
                  <a:lnTo>
                    <a:pt x="1750342" y="111983"/>
                  </a:lnTo>
                  <a:lnTo>
                    <a:pt x="1715819" y="111983"/>
                  </a:lnTo>
                  <a:lnTo>
                    <a:pt x="1710240" y="108689"/>
                  </a:lnTo>
                  <a:lnTo>
                    <a:pt x="1698703" y="62831"/>
                  </a:lnTo>
                  <a:lnTo>
                    <a:pt x="1699179" y="49249"/>
                  </a:lnTo>
                  <a:lnTo>
                    <a:pt x="1715692" y="13807"/>
                  </a:lnTo>
                  <a:lnTo>
                    <a:pt x="1749703" y="13807"/>
                  </a:lnTo>
                  <a:lnTo>
                    <a:pt x="1748402" y="11780"/>
                  </a:lnTo>
                  <a:lnTo>
                    <a:pt x="1744472" y="8106"/>
                  </a:lnTo>
                  <a:lnTo>
                    <a:pt x="1739654" y="5447"/>
                  </a:lnTo>
                  <a:lnTo>
                    <a:pt x="1734709" y="2913"/>
                  </a:lnTo>
                  <a:lnTo>
                    <a:pt x="1729131" y="1645"/>
                  </a:lnTo>
                  <a:close/>
                </a:path>
                <a:path w="2830195" h="157480">
                  <a:moveTo>
                    <a:pt x="1749703" y="13807"/>
                  </a:moveTo>
                  <a:lnTo>
                    <a:pt x="1729384" y="13807"/>
                  </a:lnTo>
                  <a:lnTo>
                    <a:pt x="1735090" y="17100"/>
                  </a:lnTo>
                  <a:lnTo>
                    <a:pt x="1739654" y="23561"/>
                  </a:lnTo>
                  <a:lnTo>
                    <a:pt x="1742722" y="29661"/>
                  </a:lnTo>
                  <a:lnTo>
                    <a:pt x="1744899" y="38256"/>
                  </a:lnTo>
                  <a:lnTo>
                    <a:pt x="1746188" y="49249"/>
                  </a:lnTo>
                  <a:lnTo>
                    <a:pt x="1746627" y="62831"/>
                  </a:lnTo>
                  <a:lnTo>
                    <a:pt x="1746190" y="76398"/>
                  </a:lnTo>
                  <a:lnTo>
                    <a:pt x="1729384" y="111983"/>
                  </a:lnTo>
                  <a:lnTo>
                    <a:pt x="1750342" y="111983"/>
                  </a:lnTo>
                  <a:lnTo>
                    <a:pt x="1761451" y="72877"/>
                  </a:lnTo>
                  <a:lnTo>
                    <a:pt x="1761714" y="62831"/>
                  </a:lnTo>
                  <a:lnTo>
                    <a:pt x="1761548" y="54427"/>
                  </a:lnTo>
                  <a:lnTo>
                    <a:pt x="1751572" y="16720"/>
                  </a:lnTo>
                  <a:lnTo>
                    <a:pt x="1749703" y="13807"/>
                  </a:lnTo>
                  <a:close/>
                </a:path>
                <a:path w="2830195" h="157480">
                  <a:moveTo>
                    <a:pt x="1798101" y="35215"/>
                  </a:moveTo>
                  <a:lnTo>
                    <a:pt x="1783267" y="35215"/>
                  </a:lnTo>
                  <a:lnTo>
                    <a:pt x="1783341" y="96147"/>
                  </a:lnTo>
                  <a:lnTo>
                    <a:pt x="1788720" y="113629"/>
                  </a:lnTo>
                  <a:lnTo>
                    <a:pt x="1790875" y="116669"/>
                  </a:lnTo>
                  <a:lnTo>
                    <a:pt x="1794170" y="119076"/>
                  </a:lnTo>
                  <a:lnTo>
                    <a:pt x="1798608" y="121103"/>
                  </a:lnTo>
                  <a:lnTo>
                    <a:pt x="1803045" y="123004"/>
                  </a:lnTo>
                  <a:lnTo>
                    <a:pt x="1807864" y="124018"/>
                  </a:lnTo>
                  <a:lnTo>
                    <a:pt x="1813062" y="124018"/>
                  </a:lnTo>
                  <a:lnTo>
                    <a:pt x="1821283" y="123093"/>
                  </a:lnTo>
                  <a:lnTo>
                    <a:pt x="1828624" y="120328"/>
                  </a:lnTo>
                  <a:lnTo>
                    <a:pt x="1835062" y="115733"/>
                  </a:lnTo>
                  <a:lnTo>
                    <a:pt x="1838831" y="111349"/>
                  </a:lnTo>
                  <a:lnTo>
                    <a:pt x="1811540" y="111349"/>
                  </a:lnTo>
                  <a:lnTo>
                    <a:pt x="1807864" y="110209"/>
                  </a:lnTo>
                  <a:lnTo>
                    <a:pt x="1798101" y="91080"/>
                  </a:lnTo>
                  <a:lnTo>
                    <a:pt x="1798101" y="35215"/>
                  </a:lnTo>
                  <a:close/>
                </a:path>
                <a:path w="2830195" h="157480">
                  <a:moveTo>
                    <a:pt x="1853759" y="109322"/>
                  </a:moveTo>
                  <a:lnTo>
                    <a:pt x="1840574" y="109322"/>
                  </a:lnTo>
                  <a:lnTo>
                    <a:pt x="1840574" y="121991"/>
                  </a:lnTo>
                  <a:lnTo>
                    <a:pt x="1853759" y="121991"/>
                  </a:lnTo>
                  <a:lnTo>
                    <a:pt x="1853759" y="109322"/>
                  </a:lnTo>
                  <a:close/>
                </a:path>
                <a:path w="2830195" h="157480">
                  <a:moveTo>
                    <a:pt x="1853759" y="35215"/>
                  </a:moveTo>
                  <a:lnTo>
                    <a:pt x="1839052" y="35215"/>
                  </a:lnTo>
                  <a:lnTo>
                    <a:pt x="1839052" y="89053"/>
                  </a:lnTo>
                  <a:lnTo>
                    <a:pt x="1838291" y="94754"/>
                  </a:lnTo>
                  <a:lnTo>
                    <a:pt x="1834995" y="102608"/>
                  </a:lnTo>
                  <a:lnTo>
                    <a:pt x="1832333" y="105648"/>
                  </a:lnTo>
                  <a:lnTo>
                    <a:pt x="1828402" y="107929"/>
                  </a:lnTo>
                  <a:lnTo>
                    <a:pt x="1824598" y="110209"/>
                  </a:lnTo>
                  <a:lnTo>
                    <a:pt x="1820415" y="111349"/>
                  </a:lnTo>
                  <a:lnTo>
                    <a:pt x="1838831" y="111349"/>
                  </a:lnTo>
                  <a:lnTo>
                    <a:pt x="1840574" y="109322"/>
                  </a:lnTo>
                  <a:lnTo>
                    <a:pt x="1853759" y="109322"/>
                  </a:lnTo>
                  <a:lnTo>
                    <a:pt x="1853759" y="35215"/>
                  </a:lnTo>
                  <a:close/>
                </a:path>
                <a:path w="2830195" h="157480">
                  <a:moveTo>
                    <a:pt x="1985486" y="93361"/>
                  </a:moveTo>
                  <a:lnTo>
                    <a:pt x="1970779" y="93361"/>
                  </a:lnTo>
                  <a:lnTo>
                    <a:pt x="1970779" y="121991"/>
                  </a:lnTo>
                  <a:lnTo>
                    <a:pt x="1985486" y="121991"/>
                  </a:lnTo>
                  <a:lnTo>
                    <a:pt x="1985486" y="93361"/>
                  </a:lnTo>
                  <a:close/>
                </a:path>
                <a:path w="2830195" h="157480">
                  <a:moveTo>
                    <a:pt x="1985486" y="2152"/>
                  </a:moveTo>
                  <a:lnTo>
                    <a:pt x="1973442" y="2152"/>
                  </a:lnTo>
                  <a:lnTo>
                    <a:pt x="1918671" y="79806"/>
                  </a:lnTo>
                  <a:lnTo>
                    <a:pt x="1918671" y="93361"/>
                  </a:lnTo>
                  <a:lnTo>
                    <a:pt x="2001715" y="93361"/>
                  </a:lnTo>
                  <a:lnTo>
                    <a:pt x="2001715" y="79806"/>
                  </a:lnTo>
                  <a:lnTo>
                    <a:pt x="1933252" y="79806"/>
                  </a:lnTo>
                  <a:lnTo>
                    <a:pt x="1970779" y="25714"/>
                  </a:lnTo>
                  <a:lnTo>
                    <a:pt x="1985486" y="25714"/>
                  </a:lnTo>
                  <a:lnTo>
                    <a:pt x="1985486" y="2152"/>
                  </a:lnTo>
                  <a:close/>
                </a:path>
                <a:path w="2830195" h="157480">
                  <a:moveTo>
                    <a:pt x="1985486" y="25714"/>
                  </a:moveTo>
                  <a:lnTo>
                    <a:pt x="1970779" y="25714"/>
                  </a:lnTo>
                  <a:lnTo>
                    <a:pt x="1970779" y="79806"/>
                  </a:lnTo>
                  <a:lnTo>
                    <a:pt x="1985486" y="79806"/>
                  </a:lnTo>
                  <a:lnTo>
                    <a:pt x="1985486" y="25714"/>
                  </a:lnTo>
                  <a:close/>
                </a:path>
                <a:path w="2830195" h="157480">
                  <a:moveTo>
                    <a:pt x="2044567" y="105269"/>
                  </a:moveTo>
                  <a:lnTo>
                    <a:pt x="2027831" y="105269"/>
                  </a:lnTo>
                  <a:lnTo>
                    <a:pt x="2027831" y="121991"/>
                  </a:lnTo>
                  <a:lnTo>
                    <a:pt x="2044567" y="121991"/>
                  </a:lnTo>
                  <a:lnTo>
                    <a:pt x="2044567" y="105269"/>
                  </a:lnTo>
                  <a:close/>
                </a:path>
                <a:path w="2830195" h="157480">
                  <a:moveTo>
                    <a:pt x="2083870" y="92981"/>
                  </a:moveTo>
                  <a:lnTo>
                    <a:pt x="2069797" y="94247"/>
                  </a:lnTo>
                  <a:lnTo>
                    <a:pt x="2070938" y="103748"/>
                  </a:lnTo>
                  <a:lnTo>
                    <a:pt x="2074489" y="111095"/>
                  </a:lnTo>
                  <a:lnTo>
                    <a:pt x="2086406" y="121484"/>
                  </a:lnTo>
                  <a:lnTo>
                    <a:pt x="2094139" y="124018"/>
                  </a:lnTo>
                  <a:lnTo>
                    <a:pt x="2112397" y="124018"/>
                  </a:lnTo>
                  <a:lnTo>
                    <a:pt x="2120003" y="121737"/>
                  </a:lnTo>
                  <a:lnTo>
                    <a:pt x="2126595" y="116923"/>
                  </a:lnTo>
                  <a:lnTo>
                    <a:pt x="2131232" y="112984"/>
                  </a:lnTo>
                  <a:lnTo>
                    <a:pt x="2132075" y="111983"/>
                  </a:lnTo>
                  <a:lnTo>
                    <a:pt x="2098577" y="111983"/>
                  </a:lnTo>
                  <a:lnTo>
                    <a:pt x="2094139" y="110463"/>
                  </a:lnTo>
                  <a:lnTo>
                    <a:pt x="2090844" y="107422"/>
                  </a:lnTo>
                  <a:lnTo>
                    <a:pt x="2087420" y="104509"/>
                  </a:lnTo>
                  <a:lnTo>
                    <a:pt x="2085138" y="99695"/>
                  </a:lnTo>
                  <a:lnTo>
                    <a:pt x="2083870" y="92981"/>
                  </a:lnTo>
                  <a:close/>
                </a:path>
                <a:path w="2830195" h="157480">
                  <a:moveTo>
                    <a:pt x="2146332" y="65618"/>
                  </a:moveTo>
                  <a:lnTo>
                    <a:pt x="2131794" y="65618"/>
                  </a:lnTo>
                  <a:lnTo>
                    <a:pt x="2131709" y="75287"/>
                  </a:lnTo>
                  <a:lnTo>
                    <a:pt x="2131033" y="80693"/>
                  </a:lnTo>
                  <a:lnTo>
                    <a:pt x="2129638" y="86521"/>
                  </a:lnTo>
                  <a:lnTo>
                    <a:pt x="2128117" y="92475"/>
                  </a:lnTo>
                  <a:lnTo>
                    <a:pt x="2126343" y="97035"/>
                  </a:lnTo>
                  <a:lnTo>
                    <a:pt x="2124061" y="100581"/>
                  </a:lnTo>
                  <a:lnTo>
                    <a:pt x="2121905" y="104002"/>
                  </a:lnTo>
                  <a:lnTo>
                    <a:pt x="2119116" y="106789"/>
                  </a:lnTo>
                  <a:lnTo>
                    <a:pt x="2115693" y="108816"/>
                  </a:lnTo>
                  <a:lnTo>
                    <a:pt x="2112270" y="110970"/>
                  </a:lnTo>
                  <a:lnTo>
                    <a:pt x="2108339" y="111983"/>
                  </a:lnTo>
                  <a:lnTo>
                    <a:pt x="2132075" y="111983"/>
                  </a:lnTo>
                  <a:lnTo>
                    <a:pt x="2146190" y="70569"/>
                  </a:lnTo>
                  <a:lnTo>
                    <a:pt x="2146332" y="65618"/>
                  </a:lnTo>
                  <a:close/>
                </a:path>
                <a:path w="2830195" h="157480">
                  <a:moveTo>
                    <a:pt x="2113158" y="1645"/>
                  </a:moveTo>
                  <a:lnTo>
                    <a:pt x="2105296" y="1645"/>
                  </a:lnTo>
                  <a:lnTo>
                    <a:pt x="2097547" y="2336"/>
                  </a:lnTo>
                  <a:lnTo>
                    <a:pt x="2068200" y="33386"/>
                  </a:lnTo>
                  <a:lnTo>
                    <a:pt x="2067515" y="42056"/>
                  </a:lnTo>
                  <a:lnTo>
                    <a:pt x="2068159" y="50464"/>
                  </a:lnTo>
                  <a:lnTo>
                    <a:pt x="2095937" y="80659"/>
                  </a:lnTo>
                  <a:lnTo>
                    <a:pt x="2103141" y="81326"/>
                  </a:lnTo>
                  <a:lnTo>
                    <a:pt x="2108973" y="81326"/>
                  </a:lnTo>
                  <a:lnTo>
                    <a:pt x="2114552" y="79933"/>
                  </a:lnTo>
                  <a:lnTo>
                    <a:pt x="2119623" y="77020"/>
                  </a:lnTo>
                  <a:lnTo>
                    <a:pt x="2124821" y="74105"/>
                  </a:lnTo>
                  <a:lnTo>
                    <a:pt x="2128752" y="70305"/>
                  </a:lnTo>
                  <a:lnTo>
                    <a:pt x="2129985" y="68406"/>
                  </a:lnTo>
                  <a:lnTo>
                    <a:pt x="2099971" y="68406"/>
                  </a:lnTo>
                  <a:lnTo>
                    <a:pt x="2094266" y="65999"/>
                  </a:lnTo>
                  <a:lnTo>
                    <a:pt x="2085011" y="56498"/>
                  </a:lnTo>
                  <a:lnTo>
                    <a:pt x="2082794" y="50464"/>
                  </a:lnTo>
                  <a:lnTo>
                    <a:pt x="2082730" y="34075"/>
                  </a:lnTo>
                  <a:lnTo>
                    <a:pt x="2085138" y="27108"/>
                  </a:lnTo>
                  <a:lnTo>
                    <a:pt x="2089956" y="21788"/>
                  </a:lnTo>
                  <a:lnTo>
                    <a:pt x="2094900" y="16468"/>
                  </a:lnTo>
                  <a:lnTo>
                    <a:pt x="2100605" y="13807"/>
                  </a:lnTo>
                  <a:lnTo>
                    <a:pt x="2134557" y="13807"/>
                  </a:lnTo>
                  <a:lnTo>
                    <a:pt x="2133189" y="12160"/>
                  </a:lnTo>
                  <a:lnTo>
                    <a:pt x="2126722" y="7853"/>
                  </a:lnTo>
                  <a:lnTo>
                    <a:pt x="2120257" y="3672"/>
                  </a:lnTo>
                  <a:lnTo>
                    <a:pt x="2113158" y="1645"/>
                  </a:lnTo>
                  <a:close/>
                </a:path>
                <a:path w="2830195" h="157480">
                  <a:moveTo>
                    <a:pt x="2134557" y="13807"/>
                  </a:moveTo>
                  <a:lnTo>
                    <a:pt x="2113410" y="13807"/>
                  </a:lnTo>
                  <a:lnTo>
                    <a:pt x="2118862" y="16341"/>
                  </a:lnTo>
                  <a:lnTo>
                    <a:pt x="2123300" y="21281"/>
                  </a:lnTo>
                  <a:lnTo>
                    <a:pt x="2127864" y="26221"/>
                  </a:lnTo>
                  <a:lnTo>
                    <a:pt x="2130146" y="32936"/>
                  </a:lnTo>
                  <a:lnTo>
                    <a:pt x="2130146" y="49784"/>
                  </a:lnTo>
                  <a:lnTo>
                    <a:pt x="2127864" y="56498"/>
                  </a:lnTo>
                  <a:lnTo>
                    <a:pt x="2119116" y="65999"/>
                  </a:lnTo>
                  <a:lnTo>
                    <a:pt x="2113537" y="68406"/>
                  </a:lnTo>
                  <a:lnTo>
                    <a:pt x="2129985" y="68406"/>
                  </a:lnTo>
                  <a:lnTo>
                    <a:pt x="2131794" y="65618"/>
                  </a:lnTo>
                  <a:lnTo>
                    <a:pt x="2146332" y="65618"/>
                  </a:lnTo>
                  <a:lnTo>
                    <a:pt x="2146357" y="64716"/>
                  </a:lnTo>
                  <a:lnTo>
                    <a:pt x="2141429" y="25841"/>
                  </a:lnTo>
                  <a:lnTo>
                    <a:pt x="2138133" y="18114"/>
                  </a:lnTo>
                  <a:lnTo>
                    <a:pt x="2134557" y="13807"/>
                  </a:lnTo>
                  <a:close/>
                </a:path>
                <a:path w="2830195" h="157480">
                  <a:moveTo>
                    <a:pt x="2179972" y="92981"/>
                  </a:moveTo>
                  <a:lnTo>
                    <a:pt x="2165772" y="94247"/>
                  </a:lnTo>
                  <a:lnTo>
                    <a:pt x="2167040" y="103748"/>
                  </a:lnTo>
                  <a:lnTo>
                    <a:pt x="2170590" y="111095"/>
                  </a:lnTo>
                  <a:lnTo>
                    <a:pt x="2182507" y="121484"/>
                  </a:lnTo>
                  <a:lnTo>
                    <a:pt x="2190115" y="124018"/>
                  </a:lnTo>
                  <a:lnTo>
                    <a:pt x="2208371" y="124018"/>
                  </a:lnTo>
                  <a:lnTo>
                    <a:pt x="2216105" y="121737"/>
                  </a:lnTo>
                  <a:lnTo>
                    <a:pt x="2222698" y="116923"/>
                  </a:lnTo>
                  <a:lnTo>
                    <a:pt x="2227279" y="112984"/>
                  </a:lnTo>
                  <a:lnTo>
                    <a:pt x="2228124" y="111983"/>
                  </a:lnTo>
                  <a:lnTo>
                    <a:pt x="2194552" y="111983"/>
                  </a:lnTo>
                  <a:lnTo>
                    <a:pt x="2190242" y="110463"/>
                  </a:lnTo>
                  <a:lnTo>
                    <a:pt x="2186818" y="107422"/>
                  </a:lnTo>
                  <a:lnTo>
                    <a:pt x="2183395" y="104509"/>
                  </a:lnTo>
                  <a:lnTo>
                    <a:pt x="2181113" y="99695"/>
                  </a:lnTo>
                  <a:lnTo>
                    <a:pt x="2179972" y="92981"/>
                  </a:lnTo>
                  <a:close/>
                </a:path>
                <a:path w="2830195" h="157480">
                  <a:moveTo>
                    <a:pt x="2242307" y="65618"/>
                  </a:moveTo>
                  <a:lnTo>
                    <a:pt x="2227769" y="65618"/>
                  </a:lnTo>
                  <a:lnTo>
                    <a:pt x="2227811" y="75287"/>
                  </a:lnTo>
                  <a:lnTo>
                    <a:pt x="2227135" y="80693"/>
                  </a:lnTo>
                  <a:lnTo>
                    <a:pt x="2225614" y="86521"/>
                  </a:lnTo>
                  <a:lnTo>
                    <a:pt x="2224219" y="92475"/>
                  </a:lnTo>
                  <a:lnTo>
                    <a:pt x="2222317" y="97035"/>
                  </a:lnTo>
                  <a:lnTo>
                    <a:pt x="2220161" y="100581"/>
                  </a:lnTo>
                  <a:lnTo>
                    <a:pt x="2218006" y="104002"/>
                  </a:lnTo>
                  <a:lnTo>
                    <a:pt x="2215217" y="106789"/>
                  </a:lnTo>
                  <a:lnTo>
                    <a:pt x="2211795" y="108816"/>
                  </a:lnTo>
                  <a:lnTo>
                    <a:pt x="2208371" y="110970"/>
                  </a:lnTo>
                  <a:lnTo>
                    <a:pt x="2204441" y="111983"/>
                  </a:lnTo>
                  <a:lnTo>
                    <a:pt x="2228124" y="111983"/>
                  </a:lnTo>
                  <a:lnTo>
                    <a:pt x="2242166" y="70569"/>
                  </a:lnTo>
                  <a:lnTo>
                    <a:pt x="2242307" y="65618"/>
                  </a:lnTo>
                  <a:close/>
                </a:path>
                <a:path w="2830195" h="157480">
                  <a:moveTo>
                    <a:pt x="2209131" y="1645"/>
                  </a:moveTo>
                  <a:lnTo>
                    <a:pt x="2201271" y="1645"/>
                  </a:lnTo>
                  <a:lnTo>
                    <a:pt x="2193523" y="2336"/>
                  </a:lnTo>
                  <a:lnTo>
                    <a:pt x="2164285" y="33386"/>
                  </a:lnTo>
                  <a:lnTo>
                    <a:pt x="2163617" y="42056"/>
                  </a:lnTo>
                  <a:lnTo>
                    <a:pt x="2164259" y="50464"/>
                  </a:lnTo>
                  <a:lnTo>
                    <a:pt x="2191965" y="80659"/>
                  </a:lnTo>
                  <a:lnTo>
                    <a:pt x="2199116" y="81326"/>
                  </a:lnTo>
                  <a:lnTo>
                    <a:pt x="2205075" y="81326"/>
                  </a:lnTo>
                  <a:lnTo>
                    <a:pt x="2226035" y="68406"/>
                  </a:lnTo>
                  <a:lnTo>
                    <a:pt x="2195946" y="68406"/>
                  </a:lnTo>
                  <a:lnTo>
                    <a:pt x="2190242" y="65999"/>
                  </a:lnTo>
                  <a:lnTo>
                    <a:pt x="2185677" y="61184"/>
                  </a:lnTo>
                  <a:lnTo>
                    <a:pt x="2180986" y="56498"/>
                  </a:lnTo>
                  <a:lnTo>
                    <a:pt x="2178768" y="50464"/>
                  </a:lnTo>
                  <a:lnTo>
                    <a:pt x="2178704" y="34075"/>
                  </a:lnTo>
                  <a:lnTo>
                    <a:pt x="2181113" y="27108"/>
                  </a:lnTo>
                  <a:lnTo>
                    <a:pt x="2186057" y="21788"/>
                  </a:lnTo>
                  <a:lnTo>
                    <a:pt x="2190875" y="16468"/>
                  </a:lnTo>
                  <a:lnTo>
                    <a:pt x="2196580" y="13807"/>
                  </a:lnTo>
                  <a:lnTo>
                    <a:pt x="2230531" y="13807"/>
                  </a:lnTo>
                  <a:lnTo>
                    <a:pt x="2229163" y="12160"/>
                  </a:lnTo>
                  <a:lnTo>
                    <a:pt x="2222698" y="7853"/>
                  </a:lnTo>
                  <a:lnTo>
                    <a:pt x="2216232" y="3672"/>
                  </a:lnTo>
                  <a:lnTo>
                    <a:pt x="2209131" y="1645"/>
                  </a:lnTo>
                  <a:close/>
                </a:path>
                <a:path w="2830195" h="157480">
                  <a:moveTo>
                    <a:pt x="2230531" y="13807"/>
                  </a:moveTo>
                  <a:lnTo>
                    <a:pt x="2209512" y="13807"/>
                  </a:lnTo>
                  <a:lnTo>
                    <a:pt x="2214838" y="16341"/>
                  </a:lnTo>
                  <a:lnTo>
                    <a:pt x="2219401" y="21281"/>
                  </a:lnTo>
                  <a:lnTo>
                    <a:pt x="2223838" y="26221"/>
                  </a:lnTo>
                  <a:lnTo>
                    <a:pt x="2226120" y="32936"/>
                  </a:lnTo>
                  <a:lnTo>
                    <a:pt x="2226120" y="49784"/>
                  </a:lnTo>
                  <a:lnTo>
                    <a:pt x="2223965" y="56498"/>
                  </a:lnTo>
                  <a:lnTo>
                    <a:pt x="2219528" y="61184"/>
                  </a:lnTo>
                  <a:lnTo>
                    <a:pt x="2215090" y="65999"/>
                  </a:lnTo>
                  <a:lnTo>
                    <a:pt x="2209512" y="68406"/>
                  </a:lnTo>
                  <a:lnTo>
                    <a:pt x="2226035" y="68406"/>
                  </a:lnTo>
                  <a:lnTo>
                    <a:pt x="2227769" y="65618"/>
                  </a:lnTo>
                  <a:lnTo>
                    <a:pt x="2242307" y="65618"/>
                  </a:lnTo>
                  <a:lnTo>
                    <a:pt x="2242432" y="61184"/>
                  </a:lnTo>
                  <a:lnTo>
                    <a:pt x="2242381" y="56498"/>
                  </a:lnTo>
                  <a:lnTo>
                    <a:pt x="2242164" y="49231"/>
                  </a:lnTo>
                  <a:lnTo>
                    <a:pt x="2241224" y="40140"/>
                  </a:lnTo>
                  <a:lnTo>
                    <a:pt x="2239641" y="32355"/>
                  </a:lnTo>
                  <a:lnTo>
                    <a:pt x="2237404" y="25841"/>
                  </a:lnTo>
                  <a:lnTo>
                    <a:pt x="2234109" y="18114"/>
                  </a:lnTo>
                  <a:lnTo>
                    <a:pt x="2230531" y="13807"/>
                  </a:lnTo>
                  <a:close/>
                </a:path>
                <a:path w="2830195" h="157480">
                  <a:moveTo>
                    <a:pt x="2276834" y="35215"/>
                  </a:moveTo>
                  <a:lnTo>
                    <a:pt x="2263649" y="35215"/>
                  </a:lnTo>
                  <a:lnTo>
                    <a:pt x="2263649" y="121991"/>
                  </a:lnTo>
                  <a:lnTo>
                    <a:pt x="2278482" y="121991"/>
                  </a:lnTo>
                  <a:lnTo>
                    <a:pt x="2278482" y="69039"/>
                  </a:lnTo>
                  <a:lnTo>
                    <a:pt x="2279243" y="62958"/>
                  </a:lnTo>
                  <a:lnTo>
                    <a:pt x="2280765" y="58778"/>
                  </a:lnTo>
                  <a:lnTo>
                    <a:pt x="2282413" y="54597"/>
                  </a:lnTo>
                  <a:lnTo>
                    <a:pt x="2284948" y="51431"/>
                  </a:lnTo>
                  <a:lnTo>
                    <a:pt x="2288498" y="49277"/>
                  </a:lnTo>
                  <a:lnTo>
                    <a:pt x="2291457" y="47377"/>
                  </a:lnTo>
                  <a:lnTo>
                    <a:pt x="2276834" y="47377"/>
                  </a:lnTo>
                  <a:lnTo>
                    <a:pt x="2276834" y="35215"/>
                  </a:lnTo>
                  <a:close/>
                </a:path>
                <a:path w="2830195" h="157480">
                  <a:moveTo>
                    <a:pt x="2326977" y="45984"/>
                  </a:moveTo>
                  <a:lnTo>
                    <a:pt x="2305486" y="45984"/>
                  </a:lnTo>
                  <a:lnTo>
                    <a:pt x="2309417" y="47630"/>
                  </a:lnTo>
                  <a:lnTo>
                    <a:pt x="2311699" y="50797"/>
                  </a:lnTo>
                  <a:lnTo>
                    <a:pt x="2314108" y="54090"/>
                  </a:lnTo>
                  <a:lnTo>
                    <a:pt x="2315311" y="58778"/>
                  </a:lnTo>
                  <a:lnTo>
                    <a:pt x="2315376" y="121991"/>
                  </a:lnTo>
                  <a:lnTo>
                    <a:pt x="2330082" y="121991"/>
                  </a:lnTo>
                  <a:lnTo>
                    <a:pt x="2330082" y="62577"/>
                  </a:lnTo>
                  <a:lnTo>
                    <a:pt x="2332112" y="56117"/>
                  </a:lnTo>
                  <a:lnTo>
                    <a:pt x="2339846" y="48390"/>
                  </a:lnTo>
                  <a:lnTo>
                    <a:pt x="2327800" y="48390"/>
                  </a:lnTo>
                  <a:lnTo>
                    <a:pt x="2326977" y="45984"/>
                  </a:lnTo>
                  <a:close/>
                </a:path>
                <a:path w="2830195" h="157480">
                  <a:moveTo>
                    <a:pt x="2379439" y="45984"/>
                  </a:moveTo>
                  <a:lnTo>
                    <a:pt x="2354806" y="45984"/>
                  </a:lnTo>
                  <a:lnTo>
                    <a:pt x="2357721" y="46743"/>
                  </a:lnTo>
                  <a:lnTo>
                    <a:pt x="2360258" y="48263"/>
                  </a:lnTo>
                  <a:lnTo>
                    <a:pt x="2366850" y="61438"/>
                  </a:lnTo>
                  <a:lnTo>
                    <a:pt x="2366850" y="121991"/>
                  </a:lnTo>
                  <a:lnTo>
                    <a:pt x="2381557" y="121991"/>
                  </a:lnTo>
                  <a:lnTo>
                    <a:pt x="2381557" y="52444"/>
                  </a:lnTo>
                  <a:lnTo>
                    <a:pt x="2379439" y="45984"/>
                  </a:lnTo>
                  <a:close/>
                </a:path>
                <a:path w="2830195" h="157480">
                  <a:moveTo>
                    <a:pt x="2363301" y="33188"/>
                  </a:moveTo>
                  <a:lnTo>
                    <a:pt x="2354679" y="33188"/>
                  </a:lnTo>
                  <a:lnTo>
                    <a:pt x="2346788" y="34139"/>
                  </a:lnTo>
                  <a:lnTo>
                    <a:pt x="2339671" y="36989"/>
                  </a:lnTo>
                  <a:lnTo>
                    <a:pt x="2333337" y="41739"/>
                  </a:lnTo>
                  <a:lnTo>
                    <a:pt x="2327800" y="48390"/>
                  </a:lnTo>
                  <a:lnTo>
                    <a:pt x="2339846" y="48390"/>
                  </a:lnTo>
                  <a:lnTo>
                    <a:pt x="2340226" y="48011"/>
                  </a:lnTo>
                  <a:lnTo>
                    <a:pt x="2345297" y="45984"/>
                  </a:lnTo>
                  <a:lnTo>
                    <a:pt x="2379439" y="45984"/>
                  </a:lnTo>
                  <a:lnTo>
                    <a:pt x="2379148" y="45096"/>
                  </a:lnTo>
                  <a:lnTo>
                    <a:pt x="2369893" y="35595"/>
                  </a:lnTo>
                  <a:lnTo>
                    <a:pt x="2363301" y="33188"/>
                  </a:lnTo>
                  <a:close/>
                </a:path>
                <a:path w="2830195" h="157480">
                  <a:moveTo>
                    <a:pt x="2309671" y="33188"/>
                  </a:moveTo>
                  <a:lnTo>
                    <a:pt x="2297499" y="33188"/>
                  </a:lnTo>
                  <a:lnTo>
                    <a:pt x="2292301" y="34456"/>
                  </a:lnTo>
                  <a:lnTo>
                    <a:pt x="2287737" y="37115"/>
                  </a:lnTo>
                  <a:lnTo>
                    <a:pt x="2283299" y="39649"/>
                  </a:lnTo>
                  <a:lnTo>
                    <a:pt x="2279623" y="43069"/>
                  </a:lnTo>
                  <a:lnTo>
                    <a:pt x="2276834" y="47377"/>
                  </a:lnTo>
                  <a:lnTo>
                    <a:pt x="2291457" y="47377"/>
                  </a:lnTo>
                  <a:lnTo>
                    <a:pt x="2292049" y="46997"/>
                  </a:lnTo>
                  <a:lnTo>
                    <a:pt x="2295851" y="45984"/>
                  </a:lnTo>
                  <a:lnTo>
                    <a:pt x="2326977" y="45984"/>
                  </a:lnTo>
                  <a:lnTo>
                    <a:pt x="2326153" y="43576"/>
                  </a:lnTo>
                  <a:lnTo>
                    <a:pt x="2323237" y="39903"/>
                  </a:lnTo>
                  <a:lnTo>
                    <a:pt x="2319053" y="37242"/>
                  </a:lnTo>
                  <a:lnTo>
                    <a:pt x="2314996" y="34582"/>
                  </a:lnTo>
                  <a:lnTo>
                    <a:pt x="2309671" y="33188"/>
                  </a:lnTo>
                  <a:close/>
                </a:path>
                <a:path w="2830195" h="157480">
                  <a:moveTo>
                    <a:pt x="2506945" y="28248"/>
                  </a:moveTo>
                  <a:lnTo>
                    <a:pt x="2492239" y="28248"/>
                  </a:lnTo>
                  <a:lnTo>
                    <a:pt x="2492239" y="121991"/>
                  </a:lnTo>
                  <a:lnTo>
                    <a:pt x="2506945" y="121991"/>
                  </a:lnTo>
                  <a:lnTo>
                    <a:pt x="2506945" y="28248"/>
                  </a:lnTo>
                  <a:close/>
                </a:path>
                <a:path w="2830195" h="157480">
                  <a:moveTo>
                    <a:pt x="2506945" y="1645"/>
                  </a:moveTo>
                  <a:lnTo>
                    <a:pt x="2497437" y="1645"/>
                  </a:lnTo>
                  <a:lnTo>
                    <a:pt x="2494901" y="6840"/>
                  </a:lnTo>
                  <a:lnTo>
                    <a:pt x="2490463" y="12160"/>
                  </a:lnTo>
                  <a:lnTo>
                    <a:pt x="2462698" y="31668"/>
                  </a:lnTo>
                  <a:lnTo>
                    <a:pt x="2462698" y="45984"/>
                  </a:lnTo>
                  <a:lnTo>
                    <a:pt x="2492239" y="28248"/>
                  </a:lnTo>
                  <a:lnTo>
                    <a:pt x="2506945" y="28248"/>
                  </a:lnTo>
                  <a:lnTo>
                    <a:pt x="2506945" y="1645"/>
                  </a:lnTo>
                  <a:close/>
                </a:path>
                <a:path w="2830195" h="157480">
                  <a:moveTo>
                    <a:pt x="2593031" y="1645"/>
                  </a:moveTo>
                  <a:lnTo>
                    <a:pt x="2577818" y="1645"/>
                  </a:lnTo>
                  <a:lnTo>
                    <a:pt x="2570590" y="3926"/>
                  </a:lnTo>
                  <a:lnTo>
                    <a:pt x="2564885" y="8613"/>
                  </a:lnTo>
                  <a:lnTo>
                    <a:pt x="2559053" y="13300"/>
                  </a:lnTo>
                  <a:lnTo>
                    <a:pt x="2547779" y="52713"/>
                  </a:lnTo>
                  <a:lnTo>
                    <a:pt x="2547515" y="62831"/>
                  </a:lnTo>
                  <a:lnTo>
                    <a:pt x="2548252" y="78557"/>
                  </a:lnTo>
                  <a:lnTo>
                    <a:pt x="2564725" y="117070"/>
                  </a:lnTo>
                  <a:lnTo>
                    <a:pt x="2586565" y="124018"/>
                  </a:lnTo>
                  <a:lnTo>
                    <a:pt x="2595440" y="124018"/>
                  </a:lnTo>
                  <a:lnTo>
                    <a:pt x="2602666" y="121737"/>
                  </a:lnTo>
                  <a:lnTo>
                    <a:pt x="2614204" y="112236"/>
                  </a:lnTo>
                  <a:lnTo>
                    <a:pt x="2614370" y="111983"/>
                  </a:lnTo>
                  <a:lnTo>
                    <a:pt x="2579846" y="111983"/>
                  </a:lnTo>
                  <a:lnTo>
                    <a:pt x="2574141" y="108689"/>
                  </a:lnTo>
                  <a:lnTo>
                    <a:pt x="2562603" y="62831"/>
                  </a:lnTo>
                  <a:lnTo>
                    <a:pt x="2563078" y="49249"/>
                  </a:lnTo>
                  <a:lnTo>
                    <a:pt x="2579719" y="13807"/>
                  </a:lnTo>
                  <a:lnTo>
                    <a:pt x="2613729" y="13807"/>
                  </a:lnTo>
                  <a:lnTo>
                    <a:pt x="2612429" y="11780"/>
                  </a:lnTo>
                  <a:lnTo>
                    <a:pt x="2608371" y="8106"/>
                  </a:lnTo>
                  <a:lnTo>
                    <a:pt x="2603554" y="5447"/>
                  </a:lnTo>
                  <a:lnTo>
                    <a:pt x="2598736" y="2913"/>
                  </a:lnTo>
                  <a:lnTo>
                    <a:pt x="2593031" y="1645"/>
                  </a:lnTo>
                  <a:close/>
                </a:path>
                <a:path w="2830195" h="157480">
                  <a:moveTo>
                    <a:pt x="2613729" y="13807"/>
                  </a:moveTo>
                  <a:lnTo>
                    <a:pt x="2593285" y="13807"/>
                  </a:lnTo>
                  <a:lnTo>
                    <a:pt x="2598990" y="17100"/>
                  </a:lnTo>
                  <a:lnTo>
                    <a:pt x="2603681" y="23561"/>
                  </a:lnTo>
                  <a:lnTo>
                    <a:pt x="2606676" y="29661"/>
                  </a:lnTo>
                  <a:lnTo>
                    <a:pt x="2608816" y="38256"/>
                  </a:lnTo>
                  <a:lnTo>
                    <a:pt x="2610091" y="49249"/>
                  </a:lnTo>
                  <a:lnTo>
                    <a:pt x="2610528" y="62831"/>
                  </a:lnTo>
                  <a:lnTo>
                    <a:pt x="2610093" y="76398"/>
                  </a:lnTo>
                  <a:lnTo>
                    <a:pt x="2593412" y="111983"/>
                  </a:lnTo>
                  <a:lnTo>
                    <a:pt x="2614370" y="111983"/>
                  </a:lnTo>
                  <a:lnTo>
                    <a:pt x="2625460" y="72877"/>
                  </a:lnTo>
                  <a:lnTo>
                    <a:pt x="2625741" y="62831"/>
                  </a:lnTo>
                  <a:lnTo>
                    <a:pt x="2625575" y="54427"/>
                  </a:lnTo>
                  <a:lnTo>
                    <a:pt x="2615599" y="16720"/>
                  </a:lnTo>
                  <a:lnTo>
                    <a:pt x="2613729" y="13807"/>
                  </a:lnTo>
                  <a:close/>
                </a:path>
                <a:path w="2830195" h="157480">
                  <a:moveTo>
                    <a:pt x="2660733" y="35215"/>
                  </a:moveTo>
                  <a:lnTo>
                    <a:pt x="2647548" y="35215"/>
                  </a:lnTo>
                  <a:lnTo>
                    <a:pt x="2647548" y="121991"/>
                  </a:lnTo>
                  <a:lnTo>
                    <a:pt x="2662255" y="121991"/>
                  </a:lnTo>
                  <a:lnTo>
                    <a:pt x="2662255" y="69039"/>
                  </a:lnTo>
                  <a:lnTo>
                    <a:pt x="2663143" y="62958"/>
                  </a:lnTo>
                  <a:lnTo>
                    <a:pt x="2664664" y="58778"/>
                  </a:lnTo>
                  <a:lnTo>
                    <a:pt x="2666311" y="54597"/>
                  </a:lnTo>
                  <a:lnTo>
                    <a:pt x="2668847" y="51431"/>
                  </a:lnTo>
                  <a:lnTo>
                    <a:pt x="2672397" y="49277"/>
                  </a:lnTo>
                  <a:lnTo>
                    <a:pt x="2675251" y="47377"/>
                  </a:lnTo>
                  <a:lnTo>
                    <a:pt x="2660733" y="47377"/>
                  </a:lnTo>
                  <a:lnTo>
                    <a:pt x="2660733" y="35215"/>
                  </a:lnTo>
                  <a:close/>
                </a:path>
                <a:path w="2830195" h="157480">
                  <a:moveTo>
                    <a:pt x="2710876" y="45984"/>
                  </a:moveTo>
                  <a:lnTo>
                    <a:pt x="2689260" y="45984"/>
                  </a:lnTo>
                  <a:lnTo>
                    <a:pt x="2693189" y="47630"/>
                  </a:lnTo>
                  <a:lnTo>
                    <a:pt x="2695599" y="50797"/>
                  </a:lnTo>
                  <a:lnTo>
                    <a:pt x="2698008" y="54090"/>
                  </a:lnTo>
                  <a:lnTo>
                    <a:pt x="2699210" y="58778"/>
                  </a:lnTo>
                  <a:lnTo>
                    <a:pt x="2699275" y="121991"/>
                  </a:lnTo>
                  <a:lnTo>
                    <a:pt x="2713982" y="121991"/>
                  </a:lnTo>
                  <a:lnTo>
                    <a:pt x="2713982" y="62577"/>
                  </a:lnTo>
                  <a:lnTo>
                    <a:pt x="2716010" y="56117"/>
                  </a:lnTo>
                  <a:lnTo>
                    <a:pt x="2723745" y="48390"/>
                  </a:lnTo>
                  <a:lnTo>
                    <a:pt x="2711700" y="48390"/>
                  </a:lnTo>
                  <a:lnTo>
                    <a:pt x="2710876" y="45984"/>
                  </a:lnTo>
                  <a:close/>
                </a:path>
                <a:path w="2830195" h="157480">
                  <a:moveTo>
                    <a:pt x="2763323" y="45984"/>
                  </a:moveTo>
                  <a:lnTo>
                    <a:pt x="2738705" y="45984"/>
                  </a:lnTo>
                  <a:lnTo>
                    <a:pt x="2741621" y="46743"/>
                  </a:lnTo>
                  <a:lnTo>
                    <a:pt x="2744157" y="48263"/>
                  </a:lnTo>
                  <a:lnTo>
                    <a:pt x="2750750" y="61438"/>
                  </a:lnTo>
                  <a:lnTo>
                    <a:pt x="2750750" y="121991"/>
                  </a:lnTo>
                  <a:lnTo>
                    <a:pt x="2765329" y="121991"/>
                  </a:lnTo>
                  <a:lnTo>
                    <a:pt x="2765329" y="52444"/>
                  </a:lnTo>
                  <a:lnTo>
                    <a:pt x="2763323" y="45984"/>
                  </a:lnTo>
                  <a:close/>
                </a:path>
                <a:path w="2830195" h="157480">
                  <a:moveTo>
                    <a:pt x="2747199" y="33188"/>
                  </a:moveTo>
                  <a:lnTo>
                    <a:pt x="2738578" y="33188"/>
                  </a:lnTo>
                  <a:lnTo>
                    <a:pt x="2730688" y="34139"/>
                  </a:lnTo>
                  <a:lnTo>
                    <a:pt x="2723570" y="36989"/>
                  </a:lnTo>
                  <a:lnTo>
                    <a:pt x="2717237" y="41739"/>
                  </a:lnTo>
                  <a:lnTo>
                    <a:pt x="2711700" y="48390"/>
                  </a:lnTo>
                  <a:lnTo>
                    <a:pt x="2723745" y="48390"/>
                  </a:lnTo>
                  <a:lnTo>
                    <a:pt x="2724125" y="48011"/>
                  </a:lnTo>
                  <a:lnTo>
                    <a:pt x="2729196" y="45984"/>
                  </a:lnTo>
                  <a:lnTo>
                    <a:pt x="2763323" y="45984"/>
                  </a:lnTo>
                  <a:lnTo>
                    <a:pt x="2763047" y="45096"/>
                  </a:lnTo>
                  <a:lnTo>
                    <a:pt x="2753793" y="35595"/>
                  </a:lnTo>
                  <a:lnTo>
                    <a:pt x="2747199" y="33188"/>
                  </a:lnTo>
                  <a:close/>
                </a:path>
                <a:path w="2830195" h="157480">
                  <a:moveTo>
                    <a:pt x="2693570" y="33188"/>
                  </a:moveTo>
                  <a:lnTo>
                    <a:pt x="2681399" y="33188"/>
                  </a:lnTo>
                  <a:lnTo>
                    <a:pt x="2676201" y="34456"/>
                  </a:lnTo>
                  <a:lnTo>
                    <a:pt x="2671636" y="37115"/>
                  </a:lnTo>
                  <a:lnTo>
                    <a:pt x="2667072" y="39649"/>
                  </a:lnTo>
                  <a:lnTo>
                    <a:pt x="2663522" y="43069"/>
                  </a:lnTo>
                  <a:lnTo>
                    <a:pt x="2660733" y="47377"/>
                  </a:lnTo>
                  <a:lnTo>
                    <a:pt x="2675251" y="47377"/>
                  </a:lnTo>
                  <a:lnTo>
                    <a:pt x="2675821" y="46997"/>
                  </a:lnTo>
                  <a:lnTo>
                    <a:pt x="2679750" y="45984"/>
                  </a:lnTo>
                  <a:lnTo>
                    <a:pt x="2710876" y="45984"/>
                  </a:lnTo>
                  <a:lnTo>
                    <a:pt x="2710053" y="43576"/>
                  </a:lnTo>
                  <a:lnTo>
                    <a:pt x="2707135" y="39903"/>
                  </a:lnTo>
                  <a:lnTo>
                    <a:pt x="2702952" y="37242"/>
                  </a:lnTo>
                  <a:lnTo>
                    <a:pt x="2698896" y="34582"/>
                  </a:lnTo>
                  <a:lnTo>
                    <a:pt x="2693570" y="33188"/>
                  </a:lnTo>
                  <a:close/>
                </a:path>
                <a:path w="2830195" h="157480">
                  <a:moveTo>
                    <a:pt x="2801082" y="0"/>
                  </a:moveTo>
                  <a:lnTo>
                    <a:pt x="2790559" y="0"/>
                  </a:lnTo>
                  <a:lnTo>
                    <a:pt x="2795097" y="8008"/>
                  </a:lnTo>
                  <a:lnTo>
                    <a:pt x="2798816" y="14757"/>
                  </a:lnTo>
                  <a:lnTo>
                    <a:pt x="2813050" y="55739"/>
                  </a:lnTo>
                  <a:lnTo>
                    <a:pt x="2815028" y="78666"/>
                  </a:lnTo>
                  <a:lnTo>
                    <a:pt x="2813487" y="98333"/>
                  </a:lnTo>
                  <a:lnTo>
                    <a:pt x="2808879" y="118000"/>
                  </a:lnTo>
                  <a:lnTo>
                    <a:pt x="2801229" y="137666"/>
                  </a:lnTo>
                  <a:lnTo>
                    <a:pt x="2790559" y="157333"/>
                  </a:lnTo>
                  <a:lnTo>
                    <a:pt x="2801082" y="157333"/>
                  </a:lnTo>
                  <a:lnTo>
                    <a:pt x="2821621" y="121230"/>
                  </a:lnTo>
                  <a:lnTo>
                    <a:pt x="2830116" y="78540"/>
                  </a:lnTo>
                  <a:lnTo>
                    <a:pt x="2829733" y="68944"/>
                  </a:lnTo>
                  <a:lnTo>
                    <a:pt x="2819696" y="30960"/>
                  </a:lnTo>
                  <a:lnTo>
                    <a:pt x="2808285" y="10335"/>
                  </a:lnTo>
                  <a:lnTo>
                    <a:pt x="2801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79281" y="2683630"/>
              <a:ext cx="230821" cy="118064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8708360" y="2864274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43" y="0"/>
                  </a:moveTo>
                  <a:lnTo>
                    <a:pt x="0" y="0"/>
                  </a:lnTo>
                  <a:lnTo>
                    <a:pt x="0" y="47504"/>
                  </a:lnTo>
                  <a:lnTo>
                    <a:pt x="47543" y="47504"/>
                  </a:lnTo>
                  <a:lnTo>
                    <a:pt x="47543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511085" y="2888089"/>
              <a:ext cx="885190" cy="0"/>
            </a:xfrm>
            <a:custGeom>
              <a:avLst/>
              <a:gdLst/>
              <a:ahLst/>
              <a:cxnLst/>
              <a:rect l="l" t="t" r="r" b="b"/>
              <a:pathLst>
                <a:path w="885190" h="0">
                  <a:moveTo>
                    <a:pt x="221109" y="0"/>
                  </a:moveTo>
                  <a:lnTo>
                    <a:pt x="884565" y="0"/>
                  </a:lnTo>
                </a:path>
                <a:path w="885190" h="0">
                  <a:moveTo>
                    <a:pt x="0" y="0"/>
                  </a:moveTo>
                  <a:lnTo>
                    <a:pt x="221109" y="0"/>
                  </a:lnTo>
                </a:path>
              </a:pathLst>
            </a:custGeom>
            <a:ln w="1900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0059108" y="3992849"/>
              <a:ext cx="221615" cy="220979"/>
            </a:xfrm>
            <a:custGeom>
              <a:avLst/>
              <a:gdLst/>
              <a:ahLst/>
              <a:cxnLst/>
              <a:rect l="l" t="t" r="r" b="b"/>
              <a:pathLst>
                <a:path w="221615" h="220979">
                  <a:moveTo>
                    <a:pt x="110554" y="110488"/>
                  </a:moveTo>
                  <a:lnTo>
                    <a:pt x="110554" y="0"/>
                  </a:lnTo>
                </a:path>
                <a:path w="221615" h="220979">
                  <a:moveTo>
                    <a:pt x="0" y="220977"/>
                  </a:moveTo>
                  <a:lnTo>
                    <a:pt x="110554" y="110488"/>
                  </a:lnTo>
                </a:path>
                <a:path w="221615" h="220979">
                  <a:moveTo>
                    <a:pt x="110554" y="110488"/>
                  </a:moveTo>
                  <a:lnTo>
                    <a:pt x="221109" y="110488"/>
                  </a:lnTo>
                </a:path>
              </a:pathLst>
            </a:custGeom>
            <a:ln w="1900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035273" y="419007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43" y="0"/>
                  </a:moveTo>
                  <a:lnTo>
                    <a:pt x="0" y="0"/>
                  </a:lnTo>
                  <a:lnTo>
                    <a:pt x="0" y="47504"/>
                  </a:lnTo>
                  <a:lnTo>
                    <a:pt x="47543" y="47504"/>
                  </a:lnTo>
                  <a:lnTo>
                    <a:pt x="47543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832992" y="3109015"/>
              <a:ext cx="221615" cy="442595"/>
            </a:xfrm>
            <a:custGeom>
              <a:avLst/>
              <a:gdLst/>
              <a:ahLst/>
              <a:cxnLst/>
              <a:rect l="l" t="t" r="r" b="b"/>
              <a:pathLst>
                <a:path w="221615" h="442595">
                  <a:moveTo>
                    <a:pt x="0" y="220926"/>
                  </a:moveTo>
                  <a:lnTo>
                    <a:pt x="0" y="0"/>
                  </a:lnTo>
                </a:path>
                <a:path w="221615" h="442595">
                  <a:moveTo>
                    <a:pt x="0" y="220926"/>
                  </a:moveTo>
                  <a:lnTo>
                    <a:pt x="221236" y="220926"/>
                  </a:lnTo>
                </a:path>
                <a:path w="221615" h="442595">
                  <a:moveTo>
                    <a:pt x="0" y="0"/>
                  </a:moveTo>
                  <a:lnTo>
                    <a:pt x="221236" y="0"/>
                  </a:lnTo>
                </a:path>
                <a:path w="221615" h="442595">
                  <a:moveTo>
                    <a:pt x="110681" y="441980"/>
                  </a:moveTo>
                  <a:lnTo>
                    <a:pt x="110681" y="220926"/>
                  </a:lnTo>
                </a:path>
                <a:path w="221615" h="442595">
                  <a:moveTo>
                    <a:pt x="221236" y="220926"/>
                  </a:moveTo>
                  <a:lnTo>
                    <a:pt x="221236" y="0"/>
                  </a:lnTo>
                </a:path>
              </a:pathLst>
            </a:custGeom>
            <a:ln w="1900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817157" y="2959789"/>
              <a:ext cx="266065" cy="123825"/>
            </a:xfrm>
            <a:custGeom>
              <a:avLst/>
              <a:gdLst/>
              <a:ahLst/>
              <a:cxnLst/>
              <a:rect l="l" t="t" r="r" b="b"/>
              <a:pathLst>
                <a:path w="266065" h="123825">
                  <a:moveTo>
                    <a:pt x="57039" y="0"/>
                  </a:moveTo>
                  <a:lnTo>
                    <a:pt x="15961" y="16847"/>
                  </a:lnTo>
                  <a:lnTo>
                    <a:pt x="85" y="61818"/>
                  </a:lnTo>
                  <a:lnTo>
                    <a:pt x="0" y="63465"/>
                  </a:lnTo>
                  <a:lnTo>
                    <a:pt x="413" y="70980"/>
                  </a:lnTo>
                  <a:lnTo>
                    <a:pt x="20685" y="110706"/>
                  </a:lnTo>
                  <a:lnTo>
                    <a:pt x="56912" y="123257"/>
                  </a:lnTo>
                  <a:lnTo>
                    <a:pt x="64569" y="122804"/>
                  </a:lnTo>
                  <a:lnTo>
                    <a:pt x="94411" y="109829"/>
                  </a:lnTo>
                  <a:lnTo>
                    <a:pt x="56912" y="109829"/>
                  </a:lnTo>
                  <a:lnTo>
                    <a:pt x="48518" y="109045"/>
                  </a:lnTo>
                  <a:lnTo>
                    <a:pt x="19146" y="82720"/>
                  </a:lnTo>
                  <a:lnTo>
                    <a:pt x="16215" y="63465"/>
                  </a:lnTo>
                  <a:lnTo>
                    <a:pt x="16973" y="51019"/>
                  </a:lnTo>
                  <a:lnTo>
                    <a:pt x="41570" y="16467"/>
                  </a:lnTo>
                  <a:lnTo>
                    <a:pt x="57165" y="13553"/>
                  </a:lnTo>
                  <a:lnTo>
                    <a:pt x="94443" y="13553"/>
                  </a:lnTo>
                  <a:lnTo>
                    <a:pt x="93031" y="12223"/>
                  </a:lnTo>
                  <a:lnTo>
                    <a:pt x="86832" y="7853"/>
                  </a:lnTo>
                  <a:lnTo>
                    <a:pt x="79984" y="4435"/>
                  </a:lnTo>
                  <a:lnTo>
                    <a:pt x="72744" y="1978"/>
                  </a:lnTo>
                  <a:lnTo>
                    <a:pt x="65099" y="496"/>
                  </a:lnTo>
                  <a:lnTo>
                    <a:pt x="57039" y="0"/>
                  </a:lnTo>
                  <a:close/>
                </a:path>
                <a:path w="266065" h="123825">
                  <a:moveTo>
                    <a:pt x="94443" y="13553"/>
                  </a:moveTo>
                  <a:lnTo>
                    <a:pt x="65026" y="13553"/>
                  </a:lnTo>
                  <a:lnTo>
                    <a:pt x="72125" y="15580"/>
                  </a:lnTo>
                  <a:lnTo>
                    <a:pt x="84677" y="23561"/>
                  </a:lnTo>
                  <a:lnTo>
                    <a:pt x="97736" y="61818"/>
                  </a:lnTo>
                  <a:lnTo>
                    <a:pt x="97003" y="72651"/>
                  </a:lnTo>
                  <a:lnTo>
                    <a:pt x="73072" y="106710"/>
                  </a:lnTo>
                  <a:lnTo>
                    <a:pt x="56912" y="109829"/>
                  </a:lnTo>
                  <a:lnTo>
                    <a:pt x="94411" y="109829"/>
                  </a:lnTo>
                  <a:lnTo>
                    <a:pt x="113511" y="70680"/>
                  </a:lnTo>
                  <a:lnTo>
                    <a:pt x="113964" y="61818"/>
                  </a:lnTo>
                  <a:lnTo>
                    <a:pt x="113534" y="53125"/>
                  </a:lnTo>
                  <a:lnTo>
                    <a:pt x="98481" y="17354"/>
                  </a:lnTo>
                  <a:lnTo>
                    <a:pt x="94443" y="13553"/>
                  </a:lnTo>
                  <a:close/>
                </a:path>
                <a:path w="266065" h="123825">
                  <a:moveTo>
                    <a:pt x="150605" y="34963"/>
                  </a:moveTo>
                  <a:lnTo>
                    <a:pt x="136024" y="34963"/>
                  </a:lnTo>
                  <a:lnTo>
                    <a:pt x="136081" y="95641"/>
                  </a:lnTo>
                  <a:lnTo>
                    <a:pt x="151239" y="120216"/>
                  </a:lnTo>
                  <a:lnTo>
                    <a:pt x="155676" y="122243"/>
                  </a:lnTo>
                  <a:lnTo>
                    <a:pt x="160366" y="123130"/>
                  </a:lnTo>
                  <a:lnTo>
                    <a:pt x="165564" y="123130"/>
                  </a:lnTo>
                  <a:lnTo>
                    <a:pt x="173766" y="122225"/>
                  </a:lnTo>
                  <a:lnTo>
                    <a:pt x="181064" y="119504"/>
                  </a:lnTo>
                  <a:lnTo>
                    <a:pt x="187459" y="114953"/>
                  </a:lnTo>
                  <a:lnTo>
                    <a:pt x="191208" y="110589"/>
                  </a:lnTo>
                  <a:lnTo>
                    <a:pt x="164043" y="110589"/>
                  </a:lnTo>
                  <a:lnTo>
                    <a:pt x="160366" y="109449"/>
                  </a:lnTo>
                  <a:lnTo>
                    <a:pt x="150605" y="90448"/>
                  </a:lnTo>
                  <a:lnTo>
                    <a:pt x="150605" y="34963"/>
                  </a:lnTo>
                  <a:close/>
                </a:path>
                <a:path w="266065" h="123825">
                  <a:moveTo>
                    <a:pt x="206009" y="108562"/>
                  </a:moveTo>
                  <a:lnTo>
                    <a:pt x="192949" y="108562"/>
                  </a:lnTo>
                  <a:lnTo>
                    <a:pt x="192949" y="121230"/>
                  </a:lnTo>
                  <a:lnTo>
                    <a:pt x="206009" y="121230"/>
                  </a:lnTo>
                  <a:lnTo>
                    <a:pt x="206009" y="108562"/>
                  </a:lnTo>
                  <a:close/>
                </a:path>
                <a:path w="266065" h="123825">
                  <a:moveTo>
                    <a:pt x="206009" y="34963"/>
                  </a:moveTo>
                  <a:lnTo>
                    <a:pt x="191302" y="34963"/>
                  </a:lnTo>
                  <a:lnTo>
                    <a:pt x="191302" y="88546"/>
                  </a:lnTo>
                  <a:lnTo>
                    <a:pt x="190541" y="94120"/>
                  </a:lnTo>
                  <a:lnTo>
                    <a:pt x="188913" y="98301"/>
                  </a:lnTo>
                  <a:lnTo>
                    <a:pt x="187371" y="101975"/>
                  </a:lnTo>
                  <a:lnTo>
                    <a:pt x="184583" y="105016"/>
                  </a:lnTo>
                  <a:lnTo>
                    <a:pt x="180779" y="107168"/>
                  </a:lnTo>
                  <a:lnTo>
                    <a:pt x="176975" y="109449"/>
                  </a:lnTo>
                  <a:lnTo>
                    <a:pt x="172792" y="110589"/>
                  </a:lnTo>
                  <a:lnTo>
                    <a:pt x="191208" y="110589"/>
                  </a:lnTo>
                  <a:lnTo>
                    <a:pt x="192949" y="108562"/>
                  </a:lnTo>
                  <a:lnTo>
                    <a:pt x="206009" y="108562"/>
                  </a:lnTo>
                  <a:lnTo>
                    <a:pt x="206009" y="34963"/>
                  </a:lnTo>
                  <a:close/>
                </a:path>
                <a:path w="266065" h="123825">
                  <a:moveTo>
                    <a:pt x="248861" y="46363"/>
                  </a:moveTo>
                  <a:lnTo>
                    <a:pt x="234408" y="46363"/>
                  </a:lnTo>
                  <a:lnTo>
                    <a:pt x="234521" y="106028"/>
                  </a:lnTo>
                  <a:lnTo>
                    <a:pt x="234915" y="110463"/>
                  </a:lnTo>
                  <a:lnTo>
                    <a:pt x="236183" y="113249"/>
                  </a:lnTo>
                  <a:lnTo>
                    <a:pt x="237324" y="115910"/>
                  </a:lnTo>
                  <a:lnTo>
                    <a:pt x="239353" y="118190"/>
                  </a:lnTo>
                  <a:lnTo>
                    <a:pt x="242395" y="119837"/>
                  </a:lnTo>
                  <a:lnTo>
                    <a:pt x="245311" y="121484"/>
                  </a:lnTo>
                  <a:lnTo>
                    <a:pt x="249368" y="122370"/>
                  </a:lnTo>
                  <a:lnTo>
                    <a:pt x="257990" y="122370"/>
                  </a:lnTo>
                  <a:lnTo>
                    <a:pt x="261666" y="121991"/>
                  </a:lnTo>
                  <a:lnTo>
                    <a:pt x="265723" y="121103"/>
                  </a:lnTo>
                  <a:lnTo>
                    <a:pt x="263774" y="108689"/>
                  </a:lnTo>
                  <a:lnTo>
                    <a:pt x="255074" y="108689"/>
                  </a:lnTo>
                  <a:lnTo>
                    <a:pt x="253425" y="108309"/>
                  </a:lnTo>
                  <a:lnTo>
                    <a:pt x="252158" y="107675"/>
                  </a:lnTo>
                  <a:lnTo>
                    <a:pt x="251016" y="106916"/>
                  </a:lnTo>
                  <a:lnTo>
                    <a:pt x="250256" y="106028"/>
                  </a:lnTo>
                  <a:lnTo>
                    <a:pt x="249749" y="104762"/>
                  </a:lnTo>
                  <a:lnTo>
                    <a:pt x="249242" y="103621"/>
                  </a:lnTo>
                  <a:lnTo>
                    <a:pt x="248861" y="100962"/>
                  </a:lnTo>
                  <a:lnTo>
                    <a:pt x="248861" y="46363"/>
                  </a:lnTo>
                  <a:close/>
                </a:path>
                <a:path w="266065" h="123825">
                  <a:moveTo>
                    <a:pt x="263695" y="108182"/>
                  </a:moveTo>
                  <a:lnTo>
                    <a:pt x="261033" y="108562"/>
                  </a:lnTo>
                  <a:lnTo>
                    <a:pt x="258878" y="108689"/>
                  </a:lnTo>
                  <a:lnTo>
                    <a:pt x="263774" y="108689"/>
                  </a:lnTo>
                  <a:lnTo>
                    <a:pt x="263695" y="108182"/>
                  </a:lnTo>
                  <a:close/>
                </a:path>
                <a:path w="266065" h="123825">
                  <a:moveTo>
                    <a:pt x="263695" y="34963"/>
                  </a:moveTo>
                  <a:lnTo>
                    <a:pt x="223631" y="34963"/>
                  </a:lnTo>
                  <a:lnTo>
                    <a:pt x="223631" y="46363"/>
                  </a:lnTo>
                  <a:lnTo>
                    <a:pt x="263695" y="46363"/>
                  </a:lnTo>
                  <a:lnTo>
                    <a:pt x="263695" y="34963"/>
                  </a:lnTo>
                  <a:close/>
                </a:path>
                <a:path w="266065" h="123825">
                  <a:moveTo>
                    <a:pt x="248861" y="4813"/>
                  </a:moveTo>
                  <a:lnTo>
                    <a:pt x="234408" y="13553"/>
                  </a:lnTo>
                  <a:lnTo>
                    <a:pt x="234408" y="34963"/>
                  </a:lnTo>
                  <a:lnTo>
                    <a:pt x="248861" y="34963"/>
                  </a:lnTo>
                  <a:lnTo>
                    <a:pt x="248861" y="4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919838" y="352718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43" y="0"/>
                  </a:moveTo>
                  <a:lnTo>
                    <a:pt x="0" y="0"/>
                  </a:lnTo>
                  <a:lnTo>
                    <a:pt x="0" y="47504"/>
                  </a:lnTo>
                  <a:lnTo>
                    <a:pt x="47543" y="47504"/>
                  </a:lnTo>
                  <a:lnTo>
                    <a:pt x="47543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0722437" y="3992849"/>
              <a:ext cx="442595" cy="883919"/>
            </a:xfrm>
            <a:custGeom>
              <a:avLst/>
              <a:gdLst/>
              <a:ahLst/>
              <a:cxnLst/>
              <a:rect l="l" t="t" r="r" b="b"/>
              <a:pathLst>
                <a:path w="442595" h="883920">
                  <a:moveTo>
                    <a:pt x="221236" y="662894"/>
                  </a:moveTo>
                  <a:lnTo>
                    <a:pt x="221236" y="883846"/>
                  </a:lnTo>
                </a:path>
                <a:path w="442595" h="883920">
                  <a:moveTo>
                    <a:pt x="0" y="883846"/>
                  </a:moveTo>
                  <a:lnTo>
                    <a:pt x="442346" y="883846"/>
                  </a:lnTo>
                </a:path>
                <a:path w="442595" h="883920">
                  <a:moveTo>
                    <a:pt x="221236" y="165733"/>
                  </a:moveTo>
                  <a:lnTo>
                    <a:pt x="221236" y="0"/>
                  </a:lnTo>
                </a:path>
                <a:path w="442595" h="883920">
                  <a:moveTo>
                    <a:pt x="154802" y="165733"/>
                  </a:moveTo>
                  <a:lnTo>
                    <a:pt x="287544" y="165733"/>
                  </a:lnTo>
                </a:path>
                <a:path w="442595" h="883920">
                  <a:moveTo>
                    <a:pt x="154802" y="497173"/>
                  </a:moveTo>
                  <a:lnTo>
                    <a:pt x="154802" y="165733"/>
                  </a:lnTo>
                </a:path>
                <a:path w="442595" h="883920">
                  <a:moveTo>
                    <a:pt x="287544" y="165733"/>
                  </a:moveTo>
                  <a:lnTo>
                    <a:pt x="287544" y="497173"/>
                  </a:lnTo>
                </a:path>
                <a:path w="442595" h="883920">
                  <a:moveTo>
                    <a:pt x="287544" y="497173"/>
                  </a:moveTo>
                  <a:lnTo>
                    <a:pt x="154802" y="497173"/>
                  </a:lnTo>
                </a:path>
                <a:path w="442595" h="883920">
                  <a:moveTo>
                    <a:pt x="221236" y="497173"/>
                  </a:moveTo>
                  <a:lnTo>
                    <a:pt x="221236" y="662894"/>
                  </a:lnTo>
                </a:path>
              </a:pathLst>
            </a:custGeom>
            <a:ln w="1900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333846" y="4431409"/>
              <a:ext cx="479425" cy="121920"/>
            </a:xfrm>
            <a:custGeom>
              <a:avLst/>
              <a:gdLst/>
              <a:ahLst/>
              <a:cxnLst/>
              <a:rect l="l" t="t" r="r" b="b"/>
              <a:pathLst>
                <a:path w="479425" h="121920">
                  <a:moveTo>
                    <a:pt x="63646" y="0"/>
                  </a:moveTo>
                  <a:lnTo>
                    <a:pt x="0" y="0"/>
                  </a:lnTo>
                  <a:lnTo>
                    <a:pt x="0" y="119444"/>
                  </a:lnTo>
                  <a:lnTo>
                    <a:pt x="15848" y="119444"/>
                  </a:lnTo>
                  <a:lnTo>
                    <a:pt x="15848" y="66404"/>
                  </a:lnTo>
                  <a:lnTo>
                    <a:pt x="64579" y="66404"/>
                  </a:lnTo>
                  <a:lnTo>
                    <a:pt x="61870" y="65100"/>
                  </a:lnTo>
                  <a:lnTo>
                    <a:pt x="69953" y="63523"/>
                  </a:lnTo>
                  <a:lnTo>
                    <a:pt x="76894" y="61149"/>
                  </a:lnTo>
                  <a:lnTo>
                    <a:pt x="82694" y="57979"/>
                  </a:lnTo>
                  <a:lnTo>
                    <a:pt x="87354" y="54015"/>
                  </a:lnTo>
                  <a:lnTo>
                    <a:pt x="88578" y="52710"/>
                  </a:lnTo>
                  <a:lnTo>
                    <a:pt x="15848" y="52710"/>
                  </a:lnTo>
                  <a:lnTo>
                    <a:pt x="15848" y="13199"/>
                  </a:lnTo>
                  <a:lnTo>
                    <a:pt x="89812" y="13199"/>
                  </a:lnTo>
                  <a:lnTo>
                    <a:pt x="87354" y="9146"/>
                  </a:lnTo>
                  <a:lnTo>
                    <a:pt x="82917" y="5358"/>
                  </a:lnTo>
                  <a:lnTo>
                    <a:pt x="71760" y="1076"/>
                  </a:lnTo>
                  <a:lnTo>
                    <a:pt x="63646" y="0"/>
                  </a:lnTo>
                  <a:close/>
                </a:path>
                <a:path w="479425" h="121920">
                  <a:moveTo>
                    <a:pt x="64579" y="66404"/>
                  </a:moveTo>
                  <a:lnTo>
                    <a:pt x="38289" y="66404"/>
                  </a:lnTo>
                  <a:lnTo>
                    <a:pt x="41205" y="66594"/>
                  </a:lnTo>
                  <a:lnTo>
                    <a:pt x="42979" y="66974"/>
                  </a:lnTo>
                  <a:lnTo>
                    <a:pt x="58193" y="78135"/>
                  </a:lnTo>
                  <a:lnTo>
                    <a:pt x="61236" y="81935"/>
                  </a:lnTo>
                  <a:lnTo>
                    <a:pt x="65040" y="87420"/>
                  </a:lnTo>
                  <a:lnTo>
                    <a:pt x="85451" y="119444"/>
                  </a:lnTo>
                  <a:lnTo>
                    <a:pt x="105356" y="119444"/>
                  </a:lnTo>
                  <a:lnTo>
                    <a:pt x="84564" y="86939"/>
                  </a:lnTo>
                  <a:lnTo>
                    <a:pt x="66053" y="67114"/>
                  </a:lnTo>
                  <a:lnTo>
                    <a:pt x="64579" y="66404"/>
                  </a:lnTo>
                  <a:close/>
                </a:path>
                <a:path w="479425" h="121920">
                  <a:moveTo>
                    <a:pt x="89812" y="13199"/>
                  </a:moveTo>
                  <a:lnTo>
                    <a:pt x="62504" y="13199"/>
                  </a:lnTo>
                  <a:lnTo>
                    <a:pt x="68969" y="15024"/>
                  </a:lnTo>
                  <a:lnTo>
                    <a:pt x="73154" y="18658"/>
                  </a:lnTo>
                  <a:lnTo>
                    <a:pt x="77210" y="22294"/>
                  </a:lnTo>
                  <a:lnTo>
                    <a:pt x="79240" y="26944"/>
                  </a:lnTo>
                  <a:lnTo>
                    <a:pt x="79240" y="36445"/>
                  </a:lnTo>
                  <a:lnTo>
                    <a:pt x="57053" y="52710"/>
                  </a:lnTo>
                  <a:lnTo>
                    <a:pt x="88578" y="52710"/>
                  </a:lnTo>
                  <a:lnTo>
                    <a:pt x="92805" y="48200"/>
                  </a:lnTo>
                  <a:lnTo>
                    <a:pt x="95595" y="41069"/>
                  </a:lnTo>
                  <a:lnTo>
                    <a:pt x="95595" y="26019"/>
                  </a:lnTo>
                  <a:lnTo>
                    <a:pt x="93946" y="20015"/>
                  </a:lnTo>
                  <a:lnTo>
                    <a:pt x="89812" y="13199"/>
                  </a:lnTo>
                  <a:close/>
                </a:path>
                <a:path w="479425" h="121920">
                  <a:moveTo>
                    <a:pt x="139081" y="0"/>
                  </a:moveTo>
                  <a:lnTo>
                    <a:pt x="123360" y="0"/>
                  </a:lnTo>
                  <a:lnTo>
                    <a:pt x="123360" y="119444"/>
                  </a:lnTo>
                  <a:lnTo>
                    <a:pt x="198036" y="119444"/>
                  </a:lnTo>
                  <a:lnTo>
                    <a:pt x="198036" y="105345"/>
                  </a:lnTo>
                  <a:lnTo>
                    <a:pt x="139081" y="105345"/>
                  </a:lnTo>
                  <a:lnTo>
                    <a:pt x="139081" y="0"/>
                  </a:lnTo>
                  <a:close/>
                </a:path>
                <a:path w="479425" h="121920">
                  <a:moveTo>
                    <a:pt x="252933" y="30960"/>
                  </a:moveTo>
                  <a:lnTo>
                    <a:pt x="215579" y="55262"/>
                  </a:lnTo>
                  <a:lnTo>
                    <a:pt x="212236" y="76183"/>
                  </a:lnTo>
                  <a:lnTo>
                    <a:pt x="212947" y="86497"/>
                  </a:lnTo>
                  <a:lnTo>
                    <a:pt x="236466" y="118486"/>
                  </a:lnTo>
                  <a:lnTo>
                    <a:pt x="252933" y="121395"/>
                  </a:lnTo>
                  <a:lnTo>
                    <a:pt x="260413" y="121395"/>
                  </a:lnTo>
                  <a:lnTo>
                    <a:pt x="267385" y="119635"/>
                  </a:lnTo>
                  <a:lnTo>
                    <a:pt x="280191" y="112579"/>
                  </a:lnTo>
                  <a:lnTo>
                    <a:pt x="283337" y="109335"/>
                  </a:lnTo>
                  <a:lnTo>
                    <a:pt x="245579" y="109335"/>
                  </a:lnTo>
                  <a:lnTo>
                    <a:pt x="239482" y="106574"/>
                  </a:lnTo>
                  <a:lnTo>
                    <a:pt x="227322" y="76183"/>
                  </a:lnTo>
                  <a:lnTo>
                    <a:pt x="227776" y="68395"/>
                  </a:lnTo>
                  <a:lnTo>
                    <a:pt x="245579" y="43096"/>
                  </a:lnTo>
                  <a:lnTo>
                    <a:pt x="282433" y="43096"/>
                  </a:lnTo>
                  <a:lnTo>
                    <a:pt x="282092" y="42651"/>
                  </a:lnTo>
                  <a:lnTo>
                    <a:pt x="275985" y="37538"/>
                  </a:lnTo>
                  <a:lnTo>
                    <a:pt x="269082" y="33884"/>
                  </a:lnTo>
                  <a:lnTo>
                    <a:pt x="261393" y="31691"/>
                  </a:lnTo>
                  <a:lnTo>
                    <a:pt x="252933" y="30960"/>
                  </a:lnTo>
                  <a:close/>
                </a:path>
                <a:path w="479425" h="121920">
                  <a:moveTo>
                    <a:pt x="282433" y="43096"/>
                  </a:moveTo>
                  <a:lnTo>
                    <a:pt x="260159" y="43096"/>
                  </a:lnTo>
                  <a:lnTo>
                    <a:pt x="266118" y="45857"/>
                  </a:lnTo>
                  <a:lnTo>
                    <a:pt x="271062" y="51367"/>
                  </a:lnTo>
                  <a:lnTo>
                    <a:pt x="275880" y="56878"/>
                  </a:lnTo>
                  <a:lnTo>
                    <a:pt x="278277" y="64943"/>
                  </a:lnTo>
                  <a:lnTo>
                    <a:pt x="278262" y="76183"/>
                  </a:lnTo>
                  <a:lnTo>
                    <a:pt x="260159" y="109335"/>
                  </a:lnTo>
                  <a:lnTo>
                    <a:pt x="283337" y="109335"/>
                  </a:lnTo>
                  <a:lnTo>
                    <a:pt x="293376" y="74955"/>
                  </a:lnTo>
                  <a:lnTo>
                    <a:pt x="292665" y="65204"/>
                  </a:lnTo>
                  <a:lnTo>
                    <a:pt x="290539" y="56570"/>
                  </a:lnTo>
                  <a:lnTo>
                    <a:pt x="287011" y="49053"/>
                  </a:lnTo>
                  <a:lnTo>
                    <a:pt x="282433" y="43096"/>
                  </a:lnTo>
                  <a:close/>
                </a:path>
                <a:path w="479425" h="121920">
                  <a:moveTo>
                    <a:pt x="380501" y="43096"/>
                  </a:moveTo>
                  <a:lnTo>
                    <a:pt x="355246" y="43096"/>
                  </a:lnTo>
                  <a:lnTo>
                    <a:pt x="360824" y="44754"/>
                  </a:lnTo>
                  <a:lnTo>
                    <a:pt x="367417" y="50519"/>
                  </a:lnTo>
                  <a:lnTo>
                    <a:pt x="368813" y="54724"/>
                  </a:lnTo>
                  <a:lnTo>
                    <a:pt x="368686" y="64529"/>
                  </a:lnTo>
                  <a:lnTo>
                    <a:pt x="363907" y="65943"/>
                  </a:lnTo>
                  <a:lnTo>
                    <a:pt x="357940" y="67256"/>
                  </a:lnTo>
                  <a:lnTo>
                    <a:pt x="350785" y="68470"/>
                  </a:lnTo>
                  <a:lnTo>
                    <a:pt x="342441" y="69584"/>
                  </a:lnTo>
                  <a:lnTo>
                    <a:pt x="336736" y="70280"/>
                  </a:lnTo>
                  <a:lnTo>
                    <a:pt x="332299" y="71015"/>
                  </a:lnTo>
                  <a:lnTo>
                    <a:pt x="308463" y="92398"/>
                  </a:lnTo>
                  <a:lnTo>
                    <a:pt x="308463" y="103850"/>
                  </a:lnTo>
                  <a:lnTo>
                    <a:pt x="310998" y="109791"/>
                  </a:lnTo>
                  <a:lnTo>
                    <a:pt x="321142" y="119077"/>
                  </a:lnTo>
                  <a:lnTo>
                    <a:pt x="328495" y="121395"/>
                  </a:lnTo>
                  <a:lnTo>
                    <a:pt x="343835" y="121395"/>
                  </a:lnTo>
                  <a:lnTo>
                    <a:pt x="349161" y="120445"/>
                  </a:lnTo>
                  <a:lnTo>
                    <a:pt x="359177" y="116644"/>
                  </a:lnTo>
                  <a:lnTo>
                    <a:pt x="364501" y="113389"/>
                  </a:lnTo>
                  <a:lnTo>
                    <a:pt x="368608" y="109905"/>
                  </a:lnTo>
                  <a:lnTo>
                    <a:pt x="335848" y="109905"/>
                  </a:lnTo>
                  <a:lnTo>
                    <a:pt x="331538" y="108614"/>
                  </a:lnTo>
                  <a:lnTo>
                    <a:pt x="328495" y="106004"/>
                  </a:lnTo>
                  <a:lnTo>
                    <a:pt x="325579" y="103394"/>
                  </a:lnTo>
                  <a:lnTo>
                    <a:pt x="324159" y="100354"/>
                  </a:lnTo>
                  <a:lnTo>
                    <a:pt x="324058" y="93665"/>
                  </a:lnTo>
                  <a:lnTo>
                    <a:pt x="324692" y="91347"/>
                  </a:lnTo>
                  <a:lnTo>
                    <a:pt x="355373" y="80035"/>
                  </a:lnTo>
                  <a:lnTo>
                    <a:pt x="363360" y="78185"/>
                  </a:lnTo>
                  <a:lnTo>
                    <a:pt x="368686" y="76019"/>
                  </a:lnTo>
                  <a:lnTo>
                    <a:pt x="383519" y="76019"/>
                  </a:lnTo>
                  <a:lnTo>
                    <a:pt x="383519" y="57119"/>
                  </a:lnTo>
                  <a:lnTo>
                    <a:pt x="383265" y="52609"/>
                  </a:lnTo>
                  <a:lnTo>
                    <a:pt x="382758" y="50114"/>
                  </a:lnTo>
                  <a:lnTo>
                    <a:pt x="381871" y="46085"/>
                  </a:lnTo>
                  <a:lnTo>
                    <a:pt x="380501" y="43096"/>
                  </a:lnTo>
                  <a:close/>
                </a:path>
                <a:path w="479425" h="121920">
                  <a:moveTo>
                    <a:pt x="384374" y="108765"/>
                  </a:moveTo>
                  <a:lnTo>
                    <a:pt x="369953" y="108765"/>
                  </a:lnTo>
                  <a:lnTo>
                    <a:pt x="370334" y="112844"/>
                  </a:lnTo>
                  <a:lnTo>
                    <a:pt x="371348" y="116404"/>
                  </a:lnTo>
                  <a:lnTo>
                    <a:pt x="372869" y="119444"/>
                  </a:lnTo>
                  <a:lnTo>
                    <a:pt x="388209" y="119444"/>
                  </a:lnTo>
                  <a:lnTo>
                    <a:pt x="386308" y="116126"/>
                  </a:lnTo>
                  <a:lnTo>
                    <a:pt x="385041" y="112666"/>
                  </a:lnTo>
                  <a:lnTo>
                    <a:pt x="384407" y="109057"/>
                  </a:lnTo>
                  <a:lnTo>
                    <a:pt x="384374" y="108765"/>
                  </a:lnTo>
                  <a:close/>
                </a:path>
                <a:path w="479425" h="121920">
                  <a:moveTo>
                    <a:pt x="383519" y="76019"/>
                  </a:moveTo>
                  <a:lnTo>
                    <a:pt x="368686" y="76019"/>
                  </a:lnTo>
                  <a:lnTo>
                    <a:pt x="368583" y="88522"/>
                  </a:lnTo>
                  <a:lnTo>
                    <a:pt x="367925" y="92740"/>
                  </a:lnTo>
                  <a:lnTo>
                    <a:pt x="366276" y="96060"/>
                  </a:lnTo>
                  <a:lnTo>
                    <a:pt x="364248" y="100354"/>
                  </a:lnTo>
                  <a:lnTo>
                    <a:pt x="360951" y="103736"/>
                  </a:lnTo>
                  <a:lnTo>
                    <a:pt x="356641" y="106206"/>
                  </a:lnTo>
                  <a:lnTo>
                    <a:pt x="352204" y="108676"/>
                  </a:lnTo>
                  <a:lnTo>
                    <a:pt x="347132" y="109905"/>
                  </a:lnTo>
                  <a:lnTo>
                    <a:pt x="368608" y="109905"/>
                  </a:lnTo>
                  <a:lnTo>
                    <a:pt x="369953" y="108765"/>
                  </a:lnTo>
                  <a:lnTo>
                    <a:pt x="384374" y="108765"/>
                  </a:lnTo>
                  <a:lnTo>
                    <a:pt x="384000" y="105409"/>
                  </a:lnTo>
                  <a:lnTo>
                    <a:pt x="383749" y="100354"/>
                  </a:lnTo>
                  <a:lnTo>
                    <a:pt x="383644" y="96060"/>
                  </a:lnTo>
                  <a:lnTo>
                    <a:pt x="383519" y="76019"/>
                  </a:lnTo>
                  <a:close/>
                </a:path>
                <a:path w="479425" h="121920">
                  <a:moveTo>
                    <a:pt x="357402" y="30960"/>
                  </a:moveTo>
                  <a:lnTo>
                    <a:pt x="342568" y="30960"/>
                  </a:lnTo>
                  <a:lnTo>
                    <a:pt x="335975" y="31973"/>
                  </a:lnTo>
                  <a:lnTo>
                    <a:pt x="310998" y="57600"/>
                  </a:lnTo>
                  <a:lnTo>
                    <a:pt x="325325" y="59564"/>
                  </a:lnTo>
                  <a:lnTo>
                    <a:pt x="326847" y="53420"/>
                  </a:lnTo>
                  <a:lnTo>
                    <a:pt x="329256" y="49138"/>
                  </a:lnTo>
                  <a:lnTo>
                    <a:pt x="335848" y="44311"/>
                  </a:lnTo>
                  <a:lnTo>
                    <a:pt x="340920" y="43096"/>
                  </a:lnTo>
                  <a:lnTo>
                    <a:pt x="380501" y="43096"/>
                  </a:lnTo>
                  <a:lnTo>
                    <a:pt x="380318" y="42727"/>
                  </a:lnTo>
                  <a:lnTo>
                    <a:pt x="376039" y="37496"/>
                  </a:lnTo>
                  <a:lnTo>
                    <a:pt x="372615" y="35304"/>
                  </a:lnTo>
                  <a:lnTo>
                    <a:pt x="368052" y="33569"/>
                  </a:lnTo>
                  <a:lnTo>
                    <a:pt x="363360" y="31833"/>
                  </a:lnTo>
                  <a:lnTo>
                    <a:pt x="357402" y="30960"/>
                  </a:lnTo>
                  <a:close/>
                </a:path>
                <a:path w="479425" h="121920">
                  <a:moveTo>
                    <a:pt x="445515" y="30960"/>
                  </a:moveTo>
                  <a:lnTo>
                    <a:pt x="433218" y="30960"/>
                  </a:lnTo>
                  <a:lnTo>
                    <a:pt x="426753" y="32834"/>
                  </a:lnTo>
                  <a:lnTo>
                    <a:pt x="421046" y="36584"/>
                  </a:lnTo>
                  <a:lnTo>
                    <a:pt x="415215" y="40333"/>
                  </a:lnTo>
                  <a:lnTo>
                    <a:pt x="410904" y="45717"/>
                  </a:lnTo>
                  <a:lnTo>
                    <a:pt x="408115" y="52760"/>
                  </a:lnTo>
                  <a:lnTo>
                    <a:pt x="405199" y="59791"/>
                  </a:lnTo>
                  <a:lnTo>
                    <a:pt x="403678" y="67621"/>
                  </a:lnTo>
                  <a:lnTo>
                    <a:pt x="403678" y="85115"/>
                  </a:lnTo>
                  <a:lnTo>
                    <a:pt x="427766" y="119495"/>
                  </a:lnTo>
                  <a:lnTo>
                    <a:pt x="434106" y="121395"/>
                  </a:lnTo>
                  <a:lnTo>
                    <a:pt x="440951" y="121395"/>
                  </a:lnTo>
                  <a:lnTo>
                    <a:pt x="448461" y="120592"/>
                  </a:lnTo>
                  <a:lnTo>
                    <a:pt x="455009" y="118181"/>
                  </a:lnTo>
                  <a:lnTo>
                    <a:pt x="460581" y="114159"/>
                  </a:lnTo>
                  <a:lnTo>
                    <a:pt x="464508" y="109335"/>
                  </a:lnTo>
                  <a:lnTo>
                    <a:pt x="436007" y="109335"/>
                  </a:lnTo>
                  <a:lnTo>
                    <a:pt x="430544" y="106587"/>
                  </a:lnTo>
                  <a:lnTo>
                    <a:pt x="418764" y="76259"/>
                  </a:lnTo>
                  <a:lnTo>
                    <a:pt x="419188" y="68238"/>
                  </a:lnTo>
                  <a:lnTo>
                    <a:pt x="435246" y="43096"/>
                  </a:lnTo>
                  <a:lnTo>
                    <a:pt x="478859" y="43096"/>
                  </a:lnTo>
                  <a:lnTo>
                    <a:pt x="478859" y="42854"/>
                  </a:lnTo>
                  <a:lnTo>
                    <a:pt x="464280" y="42854"/>
                  </a:lnTo>
                  <a:lnTo>
                    <a:pt x="461744" y="39320"/>
                  </a:lnTo>
                  <a:lnTo>
                    <a:pt x="458321" y="36457"/>
                  </a:lnTo>
                  <a:lnTo>
                    <a:pt x="450207" y="32062"/>
                  </a:lnTo>
                  <a:lnTo>
                    <a:pt x="445515" y="30960"/>
                  </a:lnTo>
                  <a:close/>
                </a:path>
                <a:path w="479425" h="121920">
                  <a:moveTo>
                    <a:pt x="478859" y="108525"/>
                  </a:moveTo>
                  <a:lnTo>
                    <a:pt x="465167" y="108525"/>
                  </a:lnTo>
                  <a:lnTo>
                    <a:pt x="465167" y="119444"/>
                  </a:lnTo>
                  <a:lnTo>
                    <a:pt x="478859" y="119444"/>
                  </a:lnTo>
                  <a:lnTo>
                    <a:pt x="478859" y="108525"/>
                  </a:lnTo>
                  <a:close/>
                </a:path>
                <a:path w="479425" h="121920">
                  <a:moveTo>
                    <a:pt x="478859" y="43096"/>
                  </a:moveTo>
                  <a:lnTo>
                    <a:pt x="448431" y="43096"/>
                  </a:lnTo>
                  <a:lnTo>
                    <a:pt x="454011" y="45869"/>
                  </a:lnTo>
                  <a:lnTo>
                    <a:pt x="458575" y="51405"/>
                  </a:lnTo>
                  <a:lnTo>
                    <a:pt x="465420" y="88243"/>
                  </a:lnTo>
                  <a:lnTo>
                    <a:pt x="463265" y="96236"/>
                  </a:lnTo>
                  <a:lnTo>
                    <a:pt x="458702" y="101481"/>
                  </a:lnTo>
                  <a:lnTo>
                    <a:pt x="454265" y="106725"/>
                  </a:lnTo>
                  <a:lnTo>
                    <a:pt x="448812" y="109335"/>
                  </a:lnTo>
                  <a:lnTo>
                    <a:pt x="464508" y="109335"/>
                  </a:lnTo>
                  <a:lnTo>
                    <a:pt x="465167" y="108525"/>
                  </a:lnTo>
                  <a:lnTo>
                    <a:pt x="478859" y="108525"/>
                  </a:lnTo>
                  <a:lnTo>
                    <a:pt x="478859" y="43096"/>
                  </a:lnTo>
                  <a:close/>
                </a:path>
                <a:path w="479425" h="121920">
                  <a:moveTo>
                    <a:pt x="478859" y="0"/>
                  </a:moveTo>
                  <a:lnTo>
                    <a:pt x="464280" y="0"/>
                  </a:lnTo>
                  <a:lnTo>
                    <a:pt x="464280" y="42854"/>
                  </a:lnTo>
                  <a:lnTo>
                    <a:pt x="478859" y="42854"/>
                  </a:lnTo>
                  <a:lnTo>
                    <a:pt x="4788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33087" y="4613546"/>
              <a:ext cx="79366" cy="120078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10919838" y="396916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43" y="0"/>
                  </a:moveTo>
                  <a:lnTo>
                    <a:pt x="0" y="0"/>
                  </a:lnTo>
                  <a:lnTo>
                    <a:pt x="0" y="47504"/>
                  </a:lnTo>
                  <a:lnTo>
                    <a:pt x="47543" y="47504"/>
                  </a:lnTo>
                  <a:lnTo>
                    <a:pt x="47543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174415" y="3550996"/>
              <a:ext cx="1769745" cy="662940"/>
            </a:xfrm>
            <a:custGeom>
              <a:avLst/>
              <a:gdLst/>
              <a:ahLst/>
              <a:cxnLst/>
              <a:rect l="l" t="t" r="r" b="b"/>
              <a:pathLst>
                <a:path w="1769745" h="662939">
                  <a:moveTo>
                    <a:pt x="1548021" y="441853"/>
                  </a:moveTo>
                  <a:lnTo>
                    <a:pt x="1769258" y="441853"/>
                  </a:lnTo>
                </a:path>
                <a:path w="1769745" h="662939">
                  <a:moveTo>
                    <a:pt x="1769258" y="0"/>
                  </a:moveTo>
                  <a:lnTo>
                    <a:pt x="1769258" y="441853"/>
                  </a:lnTo>
                </a:path>
                <a:path w="1769745" h="662939">
                  <a:moveTo>
                    <a:pt x="1548021" y="441853"/>
                  </a:moveTo>
                  <a:lnTo>
                    <a:pt x="1548021" y="662830"/>
                  </a:lnTo>
                </a:path>
                <a:path w="1769745" h="662939">
                  <a:moveTo>
                    <a:pt x="884692" y="662830"/>
                  </a:moveTo>
                  <a:lnTo>
                    <a:pt x="1548021" y="662830"/>
                  </a:lnTo>
                </a:path>
                <a:path w="1769745" h="662939">
                  <a:moveTo>
                    <a:pt x="0" y="662830"/>
                  </a:moveTo>
                  <a:lnTo>
                    <a:pt x="884692" y="662830"/>
                  </a:lnTo>
                </a:path>
              </a:pathLst>
            </a:custGeom>
            <a:ln w="19009">
              <a:solidFill>
                <a:srgbClr val="0000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285097" y="2667162"/>
              <a:ext cx="1658620" cy="1325880"/>
            </a:xfrm>
            <a:custGeom>
              <a:avLst/>
              <a:gdLst/>
              <a:ahLst/>
              <a:cxnLst/>
              <a:rect l="l" t="t" r="r" b="b"/>
              <a:pathLst>
                <a:path w="1658620" h="1325879">
                  <a:moveTo>
                    <a:pt x="331664" y="0"/>
                  </a:moveTo>
                  <a:lnTo>
                    <a:pt x="1437340" y="0"/>
                  </a:lnTo>
                </a:path>
                <a:path w="1658620" h="1325879">
                  <a:moveTo>
                    <a:pt x="331664" y="0"/>
                  </a:moveTo>
                  <a:lnTo>
                    <a:pt x="331664" y="1104760"/>
                  </a:lnTo>
                </a:path>
                <a:path w="1658620" h="1325879">
                  <a:moveTo>
                    <a:pt x="1437340" y="0"/>
                  </a:moveTo>
                  <a:lnTo>
                    <a:pt x="1437340" y="1104760"/>
                  </a:lnTo>
                </a:path>
                <a:path w="1658620" h="1325879">
                  <a:moveTo>
                    <a:pt x="110554" y="220926"/>
                  </a:moveTo>
                  <a:lnTo>
                    <a:pt x="331664" y="220926"/>
                  </a:lnTo>
                </a:path>
                <a:path w="1658620" h="1325879">
                  <a:moveTo>
                    <a:pt x="221109" y="1104760"/>
                  </a:moveTo>
                  <a:lnTo>
                    <a:pt x="221109" y="1325687"/>
                  </a:lnTo>
                </a:path>
                <a:path w="1658620" h="1325879">
                  <a:moveTo>
                    <a:pt x="221109" y="1104760"/>
                  </a:moveTo>
                  <a:lnTo>
                    <a:pt x="0" y="1104760"/>
                  </a:lnTo>
                </a:path>
                <a:path w="1658620" h="1325879">
                  <a:moveTo>
                    <a:pt x="221109" y="1325687"/>
                  </a:moveTo>
                  <a:lnTo>
                    <a:pt x="0" y="1325687"/>
                  </a:lnTo>
                </a:path>
                <a:path w="1658620" h="1325879">
                  <a:moveTo>
                    <a:pt x="110554" y="883833"/>
                  </a:moveTo>
                  <a:lnTo>
                    <a:pt x="110554" y="1104760"/>
                  </a:lnTo>
                </a:path>
                <a:path w="1658620" h="1325879">
                  <a:moveTo>
                    <a:pt x="0" y="1104760"/>
                  </a:moveTo>
                  <a:lnTo>
                    <a:pt x="0" y="1325687"/>
                  </a:lnTo>
                </a:path>
                <a:path w="1658620" h="1325879">
                  <a:moveTo>
                    <a:pt x="110554" y="883833"/>
                  </a:moveTo>
                  <a:lnTo>
                    <a:pt x="331664" y="883833"/>
                  </a:lnTo>
                </a:path>
                <a:path w="1658620" h="1325879">
                  <a:moveTo>
                    <a:pt x="1658576" y="883833"/>
                  </a:moveTo>
                  <a:lnTo>
                    <a:pt x="1437340" y="883833"/>
                  </a:lnTo>
                </a:path>
                <a:path w="1658620" h="1325879">
                  <a:moveTo>
                    <a:pt x="331664" y="1104760"/>
                  </a:moveTo>
                  <a:lnTo>
                    <a:pt x="1437340" y="1104760"/>
                  </a:lnTo>
                </a:path>
              </a:pathLst>
            </a:custGeom>
            <a:ln w="1900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712605" y="2510726"/>
              <a:ext cx="941705" cy="1051560"/>
            </a:xfrm>
            <a:custGeom>
              <a:avLst/>
              <a:gdLst/>
              <a:ahLst/>
              <a:cxnLst/>
              <a:rect l="l" t="t" r="r" b="b"/>
              <a:pathLst>
                <a:path w="941704" h="1051560">
                  <a:moveTo>
                    <a:pt x="90652" y="28371"/>
                  </a:moveTo>
                  <a:lnTo>
                    <a:pt x="89382" y="23050"/>
                  </a:lnTo>
                  <a:lnTo>
                    <a:pt x="84937" y="13931"/>
                  </a:lnTo>
                  <a:lnTo>
                    <a:pt x="84569" y="13169"/>
                  </a:lnTo>
                  <a:lnTo>
                    <a:pt x="81394" y="9372"/>
                  </a:lnTo>
                  <a:lnTo>
                    <a:pt x="77470" y="6705"/>
                  </a:lnTo>
                  <a:lnTo>
                    <a:pt x="74422" y="4559"/>
                  </a:lnTo>
                  <a:lnTo>
                    <a:pt x="74422" y="29768"/>
                  </a:lnTo>
                  <a:lnTo>
                    <a:pt x="74422" y="41668"/>
                  </a:lnTo>
                  <a:lnTo>
                    <a:pt x="72263" y="46990"/>
                  </a:lnTo>
                  <a:lnTo>
                    <a:pt x="67957" y="50660"/>
                  </a:lnTo>
                  <a:lnTo>
                    <a:pt x="63766" y="54470"/>
                  </a:lnTo>
                  <a:lnTo>
                    <a:pt x="56540" y="56362"/>
                  </a:lnTo>
                  <a:lnTo>
                    <a:pt x="15722" y="56362"/>
                  </a:lnTo>
                  <a:lnTo>
                    <a:pt x="15722" y="13931"/>
                  </a:lnTo>
                  <a:lnTo>
                    <a:pt x="53124" y="13931"/>
                  </a:lnTo>
                  <a:lnTo>
                    <a:pt x="58064" y="14312"/>
                  </a:lnTo>
                  <a:lnTo>
                    <a:pt x="64782" y="16205"/>
                  </a:lnTo>
                  <a:lnTo>
                    <a:pt x="68084" y="18491"/>
                  </a:lnTo>
                  <a:lnTo>
                    <a:pt x="73152" y="25577"/>
                  </a:lnTo>
                  <a:lnTo>
                    <a:pt x="74422" y="29768"/>
                  </a:lnTo>
                  <a:lnTo>
                    <a:pt x="74422" y="4559"/>
                  </a:lnTo>
                  <a:lnTo>
                    <a:pt x="73533" y="3924"/>
                  </a:lnTo>
                  <a:lnTo>
                    <a:pt x="68592" y="2019"/>
                  </a:lnTo>
                  <a:lnTo>
                    <a:pt x="62763" y="1130"/>
                  </a:lnTo>
                  <a:lnTo>
                    <a:pt x="58699" y="368"/>
                  </a:lnTo>
                  <a:lnTo>
                    <a:pt x="52616" y="0"/>
                  </a:lnTo>
                  <a:lnTo>
                    <a:pt x="0" y="0"/>
                  </a:lnTo>
                  <a:lnTo>
                    <a:pt x="0" y="118567"/>
                  </a:lnTo>
                  <a:lnTo>
                    <a:pt x="15722" y="118567"/>
                  </a:lnTo>
                  <a:lnTo>
                    <a:pt x="15722" y="70421"/>
                  </a:lnTo>
                  <a:lnTo>
                    <a:pt x="46151" y="70421"/>
                  </a:lnTo>
                  <a:lnTo>
                    <a:pt x="83693" y="56362"/>
                  </a:lnTo>
                  <a:lnTo>
                    <a:pt x="85191" y="54381"/>
                  </a:lnTo>
                  <a:lnTo>
                    <a:pt x="88214" y="48260"/>
                  </a:lnTo>
                  <a:lnTo>
                    <a:pt x="90030" y="41567"/>
                  </a:lnTo>
                  <a:lnTo>
                    <a:pt x="90652" y="34328"/>
                  </a:lnTo>
                  <a:lnTo>
                    <a:pt x="90652" y="28371"/>
                  </a:lnTo>
                  <a:close/>
                </a:path>
                <a:path w="941704" h="1051560">
                  <a:moveTo>
                    <a:pt x="128435" y="998347"/>
                  </a:moveTo>
                  <a:lnTo>
                    <a:pt x="120573" y="952487"/>
                  </a:lnTo>
                  <a:lnTo>
                    <a:pt x="114223" y="944257"/>
                  </a:lnTo>
                  <a:lnTo>
                    <a:pt x="112077" y="942454"/>
                  </a:lnTo>
                  <a:lnTo>
                    <a:pt x="112077" y="988974"/>
                  </a:lnTo>
                  <a:lnTo>
                    <a:pt x="112026" y="998347"/>
                  </a:lnTo>
                  <a:lnTo>
                    <a:pt x="111061" y="1005687"/>
                  </a:lnTo>
                  <a:lnTo>
                    <a:pt x="108902" y="1012024"/>
                  </a:lnTo>
                  <a:lnTo>
                    <a:pt x="106883" y="1018362"/>
                  </a:lnTo>
                  <a:lnTo>
                    <a:pt x="103962" y="1023429"/>
                  </a:lnTo>
                  <a:lnTo>
                    <a:pt x="100152" y="1027099"/>
                  </a:lnTo>
                  <a:lnTo>
                    <a:pt x="97497" y="1029766"/>
                  </a:lnTo>
                  <a:lnTo>
                    <a:pt x="93941" y="1031913"/>
                  </a:lnTo>
                  <a:lnTo>
                    <a:pt x="89382" y="1033310"/>
                  </a:lnTo>
                  <a:lnTo>
                    <a:pt x="84950" y="1034834"/>
                  </a:lnTo>
                  <a:lnTo>
                    <a:pt x="78727" y="1035583"/>
                  </a:lnTo>
                  <a:lnTo>
                    <a:pt x="45262" y="1035583"/>
                  </a:lnTo>
                  <a:lnTo>
                    <a:pt x="45262" y="944257"/>
                  </a:lnTo>
                  <a:lnTo>
                    <a:pt x="79870" y="944257"/>
                  </a:lnTo>
                  <a:lnTo>
                    <a:pt x="86715" y="945019"/>
                  </a:lnTo>
                  <a:lnTo>
                    <a:pt x="90906" y="946658"/>
                  </a:lnTo>
                  <a:lnTo>
                    <a:pt x="96862" y="948944"/>
                  </a:lnTo>
                  <a:lnTo>
                    <a:pt x="112077" y="988974"/>
                  </a:lnTo>
                  <a:lnTo>
                    <a:pt x="112077" y="942454"/>
                  </a:lnTo>
                  <a:lnTo>
                    <a:pt x="104724" y="936269"/>
                  </a:lnTo>
                  <a:lnTo>
                    <a:pt x="98894" y="933361"/>
                  </a:lnTo>
                  <a:lnTo>
                    <a:pt x="87096" y="930694"/>
                  </a:lnTo>
                  <a:lnTo>
                    <a:pt x="79997" y="930059"/>
                  </a:lnTo>
                  <a:lnTo>
                    <a:pt x="29413" y="930059"/>
                  </a:lnTo>
                  <a:lnTo>
                    <a:pt x="29413" y="1049655"/>
                  </a:lnTo>
                  <a:lnTo>
                    <a:pt x="79870" y="1049655"/>
                  </a:lnTo>
                  <a:lnTo>
                    <a:pt x="113474" y="1035583"/>
                  </a:lnTo>
                  <a:lnTo>
                    <a:pt x="113728" y="1035329"/>
                  </a:lnTo>
                  <a:lnTo>
                    <a:pt x="120319" y="1026210"/>
                  </a:lnTo>
                  <a:lnTo>
                    <a:pt x="123101" y="1020394"/>
                  </a:lnTo>
                  <a:lnTo>
                    <a:pt x="125260" y="1013294"/>
                  </a:lnTo>
                  <a:lnTo>
                    <a:pt x="127292" y="1006322"/>
                  </a:lnTo>
                  <a:lnTo>
                    <a:pt x="128435" y="998347"/>
                  </a:lnTo>
                  <a:close/>
                </a:path>
                <a:path w="941704" h="1051560">
                  <a:moveTo>
                    <a:pt x="187261" y="74485"/>
                  </a:moveTo>
                  <a:lnTo>
                    <a:pt x="172288" y="39230"/>
                  </a:lnTo>
                  <a:lnTo>
                    <a:pt x="172288" y="64439"/>
                  </a:lnTo>
                  <a:lnTo>
                    <a:pt x="172262" y="75615"/>
                  </a:lnTo>
                  <a:lnTo>
                    <a:pt x="154165" y="108559"/>
                  </a:lnTo>
                  <a:lnTo>
                    <a:pt x="139712" y="108559"/>
                  </a:lnTo>
                  <a:lnTo>
                    <a:pt x="121589" y="75615"/>
                  </a:lnTo>
                  <a:lnTo>
                    <a:pt x="122034" y="67881"/>
                  </a:lnTo>
                  <a:lnTo>
                    <a:pt x="139712" y="42811"/>
                  </a:lnTo>
                  <a:lnTo>
                    <a:pt x="154165" y="42811"/>
                  </a:lnTo>
                  <a:lnTo>
                    <a:pt x="160121" y="45466"/>
                  </a:lnTo>
                  <a:lnTo>
                    <a:pt x="164947" y="51041"/>
                  </a:lnTo>
                  <a:lnTo>
                    <a:pt x="169760" y="56489"/>
                  </a:lnTo>
                  <a:lnTo>
                    <a:pt x="172288" y="64439"/>
                  </a:lnTo>
                  <a:lnTo>
                    <a:pt x="172288" y="39230"/>
                  </a:lnTo>
                  <a:lnTo>
                    <a:pt x="169938" y="37249"/>
                  </a:lnTo>
                  <a:lnTo>
                    <a:pt x="163068" y="33642"/>
                  </a:lnTo>
                  <a:lnTo>
                    <a:pt x="155397" y="31496"/>
                  </a:lnTo>
                  <a:lnTo>
                    <a:pt x="146939" y="30772"/>
                  </a:lnTo>
                  <a:lnTo>
                    <a:pt x="139268" y="31369"/>
                  </a:lnTo>
                  <a:lnTo>
                    <a:pt x="107454" y="64439"/>
                  </a:lnTo>
                  <a:lnTo>
                    <a:pt x="106629" y="75615"/>
                  </a:lnTo>
                  <a:lnTo>
                    <a:pt x="107315" y="85890"/>
                  </a:lnTo>
                  <a:lnTo>
                    <a:pt x="130606" y="117665"/>
                  </a:lnTo>
                  <a:lnTo>
                    <a:pt x="146939" y="120586"/>
                  </a:lnTo>
                  <a:lnTo>
                    <a:pt x="154419" y="120586"/>
                  </a:lnTo>
                  <a:lnTo>
                    <a:pt x="161391" y="118821"/>
                  </a:lnTo>
                  <a:lnTo>
                    <a:pt x="167728" y="115265"/>
                  </a:lnTo>
                  <a:lnTo>
                    <a:pt x="174078" y="111848"/>
                  </a:lnTo>
                  <a:lnTo>
                    <a:pt x="177279" y="108559"/>
                  </a:lnTo>
                  <a:lnTo>
                    <a:pt x="178892" y="106908"/>
                  </a:lnTo>
                  <a:lnTo>
                    <a:pt x="182181" y="100571"/>
                  </a:lnTo>
                  <a:lnTo>
                    <a:pt x="184416" y="95377"/>
                  </a:lnTo>
                  <a:lnTo>
                    <a:pt x="186004" y="89281"/>
                  </a:lnTo>
                  <a:lnTo>
                    <a:pt x="186944" y="82321"/>
                  </a:lnTo>
                  <a:lnTo>
                    <a:pt x="187261" y="74485"/>
                  </a:lnTo>
                  <a:close/>
                </a:path>
                <a:path w="941704" h="1051560">
                  <a:moveTo>
                    <a:pt x="198793" y="965784"/>
                  </a:moveTo>
                  <a:lnTo>
                    <a:pt x="193725" y="962621"/>
                  </a:lnTo>
                  <a:lnTo>
                    <a:pt x="188658" y="961097"/>
                  </a:lnTo>
                  <a:lnTo>
                    <a:pt x="180289" y="961097"/>
                  </a:lnTo>
                  <a:lnTo>
                    <a:pt x="177114" y="962113"/>
                  </a:lnTo>
                  <a:lnTo>
                    <a:pt x="174320" y="964018"/>
                  </a:lnTo>
                  <a:lnTo>
                    <a:pt x="171411" y="965911"/>
                  </a:lnTo>
                  <a:lnTo>
                    <a:pt x="168363" y="969975"/>
                  </a:lnTo>
                  <a:lnTo>
                    <a:pt x="164947" y="976172"/>
                  </a:lnTo>
                  <a:lnTo>
                    <a:pt x="164947" y="963002"/>
                  </a:lnTo>
                  <a:lnTo>
                    <a:pt x="151765" y="963002"/>
                  </a:lnTo>
                  <a:lnTo>
                    <a:pt x="151765" y="1049655"/>
                  </a:lnTo>
                  <a:lnTo>
                    <a:pt x="166471" y="1049655"/>
                  </a:lnTo>
                  <a:lnTo>
                    <a:pt x="166471" y="998093"/>
                  </a:lnTo>
                  <a:lnTo>
                    <a:pt x="167220" y="992390"/>
                  </a:lnTo>
                  <a:lnTo>
                    <a:pt x="179781" y="976299"/>
                  </a:lnTo>
                  <a:lnTo>
                    <a:pt x="186626" y="976299"/>
                  </a:lnTo>
                  <a:lnTo>
                    <a:pt x="190169" y="977315"/>
                  </a:lnTo>
                  <a:lnTo>
                    <a:pt x="193725" y="979474"/>
                  </a:lnTo>
                  <a:lnTo>
                    <a:pt x="194894" y="976299"/>
                  </a:lnTo>
                  <a:lnTo>
                    <a:pt x="194945" y="976172"/>
                  </a:lnTo>
                  <a:lnTo>
                    <a:pt x="198793" y="965784"/>
                  </a:lnTo>
                  <a:close/>
                </a:path>
                <a:path w="941704" h="1051560">
                  <a:moveTo>
                    <a:pt x="224028" y="963002"/>
                  </a:moveTo>
                  <a:lnTo>
                    <a:pt x="209321" y="963002"/>
                  </a:lnTo>
                  <a:lnTo>
                    <a:pt x="209321" y="1049655"/>
                  </a:lnTo>
                  <a:lnTo>
                    <a:pt x="224028" y="1049655"/>
                  </a:lnTo>
                  <a:lnTo>
                    <a:pt x="224028" y="963002"/>
                  </a:lnTo>
                  <a:close/>
                </a:path>
                <a:path w="941704" h="1051560">
                  <a:moveTo>
                    <a:pt x="224028" y="930059"/>
                  </a:moveTo>
                  <a:lnTo>
                    <a:pt x="209321" y="930059"/>
                  </a:lnTo>
                  <a:lnTo>
                    <a:pt x="209321" y="946912"/>
                  </a:lnTo>
                  <a:lnTo>
                    <a:pt x="224028" y="946912"/>
                  </a:lnTo>
                  <a:lnTo>
                    <a:pt x="224028" y="930059"/>
                  </a:lnTo>
                  <a:close/>
                </a:path>
                <a:path w="941704" h="1051560">
                  <a:moveTo>
                    <a:pt x="314680" y="32677"/>
                  </a:moveTo>
                  <a:lnTo>
                    <a:pt x="300469" y="32677"/>
                  </a:lnTo>
                  <a:lnTo>
                    <a:pt x="285724" y="82461"/>
                  </a:lnTo>
                  <a:lnTo>
                    <a:pt x="280822" y="98933"/>
                  </a:lnTo>
                  <a:lnTo>
                    <a:pt x="276479" y="82334"/>
                  </a:lnTo>
                  <a:lnTo>
                    <a:pt x="268719" y="52438"/>
                  </a:lnTo>
                  <a:lnTo>
                    <a:pt x="263575" y="32677"/>
                  </a:lnTo>
                  <a:lnTo>
                    <a:pt x="248615" y="32677"/>
                  </a:lnTo>
                  <a:lnTo>
                    <a:pt x="234924" y="82969"/>
                  </a:lnTo>
                  <a:lnTo>
                    <a:pt x="232143" y="93865"/>
                  </a:lnTo>
                  <a:lnTo>
                    <a:pt x="230746" y="99822"/>
                  </a:lnTo>
                  <a:lnTo>
                    <a:pt x="230492" y="100698"/>
                  </a:lnTo>
                  <a:lnTo>
                    <a:pt x="211721" y="32677"/>
                  </a:lnTo>
                  <a:lnTo>
                    <a:pt x="196634" y="32677"/>
                  </a:lnTo>
                  <a:lnTo>
                    <a:pt x="222885" y="118567"/>
                  </a:lnTo>
                  <a:lnTo>
                    <a:pt x="238226" y="118567"/>
                  </a:lnTo>
                  <a:lnTo>
                    <a:pt x="242912" y="100698"/>
                  </a:lnTo>
                  <a:lnTo>
                    <a:pt x="255600" y="52438"/>
                  </a:lnTo>
                  <a:lnTo>
                    <a:pt x="258889" y="67132"/>
                  </a:lnTo>
                  <a:lnTo>
                    <a:pt x="272580" y="118567"/>
                  </a:lnTo>
                  <a:lnTo>
                    <a:pt x="287794" y="118567"/>
                  </a:lnTo>
                  <a:lnTo>
                    <a:pt x="293941" y="98933"/>
                  </a:lnTo>
                  <a:lnTo>
                    <a:pt x="314680" y="32677"/>
                  </a:lnTo>
                  <a:close/>
                </a:path>
                <a:path w="941704" h="1051560">
                  <a:moveTo>
                    <a:pt x="318096" y="963002"/>
                  </a:moveTo>
                  <a:lnTo>
                    <a:pt x="303009" y="963002"/>
                  </a:lnTo>
                  <a:lnTo>
                    <a:pt x="283743" y="1015822"/>
                  </a:lnTo>
                  <a:lnTo>
                    <a:pt x="281330" y="1022286"/>
                  </a:lnTo>
                  <a:lnTo>
                    <a:pt x="279552" y="1027734"/>
                  </a:lnTo>
                  <a:lnTo>
                    <a:pt x="278282" y="1032294"/>
                  </a:lnTo>
                  <a:lnTo>
                    <a:pt x="276517" y="1026337"/>
                  </a:lnTo>
                  <a:lnTo>
                    <a:pt x="274739" y="1020508"/>
                  </a:lnTo>
                  <a:lnTo>
                    <a:pt x="272707" y="1014945"/>
                  </a:lnTo>
                  <a:lnTo>
                    <a:pt x="254076" y="963002"/>
                  </a:lnTo>
                  <a:lnTo>
                    <a:pt x="238607" y="963002"/>
                  </a:lnTo>
                  <a:lnTo>
                    <a:pt x="271564" y="1049655"/>
                  </a:lnTo>
                  <a:lnTo>
                    <a:pt x="285267" y="1049655"/>
                  </a:lnTo>
                  <a:lnTo>
                    <a:pt x="291833" y="1032294"/>
                  </a:lnTo>
                  <a:lnTo>
                    <a:pt x="318096" y="963002"/>
                  </a:lnTo>
                  <a:close/>
                </a:path>
                <a:path w="941704" h="1051560">
                  <a:moveTo>
                    <a:pt x="404812" y="75488"/>
                  </a:moveTo>
                  <a:lnTo>
                    <a:pt x="404279" y="67386"/>
                  </a:lnTo>
                  <a:lnTo>
                    <a:pt x="404152" y="65443"/>
                  </a:lnTo>
                  <a:lnTo>
                    <a:pt x="402120" y="56591"/>
                  </a:lnTo>
                  <a:lnTo>
                    <a:pt x="398716" y="48920"/>
                  </a:lnTo>
                  <a:lnTo>
                    <a:pt x="394106" y="42684"/>
                  </a:lnTo>
                  <a:lnTo>
                    <a:pt x="393915" y="42430"/>
                  </a:lnTo>
                  <a:lnTo>
                    <a:pt x="389483" y="38531"/>
                  </a:lnTo>
                  <a:lnTo>
                    <a:pt x="389483" y="67386"/>
                  </a:lnTo>
                  <a:lnTo>
                    <a:pt x="341426" y="67386"/>
                  </a:lnTo>
                  <a:lnTo>
                    <a:pt x="359181" y="42684"/>
                  </a:lnTo>
                  <a:lnTo>
                    <a:pt x="373253" y="42684"/>
                  </a:lnTo>
                  <a:lnTo>
                    <a:pt x="379336" y="45466"/>
                  </a:lnTo>
                  <a:lnTo>
                    <a:pt x="386943" y="54724"/>
                  </a:lnTo>
                  <a:lnTo>
                    <a:pt x="388848" y="60172"/>
                  </a:lnTo>
                  <a:lnTo>
                    <a:pt x="389483" y="67386"/>
                  </a:lnTo>
                  <a:lnTo>
                    <a:pt x="389483" y="38531"/>
                  </a:lnTo>
                  <a:lnTo>
                    <a:pt x="388086" y="37299"/>
                  </a:lnTo>
                  <a:lnTo>
                    <a:pt x="381457" y="33655"/>
                  </a:lnTo>
                  <a:lnTo>
                    <a:pt x="374015" y="31496"/>
                  </a:lnTo>
                  <a:lnTo>
                    <a:pt x="365772" y="30772"/>
                  </a:lnTo>
                  <a:lnTo>
                    <a:pt x="357251" y="31521"/>
                  </a:lnTo>
                  <a:lnTo>
                    <a:pt x="328345" y="57111"/>
                  </a:lnTo>
                  <a:lnTo>
                    <a:pt x="325577" y="76377"/>
                  </a:lnTo>
                  <a:lnTo>
                    <a:pt x="326263" y="86258"/>
                  </a:lnTo>
                  <a:lnTo>
                    <a:pt x="349618" y="117665"/>
                  </a:lnTo>
                  <a:lnTo>
                    <a:pt x="366534" y="120586"/>
                  </a:lnTo>
                  <a:lnTo>
                    <a:pt x="373710" y="120142"/>
                  </a:lnTo>
                  <a:lnTo>
                    <a:pt x="404431" y="92849"/>
                  </a:lnTo>
                  <a:lnTo>
                    <a:pt x="389356" y="90944"/>
                  </a:lnTo>
                  <a:lnTo>
                    <a:pt x="387070" y="97028"/>
                  </a:lnTo>
                  <a:lnTo>
                    <a:pt x="384149" y="101587"/>
                  </a:lnTo>
                  <a:lnTo>
                    <a:pt x="376542" y="107162"/>
                  </a:lnTo>
                  <a:lnTo>
                    <a:pt x="371983" y="108559"/>
                  </a:lnTo>
                  <a:lnTo>
                    <a:pt x="359435" y="108559"/>
                  </a:lnTo>
                  <a:lnTo>
                    <a:pt x="340664" y="79425"/>
                  </a:lnTo>
                  <a:lnTo>
                    <a:pt x="404812" y="79425"/>
                  </a:lnTo>
                  <a:lnTo>
                    <a:pt x="404812" y="75488"/>
                  </a:lnTo>
                  <a:close/>
                </a:path>
                <a:path w="941704" h="1051560">
                  <a:moveTo>
                    <a:pt x="408622" y="1006195"/>
                  </a:moveTo>
                  <a:lnTo>
                    <a:pt x="408063" y="997966"/>
                  </a:lnTo>
                  <a:lnTo>
                    <a:pt x="407936" y="996061"/>
                  </a:lnTo>
                  <a:lnTo>
                    <a:pt x="405866" y="987120"/>
                  </a:lnTo>
                  <a:lnTo>
                    <a:pt x="402412" y="979385"/>
                  </a:lnTo>
                  <a:lnTo>
                    <a:pt x="397776" y="973137"/>
                  </a:lnTo>
                  <a:lnTo>
                    <a:pt x="397586" y="972883"/>
                  </a:lnTo>
                  <a:lnTo>
                    <a:pt x="393153" y="969022"/>
                  </a:lnTo>
                  <a:lnTo>
                    <a:pt x="393153" y="997966"/>
                  </a:lnTo>
                  <a:lnTo>
                    <a:pt x="344728" y="997966"/>
                  </a:lnTo>
                  <a:lnTo>
                    <a:pt x="345224" y="990485"/>
                  </a:lnTo>
                  <a:lnTo>
                    <a:pt x="347764" y="984415"/>
                  </a:lnTo>
                  <a:lnTo>
                    <a:pt x="352336" y="979982"/>
                  </a:lnTo>
                  <a:lnTo>
                    <a:pt x="356895" y="975410"/>
                  </a:lnTo>
                  <a:lnTo>
                    <a:pt x="362597" y="973137"/>
                  </a:lnTo>
                  <a:lnTo>
                    <a:pt x="376796" y="973137"/>
                  </a:lnTo>
                  <a:lnTo>
                    <a:pt x="382879" y="975918"/>
                  </a:lnTo>
                  <a:lnTo>
                    <a:pt x="390613" y="985291"/>
                  </a:lnTo>
                  <a:lnTo>
                    <a:pt x="392391" y="990739"/>
                  </a:lnTo>
                  <a:lnTo>
                    <a:pt x="393153" y="997966"/>
                  </a:lnTo>
                  <a:lnTo>
                    <a:pt x="393153" y="969022"/>
                  </a:lnTo>
                  <a:lnTo>
                    <a:pt x="391668" y="967727"/>
                  </a:lnTo>
                  <a:lnTo>
                    <a:pt x="384962" y="964044"/>
                  </a:lnTo>
                  <a:lnTo>
                    <a:pt x="377456" y="961834"/>
                  </a:lnTo>
                  <a:lnTo>
                    <a:pt x="369189" y="961097"/>
                  </a:lnTo>
                  <a:lnTo>
                    <a:pt x="360654" y="961859"/>
                  </a:lnTo>
                  <a:lnTo>
                    <a:pt x="331520" y="987691"/>
                  </a:lnTo>
                  <a:lnTo>
                    <a:pt x="328803" y="1006195"/>
                  </a:lnTo>
                  <a:lnTo>
                    <a:pt x="328841" y="1008354"/>
                  </a:lnTo>
                  <a:lnTo>
                    <a:pt x="345859" y="1045032"/>
                  </a:lnTo>
                  <a:lnTo>
                    <a:pt x="369951" y="1051547"/>
                  </a:lnTo>
                  <a:lnTo>
                    <a:pt x="377202" y="1051102"/>
                  </a:lnTo>
                  <a:lnTo>
                    <a:pt x="408114" y="1023683"/>
                  </a:lnTo>
                  <a:lnTo>
                    <a:pt x="392899" y="1021778"/>
                  </a:lnTo>
                  <a:lnTo>
                    <a:pt x="390740" y="1027988"/>
                  </a:lnTo>
                  <a:lnTo>
                    <a:pt x="387705" y="1032421"/>
                  </a:lnTo>
                  <a:lnTo>
                    <a:pt x="383895" y="1035329"/>
                  </a:lnTo>
                  <a:lnTo>
                    <a:pt x="380098" y="1038123"/>
                  </a:lnTo>
                  <a:lnTo>
                    <a:pt x="375526" y="1039520"/>
                  </a:lnTo>
                  <a:lnTo>
                    <a:pt x="362851" y="1039520"/>
                  </a:lnTo>
                  <a:lnTo>
                    <a:pt x="356768" y="1036980"/>
                  </a:lnTo>
                  <a:lnTo>
                    <a:pt x="347129" y="1026845"/>
                  </a:lnTo>
                  <a:lnTo>
                    <a:pt x="344474" y="1019632"/>
                  </a:lnTo>
                  <a:lnTo>
                    <a:pt x="343839" y="1010119"/>
                  </a:lnTo>
                  <a:lnTo>
                    <a:pt x="408495" y="1010119"/>
                  </a:lnTo>
                  <a:lnTo>
                    <a:pt x="408622" y="1006195"/>
                  </a:lnTo>
                  <a:close/>
                </a:path>
                <a:path w="941704" h="1051560">
                  <a:moveTo>
                    <a:pt x="472008" y="35458"/>
                  </a:moveTo>
                  <a:lnTo>
                    <a:pt x="466940" y="32296"/>
                  </a:lnTo>
                  <a:lnTo>
                    <a:pt x="462000" y="30772"/>
                  </a:lnTo>
                  <a:lnTo>
                    <a:pt x="453631" y="30772"/>
                  </a:lnTo>
                  <a:lnTo>
                    <a:pt x="450456" y="31661"/>
                  </a:lnTo>
                  <a:lnTo>
                    <a:pt x="447675" y="33693"/>
                  </a:lnTo>
                  <a:lnTo>
                    <a:pt x="444881" y="35585"/>
                  </a:lnTo>
                  <a:lnTo>
                    <a:pt x="441706" y="39649"/>
                  </a:lnTo>
                  <a:lnTo>
                    <a:pt x="438416" y="45720"/>
                  </a:lnTo>
                  <a:lnTo>
                    <a:pt x="438416" y="32677"/>
                  </a:lnTo>
                  <a:lnTo>
                    <a:pt x="425234" y="32677"/>
                  </a:lnTo>
                  <a:lnTo>
                    <a:pt x="425234" y="118567"/>
                  </a:lnTo>
                  <a:lnTo>
                    <a:pt x="439813" y="118567"/>
                  </a:lnTo>
                  <a:lnTo>
                    <a:pt x="439813" y="67513"/>
                  </a:lnTo>
                  <a:lnTo>
                    <a:pt x="440702" y="61810"/>
                  </a:lnTo>
                  <a:lnTo>
                    <a:pt x="442341" y="56616"/>
                  </a:lnTo>
                  <a:lnTo>
                    <a:pt x="443357" y="53200"/>
                  </a:lnTo>
                  <a:lnTo>
                    <a:pt x="445135" y="50533"/>
                  </a:lnTo>
                  <a:lnTo>
                    <a:pt x="450202" y="46736"/>
                  </a:lnTo>
                  <a:lnTo>
                    <a:pt x="453123" y="45720"/>
                  </a:lnTo>
                  <a:lnTo>
                    <a:pt x="459841" y="45720"/>
                  </a:lnTo>
                  <a:lnTo>
                    <a:pt x="463397" y="46863"/>
                  </a:lnTo>
                  <a:lnTo>
                    <a:pt x="466940" y="48895"/>
                  </a:lnTo>
                  <a:lnTo>
                    <a:pt x="472008" y="35458"/>
                  </a:lnTo>
                  <a:close/>
                </a:path>
                <a:path w="941704" h="1051560">
                  <a:moveTo>
                    <a:pt x="565454" y="140982"/>
                  </a:moveTo>
                  <a:lnTo>
                    <a:pt x="468845" y="140982"/>
                  </a:lnTo>
                  <a:lnTo>
                    <a:pt x="468845" y="151498"/>
                  </a:lnTo>
                  <a:lnTo>
                    <a:pt x="565454" y="151498"/>
                  </a:lnTo>
                  <a:lnTo>
                    <a:pt x="565454" y="140982"/>
                  </a:lnTo>
                  <a:close/>
                </a:path>
                <a:path w="941704" h="1051560">
                  <a:moveTo>
                    <a:pt x="664337" y="0"/>
                  </a:moveTo>
                  <a:lnTo>
                    <a:pt x="570268" y="0"/>
                  </a:lnTo>
                  <a:lnTo>
                    <a:pt x="570268" y="13931"/>
                  </a:lnTo>
                  <a:lnTo>
                    <a:pt x="609447" y="13931"/>
                  </a:lnTo>
                  <a:lnTo>
                    <a:pt x="609447" y="118567"/>
                  </a:lnTo>
                  <a:lnTo>
                    <a:pt x="625043" y="118567"/>
                  </a:lnTo>
                  <a:lnTo>
                    <a:pt x="625043" y="13931"/>
                  </a:lnTo>
                  <a:lnTo>
                    <a:pt x="664337" y="13931"/>
                  </a:lnTo>
                  <a:lnTo>
                    <a:pt x="664337" y="0"/>
                  </a:lnTo>
                  <a:close/>
                </a:path>
                <a:path w="941704" h="1051560">
                  <a:moveTo>
                    <a:pt x="728243" y="35458"/>
                  </a:moveTo>
                  <a:lnTo>
                    <a:pt x="723176" y="32296"/>
                  </a:lnTo>
                  <a:lnTo>
                    <a:pt x="718223" y="30772"/>
                  </a:lnTo>
                  <a:lnTo>
                    <a:pt x="709853" y="30772"/>
                  </a:lnTo>
                  <a:lnTo>
                    <a:pt x="706818" y="31661"/>
                  </a:lnTo>
                  <a:lnTo>
                    <a:pt x="703897" y="33693"/>
                  </a:lnTo>
                  <a:lnTo>
                    <a:pt x="701116" y="35585"/>
                  </a:lnTo>
                  <a:lnTo>
                    <a:pt x="698068" y="39649"/>
                  </a:lnTo>
                  <a:lnTo>
                    <a:pt x="694639" y="45720"/>
                  </a:lnTo>
                  <a:lnTo>
                    <a:pt x="694639" y="32677"/>
                  </a:lnTo>
                  <a:lnTo>
                    <a:pt x="681583" y="32677"/>
                  </a:lnTo>
                  <a:lnTo>
                    <a:pt x="681583" y="118567"/>
                  </a:lnTo>
                  <a:lnTo>
                    <a:pt x="696163" y="118567"/>
                  </a:lnTo>
                  <a:lnTo>
                    <a:pt x="696163" y="67513"/>
                  </a:lnTo>
                  <a:lnTo>
                    <a:pt x="696925" y="61810"/>
                  </a:lnTo>
                  <a:lnTo>
                    <a:pt x="698576" y="56616"/>
                  </a:lnTo>
                  <a:lnTo>
                    <a:pt x="699592" y="53200"/>
                  </a:lnTo>
                  <a:lnTo>
                    <a:pt x="701484" y="50533"/>
                  </a:lnTo>
                  <a:lnTo>
                    <a:pt x="706564" y="46736"/>
                  </a:lnTo>
                  <a:lnTo>
                    <a:pt x="709345" y="45720"/>
                  </a:lnTo>
                  <a:lnTo>
                    <a:pt x="716191" y="45720"/>
                  </a:lnTo>
                  <a:lnTo>
                    <a:pt x="719747" y="46863"/>
                  </a:lnTo>
                  <a:lnTo>
                    <a:pt x="723303" y="48895"/>
                  </a:lnTo>
                  <a:lnTo>
                    <a:pt x="728243" y="35458"/>
                  </a:lnTo>
                  <a:close/>
                </a:path>
                <a:path w="941704" h="1051560">
                  <a:moveTo>
                    <a:pt x="812800" y="118567"/>
                  </a:moveTo>
                  <a:lnTo>
                    <a:pt x="811034" y="115265"/>
                  </a:lnTo>
                  <a:lnTo>
                    <a:pt x="809764" y="111848"/>
                  </a:lnTo>
                  <a:lnTo>
                    <a:pt x="809129" y="108305"/>
                  </a:lnTo>
                  <a:lnTo>
                    <a:pt x="809104" y="108051"/>
                  </a:lnTo>
                  <a:lnTo>
                    <a:pt x="808723" y="104698"/>
                  </a:lnTo>
                  <a:lnTo>
                    <a:pt x="808469" y="99695"/>
                  </a:lnTo>
                  <a:lnTo>
                    <a:pt x="808367" y="95377"/>
                  </a:lnTo>
                  <a:lnTo>
                    <a:pt x="808240" y="75488"/>
                  </a:lnTo>
                  <a:lnTo>
                    <a:pt x="808240" y="56743"/>
                  </a:lnTo>
                  <a:lnTo>
                    <a:pt x="807986" y="52184"/>
                  </a:lnTo>
                  <a:lnTo>
                    <a:pt x="806589" y="45720"/>
                  </a:lnTo>
                  <a:lnTo>
                    <a:pt x="805243" y="42811"/>
                  </a:lnTo>
                  <a:lnTo>
                    <a:pt x="805078" y="42430"/>
                  </a:lnTo>
                  <a:lnTo>
                    <a:pt x="782256" y="30772"/>
                  </a:lnTo>
                  <a:lnTo>
                    <a:pt x="767549" y="30772"/>
                  </a:lnTo>
                  <a:lnTo>
                    <a:pt x="761072" y="31788"/>
                  </a:lnTo>
                  <a:lnTo>
                    <a:pt x="755370" y="33820"/>
                  </a:lnTo>
                  <a:lnTo>
                    <a:pt x="749795" y="35712"/>
                  </a:lnTo>
                  <a:lnTo>
                    <a:pt x="745490" y="38633"/>
                  </a:lnTo>
                  <a:lnTo>
                    <a:pt x="742569" y="42430"/>
                  </a:lnTo>
                  <a:lnTo>
                    <a:pt x="739521" y="46101"/>
                  </a:lnTo>
                  <a:lnTo>
                    <a:pt x="737501" y="51041"/>
                  </a:lnTo>
                  <a:lnTo>
                    <a:pt x="736104" y="57124"/>
                  </a:lnTo>
                  <a:lnTo>
                    <a:pt x="750430" y="59156"/>
                  </a:lnTo>
                  <a:lnTo>
                    <a:pt x="751954" y="53073"/>
                  </a:lnTo>
                  <a:lnTo>
                    <a:pt x="754354" y="48768"/>
                  </a:lnTo>
                  <a:lnTo>
                    <a:pt x="760945" y="43954"/>
                  </a:lnTo>
                  <a:lnTo>
                    <a:pt x="766025" y="42811"/>
                  </a:lnTo>
                  <a:lnTo>
                    <a:pt x="780224" y="42811"/>
                  </a:lnTo>
                  <a:lnTo>
                    <a:pt x="785672" y="44462"/>
                  </a:lnTo>
                  <a:lnTo>
                    <a:pt x="789482" y="47752"/>
                  </a:lnTo>
                  <a:lnTo>
                    <a:pt x="792137" y="50165"/>
                  </a:lnTo>
                  <a:lnTo>
                    <a:pt x="793534" y="54343"/>
                  </a:lnTo>
                  <a:lnTo>
                    <a:pt x="793534" y="64096"/>
                  </a:lnTo>
                  <a:lnTo>
                    <a:pt x="793534" y="75488"/>
                  </a:lnTo>
                  <a:lnTo>
                    <a:pt x="793432" y="87909"/>
                  </a:lnTo>
                  <a:lnTo>
                    <a:pt x="792772" y="92087"/>
                  </a:lnTo>
                  <a:lnTo>
                    <a:pt x="791121" y="95377"/>
                  </a:lnTo>
                  <a:lnTo>
                    <a:pt x="789101" y="99695"/>
                  </a:lnTo>
                  <a:lnTo>
                    <a:pt x="785926" y="102984"/>
                  </a:lnTo>
                  <a:lnTo>
                    <a:pt x="781494" y="105511"/>
                  </a:lnTo>
                  <a:lnTo>
                    <a:pt x="777176" y="107924"/>
                  </a:lnTo>
                  <a:lnTo>
                    <a:pt x="772109" y="109194"/>
                  </a:lnTo>
                  <a:lnTo>
                    <a:pt x="760818" y="109194"/>
                  </a:lnTo>
                  <a:lnTo>
                    <a:pt x="756513" y="107797"/>
                  </a:lnTo>
                  <a:lnTo>
                    <a:pt x="750684" y="102730"/>
                  </a:lnTo>
                  <a:lnTo>
                    <a:pt x="749274" y="99695"/>
                  </a:lnTo>
                  <a:lnTo>
                    <a:pt x="749160" y="92976"/>
                  </a:lnTo>
                  <a:lnTo>
                    <a:pt x="749922" y="90690"/>
                  </a:lnTo>
                  <a:lnTo>
                    <a:pt x="780224" y="79425"/>
                  </a:lnTo>
                  <a:lnTo>
                    <a:pt x="788212" y="77647"/>
                  </a:lnTo>
                  <a:lnTo>
                    <a:pt x="793534" y="75488"/>
                  </a:lnTo>
                  <a:lnTo>
                    <a:pt x="793534" y="64096"/>
                  </a:lnTo>
                  <a:lnTo>
                    <a:pt x="788758" y="65468"/>
                  </a:lnTo>
                  <a:lnTo>
                    <a:pt x="782815" y="66751"/>
                  </a:lnTo>
                  <a:lnTo>
                    <a:pt x="775741" y="67945"/>
                  </a:lnTo>
                  <a:lnTo>
                    <a:pt x="761707" y="69799"/>
                  </a:lnTo>
                  <a:lnTo>
                    <a:pt x="757402" y="70548"/>
                  </a:lnTo>
                  <a:lnTo>
                    <a:pt x="733691" y="91706"/>
                  </a:lnTo>
                  <a:lnTo>
                    <a:pt x="733691" y="103111"/>
                  </a:lnTo>
                  <a:lnTo>
                    <a:pt x="736231" y="109067"/>
                  </a:lnTo>
                  <a:lnTo>
                    <a:pt x="741299" y="113626"/>
                  </a:lnTo>
                  <a:lnTo>
                    <a:pt x="746366" y="118313"/>
                  </a:lnTo>
                  <a:lnTo>
                    <a:pt x="753592" y="120586"/>
                  </a:lnTo>
                  <a:lnTo>
                    <a:pt x="768807" y="120586"/>
                  </a:lnTo>
                  <a:lnTo>
                    <a:pt x="794677" y="108051"/>
                  </a:lnTo>
                  <a:lnTo>
                    <a:pt x="795185" y="112102"/>
                  </a:lnTo>
                  <a:lnTo>
                    <a:pt x="796074" y="115646"/>
                  </a:lnTo>
                  <a:lnTo>
                    <a:pt x="797598" y="118567"/>
                  </a:lnTo>
                  <a:lnTo>
                    <a:pt x="812800" y="118567"/>
                  </a:lnTo>
                  <a:close/>
                </a:path>
                <a:path w="941704" h="1051560">
                  <a:moveTo>
                    <a:pt x="848309" y="32677"/>
                  </a:moveTo>
                  <a:lnTo>
                    <a:pt x="833729" y="32677"/>
                  </a:lnTo>
                  <a:lnTo>
                    <a:pt x="833729" y="118567"/>
                  </a:lnTo>
                  <a:lnTo>
                    <a:pt x="848309" y="118567"/>
                  </a:lnTo>
                  <a:lnTo>
                    <a:pt x="848309" y="32677"/>
                  </a:lnTo>
                  <a:close/>
                </a:path>
                <a:path w="941704" h="1051560">
                  <a:moveTo>
                    <a:pt x="848309" y="0"/>
                  </a:moveTo>
                  <a:lnTo>
                    <a:pt x="833729" y="0"/>
                  </a:lnTo>
                  <a:lnTo>
                    <a:pt x="833729" y="16713"/>
                  </a:lnTo>
                  <a:lnTo>
                    <a:pt x="848309" y="16713"/>
                  </a:lnTo>
                  <a:lnTo>
                    <a:pt x="848309" y="0"/>
                  </a:lnTo>
                  <a:close/>
                </a:path>
                <a:path w="941704" h="1051560">
                  <a:moveTo>
                    <a:pt x="941489" y="59029"/>
                  </a:moveTo>
                  <a:lnTo>
                    <a:pt x="937958" y="43319"/>
                  </a:lnTo>
                  <a:lnTo>
                    <a:pt x="936167" y="40779"/>
                  </a:lnTo>
                  <a:lnTo>
                    <a:pt x="934008" y="37871"/>
                  </a:lnTo>
                  <a:lnTo>
                    <a:pt x="930719" y="35331"/>
                  </a:lnTo>
                  <a:lnTo>
                    <a:pt x="926401" y="33566"/>
                  </a:lnTo>
                  <a:lnTo>
                    <a:pt x="921918" y="31661"/>
                  </a:lnTo>
                  <a:lnTo>
                    <a:pt x="917270" y="30772"/>
                  </a:lnTo>
                  <a:lnTo>
                    <a:pt x="912075" y="30772"/>
                  </a:lnTo>
                  <a:lnTo>
                    <a:pt x="903643" y="31661"/>
                  </a:lnTo>
                  <a:lnTo>
                    <a:pt x="896289" y="34290"/>
                  </a:lnTo>
                  <a:lnTo>
                    <a:pt x="889965" y="38684"/>
                  </a:lnTo>
                  <a:lnTo>
                    <a:pt x="884694" y="44843"/>
                  </a:lnTo>
                  <a:lnTo>
                    <a:pt x="884694" y="32677"/>
                  </a:lnTo>
                  <a:lnTo>
                    <a:pt x="871639" y="32677"/>
                  </a:lnTo>
                  <a:lnTo>
                    <a:pt x="871639" y="118567"/>
                  </a:lnTo>
                  <a:lnTo>
                    <a:pt x="886218" y="118567"/>
                  </a:lnTo>
                  <a:lnTo>
                    <a:pt x="886282" y="60413"/>
                  </a:lnTo>
                  <a:lnTo>
                    <a:pt x="888365" y="53200"/>
                  </a:lnTo>
                  <a:lnTo>
                    <a:pt x="892937" y="49276"/>
                  </a:lnTo>
                  <a:lnTo>
                    <a:pt x="897369" y="45339"/>
                  </a:lnTo>
                  <a:lnTo>
                    <a:pt x="898728" y="44843"/>
                  </a:lnTo>
                  <a:lnTo>
                    <a:pt x="902817" y="43319"/>
                  </a:lnTo>
                  <a:lnTo>
                    <a:pt x="912837" y="43319"/>
                  </a:lnTo>
                  <a:lnTo>
                    <a:pt x="916266" y="44208"/>
                  </a:lnTo>
                  <a:lnTo>
                    <a:pt x="922096" y="47752"/>
                  </a:lnTo>
                  <a:lnTo>
                    <a:pt x="924115" y="50038"/>
                  </a:lnTo>
                  <a:lnTo>
                    <a:pt x="925182" y="53200"/>
                  </a:lnTo>
                  <a:lnTo>
                    <a:pt x="926274" y="55981"/>
                  </a:lnTo>
                  <a:lnTo>
                    <a:pt x="926909" y="60413"/>
                  </a:lnTo>
                  <a:lnTo>
                    <a:pt x="926909" y="118567"/>
                  </a:lnTo>
                  <a:lnTo>
                    <a:pt x="941489" y="118567"/>
                  </a:lnTo>
                  <a:lnTo>
                    <a:pt x="941489" y="590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44812" y="2778005"/>
              <a:ext cx="113850" cy="119711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0347172" y="3438506"/>
              <a:ext cx="266065" cy="123825"/>
            </a:xfrm>
            <a:custGeom>
              <a:avLst/>
              <a:gdLst/>
              <a:ahLst/>
              <a:cxnLst/>
              <a:rect l="l" t="t" r="r" b="b"/>
              <a:pathLst>
                <a:path w="266065" h="123825">
                  <a:moveTo>
                    <a:pt x="57165" y="0"/>
                  </a:moveTo>
                  <a:lnTo>
                    <a:pt x="15961" y="16847"/>
                  </a:lnTo>
                  <a:lnTo>
                    <a:pt x="85" y="61818"/>
                  </a:lnTo>
                  <a:lnTo>
                    <a:pt x="0" y="63465"/>
                  </a:lnTo>
                  <a:lnTo>
                    <a:pt x="413" y="70981"/>
                  </a:lnTo>
                  <a:lnTo>
                    <a:pt x="20739" y="110707"/>
                  </a:lnTo>
                  <a:lnTo>
                    <a:pt x="57039" y="123257"/>
                  </a:lnTo>
                  <a:lnTo>
                    <a:pt x="64694" y="122804"/>
                  </a:lnTo>
                  <a:lnTo>
                    <a:pt x="94561" y="109829"/>
                  </a:lnTo>
                  <a:lnTo>
                    <a:pt x="56912" y="109829"/>
                  </a:lnTo>
                  <a:lnTo>
                    <a:pt x="48535" y="109045"/>
                  </a:lnTo>
                  <a:lnTo>
                    <a:pt x="19209" y="82768"/>
                  </a:lnTo>
                  <a:lnTo>
                    <a:pt x="16341" y="63465"/>
                  </a:lnTo>
                  <a:lnTo>
                    <a:pt x="17082" y="51019"/>
                  </a:lnTo>
                  <a:lnTo>
                    <a:pt x="41586" y="16531"/>
                  </a:lnTo>
                  <a:lnTo>
                    <a:pt x="57165" y="13681"/>
                  </a:lnTo>
                  <a:lnTo>
                    <a:pt x="94591" y="13681"/>
                  </a:lnTo>
                  <a:lnTo>
                    <a:pt x="93086" y="12278"/>
                  </a:lnTo>
                  <a:lnTo>
                    <a:pt x="86832" y="7980"/>
                  </a:lnTo>
                  <a:lnTo>
                    <a:pt x="80039" y="4489"/>
                  </a:lnTo>
                  <a:lnTo>
                    <a:pt x="72807" y="1995"/>
                  </a:lnTo>
                  <a:lnTo>
                    <a:pt x="65170" y="498"/>
                  </a:lnTo>
                  <a:lnTo>
                    <a:pt x="57165" y="0"/>
                  </a:lnTo>
                  <a:close/>
                </a:path>
                <a:path w="266065" h="123825">
                  <a:moveTo>
                    <a:pt x="94591" y="13681"/>
                  </a:moveTo>
                  <a:lnTo>
                    <a:pt x="65026" y="13681"/>
                  </a:lnTo>
                  <a:lnTo>
                    <a:pt x="72125" y="15581"/>
                  </a:lnTo>
                  <a:lnTo>
                    <a:pt x="78465" y="19635"/>
                  </a:lnTo>
                  <a:lnTo>
                    <a:pt x="97427" y="54758"/>
                  </a:lnTo>
                  <a:lnTo>
                    <a:pt x="97736" y="61818"/>
                  </a:lnTo>
                  <a:lnTo>
                    <a:pt x="97021" y="72651"/>
                  </a:lnTo>
                  <a:lnTo>
                    <a:pt x="73120" y="106710"/>
                  </a:lnTo>
                  <a:lnTo>
                    <a:pt x="56912" y="109829"/>
                  </a:lnTo>
                  <a:lnTo>
                    <a:pt x="94561" y="109829"/>
                  </a:lnTo>
                  <a:lnTo>
                    <a:pt x="113513" y="70680"/>
                  </a:lnTo>
                  <a:lnTo>
                    <a:pt x="113964" y="61818"/>
                  </a:lnTo>
                  <a:lnTo>
                    <a:pt x="113536" y="53125"/>
                  </a:lnTo>
                  <a:lnTo>
                    <a:pt x="98544" y="17370"/>
                  </a:lnTo>
                  <a:lnTo>
                    <a:pt x="94591" y="13681"/>
                  </a:lnTo>
                  <a:close/>
                </a:path>
                <a:path w="266065" h="123825">
                  <a:moveTo>
                    <a:pt x="150731" y="34963"/>
                  </a:moveTo>
                  <a:lnTo>
                    <a:pt x="136024" y="34963"/>
                  </a:lnTo>
                  <a:lnTo>
                    <a:pt x="136109" y="95642"/>
                  </a:lnTo>
                  <a:lnTo>
                    <a:pt x="160493" y="123257"/>
                  </a:lnTo>
                  <a:lnTo>
                    <a:pt x="165564" y="123257"/>
                  </a:lnTo>
                  <a:lnTo>
                    <a:pt x="173766" y="122332"/>
                  </a:lnTo>
                  <a:lnTo>
                    <a:pt x="181064" y="119567"/>
                  </a:lnTo>
                  <a:lnTo>
                    <a:pt x="187459" y="114974"/>
                  </a:lnTo>
                  <a:lnTo>
                    <a:pt x="191214" y="110590"/>
                  </a:lnTo>
                  <a:lnTo>
                    <a:pt x="164043" y="110590"/>
                  </a:lnTo>
                  <a:lnTo>
                    <a:pt x="160366" y="109576"/>
                  </a:lnTo>
                  <a:lnTo>
                    <a:pt x="157450" y="107295"/>
                  </a:lnTo>
                  <a:lnTo>
                    <a:pt x="154407" y="105143"/>
                  </a:lnTo>
                  <a:lnTo>
                    <a:pt x="152506" y="102102"/>
                  </a:lnTo>
                  <a:lnTo>
                    <a:pt x="150985" y="95642"/>
                  </a:lnTo>
                  <a:lnTo>
                    <a:pt x="150731" y="90448"/>
                  </a:lnTo>
                  <a:lnTo>
                    <a:pt x="150731" y="34963"/>
                  </a:lnTo>
                  <a:close/>
                </a:path>
                <a:path w="266065" h="123825">
                  <a:moveTo>
                    <a:pt x="206009" y="108563"/>
                  </a:moveTo>
                  <a:lnTo>
                    <a:pt x="192951" y="108563"/>
                  </a:lnTo>
                  <a:lnTo>
                    <a:pt x="192951" y="121230"/>
                  </a:lnTo>
                  <a:lnTo>
                    <a:pt x="206009" y="121230"/>
                  </a:lnTo>
                  <a:lnTo>
                    <a:pt x="206009" y="108563"/>
                  </a:lnTo>
                  <a:close/>
                </a:path>
                <a:path w="266065" h="123825">
                  <a:moveTo>
                    <a:pt x="206009" y="34963"/>
                  </a:moveTo>
                  <a:lnTo>
                    <a:pt x="191429" y="34963"/>
                  </a:lnTo>
                  <a:lnTo>
                    <a:pt x="191429" y="88548"/>
                  </a:lnTo>
                  <a:lnTo>
                    <a:pt x="190668" y="94247"/>
                  </a:lnTo>
                  <a:lnTo>
                    <a:pt x="189020" y="98049"/>
                  </a:lnTo>
                  <a:lnTo>
                    <a:pt x="187372" y="101975"/>
                  </a:lnTo>
                  <a:lnTo>
                    <a:pt x="184710" y="105016"/>
                  </a:lnTo>
                  <a:lnTo>
                    <a:pt x="180906" y="107295"/>
                  </a:lnTo>
                  <a:lnTo>
                    <a:pt x="176975" y="109449"/>
                  </a:lnTo>
                  <a:lnTo>
                    <a:pt x="172919" y="110590"/>
                  </a:lnTo>
                  <a:lnTo>
                    <a:pt x="191214" y="110590"/>
                  </a:lnTo>
                  <a:lnTo>
                    <a:pt x="192951" y="108563"/>
                  </a:lnTo>
                  <a:lnTo>
                    <a:pt x="206009" y="108563"/>
                  </a:lnTo>
                  <a:lnTo>
                    <a:pt x="206009" y="34963"/>
                  </a:lnTo>
                  <a:close/>
                </a:path>
                <a:path w="266065" h="123825">
                  <a:moveTo>
                    <a:pt x="248988" y="46363"/>
                  </a:moveTo>
                  <a:lnTo>
                    <a:pt x="234409" y="46363"/>
                  </a:lnTo>
                  <a:lnTo>
                    <a:pt x="234423" y="104889"/>
                  </a:lnTo>
                  <a:lnTo>
                    <a:pt x="242396" y="119837"/>
                  </a:lnTo>
                  <a:lnTo>
                    <a:pt x="245311" y="121611"/>
                  </a:lnTo>
                  <a:lnTo>
                    <a:pt x="249495" y="122370"/>
                  </a:lnTo>
                  <a:lnTo>
                    <a:pt x="257990" y="122370"/>
                  </a:lnTo>
                  <a:lnTo>
                    <a:pt x="261667" y="121991"/>
                  </a:lnTo>
                  <a:lnTo>
                    <a:pt x="265850" y="121104"/>
                  </a:lnTo>
                  <a:lnTo>
                    <a:pt x="263779" y="108690"/>
                  </a:lnTo>
                  <a:lnTo>
                    <a:pt x="255074" y="108690"/>
                  </a:lnTo>
                  <a:lnTo>
                    <a:pt x="253426" y="108436"/>
                  </a:lnTo>
                  <a:lnTo>
                    <a:pt x="252285" y="107676"/>
                  </a:lnTo>
                  <a:lnTo>
                    <a:pt x="251143" y="107043"/>
                  </a:lnTo>
                  <a:lnTo>
                    <a:pt x="250256" y="106029"/>
                  </a:lnTo>
                  <a:lnTo>
                    <a:pt x="249698" y="104762"/>
                  </a:lnTo>
                  <a:lnTo>
                    <a:pt x="249242" y="103623"/>
                  </a:lnTo>
                  <a:lnTo>
                    <a:pt x="248988" y="100962"/>
                  </a:lnTo>
                  <a:lnTo>
                    <a:pt x="248988" y="46363"/>
                  </a:lnTo>
                  <a:close/>
                </a:path>
                <a:path w="266065" h="123825">
                  <a:moveTo>
                    <a:pt x="263695" y="108183"/>
                  </a:moveTo>
                  <a:lnTo>
                    <a:pt x="261033" y="108563"/>
                  </a:lnTo>
                  <a:lnTo>
                    <a:pt x="258878" y="108690"/>
                  </a:lnTo>
                  <a:lnTo>
                    <a:pt x="263779" y="108690"/>
                  </a:lnTo>
                  <a:lnTo>
                    <a:pt x="263695" y="108183"/>
                  </a:lnTo>
                  <a:close/>
                </a:path>
                <a:path w="266065" h="123825">
                  <a:moveTo>
                    <a:pt x="263695" y="34963"/>
                  </a:moveTo>
                  <a:lnTo>
                    <a:pt x="223758" y="34963"/>
                  </a:lnTo>
                  <a:lnTo>
                    <a:pt x="223758" y="46363"/>
                  </a:lnTo>
                  <a:lnTo>
                    <a:pt x="263695" y="46363"/>
                  </a:lnTo>
                  <a:lnTo>
                    <a:pt x="263695" y="34963"/>
                  </a:lnTo>
                  <a:close/>
                </a:path>
                <a:path w="266065" h="123825">
                  <a:moveTo>
                    <a:pt x="248988" y="4813"/>
                  </a:moveTo>
                  <a:lnTo>
                    <a:pt x="234409" y="13681"/>
                  </a:lnTo>
                  <a:lnTo>
                    <a:pt x="234409" y="34963"/>
                  </a:lnTo>
                  <a:lnTo>
                    <a:pt x="248988" y="34963"/>
                  </a:lnTo>
                  <a:lnTo>
                    <a:pt x="248988" y="4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53181" y="3099515"/>
              <a:ext cx="172932" cy="121738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6631335" y="3109015"/>
              <a:ext cx="221615" cy="442595"/>
            </a:xfrm>
            <a:custGeom>
              <a:avLst/>
              <a:gdLst/>
              <a:ahLst/>
              <a:cxnLst/>
              <a:rect l="l" t="t" r="r" b="b"/>
              <a:pathLst>
                <a:path w="221615" h="442595">
                  <a:moveTo>
                    <a:pt x="0" y="220926"/>
                  </a:moveTo>
                  <a:lnTo>
                    <a:pt x="0" y="0"/>
                  </a:lnTo>
                </a:path>
                <a:path w="221615" h="442595">
                  <a:moveTo>
                    <a:pt x="0" y="220926"/>
                  </a:moveTo>
                  <a:lnTo>
                    <a:pt x="221135" y="220926"/>
                  </a:lnTo>
                </a:path>
                <a:path w="221615" h="442595">
                  <a:moveTo>
                    <a:pt x="0" y="0"/>
                  </a:moveTo>
                  <a:lnTo>
                    <a:pt x="221135" y="0"/>
                  </a:lnTo>
                </a:path>
                <a:path w="221615" h="442595">
                  <a:moveTo>
                    <a:pt x="110567" y="441980"/>
                  </a:moveTo>
                  <a:lnTo>
                    <a:pt x="110567" y="220926"/>
                  </a:lnTo>
                </a:path>
                <a:path w="221615" h="442595">
                  <a:moveTo>
                    <a:pt x="221135" y="220926"/>
                  </a:moveTo>
                  <a:lnTo>
                    <a:pt x="221135" y="0"/>
                  </a:lnTo>
                </a:path>
              </a:pathLst>
            </a:custGeom>
            <a:ln w="1900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893321" y="3129537"/>
              <a:ext cx="255904" cy="124460"/>
            </a:xfrm>
            <a:custGeom>
              <a:avLst/>
              <a:gdLst/>
              <a:ahLst/>
              <a:cxnLst/>
              <a:rect l="l" t="t" r="r" b="b"/>
              <a:pathLst>
                <a:path w="255904" h="124460">
                  <a:moveTo>
                    <a:pt x="64000" y="2026"/>
                  </a:moveTo>
                  <a:lnTo>
                    <a:pt x="0" y="2026"/>
                  </a:lnTo>
                  <a:lnTo>
                    <a:pt x="0" y="122118"/>
                  </a:lnTo>
                  <a:lnTo>
                    <a:pt x="15897" y="122118"/>
                  </a:lnTo>
                  <a:lnTo>
                    <a:pt x="15897" y="68785"/>
                  </a:lnTo>
                  <a:lnTo>
                    <a:pt x="64841" y="68785"/>
                  </a:lnTo>
                  <a:lnTo>
                    <a:pt x="62212" y="67519"/>
                  </a:lnTo>
                  <a:lnTo>
                    <a:pt x="70299" y="65902"/>
                  </a:lnTo>
                  <a:lnTo>
                    <a:pt x="77257" y="63513"/>
                  </a:lnTo>
                  <a:lnTo>
                    <a:pt x="83089" y="60340"/>
                  </a:lnTo>
                  <a:lnTo>
                    <a:pt x="87796" y="56371"/>
                  </a:lnTo>
                  <a:lnTo>
                    <a:pt x="88994" y="55105"/>
                  </a:lnTo>
                  <a:lnTo>
                    <a:pt x="15897" y="55105"/>
                  </a:lnTo>
                  <a:lnTo>
                    <a:pt x="15897" y="15327"/>
                  </a:lnTo>
                  <a:lnTo>
                    <a:pt x="90223" y="15327"/>
                  </a:lnTo>
                  <a:lnTo>
                    <a:pt x="87746" y="11273"/>
                  </a:lnTo>
                  <a:lnTo>
                    <a:pt x="83284" y="7473"/>
                  </a:lnTo>
                  <a:lnTo>
                    <a:pt x="72139" y="3167"/>
                  </a:lnTo>
                  <a:lnTo>
                    <a:pt x="64000" y="2026"/>
                  </a:lnTo>
                  <a:close/>
                </a:path>
                <a:path w="255904" h="124460">
                  <a:moveTo>
                    <a:pt x="64841" y="68785"/>
                  </a:moveTo>
                  <a:lnTo>
                    <a:pt x="38440" y="68785"/>
                  </a:lnTo>
                  <a:lnTo>
                    <a:pt x="41394" y="69039"/>
                  </a:lnTo>
                  <a:lnTo>
                    <a:pt x="43195" y="69419"/>
                  </a:lnTo>
                  <a:lnTo>
                    <a:pt x="70008" y="97162"/>
                  </a:lnTo>
                  <a:lnTo>
                    <a:pt x="85907" y="122118"/>
                  </a:lnTo>
                  <a:lnTo>
                    <a:pt x="105914" y="122118"/>
                  </a:lnTo>
                  <a:lnTo>
                    <a:pt x="85007" y="89434"/>
                  </a:lnTo>
                  <a:lnTo>
                    <a:pt x="66421" y="69546"/>
                  </a:lnTo>
                  <a:lnTo>
                    <a:pt x="64841" y="68785"/>
                  </a:lnTo>
                  <a:close/>
                </a:path>
                <a:path w="255904" h="124460">
                  <a:moveTo>
                    <a:pt x="90223" y="15327"/>
                  </a:moveTo>
                  <a:lnTo>
                    <a:pt x="62845" y="15327"/>
                  </a:lnTo>
                  <a:lnTo>
                    <a:pt x="69362" y="17101"/>
                  </a:lnTo>
                  <a:lnTo>
                    <a:pt x="77616" y="24448"/>
                  </a:lnTo>
                  <a:lnTo>
                    <a:pt x="79682" y="29136"/>
                  </a:lnTo>
                  <a:lnTo>
                    <a:pt x="79682" y="38762"/>
                  </a:lnTo>
                  <a:lnTo>
                    <a:pt x="57355" y="55105"/>
                  </a:lnTo>
                  <a:lnTo>
                    <a:pt x="88994" y="55105"/>
                  </a:lnTo>
                  <a:lnTo>
                    <a:pt x="93311" y="50544"/>
                  </a:lnTo>
                  <a:lnTo>
                    <a:pt x="96075" y="43323"/>
                  </a:lnTo>
                  <a:lnTo>
                    <a:pt x="96075" y="28249"/>
                  </a:lnTo>
                  <a:lnTo>
                    <a:pt x="94402" y="22169"/>
                  </a:lnTo>
                  <a:lnTo>
                    <a:pt x="90223" y="15327"/>
                  </a:lnTo>
                  <a:close/>
                </a:path>
                <a:path w="255904" h="124460">
                  <a:moveTo>
                    <a:pt x="158465" y="33190"/>
                  </a:moveTo>
                  <a:lnTo>
                    <a:pt x="124164" y="51975"/>
                  </a:lnTo>
                  <a:lnTo>
                    <a:pt x="117793" y="79427"/>
                  </a:lnTo>
                  <a:lnTo>
                    <a:pt x="118494" y="89401"/>
                  </a:lnTo>
                  <a:lnTo>
                    <a:pt x="142155" y="121199"/>
                  </a:lnTo>
                  <a:lnTo>
                    <a:pt x="159277" y="124145"/>
                  </a:lnTo>
                  <a:lnTo>
                    <a:pt x="166525" y="123673"/>
                  </a:lnTo>
                  <a:lnTo>
                    <a:pt x="173095" y="122276"/>
                  </a:lnTo>
                  <a:lnTo>
                    <a:pt x="178987" y="119976"/>
                  </a:lnTo>
                  <a:lnTo>
                    <a:pt x="184203" y="116796"/>
                  </a:lnTo>
                  <a:lnTo>
                    <a:pt x="190539" y="111983"/>
                  </a:lnTo>
                  <a:lnTo>
                    <a:pt x="152088" y="111983"/>
                  </a:lnTo>
                  <a:lnTo>
                    <a:pt x="146028" y="109449"/>
                  </a:lnTo>
                  <a:lnTo>
                    <a:pt x="136304" y="99315"/>
                  </a:lnTo>
                  <a:lnTo>
                    <a:pt x="133591" y="91968"/>
                  </a:lnTo>
                  <a:lnTo>
                    <a:pt x="133046" y="82467"/>
                  </a:lnTo>
                  <a:lnTo>
                    <a:pt x="197971" y="82467"/>
                  </a:lnTo>
                  <a:lnTo>
                    <a:pt x="198060" y="78540"/>
                  </a:lnTo>
                  <a:lnTo>
                    <a:pt x="197502" y="70305"/>
                  </a:lnTo>
                  <a:lnTo>
                    <a:pt x="133869" y="70305"/>
                  </a:lnTo>
                  <a:lnTo>
                    <a:pt x="134364" y="62706"/>
                  </a:lnTo>
                  <a:lnTo>
                    <a:pt x="136912" y="56625"/>
                  </a:lnTo>
                  <a:lnTo>
                    <a:pt x="141620" y="51975"/>
                  </a:lnTo>
                  <a:lnTo>
                    <a:pt x="146155" y="47631"/>
                  </a:lnTo>
                  <a:lnTo>
                    <a:pt x="151847" y="45350"/>
                  </a:lnTo>
                  <a:lnTo>
                    <a:pt x="187180" y="45350"/>
                  </a:lnTo>
                  <a:lnTo>
                    <a:pt x="186992" y="45097"/>
                  </a:lnTo>
                  <a:lnTo>
                    <a:pt x="181058" y="39870"/>
                  </a:lnTo>
                  <a:lnTo>
                    <a:pt x="174326" y="36151"/>
                  </a:lnTo>
                  <a:lnTo>
                    <a:pt x="166795" y="33928"/>
                  </a:lnTo>
                  <a:lnTo>
                    <a:pt x="158465" y="33190"/>
                  </a:lnTo>
                  <a:close/>
                </a:path>
                <a:path w="255904" h="124460">
                  <a:moveTo>
                    <a:pt x="182313" y="94122"/>
                  </a:moveTo>
                  <a:lnTo>
                    <a:pt x="180069" y="100328"/>
                  </a:lnTo>
                  <a:lnTo>
                    <a:pt x="177039" y="104889"/>
                  </a:lnTo>
                  <a:lnTo>
                    <a:pt x="173210" y="107676"/>
                  </a:lnTo>
                  <a:lnTo>
                    <a:pt x="169395" y="110590"/>
                  </a:lnTo>
                  <a:lnTo>
                    <a:pt x="164767" y="111983"/>
                  </a:lnTo>
                  <a:lnTo>
                    <a:pt x="190539" y="111983"/>
                  </a:lnTo>
                  <a:lnTo>
                    <a:pt x="190707" y="111856"/>
                  </a:lnTo>
                  <a:lnTo>
                    <a:pt x="195157" y="104889"/>
                  </a:lnTo>
                  <a:lnTo>
                    <a:pt x="197566" y="96022"/>
                  </a:lnTo>
                  <a:lnTo>
                    <a:pt x="182313" y="94122"/>
                  </a:lnTo>
                  <a:close/>
                </a:path>
                <a:path w="255904" h="124460">
                  <a:moveTo>
                    <a:pt x="187180" y="45350"/>
                  </a:moveTo>
                  <a:lnTo>
                    <a:pt x="166110" y="45350"/>
                  </a:lnTo>
                  <a:lnTo>
                    <a:pt x="172209" y="48138"/>
                  </a:lnTo>
                  <a:lnTo>
                    <a:pt x="176899" y="53837"/>
                  </a:lnTo>
                  <a:lnTo>
                    <a:pt x="179967" y="57511"/>
                  </a:lnTo>
                  <a:lnTo>
                    <a:pt x="181819" y="62958"/>
                  </a:lnTo>
                  <a:lnTo>
                    <a:pt x="182478" y="70305"/>
                  </a:lnTo>
                  <a:lnTo>
                    <a:pt x="197502" y="70305"/>
                  </a:lnTo>
                  <a:lnTo>
                    <a:pt x="197368" y="68327"/>
                  </a:lnTo>
                  <a:lnTo>
                    <a:pt x="195293" y="59348"/>
                  </a:lnTo>
                  <a:lnTo>
                    <a:pt x="191834" y="51605"/>
                  </a:lnTo>
                  <a:lnTo>
                    <a:pt x="187180" y="45350"/>
                  </a:lnTo>
                  <a:close/>
                </a:path>
                <a:path w="255904" h="124460">
                  <a:moveTo>
                    <a:pt x="237070" y="46617"/>
                  </a:moveTo>
                  <a:lnTo>
                    <a:pt x="222402" y="46617"/>
                  </a:lnTo>
                  <a:lnTo>
                    <a:pt x="222402" y="122118"/>
                  </a:lnTo>
                  <a:lnTo>
                    <a:pt x="237070" y="122118"/>
                  </a:lnTo>
                  <a:lnTo>
                    <a:pt x="237070" y="46617"/>
                  </a:lnTo>
                  <a:close/>
                </a:path>
                <a:path w="255904" h="124460">
                  <a:moveTo>
                    <a:pt x="254048" y="35090"/>
                  </a:moveTo>
                  <a:lnTo>
                    <a:pt x="209369" y="35090"/>
                  </a:lnTo>
                  <a:lnTo>
                    <a:pt x="209369" y="46617"/>
                  </a:lnTo>
                  <a:lnTo>
                    <a:pt x="254048" y="46617"/>
                  </a:lnTo>
                  <a:lnTo>
                    <a:pt x="254048" y="35090"/>
                  </a:lnTo>
                  <a:close/>
                </a:path>
                <a:path w="255904" h="124460">
                  <a:moveTo>
                    <a:pt x="250662" y="0"/>
                  </a:moveTo>
                  <a:lnTo>
                    <a:pt x="240050" y="0"/>
                  </a:lnTo>
                  <a:lnTo>
                    <a:pt x="235042" y="1140"/>
                  </a:lnTo>
                  <a:lnTo>
                    <a:pt x="227879" y="5953"/>
                  </a:lnTo>
                  <a:lnTo>
                    <a:pt x="225381" y="8994"/>
                  </a:lnTo>
                  <a:lnTo>
                    <a:pt x="222921" y="15708"/>
                  </a:lnTo>
                  <a:lnTo>
                    <a:pt x="222402" y="20015"/>
                  </a:lnTo>
                  <a:lnTo>
                    <a:pt x="222402" y="35090"/>
                  </a:lnTo>
                  <a:lnTo>
                    <a:pt x="237070" y="35090"/>
                  </a:lnTo>
                  <a:lnTo>
                    <a:pt x="237070" y="21915"/>
                  </a:lnTo>
                  <a:lnTo>
                    <a:pt x="238009" y="18368"/>
                  </a:lnTo>
                  <a:lnTo>
                    <a:pt x="239861" y="16341"/>
                  </a:lnTo>
                  <a:lnTo>
                    <a:pt x="241724" y="14441"/>
                  </a:lnTo>
                  <a:lnTo>
                    <a:pt x="244894" y="13554"/>
                  </a:lnTo>
                  <a:lnTo>
                    <a:pt x="255861" y="13554"/>
                  </a:lnTo>
                  <a:lnTo>
                    <a:pt x="255861" y="629"/>
                  </a:lnTo>
                  <a:lnTo>
                    <a:pt x="255252" y="506"/>
                  </a:lnTo>
                  <a:lnTo>
                    <a:pt x="250662" y="0"/>
                  </a:lnTo>
                  <a:close/>
                </a:path>
                <a:path w="255904" h="124460">
                  <a:moveTo>
                    <a:pt x="255861" y="13554"/>
                  </a:moveTo>
                  <a:lnTo>
                    <a:pt x="252107" y="13554"/>
                  </a:lnTo>
                  <a:lnTo>
                    <a:pt x="254998" y="13807"/>
                  </a:lnTo>
                  <a:lnTo>
                    <a:pt x="255861" y="13949"/>
                  </a:lnTo>
                  <a:lnTo>
                    <a:pt x="255861" y="13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520760" y="3329942"/>
              <a:ext cx="2875280" cy="1104900"/>
            </a:xfrm>
            <a:custGeom>
              <a:avLst/>
              <a:gdLst/>
              <a:ahLst/>
              <a:cxnLst/>
              <a:rect l="l" t="t" r="r" b="b"/>
              <a:pathLst>
                <a:path w="2875279" h="1104900">
                  <a:moveTo>
                    <a:pt x="442290" y="662906"/>
                  </a:moveTo>
                  <a:lnTo>
                    <a:pt x="437797" y="707441"/>
                  </a:lnTo>
                  <a:lnTo>
                    <a:pt x="424910" y="748921"/>
                  </a:lnTo>
                  <a:lnTo>
                    <a:pt x="404520" y="786457"/>
                  </a:lnTo>
                  <a:lnTo>
                    <a:pt x="377515" y="819161"/>
                  </a:lnTo>
                  <a:lnTo>
                    <a:pt x="344785" y="846144"/>
                  </a:lnTo>
                  <a:lnTo>
                    <a:pt x="307220" y="866518"/>
                  </a:lnTo>
                  <a:lnTo>
                    <a:pt x="265709" y="879394"/>
                  </a:lnTo>
                  <a:lnTo>
                    <a:pt x="221142" y="883884"/>
                  </a:lnTo>
                  <a:lnTo>
                    <a:pt x="176575" y="879394"/>
                  </a:lnTo>
                  <a:lnTo>
                    <a:pt x="135065" y="866518"/>
                  </a:lnTo>
                  <a:lnTo>
                    <a:pt x="97501" y="846144"/>
                  </a:lnTo>
                  <a:lnTo>
                    <a:pt x="64772" y="819161"/>
                  </a:lnTo>
                  <a:lnTo>
                    <a:pt x="37768" y="786457"/>
                  </a:lnTo>
                  <a:lnTo>
                    <a:pt x="17378" y="748921"/>
                  </a:lnTo>
                  <a:lnTo>
                    <a:pt x="4492" y="707441"/>
                  </a:lnTo>
                  <a:lnTo>
                    <a:pt x="0" y="662906"/>
                  </a:lnTo>
                  <a:lnTo>
                    <a:pt x="4492" y="618389"/>
                  </a:lnTo>
                  <a:lnTo>
                    <a:pt x="17378" y="576922"/>
                  </a:lnTo>
                  <a:lnTo>
                    <a:pt x="37768" y="539394"/>
                  </a:lnTo>
                  <a:lnTo>
                    <a:pt x="64772" y="506696"/>
                  </a:lnTo>
                  <a:lnTo>
                    <a:pt x="97501" y="479717"/>
                  </a:lnTo>
                  <a:lnTo>
                    <a:pt x="135065" y="459344"/>
                  </a:lnTo>
                  <a:lnTo>
                    <a:pt x="176575" y="446469"/>
                  </a:lnTo>
                  <a:lnTo>
                    <a:pt x="221142" y="441980"/>
                  </a:lnTo>
                  <a:lnTo>
                    <a:pt x="265709" y="446469"/>
                  </a:lnTo>
                  <a:lnTo>
                    <a:pt x="307220" y="459344"/>
                  </a:lnTo>
                  <a:lnTo>
                    <a:pt x="344785" y="479717"/>
                  </a:lnTo>
                  <a:lnTo>
                    <a:pt x="377515" y="506696"/>
                  </a:lnTo>
                  <a:lnTo>
                    <a:pt x="404520" y="539394"/>
                  </a:lnTo>
                  <a:lnTo>
                    <a:pt x="424910" y="576922"/>
                  </a:lnTo>
                  <a:lnTo>
                    <a:pt x="437797" y="618389"/>
                  </a:lnTo>
                  <a:lnTo>
                    <a:pt x="442290" y="662906"/>
                  </a:lnTo>
                  <a:close/>
                </a:path>
                <a:path w="2875279" h="1104900">
                  <a:moveTo>
                    <a:pt x="221142" y="221053"/>
                  </a:moveTo>
                  <a:lnTo>
                    <a:pt x="221142" y="441980"/>
                  </a:lnTo>
                </a:path>
                <a:path w="2875279" h="1104900">
                  <a:moveTo>
                    <a:pt x="221142" y="508232"/>
                  </a:moveTo>
                  <a:lnTo>
                    <a:pt x="221142" y="596654"/>
                  </a:lnTo>
                </a:path>
                <a:path w="2875279" h="1104900">
                  <a:moveTo>
                    <a:pt x="176920" y="552443"/>
                  </a:moveTo>
                  <a:lnTo>
                    <a:pt x="265377" y="552443"/>
                  </a:lnTo>
                </a:path>
                <a:path w="2875279" h="1104900">
                  <a:moveTo>
                    <a:pt x="1105708" y="221053"/>
                  </a:moveTo>
                  <a:lnTo>
                    <a:pt x="1101215" y="265571"/>
                  </a:lnTo>
                  <a:lnTo>
                    <a:pt x="1088330" y="307038"/>
                  </a:lnTo>
                  <a:lnTo>
                    <a:pt x="1067942" y="344565"/>
                  </a:lnTo>
                  <a:lnTo>
                    <a:pt x="1040939" y="377263"/>
                  </a:lnTo>
                  <a:lnTo>
                    <a:pt x="1008212" y="404243"/>
                  </a:lnTo>
                  <a:lnTo>
                    <a:pt x="970649" y="424615"/>
                  </a:lnTo>
                  <a:lnTo>
                    <a:pt x="929140" y="437490"/>
                  </a:lnTo>
                  <a:lnTo>
                    <a:pt x="884573" y="441980"/>
                  </a:lnTo>
                  <a:lnTo>
                    <a:pt x="840006" y="437490"/>
                  </a:lnTo>
                  <a:lnTo>
                    <a:pt x="798495" y="424615"/>
                  </a:lnTo>
                  <a:lnTo>
                    <a:pt x="760930" y="404243"/>
                  </a:lnTo>
                  <a:lnTo>
                    <a:pt x="728200" y="377263"/>
                  </a:lnTo>
                  <a:lnTo>
                    <a:pt x="701195" y="344565"/>
                  </a:lnTo>
                  <a:lnTo>
                    <a:pt x="680805" y="307038"/>
                  </a:lnTo>
                  <a:lnTo>
                    <a:pt x="667918" y="265571"/>
                  </a:lnTo>
                  <a:lnTo>
                    <a:pt x="663425" y="221053"/>
                  </a:lnTo>
                  <a:lnTo>
                    <a:pt x="667918" y="176493"/>
                  </a:lnTo>
                  <a:lnTo>
                    <a:pt x="680805" y="134995"/>
                  </a:lnTo>
                  <a:lnTo>
                    <a:pt x="701195" y="97445"/>
                  </a:lnTo>
                  <a:lnTo>
                    <a:pt x="728200" y="64732"/>
                  </a:lnTo>
                  <a:lnTo>
                    <a:pt x="760930" y="37743"/>
                  </a:lnTo>
                  <a:lnTo>
                    <a:pt x="798495" y="17366"/>
                  </a:lnTo>
                  <a:lnTo>
                    <a:pt x="840006" y="4489"/>
                  </a:lnTo>
                  <a:lnTo>
                    <a:pt x="884573" y="0"/>
                  </a:lnTo>
                  <a:lnTo>
                    <a:pt x="929140" y="4489"/>
                  </a:lnTo>
                  <a:lnTo>
                    <a:pt x="970649" y="17366"/>
                  </a:lnTo>
                  <a:lnTo>
                    <a:pt x="1008212" y="37743"/>
                  </a:lnTo>
                  <a:lnTo>
                    <a:pt x="1040939" y="64732"/>
                  </a:lnTo>
                  <a:lnTo>
                    <a:pt x="1067942" y="97445"/>
                  </a:lnTo>
                  <a:lnTo>
                    <a:pt x="1088330" y="134995"/>
                  </a:lnTo>
                  <a:lnTo>
                    <a:pt x="1101215" y="176493"/>
                  </a:lnTo>
                  <a:lnTo>
                    <a:pt x="1105708" y="221053"/>
                  </a:lnTo>
                  <a:close/>
                </a:path>
                <a:path w="2875279" h="1104900">
                  <a:moveTo>
                    <a:pt x="2432544" y="0"/>
                  </a:moveTo>
                  <a:lnTo>
                    <a:pt x="1547978" y="0"/>
                  </a:lnTo>
                </a:path>
                <a:path w="2875279" h="1104900">
                  <a:moveTo>
                    <a:pt x="1547978" y="0"/>
                  </a:moveTo>
                  <a:lnTo>
                    <a:pt x="1547978" y="441980"/>
                  </a:lnTo>
                </a:path>
                <a:path w="2875279" h="1104900">
                  <a:moveTo>
                    <a:pt x="2432544" y="441980"/>
                  </a:moveTo>
                  <a:lnTo>
                    <a:pt x="2432544" y="0"/>
                  </a:lnTo>
                </a:path>
                <a:path w="2875279" h="1104900">
                  <a:moveTo>
                    <a:pt x="737137" y="73726"/>
                  </a:moveTo>
                  <a:lnTo>
                    <a:pt x="1031996" y="368253"/>
                  </a:lnTo>
                </a:path>
                <a:path w="2875279" h="1104900">
                  <a:moveTo>
                    <a:pt x="1031996" y="73726"/>
                  </a:moveTo>
                  <a:lnTo>
                    <a:pt x="737137" y="368253"/>
                  </a:lnTo>
                </a:path>
                <a:path w="2875279" h="1104900">
                  <a:moveTo>
                    <a:pt x="589713" y="147326"/>
                  </a:moveTo>
                  <a:lnTo>
                    <a:pt x="663425" y="221053"/>
                  </a:lnTo>
                </a:path>
                <a:path w="2875279" h="1104900">
                  <a:moveTo>
                    <a:pt x="737137" y="147326"/>
                  </a:moveTo>
                  <a:lnTo>
                    <a:pt x="737137" y="294653"/>
                  </a:lnTo>
                </a:path>
                <a:path w="2875279" h="1104900">
                  <a:moveTo>
                    <a:pt x="1253081" y="147326"/>
                  </a:moveTo>
                  <a:lnTo>
                    <a:pt x="1326869" y="221053"/>
                  </a:lnTo>
                </a:path>
                <a:path w="2875279" h="1104900">
                  <a:moveTo>
                    <a:pt x="2579993" y="147326"/>
                  </a:moveTo>
                  <a:lnTo>
                    <a:pt x="2653654" y="221053"/>
                  </a:lnTo>
                </a:path>
                <a:path w="2875279" h="1104900">
                  <a:moveTo>
                    <a:pt x="221142" y="221053"/>
                  </a:moveTo>
                  <a:lnTo>
                    <a:pt x="810861" y="221053"/>
                  </a:lnTo>
                </a:path>
                <a:path w="2875279" h="1104900">
                  <a:moveTo>
                    <a:pt x="663425" y="221053"/>
                  </a:moveTo>
                  <a:lnTo>
                    <a:pt x="589713" y="294653"/>
                  </a:lnTo>
                </a:path>
                <a:path w="2875279" h="1104900">
                  <a:moveTo>
                    <a:pt x="1547978" y="221053"/>
                  </a:moveTo>
                  <a:lnTo>
                    <a:pt x="1105708" y="221053"/>
                  </a:lnTo>
                </a:path>
                <a:path w="2875279" h="1104900">
                  <a:moveTo>
                    <a:pt x="1326869" y="221053"/>
                  </a:moveTo>
                  <a:lnTo>
                    <a:pt x="1253081" y="294653"/>
                  </a:lnTo>
                </a:path>
                <a:path w="2875279" h="1104900">
                  <a:moveTo>
                    <a:pt x="2432544" y="221053"/>
                  </a:moveTo>
                  <a:lnTo>
                    <a:pt x="2874891" y="221053"/>
                  </a:lnTo>
                </a:path>
                <a:path w="2875279" h="1104900">
                  <a:moveTo>
                    <a:pt x="2653654" y="221053"/>
                  </a:moveTo>
                  <a:lnTo>
                    <a:pt x="2579993" y="294653"/>
                  </a:lnTo>
                </a:path>
                <a:path w="2875279" h="1104900">
                  <a:moveTo>
                    <a:pt x="810861" y="368253"/>
                  </a:moveTo>
                  <a:lnTo>
                    <a:pt x="958285" y="368253"/>
                  </a:lnTo>
                </a:path>
                <a:path w="2875279" h="1104900">
                  <a:moveTo>
                    <a:pt x="810861" y="515580"/>
                  </a:moveTo>
                  <a:lnTo>
                    <a:pt x="884573" y="441980"/>
                  </a:lnTo>
                </a:path>
                <a:path w="2875279" h="1104900">
                  <a:moveTo>
                    <a:pt x="884573" y="441980"/>
                  </a:moveTo>
                  <a:lnTo>
                    <a:pt x="958285" y="515580"/>
                  </a:lnTo>
                </a:path>
                <a:path w="2875279" h="1104900">
                  <a:moveTo>
                    <a:pt x="884573" y="883884"/>
                  </a:moveTo>
                  <a:lnTo>
                    <a:pt x="884573" y="441980"/>
                  </a:lnTo>
                </a:path>
                <a:path w="2875279" h="1104900">
                  <a:moveTo>
                    <a:pt x="1547978" y="441980"/>
                  </a:moveTo>
                  <a:lnTo>
                    <a:pt x="2432544" y="441980"/>
                  </a:lnTo>
                </a:path>
                <a:path w="2875279" h="1104900">
                  <a:moveTo>
                    <a:pt x="1326869" y="662906"/>
                  </a:moveTo>
                  <a:lnTo>
                    <a:pt x="2211434" y="662906"/>
                  </a:lnTo>
                </a:path>
                <a:path w="2875279" h="1104900">
                  <a:moveTo>
                    <a:pt x="1326869" y="662906"/>
                  </a:moveTo>
                  <a:lnTo>
                    <a:pt x="1326869" y="1104836"/>
                  </a:lnTo>
                </a:path>
                <a:path w="2875279" h="1104900">
                  <a:moveTo>
                    <a:pt x="2211434" y="662906"/>
                  </a:moveTo>
                  <a:lnTo>
                    <a:pt x="2211434" y="1104836"/>
                  </a:lnTo>
                </a:path>
                <a:path w="2875279" h="1104900">
                  <a:moveTo>
                    <a:pt x="2506332" y="810221"/>
                  </a:moveTo>
                  <a:lnTo>
                    <a:pt x="2432544" y="883884"/>
                  </a:lnTo>
                </a:path>
                <a:path w="2875279" h="1104900">
                  <a:moveTo>
                    <a:pt x="1326869" y="883884"/>
                  </a:moveTo>
                  <a:lnTo>
                    <a:pt x="884573" y="883884"/>
                  </a:lnTo>
                </a:path>
                <a:path w="2875279" h="1104900">
                  <a:moveTo>
                    <a:pt x="2211434" y="883884"/>
                  </a:moveTo>
                  <a:lnTo>
                    <a:pt x="2653654" y="883884"/>
                  </a:lnTo>
                </a:path>
                <a:path w="2875279" h="1104900">
                  <a:moveTo>
                    <a:pt x="2432544" y="883884"/>
                  </a:moveTo>
                  <a:lnTo>
                    <a:pt x="2506332" y="957535"/>
                  </a:lnTo>
                </a:path>
                <a:path w="2875279" h="1104900">
                  <a:moveTo>
                    <a:pt x="2211434" y="1104836"/>
                  </a:moveTo>
                  <a:lnTo>
                    <a:pt x="1326869" y="1104836"/>
                  </a:lnTo>
                </a:path>
              </a:pathLst>
            </a:custGeom>
            <a:ln w="1900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697254" y="3164636"/>
              <a:ext cx="1195070" cy="1104265"/>
            </a:xfrm>
            <a:custGeom>
              <a:avLst/>
              <a:gdLst/>
              <a:ahLst/>
              <a:cxnLst/>
              <a:rect l="l" t="t" r="r" b="b"/>
              <a:pathLst>
                <a:path w="1195070" h="1104264">
                  <a:moveTo>
                    <a:pt x="80899" y="0"/>
                  </a:moveTo>
                  <a:lnTo>
                    <a:pt x="0" y="0"/>
                  </a:lnTo>
                  <a:lnTo>
                    <a:pt x="0" y="119710"/>
                  </a:lnTo>
                  <a:lnTo>
                    <a:pt x="15849" y="119710"/>
                  </a:lnTo>
                  <a:lnTo>
                    <a:pt x="15849" y="65239"/>
                  </a:lnTo>
                  <a:lnTo>
                    <a:pt x="72148" y="65239"/>
                  </a:lnTo>
                  <a:lnTo>
                    <a:pt x="72148" y="51168"/>
                  </a:lnTo>
                  <a:lnTo>
                    <a:pt x="15849" y="51168"/>
                  </a:lnTo>
                  <a:lnTo>
                    <a:pt x="15849" y="14058"/>
                  </a:lnTo>
                  <a:lnTo>
                    <a:pt x="80899" y="14058"/>
                  </a:lnTo>
                  <a:lnTo>
                    <a:pt x="80899" y="0"/>
                  </a:lnTo>
                  <a:close/>
                </a:path>
                <a:path w="1195070" h="1104264">
                  <a:moveTo>
                    <a:pt x="177749" y="76136"/>
                  </a:moveTo>
                  <a:lnTo>
                    <a:pt x="162166" y="38849"/>
                  </a:lnTo>
                  <a:lnTo>
                    <a:pt x="162166" y="68021"/>
                  </a:lnTo>
                  <a:lnTo>
                    <a:pt x="113728" y="68021"/>
                  </a:lnTo>
                  <a:lnTo>
                    <a:pt x="114236" y="60426"/>
                  </a:lnTo>
                  <a:lnTo>
                    <a:pt x="116776" y="54343"/>
                  </a:lnTo>
                  <a:lnTo>
                    <a:pt x="121462" y="49911"/>
                  </a:lnTo>
                  <a:lnTo>
                    <a:pt x="126022" y="45351"/>
                  </a:lnTo>
                  <a:lnTo>
                    <a:pt x="131737" y="43065"/>
                  </a:lnTo>
                  <a:lnTo>
                    <a:pt x="145935" y="43065"/>
                  </a:lnTo>
                  <a:lnTo>
                    <a:pt x="162166" y="68021"/>
                  </a:lnTo>
                  <a:lnTo>
                    <a:pt x="162166" y="38849"/>
                  </a:lnTo>
                  <a:lnTo>
                    <a:pt x="160807" y="37655"/>
                  </a:lnTo>
                  <a:lnTo>
                    <a:pt x="154089" y="33972"/>
                  </a:lnTo>
                  <a:lnTo>
                    <a:pt x="146596" y="31775"/>
                  </a:lnTo>
                  <a:lnTo>
                    <a:pt x="138328" y="31038"/>
                  </a:lnTo>
                  <a:lnTo>
                    <a:pt x="129717" y="31788"/>
                  </a:lnTo>
                  <a:lnTo>
                    <a:pt x="100596" y="57619"/>
                  </a:lnTo>
                  <a:lnTo>
                    <a:pt x="97815" y="76136"/>
                  </a:lnTo>
                  <a:lnTo>
                    <a:pt x="97840" y="78282"/>
                  </a:lnTo>
                  <a:lnTo>
                    <a:pt x="114998" y="115036"/>
                  </a:lnTo>
                  <a:lnTo>
                    <a:pt x="139090" y="121602"/>
                  </a:lnTo>
                  <a:lnTo>
                    <a:pt x="146342" y="121158"/>
                  </a:lnTo>
                  <a:lnTo>
                    <a:pt x="177253" y="93611"/>
                  </a:lnTo>
                  <a:lnTo>
                    <a:pt x="162039" y="91706"/>
                  </a:lnTo>
                  <a:lnTo>
                    <a:pt x="159880" y="97917"/>
                  </a:lnTo>
                  <a:lnTo>
                    <a:pt x="156832" y="102476"/>
                  </a:lnTo>
                  <a:lnTo>
                    <a:pt x="149225" y="108051"/>
                  </a:lnTo>
                  <a:lnTo>
                    <a:pt x="144538" y="109575"/>
                  </a:lnTo>
                  <a:lnTo>
                    <a:pt x="131991" y="109575"/>
                  </a:lnTo>
                  <a:lnTo>
                    <a:pt x="125895" y="107035"/>
                  </a:lnTo>
                  <a:lnTo>
                    <a:pt x="121081" y="101968"/>
                  </a:lnTo>
                  <a:lnTo>
                    <a:pt x="116141" y="96901"/>
                  </a:lnTo>
                  <a:lnTo>
                    <a:pt x="113474" y="89560"/>
                  </a:lnTo>
                  <a:lnTo>
                    <a:pt x="112966" y="80060"/>
                  </a:lnTo>
                  <a:lnTo>
                    <a:pt x="177634" y="80060"/>
                  </a:lnTo>
                  <a:lnTo>
                    <a:pt x="177749" y="76136"/>
                  </a:lnTo>
                  <a:close/>
                </a:path>
                <a:path w="1195070" h="1104264">
                  <a:moveTo>
                    <a:pt x="273608" y="76136"/>
                  </a:moveTo>
                  <a:lnTo>
                    <a:pt x="258013" y="38849"/>
                  </a:lnTo>
                  <a:lnTo>
                    <a:pt x="258013" y="68021"/>
                  </a:lnTo>
                  <a:lnTo>
                    <a:pt x="209575" y="68021"/>
                  </a:lnTo>
                  <a:lnTo>
                    <a:pt x="210083" y="60426"/>
                  </a:lnTo>
                  <a:lnTo>
                    <a:pt x="212623" y="54343"/>
                  </a:lnTo>
                  <a:lnTo>
                    <a:pt x="221881" y="45351"/>
                  </a:lnTo>
                  <a:lnTo>
                    <a:pt x="227457" y="43065"/>
                  </a:lnTo>
                  <a:lnTo>
                    <a:pt x="241782" y="43065"/>
                  </a:lnTo>
                  <a:lnTo>
                    <a:pt x="258013" y="68021"/>
                  </a:lnTo>
                  <a:lnTo>
                    <a:pt x="258013" y="38849"/>
                  </a:lnTo>
                  <a:lnTo>
                    <a:pt x="256654" y="37655"/>
                  </a:lnTo>
                  <a:lnTo>
                    <a:pt x="249923" y="33972"/>
                  </a:lnTo>
                  <a:lnTo>
                    <a:pt x="242392" y="31775"/>
                  </a:lnTo>
                  <a:lnTo>
                    <a:pt x="234048" y="31038"/>
                  </a:lnTo>
                  <a:lnTo>
                    <a:pt x="225513" y="31788"/>
                  </a:lnTo>
                  <a:lnTo>
                    <a:pt x="196392" y="57619"/>
                  </a:lnTo>
                  <a:lnTo>
                    <a:pt x="193662" y="76136"/>
                  </a:lnTo>
                  <a:lnTo>
                    <a:pt x="193687" y="78282"/>
                  </a:lnTo>
                  <a:lnTo>
                    <a:pt x="210794" y="115036"/>
                  </a:lnTo>
                  <a:lnTo>
                    <a:pt x="234937" y="121602"/>
                  </a:lnTo>
                  <a:lnTo>
                    <a:pt x="242138" y="121158"/>
                  </a:lnTo>
                  <a:lnTo>
                    <a:pt x="248691" y="119786"/>
                  </a:lnTo>
                  <a:lnTo>
                    <a:pt x="254584" y="117487"/>
                  </a:lnTo>
                  <a:lnTo>
                    <a:pt x="259778" y="114261"/>
                  </a:lnTo>
                  <a:lnTo>
                    <a:pt x="265912" y="109575"/>
                  </a:lnTo>
                  <a:lnTo>
                    <a:pt x="266255" y="109321"/>
                  </a:lnTo>
                  <a:lnTo>
                    <a:pt x="270687" y="102476"/>
                  </a:lnTo>
                  <a:lnTo>
                    <a:pt x="273100" y="93611"/>
                  </a:lnTo>
                  <a:lnTo>
                    <a:pt x="257886" y="91706"/>
                  </a:lnTo>
                  <a:lnTo>
                    <a:pt x="255600" y="97917"/>
                  </a:lnTo>
                  <a:lnTo>
                    <a:pt x="252552" y="102476"/>
                  </a:lnTo>
                  <a:lnTo>
                    <a:pt x="244944" y="108051"/>
                  </a:lnTo>
                  <a:lnTo>
                    <a:pt x="240385" y="109575"/>
                  </a:lnTo>
                  <a:lnTo>
                    <a:pt x="227711" y="109575"/>
                  </a:lnTo>
                  <a:lnTo>
                    <a:pt x="208813" y="80060"/>
                  </a:lnTo>
                  <a:lnTo>
                    <a:pt x="273481" y="80060"/>
                  </a:lnTo>
                  <a:lnTo>
                    <a:pt x="273608" y="76136"/>
                  </a:lnTo>
                  <a:close/>
                </a:path>
                <a:path w="1195070" h="1104264">
                  <a:moveTo>
                    <a:pt x="364248" y="0"/>
                  </a:moveTo>
                  <a:lnTo>
                    <a:pt x="350812" y="0"/>
                  </a:lnTo>
                  <a:lnTo>
                    <a:pt x="350812" y="88417"/>
                  </a:lnTo>
                  <a:lnTo>
                    <a:pt x="348526" y="96393"/>
                  </a:lnTo>
                  <a:lnTo>
                    <a:pt x="339534" y="106908"/>
                  </a:lnTo>
                  <a:lnTo>
                    <a:pt x="334073" y="109575"/>
                  </a:lnTo>
                  <a:lnTo>
                    <a:pt x="321271" y="109575"/>
                  </a:lnTo>
                  <a:lnTo>
                    <a:pt x="304152" y="76377"/>
                  </a:lnTo>
                  <a:lnTo>
                    <a:pt x="304558" y="68326"/>
                  </a:lnTo>
                  <a:lnTo>
                    <a:pt x="320509" y="43192"/>
                  </a:lnTo>
                  <a:lnTo>
                    <a:pt x="333692" y="43192"/>
                  </a:lnTo>
                  <a:lnTo>
                    <a:pt x="350812" y="88417"/>
                  </a:lnTo>
                  <a:lnTo>
                    <a:pt x="350812" y="0"/>
                  </a:lnTo>
                  <a:lnTo>
                    <a:pt x="349542" y="0"/>
                  </a:lnTo>
                  <a:lnTo>
                    <a:pt x="349542" y="42938"/>
                  </a:lnTo>
                  <a:lnTo>
                    <a:pt x="347014" y="39395"/>
                  </a:lnTo>
                  <a:lnTo>
                    <a:pt x="343712" y="36474"/>
                  </a:lnTo>
                  <a:lnTo>
                    <a:pt x="335597" y="32169"/>
                  </a:lnTo>
                  <a:lnTo>
                    <a:pt x="330911" y="31038"/>
                  </a:lnTo>
                  <a:lnTo>
                    <a:pt x="318490" y="31038"/>
                  </a:lnTo>
                  <a:lnTo>
                    <a:pt x="290461" y="59918"/>
                  </a:lnTo>
                  <a:lnTo>
                    <a:pt x="288950" y="67767"/>
                  </a:lnTo>
                  <a:lnTo>
                    <a:pt x="288950" y="85255"/>
                  </a:lnTo>
                  <a:lnTo>
                    <a:pt x="313029" y="119710"/>
                  </a:lnTo>
                  <a:lnTo>
                    <a:pt x="319366" y="121602"/>
                  </a:lnTo>
                  <a:lnTo>
                    <a:pt x="326339" y="121602"/>
                  </a:lnTo>
                  <a:lnTo>
                    <a:pt x="333857" y="120802"/>
                  </a:lnTo>
                  <a:lnTo>
                    <a:pt x="340398" y="118376"/>
                  </a:lnTo>
                  <a:lnTo>
                    <a:pt x="345973" y="114338"/>
                  </a:lnTo>
                  <a:lnTo>
                    <a:pt x="349834" y="109575"/>
                  </a:lnTo>
                  <a:lnTo>
                    <a:pt x="350558" y="108686"/>
                  </a:lnTo>
                  <a:lnTo>
                    <a:pt x="350558" y="119710"/>
                  </a:lnTo>
                  <a:lnTo>
                    <a:pt x="364248" y="119710"/>
                  </a:lnTo>
                  <a:lnTo>
                    <a:pt x="364248" y="108686"/>
                  </a:lnTo>
                  <a:lnTo>
                    <a:pt x="364248" y="43192"/>
                  </a:lnTo>
                  <a:lnTo>
                    <a:pt x="364248" y="42938"/>
                  </a:lnTo>
                  <a:lnTo>
                    <a:pt x="364248" y="0"/>
                  </a:lnTo>
                  <a:close/>
                </a:path>
                <a:path w="1195070" h="1104264">
                  <a:moveTo>
                    <a:pt x="481787" y="78028"/>
                  </a:moveTo>
                  <a:lnTo>
                    <a:pt x="479882" y="71945"/>
                  </a:lnTo>
                  <a:lnTo>
                    <a:pt x="475945" y="66878"/>
                  </a:lnTo>
                  <a:lnTo>
                    <a:pt x="474027" y="64350"/>
                  </a:lnTo>
                  <a:lnTo>
                    <a:pt x="472020" y="61683"/>
                  </a:lnTo>
                  <a:lnTo>
                    <a:pt x="466445" y="58140"/>
                  </a:lnTo>
                  <a:lnTo>
                    <a:pt x="465302" y="57810"/>
                  </a:lnTo>
                  <a:lnTo>
                    <a:pt x="465302" y="80441"/>
                  </a:lnTo>
                  <a:lnTo>
                    <a:pt x="465302" y="88798"/>
                  </a:lnTo>
                  <a:lnTo>
                    <a:pt x="442099" y="105524"/>
                  </a:lnTo>
                  <a:lnTo>
                    <a:pt x="407238" y="105524"/>
                  </a:lnTo>
                  <a:lnTo>
                    <a:pt x="407238" y="64350"/>
                  </a:lnTo>
                  <a:lnTo>
                    <a:pt x="442480" y="64350"/>
                  </a:lnTo>
                  <a:lnTo>
                    <a:pt x="465302" y="80441"/>
                  </a:lnTo>
                  <a:lnTo>
                    <a:pt x="465302" y="57810"/>
                  </a:lnTo>
                  <a:lnTo>
                    <a:pt x="459219" y="55994"/>
                  </a:lnTo>
                  <a:lnTo>
                    <a:pt x="464794" y="53200"/>
                  </a:lnTo>
                  <a:lnTo>
                    <a:pt x="468109" y="50292"/>
                  </a:lnTo>
                  <a:lnTo>
                    <a:pt x="468972" y="49530"/>
                  </a:lnTo>
                  <a:lnTo>
                    <a:pt x="471766" y="45097"/>
                  </a:lnTo>
                  <a:lnTo>
                    <a:pt x="474560" y="40538"/>
                  </a:lnTo>
                  <a:lnTo>
                    <a:pt x="475945" y="35725"/>
                  </a:lnTo>
                  <a:lnTo>
                    <a:pt x="475907" y="24955"/>
                  </a:lnTo>
                  <a:lnTo>
                    <a:pt x="474433" y="19888"/>
                  </a:lnTo>
                  <a:lnTo>
                    <a:pt x="470776" y="14058"/>
                  </a:lnTo>
                  <a:lnTo>
                    <a:pt x="468083" y="9753"/>
                  </a:lnTo>
                  <a:lnTo>
                    <a:pt x="463778" y="6083"/>
                  </a:lnTo>
                  <a:lnTo>
                    <a:pt x="460349" y="4572"/>
                  </a:lnTo>
                  <a:lnTo>
                    <a:pt x="460349" y="28498"/>
                  </a:lnTo>
                  <a:lnTo>
                    <a:pt x="460349" y="36728"/>
                  </a:lnTo>
                  <a:lnTo>
                    <a:pt x="440067" y="50292"/>
                  </a:lnTo>
                  <a:lnTo>
                    <a:pt x="407238" y="50292"/>
                  </a:lnTo>
                  <a:lnTo>
                    <a:pt x="407238" y="14058"/>
                  </a:lnTo>
                  <a:lnTo>
                    <a:pt x="439686" y="14058"/>
                  </a:lnTo>
                  <a:lnTo>
                    <a:pt x="445770" y="14693"/>
                  </a:lnTo>
                  <a:lnTo>
                    <a:pt x="449326" y="15836"/>
                  </a:lnTo>
                  <a:lnTo>
                    <a:pt x="452869" y="16840"/>
                  </a:lnTo>
                  <a:lnTo>
                    <a:pt x="455536" y="18999"/>
                  </a:lnTo>
                  <a:lnTo>
                    <a:pt x="457568" y="22034"/>
                  </a:lnTo>
                  <a:lnTo>
                    <a:pt x="459473" y="24955"/>
                  </a:lnTo>
                  <a:lnTo>
                    <a:pt x="460349" y="28498"/>
                  </a:lnTo>
                  <a:lnTo>
                    <a:pt x="460349" y="4572"/>
                  </a:lnTo>
                  <a:lnTo>
                    <a:pt x="458330" y="3670"/>
                  </a:lnTo>
                  <a:lnTo>
                    <a:pt x="452742" y="1257"/>
                  </a:lnTo>
                  <a:lnTo>
                    <a:pt x="445389" y="0"/>
                  </a:lnTo>
                  <a:lnTo>
                    <a:pt x="391388" y="0"/>
                  </a:lnTo>
                  <a:lnTo>
                    <a:pt x="391388" y="119710"/>
                  </a:lnTo>
                  <a:lnTo>
                    <a:pt x="444639" y="119710"/>
                  </a:lnTo>
                  <a:lnTo>
                    <a:pt x="475716" y="105524"/>
                  </a:lnTo>
                  <a:lnTo>
                    <a:pt x="475818" y="105397"/>
                  </a:lnTo>
                  <a:lnTo>
                    <a:pt x="480644" y="95770"/>
                  </a:lnTo>
                  <a:lnTo>
                    <a:pt x="481787" y="90576"/>
                  </a:lnTo>
                  <a:lnTo>
                    <a:pt x="481787" y="78028"/>
                  </a:lnTo>
                  <a:close/>
                </a:path>
                <a:path w="1195070" h="1104264">
                  <a:moveTo>
                    <a:pt x="579907" y="119710"/>
                  </a:moveTo>
                  <a:lnTo>
                    <a:pt x="578142" y="116281"/>
                  </a:lnTo>
                  <a:lnTo>
                    <a:pt x="576872" y="112864"/>
                  </a:lnTo>
                  <a:lnTo>
                    <a:pt x="576237" y="109194"/>
                  </a:lnTo>
                  <a:lnTo>
                    <a:pt x="576211" y="108940"/>
                  </a:lnTo>
                  <a:lnTo>
                    <a:pt x="575830" y="105587"/>
                  </a:lnTo>
                  <a:lnTo>
                    <a:pt x="575576" y="100584"/>
                  </a:lnTo>
                  <a:lnTo>
                    <a:pt x="575475" y="96266"/>
                  </a:lnTo>
                  <a:lnTo>
                    <a:pt x="575348" y="76136"/>
                  </a:lnTo>
                  <a:lnTo>
                    <a:pt x="575348" y="57251"/>
                  </a:lnTo>
                  <a:lnTo>
                    <a:pt x="575094" y="52692"/>
                  </a:lnTo>
                  <a:lnTo>
                    <a:pt x="549097" y="31038"/>
                  </a:lnTo>
                  <a:lnTo>
                    <a:pt x="534263" y="31038"/>
                  </a:lnTo>
                  <a:lnTo>
                    <a:pt x="502577" y="57759"/>
                  </a:lnTo>
                  <a:lnTo>
                    <a:pt x="517029" y="59664"/>
                  </a:lnTo>
                  <a:lnTo>
                    <a:pt x="518553" y="53454"/>
                  </a:lnTo>
                  <a:lnTo>
                    <a:pt x="520954" y="49276"/>
                  </a:lnTo>
                  <a:lnTo>
                    <a:pt x="524256" y="46863"/>
                  </a:lnTo>
                  <a:lnTo>
                    <a:pt x="527545" y="44335"/>
                  </a:lnTo>
                  <a:lnTo>
                    <a:pt x="532625" y="43192"/>
                  </a:lnTo>
                  <a:lnTo>
                    <a:pt x="546950" y="43192"/>
                  </a:lnTo>
                  <a:lnTo>
                    <a:pt x="552526" y="44843"/>
                  </a:lnTo>
                  <a:lnTo>
                    <a:pt x="559117" y="50546"/>
                  </a:lnTo>
                  <a:lnTo>
                    <a:pt x="560514" y="54851"/>
                  </a:lnTo>
                  <a:lnTo>
                    <a:pt x="560387" y="64604"/>
                  </a:lnTo>
                  <a:lnTo>
                    <a:pt x="560387" y="76136"/>
                  </a:lnTo>
                  <a:lnTo>
                    <a:pt x="538835" y="110083"/>
                  </a:lnTo>
                  <a:lnTo>
                    <a:pt x="527545" y="110083"/>
                  </a:lnTo>
                  <a:lnTo>
                    <a:pt x="523113" y="108813"/>
                  </a:lnTo>
                  <a:lnTo>
                    <a:pt x="520192" y="106146"/>
                  </a:lnTo>
                  <a:lnTo>
                    <a:pt x="517283" y="103619"/>
                  </a:lnTo>
                  <a:lnTo>
                    <a:pt x="515874" y="100584"/>
                  </a:lnTo>
                  <a:lnTo>
                    <a:pt x="515759" y="93865"/>
                  </a:lnTo>
                  <a:lnTo>
                    <a:pt x="516394" y="91452"/>
                  </a:lnTo>
                  <a:lnTo>
                    <a:pt x="517791" y="89433"/>
                  </a:lnTo>
                  <a:lnTo>
                    <a:pt x="519188" y="87274"/>
                  </a:lnTo>
                  <a:lnTo>
                    <a:pt x="547077" y="80187"/>
                  </a:lnTo>
                  <a:lnTo>
                    <a:pt x="555066" y="78282"/>
                  </a:lnTo>
                  <a:lnTo>
                    <a:pt x="560387" y="76136"/>
                  </a:lnTo>
                  <a:lnTo>
                    <a:pt x="560387" y="64604"/>
                  </a:lnTo>
                  <a:lnTo>
                    <a:pt x="555612" y="66052"/>
                  </a:lnTo>
                  <a:lnTo>
                    <a:pt x="549656" y="67373"/>
                  </a:lnTo>
                  <a:lnTo>
                    <a:pt x="542544" y="68580"/>
                  </a:lnTo>
                  <a:lnTo>
                    <a:pt x="528434" y="70434"/>
                  </a:lnTo>
                  <a:lnTo>
                    <a:pt x="524002" y="71183"/>
                  </a:lnTo>
                  <a:lnTo>
                    <a:pt x="517156" y="72961"/>
                  </a:lnTo>
                  <a:lnTo>
                    <a:pt x="513727" y="74612"/>
                  </a:lnTo>
                  <a:lnTo>
                    <a:pt x="510565" y="76758"/>
                  </a:lnTo>
                  <a:lnTo>
                    <a:pt x="507390" y="78790"/>
                  </a:lnTo>
                  <a:lnTo>
                    <a:pt x="504850" y="81699"/>
                  </a:lnTo>
                  <a:lnTo>
                    <a:pt x="502958" y="85128"/>
                  </a:lnTo>
                  <a:lnTo>
                    <a:pt x="501053" y="88671"/>
                  </a:lnTo>
                  <a:lnTo>
                    <a:pt x="500037" y="92595"/>
                  </a:lnTo>
                  <a:lnTo>
                    <a:pt x="500037" y="104000"/>
                  </a:lnTo>
                  <a:lnTo>
                    <a:pt x="502577" y="109956"/>
                  </a:lnTo>
                  <a:lnTo>
                    <a:pt x="507771" y="114642"/>
                  </a:lnTo>
                  <a:lnTo>
                    <a:pt x="512838" y="119329"/>
                  </a:lnTo>
                  <a:lnTo>
                    <a:pt x="520192" y="121602"/>
                  </a:lnTo>
                  <a:lnTo>
                    <a:pt x="535533" y="121602"/>
                  </a:lnTo>
                  <a:lnTo>
                    <a:pt x="540867" y="120599"/>
                  </a:lnTo>
                  <a:lnTo>
                    <a:pt x="551002" y="116789"/>
                  </a:lnTo>
                  <a:lnTo>
                    <a:pt x="556209" y="113626"/>
                  </a:lnTo>
                  <a:lnTo>
                    <a:pt x="560324" y="110083"/>
                  </a:lnTo>
                  <a:lnTo>
                    <a:pt x="561657" y="108940"/>
                  </a:lnTo>
                  <a:lnTo>
                    <a:pt x="562038" y="112991"/>
                  </a:lnTo>
                  <a:lnTo>
                    <a:pt x="563054" y="116535"/>
                  </a:lnTo>
                  <a:lnTo>
                    <a:pt x="564565" y="119710"/>
                  </a:lnTo>
                  <a:lnTo>
                    <a:pt x="579907" y="119710"/>
                  </a:lnTo>
                  <a:close/>
                </a:path>
                <a:path w="1195070" h="1104264">
                  <a:moveTo>
                    <a:pt x="671957" y="89814"/>
                  </a:moveTo>
                  <a:lnTo>
                    <a:pt x="657504" y="87909"/>
                  </a:lnTo>
                  <a:lnTo>
                    <a:pt x="656488" y="95262"/>
                  </a:lnTo>
                  <a:lnTo>
                    <a:pt x="653948" y="100711"/>
                  </a:lnTo>
                  <a:lnTo>
                    <a:pt x="650151" y="104254"/>
                  </a:lnTo>
                  <a:lnTo>
                    <a:pt x="646214" y="107797"/>
                  </a:lnTo>
                  <a:lnTo>
                    <a:pt x="641400" y="109575"/>
                  </a:lnTo>
                  <a:lnTo>
                    <a:pt x="628472" y="109575"/>
                  </a:lnTo>
                  <a:lnTo>
                    <a:pt x="611479" y="76250"/>
                  </a:lnTo>
                  <a:lnTo>
                    <a:pt x="611911" y="68199"/>
                  </a:lnTo>
                  <a:lnTo>
                    <a:pt x="629107" y="43065"/>
                  </a:lnTo>
                  <a:lnTo>
                    <a:pt x="641400" y="43065"/>
                  </a:lnTo>
                  <a:lnTo>
                    <a:pt x="645579" y="44589"/>
                  </a:lnTo>
                  <a:lnTo>
                    <a:pt x="652437" y="50419"/>
                  </a:lnTo>
                  <a:lnTo>
                    <a:pt x="654837" y="54851"/>
                  </a:lnTo>
                  <a:lnTo>
                    <a:pt x="656234" y="60680"/>
                  </a:lnTo>
                  <a:lnTo>
                    <a:pt x="670560" y="58394"/>
                  </a:lnTo>
                  <a:lnTo>
                    <a:pt x="645337" y="31038"/>
                  </a:lnTo>
                  <a:lnTo>
                    <a:pt x="628472" y="31038"/>
                  </a:lnTo>
                  <a:lnTo>
                    <a:pt x="601078" y="52057"/>
                  </a:lnTo>
                  <a:lnTo>
                    <a:pt x="597916" y="59029"/>
                  </a:lnTo>
                  <a:lnTo>
                    <a:pt x="596392" y="67259"/>
                  </a:lnTo>
                  <a:lnTo>
                    <a:pt x="596392" y="76631"/>
                  </a:lnTo>
                  <a:lnTo>
                    <a:pt x="613016" y="115036"/>
                  </a:lnTo>
                  <a:lnTo>
                    <a:pt x="635825" y="121602"/>
                  </a:lnTo>
                  <a:lnTo>
                    <a:pt x="642670" y="121081"/>
                  </a:lnTo>
                  <a:lnTo>
                    <a:pt x="648944" y="119507"/>
                  </a:lnTo>
                  <a:lnTo>
                    <a:pt x="654646" y="116852"/>
                  </a:lnTo>
                  <a:lnTo>
                    <a:pt x="659790" y="113118"/>
                  </a:lnTo>
                  <a:lnTo>
                    <a:pt x="663168" y="109575"/>
                  </a:lnTo>
                  <a:lnTo>
                    <a:pt x="664184" y="108521"/>
                  </a:lnTo>
                  <a:lnTo>
                    <a:pt x="667677" y="103085"/>
                  </a:lnTo>
                  <a:lnTo>
                    <a:pt x="670267" y="96837"/>
                  </a:lnTo>
                  <a:lnTo>
                    <a:pt x="671957" y="89814"/>
                  </a:lnTo>
                  <a:close/>
                </a:path>
                <a:path w="1195070" h="1104264">
                  <a:moveTo>
                    <a:pt x="759053" y="119710"/>
                  </a:moveTo>
                  <a:lnTo>
                    <a:pt x="729399" y="75374"/>
                  </a:lnTo>
                  <a:lnTo>
                    <a:pt x="724662" y="68275"/>
                  </a:lnTo>
                  <a:lnTo>
                    <a:pt x="722541" y="65112"/>
                  </a:lnTo>
                  <a:lnTo>
                    <a:pt x="755637" y="32931"/>
                  </a:lnTo>
                  <a:lnTo>
                    <a:pt x="736612" y="32931"/>
                  </a:lnTo>
                  <a:lnTo>
                    <a:pt x="701878" y="68275"/>
                  </a:lnTo>
                  <a:lnTo>
                    <a:pt x="701878" y="0"/>
                  </a:lnTo>
                  <a:lnTo>
                    <a:pt x="687171" y="0"/>
                  </a:lnTo>
                  <a:lnTo>
                    <a:pt x="687171" y="119710"/>
                  </a:lnTo>
                  <a:lnTo>
                    <a:pt x="701878" y="119710"/>
                  </a:lnTo>
                  <a:lnTo>
                    <a:pt x="701878" y="85255"/>
                  </a:lnTo>
                  <a:lnTo>
                    <a:pt x="712152" y="75374"/>
                  </a:lnTo>
                  <a:lnTo>
                    <a:pt x="740930" y="119710"/>
                  </a:lnTo>
                  <a:lnTo>
                    <a:pt x="759053" y="119710"/>
                  </a:lnTo>
                  <a:close/>
                </a:path>
                <a:path w="1195070" h="1104264">
                  <a:moveTo>
                    <a:pt x="873163" y="1042746"/>
                  </a:moveTo>
                  <a:lnTo>
                    <a:pt x="862355" y="1004201"/>
                  </a:lnTo>
                  <a:lnTo>
                    <a:pt x="856932" y="997585"/>
                  </a:lnTo>
                  <a:lnTo>
                    <a:pt x="856932" y="1042746"/>
                  </a:lnTo>
                  <a:lnTo>
                    <a:pt x="856221" y="1053592"/>
                  </a:lnTo>
                  <a:lnTo>
                    <a:pt x="832319" y="1087628"/>
                  </a:lnTo>
                  <a:lnTo>
                    <a:pt x="816114" y="1090764"/>
                  </a:lnTo>
                  <a:lnTo>
                    <a:pt x="807707" y="1089977"/>
                  </a:lnTo>
                  <a:lnTo>
                    <a:pt x="778344" y="1063688"/>
                  </a:lnTo>
                  <a:lnTo>
                    <a:pt x="775411" y="1044448"/>
                  </a:lnTo>
                  <a:lnTo>
                    <a:pt x="776173" y="1031963"/>
                  </a:lnTo>
                  <a:lnTo>
                    <a:pt x="800773" y="997445"/>
                  </a:lnTo>
                  <a:lnTo>
                    <a:pt x="816356" y="994575"/>
                  </a:lnTo>
                  <a:lnTo>
                    <a:pt x="824217" y="994575"/>
                  </a:lnTo>
                  <a:lnTo>
                    <a:pt x="831316" y="996556"/>
                  </a:lnTo>
                  <a:lnTo>
                    <a:pt x="837539" y="1000544"/>
                  </a:lnTo>
                  <a:lnTo>
                    <a:pt x="843876" y="1004531"/>
                  </a:lnTo>
                  <a:lnTo>
                    <a:pt x="856932" y="1042746"/>
                  </a:lnTo>
                  <a:lnTo>
                    <a:pt x="856932" y="997585"/>
                  </a:lnTo>
                  <a:lnTo>
                    <a:pt x="816229" y="980998"/>
                  </a:lnTo>
                  <a:lnTo>
                    <a:pt x="804240" y="982052"/>
                  </a:lnTo>
                  <a:lnTo>
                    <a:pt x="768172" y="1006970"/>
                  </a:lnTo>
                  <a:lnTo>
                    <a:pt x="759193" y="1044448"/>
                  </a:lnTo>
                  <a:lnTo>
                    <a:pt x="759612" y="1051941"/>
                  </a:lnTo>
                  <a:lnTo>
                    <a:pt x="779881" y="1091679"/>
                  </a:lnTo>
                  <a:lnTo>
                    <a:pt x="816114" y="1104239"/>
                  </a:lnTo>
                  <a:lnTo>
                    <a:pt x="823760" y="1103782"/>
                  </a:lnTo>
                  <a:lnTo>
                    <a:pt x="861796" y="1081951"/>
                  </a:lnTo>
                  <a:lnTo>
                    <a:pt x="872705" y="1051648"/>
                  </a:lnTo>
                  <a:lnTo>
                    <a:pt x="873163" y="1042746"/>
                  </a:lnTo>
                  <a:close/>
                </a:path>
                <a:path w="1195070" h="1104264">
                  <a:moveTo>
                    <a:pt x="914488" y="410692"/>
                  </a:moveTo>
                  <a:lnTo>
                    <a:pt x="906754" y="364832"/>
                  </a:lnTo>
                  <a:lnTo>
                    <a:pt x="898258" y="354926"/>
                  </a:lnTo>
                  <a:lnTo>
                    <a:pt x="898258" y="401320"/>
                  </a:lnTo>
                  <a:lnTo>
                    <a:pt x="898220" y="410692"/>
                  </a:lnTo>
                  <a:lnTo>
                    <a:pt x="880008" y="444258"/>
                  </a:lnTo>
                  <a:lnTo>
                    <a:pt x="875563" y="445655"/>
                  </a:lnTo>
                  <a:lnTo>
                    <a:pt x="871131" y="447167"/>
                  </a:lnTo>
                  <a:lnTo>
                    <a:pt x="864920" y="447929"/>
                  </a:lnTo>
                  <a:lnTo>
                    <a:pt x="831443" y="447929"/>
                  </a:lnTo>
                  <a:lnTo>
                    <a:pt x="831443" y="356590"/>
                  </a:lnTo>
                  <a:lnTo>
                    <a:pt x="866063" y="356590"/>
                  </a:lnTo>
                  <a:lnTo>
                    <a:pt x="896721" y="384797"/>
                  </a:lnTo>
                  <a:lnTo>
                    <a:pt x="898258" y="401320"/>
                  </a:lnTo>
                  <a:lnTo>
                    <a:pt x="898258" y="354926"/>
                  </a:lnTo>
                  <a:lnTo>
                    <a:pt x="895731" y="352793"/>
                  </a:lnTo>
                  <a:lnTo>
                    <a:pt x="890905" y="348615"/>
                  </a:lnTo>
                  <a:lnTo>
                    <a:pt x="884948" y="345706"/>
                  </a:lnTo>
                  <a:lnTo>
                    <a:pt x="878103" y="344182"/>
                  </a:lnTo>
                  <a:lnTo>
                    <a:pt x="873290" y="343039"/>
                  </a:lnTo>
                  <a:lnTo>
                    <a:pt x="866190" y="342404"/>
                  </a:lnTo>
                  <a:lnTo>
                    <a:pt x="815606" y="342404"/>
                  </a:lnTo>
                  <a:lnTo>
                    <a:pt x="815606" y="461987"/>
                  </a:lnTo>
                  <a:lnTo>
                    <a:pt x="866063" y="461987"/>
                  </a:lnTo>
                  <a:lnTo>
                    <a:pt x="872401" y="461352"/>
                  </a:lnTo>
                  <a:lnTo>
                    <a:pt x="883551" y="458571"/>
                  </a:lnTo>
                  <a:lnTo>
                    <a:pt x="888377" y="456666"/>
                  </a:lnTo>
                  <a:lnTo>
                    <a:pt x="896239" y="451345"/>
                  </a:lnTo>
                  <a:lnTo>
                    <a:pt x="899655" y="447929"/>
                  </a:lnTo>
                  <a:lnTo>
                    <a:pt x="899909" y="447675"/>
                  </a:lnTo>
                  <a:lnTo>
                    <a:pt x="906500" y="438556"/>
                  </a:lnTo>
                  <a:lnTo>
                    <a:pt x="909294" y="432727"/>
                  </a:lnTo>
                  <a:lnTo>
                    <a:pt x="911326" y="425767"/>
                  </a:lnTo>
                  <a:lnTo>
                    <a:pt x="913472" y="418668"/>
                  </a:lnTo>
                  <a:lnTo>
                    <a:pt x="914488" y="410692"/>
                  </a:lnTo>
                  <a:close/>
                </a:path>
                <a:path w="1195070" h="1104264">
                  <a:moveTo>
                    <a:pt x="965200" y="1015949"/>
                  </a:moveTo>
                  <a:lnTo>
                    <a:pt x="950493" y="1015949"/>
                  </a:lnTo>
                  <a:lnTo>
                    <a:pt x="950493" y="1069530"/>
                  </a:lnTo>
                  <a:lnTo>
                    <a:pt x="949744" y="1075143"/>
                  </a:lnTo>
                  <a:lnTo>
                    <a:pt x="931989" y="1091565"/>
                  </a:lnTo>
                  <a:lnTo>
                    <a:pt x="923239" y="1091565"/>
                  </a:lnTo>
                  <a:lnTo>
                    <a:pt x="909802" y="1071410"/>
                  </a:lnTo>
                  <a:lnTo>
                    <a:pt x="909802" y="1015949"/>
                  </a:lnTo>
                  <a:lnTo>
                    <a:pt x="895223" y="1015949"/>
                  </a:lnTo>
                  <a:lnTo>
                    <a:pt x="895273" y="1076566"/>
                  </a:lnTo>
                  <a:lnTo>
                    <a:pt x="895477" y="1080173"/>
                  </a:lnTo>
                  <a:lnTo>
                    <a:pt x="896112" y="1083068"/>
                  </a:lnTo>
                  <a:lnTo>
                    <a:pt x="897001" y="1087310"/>
                  </a:lnTo>
                  <a:lnTo>
                    <a:pt x="919568" y="1104163"/>
                  </a:lnTo>
                  <a:lnTo>
                    <a:pt x="924763" y="1104163"/>
                  </a:lnTo>
                  <a:lnTo>
                    <a:pt x="932967" y="1103249"/>
                  </a:lnTo>
                  <a:lnTo>
                    <a:pt x="940257" y="1100505"/>
                  </a:lnTo>
                  <a:lnTo>
                    <a:pt x="946658" y="1095933"/>
                  </a:lnTo>
                  <a:lnTo>
                    <a:pt x="950391" y="1091565"/>
                  </a:lnTo>
                  <a:lnTo>
                    <a:pt x="952144" y="1089533"/>
                  </a:lnTo>
                  <a:lnTo>
                    <a:pt x="952144" y="1102207"/>
                  </a:lnTo>
                  <a:lnTo>
                    <a:pt x="965200" y="1102207"/>
                  </a:lnTo>
                  <a:lnTo>
                    <a:pt x="965200" y="1089533"/>
                  </a:lnTo>
                  <a:lnTo>
                    <a:pt x="965200" y="1015949"/>
                  </a:lnTo>
                  <a:close/>
                </a:path>
                <a:path w="1195070" h="1104264">
                  <a:moveTo>
                    <a:pt x="984986" y="378129"/>
                  </a:moveTo>
                  <a:lnTo>
                    <a:pt x="979906" y="375094"/>
                  </a:lnTo>
                  <a:lnTo>
                    <a:pt x="974839" y="373443"/>
                  </a:lnTo>
                  <a:lnTo>
                    <a:pt x="966470" y="373443"/>
                  </a:lnTo>
                  <a:lnTo>
                    <a:pt x="951128" y="388518"/>
                  </a:lnTo>
                  <a:lnTo>
                    <a:pt x="951128" y="375475"/>
                  </a:lnTo>
                  <a:lnTo>
                    <a:pt x="937945" y="375475"/>
                  </a:lnTo>
                  <a:lnTo>
                    <a:pt x="937945" y="461987"/>
                  </a:lnTo>
                  <a:lnTo>
                    <a:pt x="952652" y="461987"/>
                  </a:lnTo>
                  <a:lnTo>
                    <a:pt x="952652" y="410438"/>
                  </a:lnTo>
                  <a:lnTo>
                    <a:pt x="953414" y="404736"/>
                  </a:lnTo>
                  <a:lnTo>
                    <a:pt x="955065" y="399542"/>
                  </a:lnTo>
                  <a:lnTo>
                    <a:pt x="956081" y="396125"/>
                  </a:lnTo>
                  <a:lnTo>
                    <a:pt x="957973" y="393458"/>
                  </a:lnTo>
                  <a:lnTo>
                    <a:pt x="960513" y="391553"/>
                  </a:lnTo>
                  <a:lnTo>
                    <a:pt x="963053" y="389534"/>
                  </a:lnTo>
                  <a:lnTo>
                    <a:pt x="965962" y="388645"/>
                  </a:lnTo>
                  <a:lnTo>
                    <a:pt x="972807" y="388645"/>
                  </a:lnTo>
                  <a:lnTo>
                    <a:pt x="976363" y="389661"/>
                  </a:lnTo>
                  <a:lnTo>
                    <a:pt x="979906" y="391807"/>
                  </a:lnTo>
                  <a:lnTo>
                    <a:pt x="981087" y="388645"/>
                  </a:lnTo>
                  <a:lnTo>
                    <a:pt x="981138" y="388518"/>
                  </a:lnTo>
                  <a:lnTo>
                    <a:pt x="984986" y="378129"/>
                  </a:lnTo>
                  <a:close/>
                </a:path>
                <a:path w="1195070" h="1104264">
                  <a:moveTo>
                    <a:pt x="1010081" y="375475"/>
                  </a:moveTo>
                  <a:lnTo>
                    <a:pt x="995502" y="375475"/>
                  </a:lnTo>
                  <a:lnTo>
                    <a:pt x="995502" y="461987"/>
                  </a:lnTo>
                  <a:lnTo>
                    <a:pt x="1010081" y="461987"/>
                  </a:lnTo>
                  <a:lnTo>
                    <a:pt x="1010081" y="375475"/>
                  </a:lnTo>
                  <a:close/>
                </a:path>
                <a:path w="1195070" h="1104264">
                  <a:moveTo>
                    <a:pt x="1010081" y="342404"/>
                  </a:moveTo>
                  <a:lnTo>
                    <a:pt x="995502" y="342404"/>
                  </a:lnTo>
                  <a:lnTo>
                    <a:pt x="995502" y="359384"/>
                  </a:lnTo>
                  <a:lnTo>
                    <a:pt x="1010081" y="359384"/>
                  </a:lnTo>
                  <a:lnTo>
                    <a:pt x="1010081" y="342404"/>
                  </a:lnTo>
                  <a:close/>
                </a:path>
                <a:path w="1195070" h="1104264">
                  <a:moveTo>
                    <a:pt x="1024915" y="1102042"/>
                  </a:moveTo>
                  <a:lnTo>
                    <a:pt x="1022985" y="1089698"/>
                  </a:lnTo>
                  <a:lnTo>
                    <a:pt x="1022896" y="1089126"/>
                  </a:lnTo>
                  <a:lnTo>
                    <a:pt x="1020229" y="1089507"/>
                  </a:lnTo>
                  <a:lnTo>
                    <a:pt x="1018070" y="1089698"/>
                  </a:lnTo>
                  <a:lnTo>
                    <a:pt x="1014272" y="1089698"/>
                  </a:lnTo>
                  <a:lnTo>
                    <a:pt x="1008189" y="1081925"/>
                  </a:lnTo>
                  <a:lnTo>
                    <a:pt x="1008189" y="1027303"/>
                  </a:lnTo>
                  <a:lnTo>
                    <a:pt x="1022896" y="1027303"/>
                  </a:lnTo>
                  <a:lnTo>
                    <a:pt x="1022896" y="1015949"/>
                  </a:lnTo>
                  <a:lnTo>
                    <a:pt x="1008189" y="1015949"/>
                  </a:lnTo>
                  <a:lnTo>
                    <a:pt x="1008189" y="985812"/>
                  </a:lnTo>
                  <a:lnTo>
                    <a:pt x="993609" y="994575"/>
                  </a:lnTo>
                  <a:lnTo>
                    <a:pt x="993609" y="1015949"/>
                  </a:lnTo>
                  <a:lnTo>
                    <a:pt x="982827" y="1015949"/>
                  </a:lnTo>
                  <a:lnTo>
                    <a:pt x="982827" y="1027303"/>
                  </a:lnTo>
                  <a:lnTo>
                    <a:pt x="993609" y="1027303"/>
                  </a:lnTo>
                  <a:lnTo>
                    <a:pt x="993711" y="1086993"/>
                  </a:lnTo>
                  <a:lnTo>
                    <a:pt x="994117" y="1091463"/>
                  </a:lnTo>
                  <a:lnTo>
                    <a:pt x="995375" y="1094206"/>
                  </a:lnTo>
                  <a:lnTo>
                    <a:pt x="996518" y="1096937"/>
                  </a:lnTo>
                  <a:lnTo>
                    <a:pt x="998550" y="1099146"/>
                  </a:lnTo>
                  <a:lnTo>
                    <a:pt x="1001598" y="1100836"/>
                  </a:lnTo>
                  <a:lnTo>
                    <a:pt x="1004506" y="1102499"/>
                  </a:lnTo>
                  <a:lnTo>
                    <a:pt x="1008570" y="1103350"/>
                  </a:lnTo>
                  <a:lnTo>
                    <a:pt x="1017181" y="1103350"/>
                  </a:lnTo>
                  <a:lnTo>
                    <a:pt x="1020864" y="1102906"/>
                  </a:lnTo>
                  <a:lnTo>
                    <a:pt x="1024915" y="1102042"/>
                  </a:lnTo>
                  <a:close/>
                </a:path>
                <a:path w="1195070" h="1104264">
                  <a:moveTo>
                    <a:pt x="1104290" y="375475"/>
                  </a:moveTo>
                  <a:lnTo>
                    <a:pt x="1089202" y="375475"/>
                  </a:lnTo>
                  <a:lnTo>
                    <a:pt x="1069924" y="428294"/>
                  </a:lnTo>
                  <a:lnTo>
                    <a:pt x="1067523" y="434632"/>
                  </a:lnTo>
                  <a:lnTo>
                    <a:pt x="1065745" y="440207"/>
                  </a:lnTo>
                  <a:lnTo>
                    <a:pt x="1064475" y="444766"/>
                  </a:lnTo>
                  <a:lnTo>
                    <a:pt x="1062697" y="438683"/>
                  </a:lnTo>
                  <a:lnTo>
                    <a:pt x="1060932" y="432854"/>
                  </a:lnTo>
                  <a:lnTo>
                    <a:pt x="1058900" y="427278"/>
                  </a:lnTo>
                  <a:lnTo>
                    <a:pt x="1040257" y="375475"/>
                  </a:lnTo>
                  <a:lnTo>
                    <a:pt x="1024788" y="375475"/>
                  </a:lnTo>
                  <a:lnTo>
                    <a:pt x="1057757" y="461987"/>
                  </a:lnTo>
                  <a:lnTo>
                    <a:pt x="1071448" y="461987"/>
                  </a:lnTo>
                  <a:lnTo>
                    <a:pt x="1077988" y="444766"/>
                  </a:lnTo>
                  <a:lnTo>
                    <a:pt x="1104290" y="375475"/>
                  </a:lnTo>
                  <a:close/>
                </a:path>
                <a:path w="1195070" h="1104264">
                  <a:moveTo>
                    <a:pt x="1194803" y="418541"/>
                  </a:moveTo>
                  <a:lnTo>
                    <a:pt x="1179220" y="381266"/>
                  </a:lnTo>
                  <a:lnTo>
                    <a:pt x="1179220" y="410438"/>
                  </a:lnTo>
                  <a:lnTo>
                    <a:pt x="1130909" y="410438"/>
                  </a:lnTo>
                  <a:lnTo>
                    <a:pt x="1131290" y="402831"/>
                  </a:lnTo>
                  <a:lnTo>
                    <a:pt x="1133957" y="396748"/>
                  </a:lnTo>
                  <a:lnTo>
                    <a:pt x="1138516" y="392315"/>
                  </a:lnTo>
                  <a:lnTo>
                    <a:pt x="1143076" y="387756"/>
                  </a:lnTo>
                  <a:lnTo>
                    <a:pt x="1148791" y="385483"/>
                  </a:lnTo>
                  <a:lnTo>
                    <a:pt x="1162989" y="385483"/>
                  </a:lnTo>
                  <a:lnTo>
                    <a:pt x="1179220" y="410438"/>
                  </a:lnTo>
                  <a:lnTo>
                    <a:pt x="1179220" y="381266"/>
                  </a:lnTo>
                  <a:lnTo>
                    <a:pt x="1177861" y="380072"/>
                  </a:lnTo>
                  <a:lnTo>
                    <a:pt x="1171143" y="376389"/>
                  </a:lnTo>
                  <a:lnTo>
                    <a:pt x="1163650" y="374180"/>
                  </a:lnTo>
                  <a:lnTo>
                    <a:pt x="1155382" y="373443"/>
                  </a:lnTo>
                  <a:lnTo>
                    <a:pt x="1146771" y="374205"/>
                  </a:lnTo>
                  <a:lnTo>
                    <a:pt x="1117650" y="400037"/>
                  </a:lnTo>
                  <a:lnTo>
                    <a:pt x="1114869" y="418541"/>
                  </a:lnTo>
                  <a:lnTo>
                    <a:pt x="1114894" y="420700"/>
                  </a:lnTo>
                  <a:lnTo>
                    <a:pt x="1132052" y="457390"/>
                  </a:lnTo>
                  <a:lnTo>
                    <a:pt x="1156144" y="464019"/>
                  </a:lnTo>
                  <a:lnTo>
                    <a:pt x="1163396" y="463550"/>
                  </a:lnTo>
                  <a:lnTo>
                    <a:pt x="1194308" y="436029"/>
                  </a:lnTo>
                  <a:lnTo>
                    <a:pt x="1179093" y="434124"/>
                  </a:lnTo>
                  <a:lnTo>
                    <a:pt x="1176934" y="440334"/>
                  </a:lnTo>
                  <a:lnTo>
                    <a:pt x="1173886" y="444893"/>
                  </a:lnTo>
                  <a:lnTo>
                    <a:pt x="1166279" y="450469"/>
                  </a:lnTo>
                  <a:lnTo>
                    <a:pt x="1161592" y="451853"/>
                  </a:lnTo>
                  <a:lnTo>
                    <a:pt x="1149045" y="451853"/>
                  </a:lnTo>
                  <a:lnTo>
                    <a:pt x="1130020" y="422465"/>
                  </a:lnTo>
                  <a:lnTo>
                    <a:pt x="1194689" y="422465"/>
                  </a:lnTo>
                  <a:lnTo>
                    <a:pt x="1194803" y="4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804864" y="3416843"/>
              <a:ext cx="255904" cy="124460"/>
            </a:xfrm>
            <a:custGeom>
              <a:avLst/>
              <a:gdLst/>
              <a:ahLst/>
              <a:cxnLst/>
              <a:rect l="l" t="t" r="r" b="b"/>
              <a:pathLst>
                <a:path w="255904" h="124460">
                  <a:moveTo>
                    <a:pt x="63987" y="2026"/>
                  </a:moveTo>
                  <a:lnTo>
                    <a:pt x="0" y="2026"/>
                  </a:lnTo>
                  <a:lnTo>
                    <a:pt x="0" y="122118"/>
                  </a:lnTo>
                  <a:lnTo>
                    <a:pt x="15897" y="122118"/>
                  </a:lnTo>
                  <a:lnTo>
                    <a:pt x="15897" y="68787"/>
                  </a:lnTo>
                  <a:lnTo>
                    <a:pt x="65107" y="68787"/>
                  </a:lnTo>
                  <a:lnTo>
                    <a:pt x="62212" y="67392"/>
                  </a:lnTo>
                  <a:lnTo>
                    <a:pt x="70300" y="65847"/>
                  </a:lnTo>
                  <a:lnTo>
                    <a:pt x="77258" y="63482"/>
                  </a:lnTo>
                  <a:lnTo>
                    <a:pt x="83090" y="60285"/>
                  </a:lnTo>
                  <a:lnTo>
                    <a:pt x="87797" y="56245"/>
                  </a:lnTo>
                  <a:lnTo>
                    <a:pt x="88996" y="54978"/>
                  </a:lnTo>
                  <a:lnTo>
                    <a:pt x="15897" y="54978"/>
                  </a:lnTo>
                  <a:lnTo>
                    <a:pt x="15897" y="15328"/>
                  </a:lnTo>
                  <a:lnTo>
                    <a:pt x="90234" y="15328"/>
                  </a:lnTo>
                  <a:lnTo>
                    <a:pt x="87734" y="11148"/>
                  </a:lnTo>
                  <a:lnTo>
                    <a:pt x="83284" y="7348"/>
                  </a:lnTo>
                  <a:lnTo>
                    <a:pt x="72139" y="3040"/>
                  </a:lnTo>
                  <a:lnTo>
                    <a:pt x="63987" y="2026"/>
                  </a:lnTo>
                  <a:close/>
                </a:path>
                <a:path w="255904" h="124460">
                  <a:moveTo>
                    <a:pt x="65107" y="68787"/>
                  </a:moveTo>
                  <a:lnTo>
                    <a:pt x="38440" y="68787"/>
                  </a:lnTo>
                  <a:lnTo>
                    <a:pt x="41394" y="68912"/>
                  </a:lnTo>
                  <a:lnTo>
                    <a:pt x="43195" y="69293"/>
                  </a:lnTo>
                  <a:lnTo>
                    <a:pt x="45653" y="69926"/>
                  </a:lnTo>
                  <a:lnTo>
                    <a:pt x="48075" y="70939"/>
                  </a:lnTo>
                  <a:lnTo>
                    <a:pt x="50446" y="72586"/>
                  </a:lnTo>
                  <a:lnTo>
                    <a:pt x="52830" y="74107"/>
                  </a:lnTo>
                  <a:lnTo>
                    <a:pt x="85907" y="122118"/>
                  </a:lnTo>
                  <a:lnTo>
                    <a:pt x="105914" y="122118"/>
                  </a:lnTo>
                  <a:lnTo>
                    <a:pt x="80849" y="82974"/>
                  </a:lnTo>
                  <a:lnTo>
                    <a:pt x="76450" y="77654"/>
                  </a:lnTo>
                  <a:lnTo>
                    <a:pt x="71809" y="73473"/>
                  </a:lnTo>
                  <a:lnTo>
                    <a:pt x="69616" y="71446"/>
                  </a:lnTo>
                  <a:lnTo>
                    <a:pt x="66421" y="69419"/>
                  </a:lnTo>
                  <a:lnTo>
                    <a:pt x="65107" y="68787"/>
                  </a:lnTo>
                  <a:close/>
                </a:path>
                <a:path w="255904" h="124460">
                  <a:moveTo>
                    <a:pt x="90234" y="15328"/>
                  </a:moveTo>
                  <a:lnTo>
                    <a:pt x="62845" y="15328"/>
                  </a:lnTo>
                  <a:lnTo>
                    <a:pt x="69362" y="17101"/>
                  </a:lnTo>
                  <a:lnTo>
                    <a:pt x="77616" y="24448"/>
                  </a:lnTo>
                  <a:lnTo>
                    <a:pt x="79683" y="29136"/>
                  </a:lnTo>
                  <a:lnTo>
                    <a:pt x="79683" y="38637"/>
                  </a:lnTo>
                  <a:lnTo>
                    <a:pt x="78618" y="42184"/>
                  </a:lnTo>
                  <a:lnTo>
                    <a:pt x="76475" y="45477"/>
                  </a:lnTo>
                  <a:lnTo>
                    <a:pt x="74345" y="48897"/>
                  </a:lnTo>
                  <a:lnTo>
                    <a:pt x="71239" y="51305"/>
                  </a:lnTo>
                  <a:lnTo>
                    <a:pt x="67130" y="52698"/>
                  </a:lnTo>
                  <a:lnTo>
                    <a:pt x="63036" y="54218"/>
                  </a:lnTo>
                  <a:lnTo>
                    <a:pt x="57357" y="54978"/>
                  </a:lnTo>
                  <a:lnTo>
                    <a:pt x="88996" y="54978"/>
                  </a:lnTo>
                  <a:lnTo>
                    <a:pt x="93311" y="50417"/>
                  </a:lnTo>
                  <a:lnTo>
                    <a:pt x="96075" y="43324"/>
                  </a:lnTo>
                  <a:lnTo>
                    <a:pt x="96075" y="28122"/>
                  </a:lnTo>
                  <a:lnTo>
                    <a:pt x="94402" y="22169"/>
                  </a:lnTo>
                  <a:lnTo>
                    <a:pt x="91067" y="16722"/>
                  </a:lnTo>
                  <a:lnTo>
                    <a:pt x="90234" y="15328"/>
                  </a:lnTo>
                  <a:close/>
                </a:path>
                <a:path w="255904" h="124460">
                  <a:moveTo>
                    <a:pt x="158452" y="33190"/>
                  </a:moveTo>
                  <a:lnTo>
                    <a:pt x="124164" y="51920"/>
                  </a:lnTo>
                  <a:lnTo>
                    <a:pt x="117793" y="79301"/>
                  </a:lnTo>
                  <a:lnTo>
                    <a:pt x="118494" y="89346"/>
                  </a:lnTo>
                  <a:lnTo>
                    <a:pt x="142155" y="121072"/>
                  </a:lnTo>
                  <a:lnTo>
                    <a:pt x="159277" y="124018"/>
                  </a:lnTo>
                  <a:lnTo>
                    <a:pt x="166525" y="123564"/>
                  </a:lnTo>
                  <a:lnTo>
                    <a:pt x="173095" y="122197"/>
                  </a:lnTo>
                  <a:lnTo>
                    <a:pt x="178987" y="119903"/>
                  </a:lnTo>
                  <a:lnTo>
                    <a:pt x="184203" y="116671"/>
                  </a:lnTo>
                  <a:lnTo>
                    <a:pt x="190374" y="111983"/>
                  </a:lnTo>
                  <a:lnTo>
                    <a:pt x="152088" y="111983"/>
                  </a:lnTo>
                  <a:lnTo>
                    <a:pt x="146028" y="109324"/>
                  </a:lnTo>
                  <a:lnTo>
                    <a:pt x="136304" y="99189"/>
                  </a:lnTo>
                  <a:lnTo>
                    <a:pt x="133591" y="91968"/>
                  </a:lnTo>
                  <a:lnTo>
                    <a:pt x="133046" y="82341"/>
                  </a:lnTo>
                  <a:lnTo>
                    <a:pt x="197971" y="82341"/>
                  </a:lnTo>
                  <a:lnTo>
                    <a:pt x="198060" y="78413"/>
                  </a:lnTo>
                  <a:lnTo>
                    <a:pt x="197498" y="70180"/>
                  </a:lnTo>
                  <a:lnTo>
                    <a:pt x="133870" y="70180"/>
                  </a:lnTo>
                  <a:lnTo>
                    <a:pt x="134352" y="62706"/>
                  </a:lnTo>
                  <a:lnTo>
                    <a:pt x="136912" y="56625"/>
                  </a:lnTo>
                  <a:lnTo>
                    <a:pt x="146155" y="47504"/>
                  </a:lnTo>
                  <a:lnTo>
                    <a:pt x="151847" y="45224"/>
                  </a:lnTo>
                  <a:lnTo>
                    <a:pt x="187179" y="45224"/>
                  </a:lnTo>
                  <a:lnTo>
                    <a:pt x="186992" y="44970"/>
                  </a:lnTo>
                  <a:lnTo>
                    <a:pt x="181058" y="39816"/>
                  </a:lnTo>
                  <a:lnTo>
                    <a:pt x="174325" y="36135"/>
                  </a:lnTo>
                  <a:lnTo>
                    <a:pt x="166790" y="33926"/>
                  </a:lnTo>
                  <a:lnTo>
                    <a:pt x="158452" y="33190"/>
                  </a:lnTo>
                  <a:close/>
                </a:path>
                <a:path w="255904" h="124460">
                  <a:moveTo>
                    <a:pt x="182313" y="94122"/>
                  </a:moveTo>
                  <a:lnTo>
                    <a:pt x="180069" y="100329"/>
                  </a:lnTo>
                  <a:lnTo>
                    <a:pt x="177039" y="104889"/>
                  </a:lnTo>
                  <a:lnTo>
                    <a:pt x="169395" y="110463"/>
                  </a:lnTo>
                  <a:lnTo>
                    <a:pt x="164767" y="111983"/>
                  </a:lnTo>
                  <a:lnTo>
                    <a:pt x="190374" y="111983"/>
                  </a:lnTo>
                  <a:lnTo>
                    <a:pt x="190707" y="111730"/>
                  </a:lnTo>
                  <a:lnTo>
                    <a:pt x="195157" y="104889"/>
                  </a:lnTo>
                  <a:lnTo>
                    <a:pt x="197566" y="95895"/>
                  </a:lnTo>
                  <a:lnTo>
                    <a:pt x="182313" y="94122"/>
                  </a:lnTo>
                  <a:close/>
                </a:path>
                <a:path w="255904" h="124460">
                  <a:moveTo>
                    <a:pt x="187179" y="45224"/>
                  </a:moveTo>
                  <a:lnTo>
                    <a:pt x="166110" y="45224"/>
                  </a:lnTo>
                  <a:lnTo>
                    <a:pt x="172209" y="48138"/>
                  </a:lnTo>
                  <a:lnTo>
                    <a:pt x="179967" y="57386"/>
                  </a:lnTo>
                  <a:lnTo>
                    <a:pt x="181819" y="62958"/>
                  </a:lnTo>
                  <a:lnTo>
                    <a:pt x="182478" y="70180"/>
                  </a:lnTo>
                  <a:lnTo>
                    <a:pt x="197498" y="70180"/>
                  </a:lnTo>
                  <a:lnTo>
                    <a:pt x="197368" y="68271"/>
                  </a:lnTo>
                  <a:lnTo>
                    <a:pt x="195293" y="59317"/>
                  </a:lnTo>
                  <a:lnTo>
                    <a:pt x="191834" y="51550"/>
                  </a:lnTo>
                  <a:lnTo>
                    <a:pt x="187179" y="45224"/>
                  </a:lnTo>
                  <a:close/>
                </a:path>
                <a:path w="255904" h="124460">
                  <a:moveTo>
                    <a:pt x="237072" y="46617"/>
                  </a:moveTo>
                  <a:lnTo>
                    <a:pt x="222402" y="46617"/>
                  </a:lnTo>
                  <a:lnTo>
                    <a:pt x="222402" y="122118"/>
                  </a:lnTo>
                  <a:lnTo>
                    <a:pt x="237072" y="122118"/>
                  </a:lnTo>
                  <a:lnTo>
                    <a:pt x="237072" y="46617"/>
                  </a:lnTo>
                  <a:close/>
                </a:path>
                <a:path w="255904" h="124460">
                  <a:moveTo>
                    <a:pt x="254048" y="35090"/>
                  </a:moveTo>
                  <a:lnTo>
                    <a:pt x="209369" y="35090"/>
                  </a:lnTo>
                  <a:lnTo>
                    <a:pt x="209369" y="46617"/>
                  </a:lnTo>
                  <a:lnTo>
                    <a:pt x="254048" y="46617"/>
                  </a:lnTo>
                  <a:lnTo>
                    <a:pt x="254048" y="35090"/>
                  </a:lnTo>
                  <a:close/>
                </a:path>
                <a:path w="255904" h="124460">
                  <a:moveTo>
                    <a:pt x="250662" y="0"/>
                  </a:moveTo>
                  <a:lnTo>
                    <a:pt x="240051" y="0"/>
                  </a:lnTo>
                  <a:lnTo>
                    <a:pt x="235042" y="1140"/>
                  </a:lnTo>
                  <a:lnTo>
                    <a:pt x="222402" y="20015"/>
                  </a:lnTo>
                  <a:lnTo>
                    <a:pt x="222402" y="35090"/>
                  </a:lnTo>
                  <a:lnTo>
                    <a:pt x="237072" y="35090"/>
                  </a:lnTo>
                  <a:lnTo>
                    <a:pt x="237072" y="21789"/>
                  </a:lnTo>
                  <a:lnTo>
                    <a:pt x="238009" y="18242"/>
                  </a:lnTo>
                  <a:lnTo>
                    <a:pt x="241724" y="14441"/>
                  </a:lnTo>
                  <a:lnTo>
                    <a:pt x="244894" y="13427"/>
                  </a:lnTo>
                  <a:lnTo>
                    <a:pt x="255861" y="13427"/>
                  </a:lnTo>
                  <a:lnTo>
                    <a:pt x="255861" y="614"/>
                  </a:lnTo>
                  <a:lnTo>
                    <a:pt x="255252" y="506"/>
                  </a:lnTo>
                  <a:lnTo>
                    <a:pt x="250662" y="0"/>
                  </a:lnTo>
                  <a:close/>
                </a:path>
                <a:path w="255904" h="124460">
                  <a:moveTo>
                    <a:pt x="255861" y="13427"/>
                  </a:moveTo>
                  <a:lnTo>
                    <a:pt x="252107" y="13427"/>
                  </a:lnTo>
                  <a:lnTo>
                    <a:pt x="254998" y="13681"/>
                  </a:lnTo>
                  <a:lnTo>
                    <a:pt x="255861" y="13859"/>
                  </a:lnTo>
                  <a:lnTo>
                    <a:pt x="255861" y="13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84100" y="3355531"/>
              <a:ext cx="194652" cy="121611"/>
            </a:xfrm>
            <a:prstGeom prst="rect">
              <a:avLst/>
            </a:prstGeom>
          </p:spPr>
        </p:pic>
      </p:grpSp>
      <p:grpSp>
        <p:nvGrpSpPr>
          <p:cNvPr id="76" name="object 76" descr=""/>
          <p:cNvGrpSpPr/>
          <p:nvPr/>
        </p:nvGrpSpPr>
        <p:grpSpPr>
          <a:xfrm>
            <a:off x="6520760" y="4269248"/>
            <a:ext cx="654685" cy="396240"/>
            <a:chOff x="6520760" y="4269248"/>
            <a:chExt cx="654685" cy="396240"/>
          </a:xfrm>
        </p:grpSpPr>
        <p:sp>
          <p:nvSpPr>
            <p:cNvPr id="77" name="object 77" descr=""/>
            <p:cNvSpPr/>
            <p:nvPr/>
          </p:nvSpPr>
          <p:spPr>
            <a:xfrm>
              <a:off x="6520760" y="4434778"/>
              <a:ext cx="442595" cy="220979"/>
            </a:xfrm>
            <a:custGeom>
              <a:avLst/>
              <a:gdLst/>
              <a:ahLst/>
              <a:cxnLst/>
              <a:rect l="l" t="t" r="r" b="b"/>
              <a:pathLst>
                <a:path w="442595" h="220979">
                  <a:moveTo>
                    <a:pt x="221142" y="0"/>
                  </a:moveTo>
                  <a:lnTo>
                    <a:pt x="221142" y="220964"/>
                  </a:lnTo>
                </a:path>
                <a:path w="442595" h="220979">
                  <a:moveTo>
                    <a:pt x="0" y="220964"/>
                  </a:moveTo>
                  <a:lnTo>
                    <a:pt x="442290" y="220964"/>
                  </a:lnTo>
                </a:path>
              </a:pathLst>
            </a:custGeom>
            <a:ln w="19009">
              <a:solidFill>
                <a:srgbClr val="00AA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24262" y="4469653"/>
              <a:ext cx="225129" cy="122207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6792402" y="4269248"/>
              <a:ext cx="382905" cy="123825"/>
            </a:xfrm>
            <a:custGeom>
              <a:avLst/>
              <a:gdLst/>
              <a:ahLst/>
              <a:cxnLst/>
              <a:rect l="l" t="t" r="r" b="b"/>
              <a:pathLst>
                <a:path w="382904" h="123825">
                  <a:moveTo>
                    <a:pt x="17166" y="2039"/>
                  </a:moveTo>
                  <a:lnTo>
                    <a:pt x="0" y="2039"/>
                  </a:lnTo>
                  <a:lnTo>
                    <a:pt x="46427" y="121789"/>
                  </a:lnTo>
                  <a:lnTo>
                    <a:pt x="62693" y="121789"/>
                  </a:lnTo>
                  <a:lnTo>
                    <a:pt x="67846" y="108639"/>
                  </a:lnTo>
                  <a:lnTo>
                    <a:pt x="54604" y="108639"/>
                  </a:lnTo>
                  <a:lnTo>
                    <a:pt x="52905" y="102533"/>
                  </a:lnTo>
                  <a:lnTo>
                    <a:pt x="50813" y="95996"/>
                  </a:lnTo>
                  <a:lnTo>
                    <a:pt x="48304" y="89029"/>
                  </a:lnTo>
                  <a:lnTo>
                    <a:pt x="17166" y="2039"/>
                  </a:lnTo>
                  <a:close/>
                </a:path>
                <a:path w="382904" h="123825">
                  <a:moveTo>
                    <a:pt x="109616" y="2039"/>
                  </a:moveTo>
                  <a:lnTo>
                    <a:pt x="93426" y="2039"/>
                  </a:lnTo>
                  <a:lnTo>
                    <a:pt x="58611" y="95566"/>
                  </a:lnTo>
                  <a:lnTo>
                    <a:pt x="56456" y="102102"/>
                  </a:lnTo>
                  <a:lnTo>
                    <a:pt x="54604" y="108639"/>
                  </a:lnTo>
                  <a:lnTo>
                    <a:pt x="67846" y="108639"/>
                  </a:lnTo>
                  <a:lnTo>
                    <a:pt x="109616" y="2039"/>
                  </a:lnTo>
                  <a:close/>
                </a:path>
                <a:path w="382904" h="123825">
                  <a:moveTo>
                    <a:pt x="191251" y="2039"/>
                  </a:moveTo>
                  <a:lnTo>
                    <a:pt x="127441" y="2039"/>
                  </a:lnTo>
                  <a:lnTo>
                    <a:pt x="127441" y="121789"/>
                  </a:lnTo>
                  <a:lnTo>
                    <a:pt x="143290" y="121789"/>
                  </a:lnTo>
                  <a:lnTo>
                    <a:pt x="143290" y="68609"/>
                  </a:lnTo>
                  <a:lnTo>
                    <a:pt x="192194" y="68609"/>
                  </a:lnTo>
                  <a:lnTo>
                    <a:pt x="189476" y="67304"/>
                  </a:lnTo>
                  <a:lnTo>
                    <a:pt x="197539" y="65720"/>
                  </a:lnTo>
                  <a:lnTo>
                    <a:pt x="204479" y="63341"/>
                  </a:lnTo>
                  <a:lnTo>
                    <a:pt x="210295" y="60166"/>
                  </a:lnTo>
                  <a:lnTo>
                    <a:pt x="214985" y="56194"/>
                  </a:lnTo>
                  <a:lnTo>
                    <a:pt x="216218" y="54889"/>
                  </a:lnTo>
                  <a:lnTo>
                    <a:pt x="143290" y="54889"/>
                  </a:lnTo>
                  <a:lnTo>
                    <a:pt x="143290" y="15278"/>
                  </a:lnTo>
                  <a:lnTo>
                    <a:pt x="217409" y="15278"/>
                  </a:lnTo>
                  <a:lnTo>
                    <a:pt x="214934" y="11224"/>
                  </a:lnTo>
                  <a:lnTo>
                    <a:pt x="210484" y="7423"/>
                  </a:lnTo>
                  <a:lnTo>
                    <a:pt x="199378" y="3116"/>
                  </a:lnTo>
                  <a:lnTo>
                    <a:pt x="191251" y="2039"/>
                  </a:lnTo>
                  <a:close/>
                </a:path>
                <a:path w="382904" h="123825">
                  <a:moveTo>
                    <a:pt x="192194" y="68609"/>
                  </a:moveTo>
                  <a:lnTo>
                    <a:pt x="165780" y="68609"/>
                  </a:lnTo>
                  <a:lnTo>
                    <a:pt x="168722" y="68799"/>
                  </a:lnTo>
                  <a:lnTo>
                    <a:pt x="170522" y="69179"/>
                  </a:lnTo>
                  <a:lnTo>
                    <a:pt x="197248" y="96870"/>
                  </a:lnTo>
                  <a:lnTo>
                    <a:pt x="213109" y="121789"/>
                  </a:lnTo>
                  <a:lnTo>
                    <a:pt x="233052" y="121789"/>
                  </a:lnTo>
                  <a:lnTo>
                    <a:pt x="212209" y="89194"/>
                  </a:lnTo>
                  <a:lnTo>
                    <a:pt x="193673" y="69319"/>
                  </a:lnTo>
                  <a:lnTo>
                    <a:pt x="192194" y="68609"/>
                  </a:lnTo>
                  <a:close/>
                </a:path>
                <a:path w="382904" h="123825">
                  <a:moveTo>
                    <a:pt x="217409" y="15278"/>
                  </a:moveTo>
                  <a:lnTo>
                    <a:pt x="190111" y="15278"/>
                  </a:lnTo>
                  <a:lnTo>
                    <a:pt x="196602" y="17101"/>
                  </a:lnTo>
                  <a:lnTo>
                    <a:pt x="204843" y="24397"/>
                  </a:lnTo>
                  <a:lnTo>
                    <a:pt x="206896" y="29047"/>
                  </a:lnTo>
                  <a:lnTo>
                    <a:pt x="206896" y="38586"/>
                  </a:lnTo>
                  <a:lnTo>
                    <a:pt x="184633" y="54889"/>
                  </a:lnTo>
                  <a:lnTo>
                    <a:pt x="216218" y="54889"/>
                  </a:lnTo>
                  <a:lnTo>
                    <a:pt x="220488" y="50366"/>
                  </a:lnTo>
                  <a:lnTo>
                    <a:pt x="223239" y="43210"/>
                  </a:lnTo>
                  <a:lnTo>
                    <a:pt x="223239" y="28122"/>
                  </a:lnTo>
                  <a:lnTo>
                    <a:pt x="221578" y="22105"/>
                  </a:lnTo>
                  <a:lnTo>
                    <a:pt x="217409" y="15278"/>
                  </a:lnTo>
                  <a:close/>
                </a:path>
                <a:path w="382904" h="123825">
                  <a:moveTo>
                    <a:pt x="285451" y="33075"/>
                  </a:moveTo>
                  <a:lnTo>
                    <a:pt x="251255" y="51829"/>
                  </a:lnTo>
                  <a:lnTo>
                    <a:pt x="244968" y="78249"/>
                  </a:lnTo>
                  <a:lnTo>
                    <a:pt x="244996" y="80427"/>
                  </a:lnTo>
                  <a:lnTo>
                    <a:pt x="262137" y="117149"/>
                  </a:lnTo>
                  <a:lnTo>
                    <a:pt x="286263" y="123739"/>
                  </a:lnTo>
                  <a:lnTo>
                    <a:pt x="293492" y="123281"/>
                  </a:lnTo>
                  <a:lnTo>
                    <a:pt x="300044" y="121904"/>
                  </a:lnTo>
                  <a:lnTo>
                    <a:pt x="305921" y="119608"/>
                  </a:lnTo>
                  <a:lnTo>
                    <a:pt x="311125" y="116391"/>
                  </a:lnTo>
                  <a:lnTo>
                    <a:pt x="317385" y="111654"/>
                  </a:lnTo>
                  <a:lnTo>
                    <a:pt x="279100" y="111654"/>
                  </a:lnTo>
                  <a:lnTo>
                    <a:pt x="273052" y="109120"/>
                  </a:lnTo>
                  <a:lnTo>
                    <a:pt x="263353" y="98999"/>
                  </a:lnTo>
                  <a:lnTo>
                    <a:pt x="260653" y="91702"/>
                  </a:lnTo>
                  <a:lnTo>
                    <a:pt x="260107" y="82163"/>
                  </a:lnTo>
                  <a:lnTo>
                    <a:pt x="324855" y="82163"/>
                  </a:lnTo>
                  <a:lnTo>
                    <a:pt x="324932" y="78249"/>
                  </a:lnTo>
                  <a:lnTo>
                    <a:pt x="324376" y="70078"/>
                  </a:lnTo>
                  <a:lnTo>
                    <a:pt x="260931" y="70078"/>
                  </a:lnTo>
                  <a:lnTo>
                    <a:pt x="261414" y="62515"/>
                  </a:lnTo>
                  <a:lnTo>
                    <a:pt x="263961" y="56473"/>
                  </a:lnTo>
                  <a:lnTo>
                    <a:pt x="273179" y="47428"/>
                  </a:lnTo>
                  <a:lnTo>
                    <a:pt x="278858" y="45173"/>
                  </a:lnTo>
                  <a:lnTo>
                    <a:pt x="314089" y="45173"/>
                  </a:lnTo>
                  <a:lnTo>
                    <a:pt x="313902" y="44919"/>
                  </a:lnTo>
                  <a:lnTo>
                    <a:pt x="307987" y="39739"/>
                  </a:lnTo>
                  <a:lnTo>
                    <a:pt x="301274" y="36038"/>
                  </a:lnTo>
                  <a:lnTo>
                    <a:pt x="293762" y="33816"/>
                  </a:lnTo>
                  <a:lnTo>
                    <a:pt x="285451" y="33075"/>
                  </a:lnTo>
                  <a:close/>
                </a:path>
                <a:path w="382904" h="123825">
                  <a:moveTo>
                    <a:pt x="309236" y="93842"/>
                  </a:moveTo>
                  <a:lnTo>
                    <a:pt x="307004" y="100063"/>
                  </a:lnTo>
                  <a:lnTo>
                    <a:pt x="303974" y="104573"/>
                  </a:lnTo>
                  <a:lnTo>
                    <a:pt x="296354" y="110236"/>
                  </a:lnTo>
                  <a:lnTo>
                    <a:pt x="291740" y="111654"/>
                  </a:lnTo>
                  <a:lnTo>
                    <a:pt x="317385" y="111654"/>
                  </a:lnTo>
                  <a:lnTo>
                    <a:pt x="317604" y="111489"/>
                  </a:lnTo>
                  <a:lnTo>
                    <a:pt x="322048" y="104573"/>
                  </a:lnTo>
                  <a:lnTo>
                    <a:pt x="324450" y="95731"/>
                  </a:lnTo>
                  <a:lnTo>
                    <a:pt x="309236" y="93842"/>
                  </a:lnTo>
                  <a:close/>
                </a:path>
                <a:path w="382904" h="123825">
                  <a:moveTo>
                    <a:pt x="314089" y="45173"/>
                  </a:moveTo>
                  <a:lnTo>
                    <a:pt x="293084" y="45173"/>
                  </a:lnTo>
                  <a:lnTo>
                    <a:pt x="299157" y="47998"/>
                  </a:lnTo>
                  <a:lnTo>
                    <a:pt x="306890" y="57310"/>
                  </a:lnTo>
                  <a:lnTo>
                    <a:pt x="308754" y="62782"/>
                  </a:lnTo>
                  <a:lnTo>
                    <a:pt x="309401" y="70078"/>
                  </a:lnTo>
                  <a:lnTo>
                    <a:pt x="324376" y="70078"/>
                  </a:lnTo>
                  <a:lnTo>
                    <a:pt x="324242" y="68109"/>
                  </a:lnTo>
                  <a:lnTo>
                    <a:pt x="322174" y="59176"/>
                  </a:lnTo>
                  <a:lnTo>
                    <a:pt x="318727" y="51448"/>
                  </a:lnTo>
                  <a:lnTo>
                    <a:pt x="314089" y="45173"/>
                  </a:lnTo>
                  <a:close/>
                </a:path>
                <a:path w="382904" h="123825">
                  <a:moveTo>
                    <a:pt x="363842" y="46478"/>
                  </a:moveTo>
                  <a:lnTo>
                    <a:pt x="349210" y="46478"/>
                  </a:lnTo>
                  <a:lnTo>
                    <a:pt x="349210" y="121789"/>
                  </a:lnTo>
                  <a:lnTo>
                    <a:pt x="363842" y="121789"/>
                  </a:lnTo>
                  <a:lnTo>
                    <a:pt x="363842" y="46478"/>
                  </a:lnTo>
                  <a:close/>
                </a:path>
                <a:path w="382904" h="123825">
                  <a:moveTo>
                    <a:pt x="380767" y="35039"/>
                  </a:moveTo>
                  <a:lnTo>
                    <a:pt x="336215" y="35039"/>
                  </a:lnTo>
                  <a:lnTo>
                    <a:pt x="336215" y="46478"/>
                  </a:lnTo>
                  <a:lnTo>
                    <a:pt x="380767" y="46478"/>
                  </a:lnTo>
                  <a:lnTo>
                    <a:pt x="380767" y="35039"/>
                  </a:lnTo>
                  <a:close/>
                </a:path>
                <a:path w="382904" h="123825">
                  <a:moveTo>
                    <a:pt x="377394" y="0"/>
                  </a:moveTo>
                  <a:lnTo>
                    <a:pt x="366821" y="0"/>
                  </a:lnTo>
                  <a:lnTo>
                    <a:pt x="361812" y="1191"/>
                  </a:lnTo>
                  <a:lnTo>
                    <a:pt x="354675" y="5928"/>
                  </a:lnTo>
                  <a:lnTo>
                    <a:pt x="352177" y="9006"/>
                  </a:lnTo>
                  <a:lnTo>
                    <a:pt x="349731" y="15657"/>
                  </a:lnTo>
                  <a:lnTo>
                    <a:pt x="349210" y="19989"/>
                  </a:lnTo>
                  <a:lnTo>
                    <a:pt x="349210" y="35039"/>
                  </a:lnTo>
                  <a:lnTo>
                    <a:pt x="363842" y="35039"/>
                  </a:lnTo>
                  <a:lnTo>
                    <a:pt x="363842" y="21814"/>
                  </a:lnTo>
                  <a:lnTo>
                    <a:pt x="364766" y="18242"/>
                  </a:lnTo>
                  <a:lnTo>
                    <a:pt x="368481" y="14428"/>
                  </a:lnTo>
                  <a:lnTo>
                    <a:pt x="371638" y="13478"/>
                  </a:lnTo>
                  <a:lnTo>
                    <a:pt x="382568" y="13478"/>
                  </a:lnTo>
                  <a:lnTo>
                    <a:pt x="382568" y="610"/>
                  </a:lnTo>
                  <a:lnTo>
                    <a:pt x="381971" y="494"/>
                  </a:lnTo>
                  <a:lnTo>
                    <a:pt x="377394" y="0"/>
                  </a:lnTo>
                  <a:close/>
                </a:path>
                <a:path w="382904" h="123825">
                  <a:moveTo>
                    <a:pt x="382568" y="13478"/>
                  </a:moveTo>
                  <a:lnTo>
                    <a:pt x="378827" y="13478"/>
                  </a:lnTo>
                  <a:lnTo>
                    <a:pt x="381717" y="13745"/>
                  </a:lnTo>
                  <a:lnTo>
                    <a:pt x="382568" y="13896"/>
                  </a:lnTo>
                  <a:lnTo>
                    <a:pt x="382568" y="134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/>
          <p:nvPr/>
        </p:nvSpPr>
        <p:spPr>
          <a:xfrm>
            <a:off x="6609212" y="472203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382" y="0"/>
                </a:lnTo>
              </a:path>
            </a:pathLst>
          </a:custGeom>
          <a:ln w="1900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6697681" y="478831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456" y="0"/>
                </a:lnTo>
              </a:path>
            </a:pathLst>
          </a:custGeom>
          <a:ln w="1900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7338988" y="2755457"/>
            <a:ext cx="0" cy="265430"/>
          </a:xfrm>
          <a:custGeom>
            <a:avLst/>
            <a:gdLst/>
            <a:ahLst/>
            <a:cxnLst/>
            <a:rect l="l" t="t" r="r" b="b"/>
            <a:pathLst>
              <a:path w="0" h="265430">
                <a:moveTo>
                  <a:pt x="0" y="0"/>
                </a:moveTo>
                <a:lnTo>
                  <a:pt x="0" y="265137"/>
                </a:lnTo>
              </a:path>
            </a:pathLst>
          </a:custGeom>
          <a:ln w="19017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7272642" y="2843878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421"/>
                </a:lnTo>
              </a:path>
            </a:pathLst>
          </a:custGeom>
          <a:ln w="19017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9585319" y="3851097"/>
            <a:ext cx="334010" cy="153035"/>
          </a:xfrm>
          <a:custGeom>
            <a:avLst/>
            <a:gdLst/>
            <a:ahLst/>
            <a:cxnLst/>
            <a:rect l="l" t="t" r="r" b="b"/>
            <a:pathLst>
              <a:path w="334009" h="153035">
                <a:moveTo>
                  <a:pt x="49951" y="0"/>
                </a:moveTo>
                <a:lnTo>
                  <a:pt x="0" y="0"/>
                </a:lnTo>
                <a:lnTo>
                  <a:pt x="0" y="118190"/>
                </a:lnTo>
                <a:lnTo>
                  <a:pt x="49825" y="118190"/>
                </a:lnTo>
                <a:lnTo>
                  <a:pt x="56164" y="117556"/>
                </a:lnTo>
                <a:lnTo>
                  <a:pt x="61742" y="116163"/>
                </a:lnTo>
                <a:lnTo>
                  <a:pt x="67194" y="114896"/>
                </a:lnTo>
                <a:lnTo>
                  <a:pt x="71885" y="112869"/>
                </a:lnTo>
                <a:lnTo>
                  <a:pt x="75816" y="110336"/>
                </a:lnTo>
                <a:lnTo>
                  <a:pt x="79745" y="107675"/>
                </a:lnTo>
                <a:lnTo>
                  <a:pt x="83168" y="104255"/>
                </a:lnTo>
                <a:lnTo>
                  <a:pt x="15594" y="104255"/>
                </a:lnTo>
                <a:lnTo>
                  <a:pt x="15594" y="13934"/>
                </a:lnTo>
                <a:lnTo>
                  <a:pt x="83640" y="13934"/>
                </a:lnTo>
                <a:lnTo>
                  <a:pt x="79112" y="10133"/>
                </a:lnTo>
                <a:lnTo>
                  <a:pt x="74420" y="6079"/>
                </a:lnTo>
                <a:lnTo>
                  <a:pt x="68588" y="3293"/>
                </a:lnTo>
                <a:lnTo>
                  <a:pt x="61869" y="1645"/>
                </a:lnTo>
                <a:lnTo>
                  <a:pt x="56925" y="506"/>
                </a:lnTo>
                <a:lnTo>
                  <a:pt x="49951" y="0"/>
                </a:lnTo>
                <a:close/>
              </a:path>
              <a:path w="334009" h="153035">
                <a:moveTo>
                  <a:pt x="83640" y="13934"/>
                </a:moveTo>
                <a:lnTo>
                  <a:pt x="49825" y="13934"/>
                </a:lnTo>
                <a:lnTo>
                  <a:pt x="56544" y="14693"/>
                </a:lnTo>
                <a:lnTo>
                  <a:pt x="66560" y="18620"/>
                </a:lnTo>
                <a:lnTo>
                  <a:pt x="81648" y="58271"/>
                </a:lnTo>
                <a:lnTo>
                  <a:pt x="81614" y="67392"/>
                </a:lnTo>
                <a:lnTo>
                  <a:pt x="54770" y="103496"/>
                </a:lnTo>
                <a:lnTo>
                  <a:pt x="48684" y="104255"/>
                </a:lnTo>
                <a:lnTo>
                  <a:pt x="83168" y="104255"/>
                </a:lnTo>
                <a:lnTo>
                  <a:pt x="97876" y="67392"/>
                </a:lnTo>
                <a:lnTo>
                  <a:pt x="97866" y="58271"/>
                </a:lnTo>
                <a:lnTo>
                  <a:pt x="85451" y="15454"/>
                </a:lnTo>
                <a:lnTo>
                  <a:pt x="83640" y="13934"/>
                </a:lnTo>
                <a:close/>
              </a:path>
              <a:path w="334009" h="153035">
                <a:moveTo>
                  <a:pt x="135276" y="32556"/>
                </a:moveTo>
                <a:lnTo>
                  <a:pt x="120696" y="32556"/>
                </a:lnTo>
                <a:lnTo>
                  <a:pt x="120771" y="92727"/>
                </a:lnTo>
                <a:lnTo>
                  <a:pt x="145039" y="120216"/>
                </a:lnTo>
                <a:lnTo>
                  <a:pt x="150110" y="120216"/>
                </a:lnTo>
                <a:lnTo>
                  <a:pt x="158236" y="119294"/>
                </a:lnTo>
                <a:lnTo>
                  <a:pt x="165483" y="116543"/>
                </a:lnTo>
                <a:lnTo>
                  <a:pt x="171826" y="111986"/>
                </a:lnTo>
                <a:lnTo>
                  <a:pt x="175510" y="107675"/>
                </a:lnTo>
                <a:lnTo>
                  <a:pt x="148588" y="107675"/>
                </a:lnTo>
                <a:lnTo>
                  <a:pt x="144912" y="106536"/>
                </a:lnTo>
                <a:lnTo>
                  <a:pt x="139080" y="102228"/>
                </a:lnTo>
                <a:lnTo>
                  <a:pt x="137052" y="99188"/>
                </a:lnTo>
                <a:lnTo>
                  <a:pt x="135530" y="92727"/>
                </a:lnTo>
                <a:lnTo>
                  <a:pt x="135276" y="87660"/>
                </a:lnTo>
                <a:lnTo>
                  <a:pt x="135276" y="32556"/>
                </a:lnTo>
                <a:close/>
              </a:path>
              <a:path w="334009" h="153035">
                <a:moveTo>
                  <a:pt x="190300" y="105648"/>
                </a:moveTo>
                <a:lnTo>
                  <a:pt x="177242" y="105648"/>
                </a:lnTo>
                <a:lnTo>
                  <a:pt x="177242" y="118190"/>
                </a:lnTo>
                <a:lnTo>
                  <a:pt x="190300" y="118190"/>
                </a:lnTo>
                <a:lnTo>
                  <a:pt x="190300" y="105648"/>
                </a:lnTo>
                <a:close/>
              </a:path>
              <a:path w="334009" h="153035">
                <a:moveTo>
                  <a:pt x="190300" y="32556"/>
                </a:moveTo>
                <a:lnTo>
                  <a:pt x="175721" y="32556"/>
                </a:lnTo>
                <a:lnTo>
                  <a:pt x="175721" y="85760"/>
                </a:lnTo>
                <a:lnTo>
                  <a:pt x="174960" y="91334"/>
                </a:lnTo>
                <a:lnTo>
                  <a:pt x="173311" y="95261"/>
                </a:lnTo>
                <a:lnTo>
                  <a:pt x="171790" y="99061"/>
                </a:lnTo>
                <a:lnTo>
                  <a:pt x="169001" y="102101"/>
                </a:lnTo>
                <a:lnTo>
                  <a:pt x="165197" y="104382"/>
                </a:lnTo>
                <a:lnTo>
                  <a:pt x="161394" y="106536"/>
                </a:lnTo>
                <a:lnTo>
                  <a:pt x="157337" y="107675"/>
                </a:lnTo>
                <a:lnTo>
                  <a:pt x="175510" y="107675"/>
                </a:lnTo>
                <a:lnTo>
                  <a:pt x="177242" y="105648"/>
                </a:lnTo>
                <a:lnTo>
                  <a:pt x="190300" y="105648"/>
                </a:lnTo>
                <a:lnTo>
                  <a:pt x="190300" y="32556"/>
                </a:lnTo>
                <a:close/>
              </a:path>
              <a:path w="334009" h="153035">
                <a:moveTo>
                  <a:pt x="232900" y="43830"/>
                </a:moveTo>
                <a:lnTo>
                  <a:pt x="218446" y="43830"/>
                </a:lnTo>
                <a:lnTo>
                  <a:pt x="218460" y="101975"/>
                </a:lnTo>
                <a:lnTo>
                  <a:pt x="233406" y="119330"/>
                </a:lnTo>
                <a:lnTo>
                  <a:pt x="241901" y="119330"/>
                </a:lnTo>
                <a:lnTo>
                  <a:pt x="245451" y="118950"/>
                </a:lnTo>
                <a:lnTo>
                  <a:pt x="249635" y="118063"/>
                </a:lnTo>
                <a:lnTo>
                  <a:pt x="247565" y="105775"/>
                </a:lnTo>
                <a:lnTo>
                  <a:pt x="238986" y="105775"/>
                </a:lnTo>
                <a:lnTo>
                  <a:pt x="237337" y="105523"/>
                </a:lnTo>
                <a:lnTo>
                  <a:pt x="236195" y="104762"/>
                </a:lnTo>
                <a:lnTo>
                  <a:pt x="235055" y="104128"/>
                </a:lnTo>
                <a:lnTo>
                  <a:pt x="234167" y="103115"/>
                </a:lnTo>
                <a:lnTo>
                  <a:pt x="233610" y="101848"/>
                </a:lnTo>
                <a:lnTo>
                  <a:pt x="233154" y="100708"/>
                </a:lnTo>
                <a:lnTo>
                  <a:pt x="232900" y="98049"/>
                </a:lnTo>
                <a:lnTo>
                  <a:pt x="232900" y="43830"/>
                </a:lnTo>
                <a:close/>
              </a:path>
              <a:path w="334009" h="153035">
                <a:moveTo>
                  <a:pt x="247479" y="105269"/>
                </a:moveTo>
                <a:lnTo>
                  <a:pt x="244817" y="105648"/>
                </a:lnTo>
                <a:lnTo>
                  <a:pt x="242789" y="105775"/>
                </a:lnTo>
                <a:lnTo>
                  <a:pt x="247565" y="105775"/>
                </a:lnTo>
                <a:lnTo>
                  <a:pt x="247479" y="105269"/>
                </a:lnTo>
                <a:close/>
              </a:path>
              <a:path w="334009" h="153035">
                <a:moveTo>
                  <a:pt x="247479" y="32556"/>
                </a:moveTo>
                <a:lnTo>
                  <a:pt x="207797" y="32556"/>
                </a:lnTo>
                <a:lnTo>
                  <a:pt x="207797" y="43830"/>
                </a:lnTo>
                <a:lnTo>
                  <a:pt x="247479" y="43830"/>
                </a:lnTo>
                <a:lnTo>
                  <a:pt x="247479" y="32556"/>
                </a:lnTo>
                <a:close/>
              </a:path>
              <a:path w="334009" h="153035">
                <a:moveTo>
                  <a:pt x="232900" y="2659"/>
                </a:moveTo>
                <a:lnTo>
                  <a:pt x="218446" y="11400"/>
                </a:lnTo>
                <a:lnTo>
                  <a:pt x="218446" y="32556"/>
                </a:lnTo>
                <a:lnTo>
                  <a:pt x="232900" y="32556"/>
                </a:lnTo>
                <a:lnTo>
                  <a:pt x="232900" y="2659"/>
                </a:lnTo>
                <a:close/>
              </a:path>
              <a:path w="334009" h="153035">
                <a:moveTo>
                  <a:pt x="260791" y="137571"/>
                </a:moveTo>
                <a:lnTo>
                  <a:pt x="262440" y="151253"/>
                </a:lnTo>
                <a:lnTo>
                  <a:pt x="265864" y="152393"/>
                </a:lnTo>
                <a:lnTo>
                  <a:pt x="269032" y="153027"/>
                </a:lnTo>
                <a:lnTo>
                  <a:pt x="276386" y="153027"/>
                </a:lnTo>
                <a:lnTo>
                  <a:pt x="280443" y="151886"/>
                </a:lnTo>
                <a:lnTo>
                  <a:pt x="283739" y="149606"/>
                </a:lnTo>
                <a:lnTo>
                  <a:pt x="287036" y="147453"/>
                </a:lnTo>
                <a:lnTo>
                  <a:pt x="290079" y="143906"/>
                </a:lnTo>
                <a:lnTo>
                  <a:pt x="292749" y="138838"/>
                </a:lnTo>
                <a:lnTo>
                  <a:pt x="266750" y="138838"/>
                </a:lnTo>
                <a:lnTo>
                  <a:pt x="263961" y="138459"/>
                </a:lnTo>
                <a:lnTo>
                  <a:pt x="260791" y="137571"/>
                </a:lnTo>
                <a:close/>
              </a:path>
              <a:path w="334009" h="153035">
                <a:moveTo>
                  <a:pt x="270554" y="32556"/>
                </a:moveTo>
                <a:lnTo>
                  <a:pt x="254833" y="32556"/>
                </a:lnTo>
                <a:lnTo>
                  <a:pt x="287416" y="118444"/>
                </a:lnTo>
                <a:lnTo>
                  <a:pt x="286782" y="119964"/>
                </a:lnTo>
                <a:lnTo>
                  <a:pt x="286402" y="121103"/>
                </a:lnTo>
                <a:lnTo>
                  <a:pt x="286148" y="121991"/>
                </a:lnTo>
                <a:lnTo>
                  <a:pt x="282599" y="131364"/>
                </a:lnTo>
                <a:lnTo>
                  <a:pt x="272329" y="138838"/>
                </a:lnTo>
                <a:lnTo>
                  <a:pt x="292749" y="138838"/>
                </a:lnTo>
                <a:lnTo>
                  <a:pt x="294516" y="135545"/>
                </a:lnTo>
                <a:lnTo>
                  <a:pt x="297305" y="129084"/>
                </a:lnTo>
                <a:lnTo>
                  <a:pt x="300729" y="119710"/>
                </a:lnTo>
                <a:lnTo>
                  <a:pt x="307385" y="101975"/>
                </a:lnTo>
                <a:lnTo>
                  <a:pt x="294516" y="101975"/>
                </a:lnTo>
                <a:lnTo>
                  <a:pt x="292741" y="95134"/>
                </a:lnTo>
                <a:lnTo>
                  <a:pt x="290713" y="88421"/>
                </a:lnTo>
                <a:lnTo>
                  <a:pt x="288303" y="82213"/>
                </a:lnTo>
                <a:lnTo>
                  <a:pt x="270554" y="32556"/>
                </a:lnTo>
                <a:close/>
              </a:path>
              <a:path w="334009" h="153035">
                <a:moveTo>
                  <a:pt x="333439" y="32556"/>
                </a:moveTo>
                <a:lnTo>
                  <a:pt x="318858" y="32556"/>
                </a:lnTo>
                <a:lnTo>
                  <a:pt x="300602" y="82467"/>
                </a:lnTo>
                <a:lnTo>
                  <a:pt x="298193" y="88800"/>
                </a:lnTo>
                <a:lnTo>
                  <a:pt x="296292" y="95388"/>
                </a:lnTo>
                <a:lnTo>
                  <a:pt x="294516" y="101975"/>
                </a:lnTo>
                <a:lnTo>
                  <a:pt x="307385" y="101975"/>
                </a:lnTo>
                <a:lnTo>
                  <a:pt x="333439" y="32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10345398" y="4016791"/>
            <a:ext cx="266065" cy="123189"/>
          </a:xfrm>
          <a:custGeom>
            <a:avLst/>
            <a:gdLst/>
            <a:ahLst/>
            <a:cxnLst/>
            <a:rect l="l" t="t" r="r" b="b"/>
            <a:pathLst>
              <a:path w="266065" h="123189">
                <a:moveTo>
                  <a:pt x="57038" y="0"/>
                </a:moveTo>
                <a:lnTo>
                  <a:pt x="15960" y="16722"/>
                </a:lnTo>
                <a:lnTo>
                  <a:pt x="89" y="61692"/>
                </a:lnTo>
                <a:lnTo>
                  <a:pt x="0" y="63402"/>
                </a:lnTo>
                <a:lnTo>
                  <a:pt x="413" y="70887"/>
                </a:lnTo>
                <a:lnTo>
                  <a:pt x="20631" y="110627"/>
                </a:lnTo>
                <a:lnTo>
                  <a:pt x="56911" y="123182"/>
                </a:lnTo>
                <a:lnTo>
                  <a:pt x="64567" y="122723"/>
                </a:lnTo>
                <a:lnTo>
                  <a:pt x="94494" y="109703"/>
                </a:lnTo>
                <a:lnTo>
                  <a:pt x="56911" y="109703"/>
                </a:lnTo>
                <a:lnTo>
                  <a:pt x="48497" y="108922"/>
                </a:lnTo>
                <a:lnTo>
                  <a:pt x="19130" y="82638"/>
                </a:lnTo>
                <a:lnTo>
                  <a:pt x="16214" y="63402"/>
                </a:lnTo>
                <a:lnTo>
                  <a:pt x="16972" y="50920"/>
                </a:lnTo>
                <a:lnTo>
                  <a:pt x="41570" y="16412"/>
                </a:lnTo>
                <a:lnTo>
                  <a:pt x="57165" y="13554"/>
                </a:lnTo>
                <a:lnTo>
                  <a:pt x="94530" y="13554"/>
                </a:lnTo>
                <a:lnTo>
                  <a:pt x="93030" y="12151"/>
                </a:lnTo>
                <a:lnTo>
                  <a:pt x="86832" y="7853"/>
                </a:lnTo>
                <a:lnTo>
                  <a:pt x="79984" y="4382"/>
                </a:lnTo>
                <a:lnTo>
                  <a:pt x="72743" y="1931"/>
                </a:lnTo>
                <a:lnTo>
                  <a:pt x="65098" y="479"/>
                </a:lnTo>
                <a:lnTo>
                  <a:pt x="57038" y="0"/>
                </a:lnTo>
                <a:close/>
              </a:path>
              <a:path w="266065" h="123189">
                <a:moveTo>
                  <a:pt x="94530" y="13554"/>
                </a:moveTo>
                <a:lnTo>
                  <a:pt x="65025" y="13554"/>
                </a:lnTo>
                <a:lnTo>
                  <a:pt x="72125" y="15454"/>
                </a:lnTo>
                <a:lnTo>
                  <a:pt x="78337" y="19508"/>
                </a:lnTo>
                <a:lnTo>
                  <a:pt x="97426" y="54654"/>
                </a:lnTo>
                <a:lnTo>
                  <a:pt x="97735" y="61692"/>
                </a:lnTo>
                <a:lnTo>
                  <a:pt x="97002" y="72532"/>
                </a:lnTo>
                <a:lnTo>
                  <a:pt x="73076" y="106576"/>
                </a:lnTo>
                <a:lnTo>
                  <a:pt x="56911" y="109703"/>
                </a:lnTo>
                <a:lnTo>
                  <a:pt x="94494" y="109703"/>
                </a:lnTo>
                <a:lnTo>
                  <a:pt x="113509" y="70592"/>
                </a:lnTo>
                <a:lnTo>
                  <a:pt x="113959" y="61692"/>
                </a:lnTo>
                <a:lnTo>
                  <a:pt x="113533" y="53072"/>
                </a:lnTo>
                <a:lnTo>
                  <a:pt x="98480" y="17248"/>
                </a:lnTo>
                <a:lnTo>
                  <a:pt x="94530" y="13554"/>
                </a:lnTo>
                <a:close/>
              </a:path>
              <a:path w="266065" h="123189">
                <a:moveTo>
                  <a:pt x="150604" y="34886"/>
                </a:moveTo>
                <a:lnTo>
                  <a:pt x="136024" y="34886"/>
                </a:lnTo>
                <a:lnTo>
                  <a:pt x="136077" y="95515"/>
                </a:lnTo>
                <a:lnTo>
                  <a:pt x="136277" y="99113"/>
                </a:lnTo>
                <a:lnTo>
                  <a:pt x="136916" y="102014"/>
                </a:lnTo>
                <a:lnTo>
                  <a:pt x="137798" y="106258"/>
                </a:lnTo>
                <a:lnTo>
                  <a:pt x="160366" y="123106"/>
                </a:lnTo>
                <a:lnTo>
                  <a:pt x="165437" y="123106"/>
                </a:lnTo>
                <a:lnTo>
                  <a:pt x="173712" y="122191"/>
                </a:lnTo>
                <a:lnTo>
                  <a:pt x="181047" y="119450"/>
                </a:lnTo>
                <a:lnTo>
                  <a:pt x="187456" y="114881"/>
                </a:lnTo>
                <a:lnTo>
                  <a:pt x="191208" y="110514"/>
                </a:lnTo>
                <a:lnTo>
                  <a:pt x="164043" y="110514"/>
                </a:lnTo>
                <a:lnTo>
                  <a:pt x="160366" y="109411"/>
                </a:lnTo>
                <a:lnTo>
                  <a:pt x="150604" y="90371"/>
                </a:lnTo>
                <a:lnTo>
                  <a:pt x="150604" y="34886"/>
                </a:lnTo>
                <a:close/>
              </a:path>
              <a:path w="266065" h="123189">
                <a:moveTo>
                  <a:pt x="206007" y="108487"/>
                </a:moveTo>
                <a:lnTo>
                  <a:pt x="192949" y="108487"/>
                </a:lnTo>
                <a:lnTo>
                  <a:pt x="192949" y="121155"/>
                </a:lnTo>
                <a:lnTo>
                  <a:pt x="206007" y="121155"/>
                </a:lnTo>
                <a:lnTo>
                  <a:pt x="206007" y="108487"/>
                </a:lnTo>
                <a:close/>
              </a:path>
              <a:path w="266065" h="123189">
                <a:moveTo>
                  <a:pt x="206007" y="34886"/>
                </a:moveTo>
                <a:lnTo>
                  <a:pt x="191301" y="34886"/>
                </a:lnTo>
                <a:lnTo>
                  <a:pt x="191301" y="88472"/>
                </a:lnTo>
                <a:lnTo>
                  <a:pt x="190540" y="94084"/>
                </a:lnTo>
                <a:lnTo>
                  <a:pt x="188812" y="98163"/>
                </a:lnTo>
                <a:lnTo>
                  <a:pt x="187370" y="101836"/>
                </a:lnTo>
                <a:lnTo>
                  <a:pt x="184581" y="104889"/>
                </a:lnTo>
                <a:lnTo>
                  <a:pt x="176974" y="109386"/>
                </a:lnTo>
                <a:lnTo>
                  <a:pt x="172791" y="110514"/>
                </a:lnTo>
                <a:lnTo>
                  <a:pt x="191208" y="110514"/>
                </a:lnTo>
                <a:lnTo>
                  <a:pt x="192949" y="108487"/>
                </a:lnTo>
                <a:lnTo>
                  <a:pt x="206007" y="108487"/>
                </a:lnTo>
                <a:lnTo>
                  <a:pt x="206007" y="34886"/>
                </a:lnTo>
                <a:close/>
              </a:path>
              <a:path w="266065" h="123189">
                <a:moveTo>
                  <a:pt x="248861" y="46263"/>
                </a:moveTo>
                <a:lnTo>
                  <a:pt x="234407" y="46263"/>
                </a:lnTo>
                <a:lnTo>
                  <a:pt x="234520" y="105940"/>
                </a:lnTo>
                <a:lnTo>
                  <a:pt x="234914" y="110412"/>
                </a:lnTo>
                <a:lnTo>
                  <a:pt x="236183" y="113149"/>
                </a:lnTo>
                <a:lnTo>
                  <a:pt x="237323" y="115884"/>
                </a:lnTo>
                <a:lnTo>
                  <a:pt x="239351" y="118089"/>
                </a:lnTo>
                <a:lnTo>
                  <a:pt x="242269" y="119774"/>
                </a:lnTo>
                <a:lnTo>
                  <a:pt x="245310" y="121446"/>
                </a:lnTo>
                <a:lnTo>
                  <a:pt x="249368" y="122295"/>
                </a:lnTo>
                <a:lnTo>
                  <a:pt x="257989" y="122295"/>
                </a:lnTo>
                <a:lnTo>
                  <a:pt x="261665" y="121864"/>
                </a:lnTo>
                <a:lnTo>
                  <a:pt x="265723" y="120990"/>
                </a:lnTo>
                <a:lnTo>
                  <a:pt x="263661" y="108639"/>
                </a:lnTo>
                <a:lnTo>
                  <a:pt x="255073" y="108639"/>
                </a:lnTo>
                <a:lnTo>
                  <a:pt x="253424" y="108297"/>
                </a:lnTo>
                <a:lnTo>
                  <a:pt x="248861" y="100873"/>
                </a:lnTo>
                <a:lnTo>
                  <a:pt x="248861" y="46263"/>
                </a:lnTo>
                <a:close/>
              </a:path>
              <a:path w="266065" h="123189">
                <a:moveTo>
                  <a:pt x="263568" y="108082"/>
                </a:moveTo>
                <a:lnTo>
                  <a:pt x="261031" y="108449"/>
                </a:lnTo>
                <a:lnTo>
                  <a:pt x="258876" y="108639"/>
                </a:lnTo>
                <a:lnTo>
                  <a:pt x="263661" y="108639"/>
                </a:lnTo>
                <a:lnTo>
                  <a:pt x="263568" y="108082"/>
                </a:lnTo>
                <a:close/>
              </a:path>
              <a:path w="266065" h="123189">
                <a:moveTo>
                  <a:pt x="263568" y="34886"/>
                </a:moveTo>
                <a:lnTo>
                  <a:pt x="223631" y="34886"/>
                </a:lnTo>
                <a:lnTo>
                  <a:pt x="223631" y="46263"/>
                </a:lnTo>
                <a:lnTo>
                  <a:pt x="263568" y="46263"/>
                </a:lnTo>
                <a:lnTo>
                  <a:pt x="263568" y="34886"/>
                </a:lnTo>
                <a:close/>
              </a:path>
              <a:path w="266065" h="123189">
                <a:moveTo>
                  <a:pt x="248861" y="4687"/>
                </a:moveTo>
                <a:lnTo>
                  <a:pt x="234407" y="13554"/>
                </a:lnTo>
                <a:lnTo>
                  <a:pt x="234407" y="34886"/>
                </a:lnTo>
                <a:lnTo>
                  <a:pt x="248861" y="34886"/>
                </a:lnTo>
                <a:lnTo>
                  <a:pt x="248861" y="4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6" name="object 8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094288" y="3181223"/>
            <a:ext cx="113851" cy="119710"/>
          </a:xfrm>
          <a:prstGeom prst="rect">
            <a:avLst/>
          </a:prstGeom>
        </p:spPr>
      </p:pic>
      <p:sp>
        <p:nvSpPr>
          <p:cNvPr id="87" name="object 87" descr=""/>
          <p:cNvSpPr/>
          <p:nvPr/>
        </p:nvSpPr>
        <p:spPr>
          <a:xfrm>
            <a:off x="10810931" y="494298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357" y="0"/>
                </a:lnTo>
              </a:path>
            </a:pathLst>
          </a:custGeom>
          <a:ln w="1900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10899426" y="500927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67" y="0"/>
                </a:lnTo>
              </a:path>
            </a:pathLst>
          </a:custGeom>
          <a:ln w="19001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6741903" y="4213826"/>
            <a:ext cx="0" cy="220979"/>
          </a:xfrm>
          <a:custGeom>
            <a:avLst/>
            <a:gdLst/>
            <a:ahLst/>
            <a:cxnLst/>
            <a:rect l="l" t="t" r="r" b="b"/>
            <a:pathLst>
              <a:path w="0" h="220979">
                <a:moveTo>
                  <a:pt x="0" y="0"/>
                </a:moveTo>
                <a:lnTo>
                  <a:pt x="0" y="220952"/>
                </a:lnTo>
              </a:path>
            </a:pathLst>
          </a:custGeom>
          <a:ln w="19017">
            <a:solidFill>
              <a:srgbClr val="00A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35</a:t>
            </a:fld>
          </a:p>
        </p:txBody>
      </p:sp>
      <p:sp>
        <p:nvSpPr>
          <p:cNvPr id="91" name="object 9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92" name="object 9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1760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Measurement</a:t>
            </a:r>
            <a:r>
              <a:rPr dirty="0" spc="-65"/>
              <a:t> </a:t>
            </a:r>
            <a:r>
              <a:rPr dirty="0" spc="-10"/>
              <a:t>Method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46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39593" y="4481067"/>
            <a:ext cx="1910714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With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an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Adder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452" y="130555"/>
            <a:ext cx="680085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Measurement</a:t>
            </a:r>
            <a:r>
              <a:rPr dirty="0" sz="3000" spc="-6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Method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74955" indent="-262890">
              <a:lnSpc>
                <a:spcPct val="100000"/>
              </a:lnSpc>
              <a:buClr>
                <a:srgbClr val="A6A6A6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made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operational </a:t>
            </a:r>
            <a:r>
              <a:rPr dirty="0" sz="2400" spc="-10">
                <a:latin typeface="Arial"/>
                <a:cs typeface="Arial"/>
              </a:rPr>
              <a:t>amplifier: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243109" y="1948332"/>
            <a:ext cx="5379720" cy="2773680"/>
            <a:chOff x="3243109" y="1948332"/>
            <a:chExt cx="5379720" cy="2773680"/>
          </a:xfrm>
        </p:grpSpPr>
        <p:sp>
          <p:nvSpPr>
            <p:cNvPr id="4" name="object 4" descr=""/>
            <p:cNvSpPr/>
            <p:nvPr/>
          </p:nvSpPr>
          <p:spPr>
            <a:xfrm>
              <a:off x="4224614" y="3406654"/>
              <a:ext cx="1912620" cy="573405"/>
            </a:xfrm>
            <a:custGeom>
              <a:avLst/>
              <a:gdLst/>
              <a:ahLst/>
              <a:cxnLst/>
              <a:rect l="l" t="t" r="r" b="b"/>
              <a:pathLst>
                <a:path w="1912620" h="573404">
                  <a:moveTo>
                    <a:pt x="956104" y="95528"/>
                  </a:moveTo>
                  <a:lnTo>
                    <a:pt x="0" y="573167"/>
                  </a:lnTo>
                </a:path>
                <a:path w="1912620" h="573404">
                  <a:moveTo>
                    <a:pt x="1434157" y="0"/>
                  </a:moveTo>
                  <a:lnTo>
                    <a:pt x="1912208" y="0"/>
                  </a:lnTo>
                  <a:lnTo>
                    <a:pt x="1912208" y="191056"/>
                  </a:lnTo>
                  <a:lnTo>
                    <a:pt x="1434157" y="191056"/>
                  </a:lnTo>
                  <a:lnTo>
                    <a:pt x="1434157" y="0"/>
                  </a:lnTo>
                  <a:close/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84971" y="3502182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89" h="0">
                  <a:moveTo>
                    <a:pt x="0" y="0"/>
                  </a:moveTo>
                  <a:lnTo>
                    <a:pt x="173800" y="0"/>
                  </a:lnTo>
                </a:path>
              </a:pathLst>
            </a:custGeom>
            <a:ln w="50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89976" y="3502182"/>
              <a:ext cx="2486025" cy="1194435"/>
            </a:xfrm>
            <a:custGeom>
              <a:avLst/>
              <a:gdLst/>
              <a:ahLst/>
              <a:cxnLst/>
              <a:rect l="l" t="t" r="r" b="b"/>
              <a:pathLst>
                <a:path w="2486025" h="1194435">
                  <a:moveTo>
                    <a:pt x="2246846" y="0"/>
                  </a:moveTo>
                  <a:lnTo>
                    <a:pt x="2485872" y="0"/>
                  </a:lnTo>
                </a:path>
                <a:path w="2486025" h="1194435">
                  <a:moveTo>
                    <a:pt x="0" y="477639"/>
                  </a:moveTo>
                  <a:lnTo>
                    <a:pt x="191221" y="477639"/>
                  </a:lnTo>
                  <a:lnTo>
                    <a:pt x="191221" y="955280"/>
                  </a:lnTo>
                  <a:lnTo>
                    <a:pt x="0" y="955280"/>
                  </a:lnTo>
                  <a:lnTo>
                    <a:pt x="0" y="477639"/>
                  </a:lnTo>
                  <a:close/>
                </a:path>
                <a:path w="2486025" h="1194435">
                  <a:moveTo>
                    <a:pt x="95610" y="238819"/>
                  </a:moveTo>
                  <a:lnTo>
                    <a:pt x="95610" y="477639"/>
                  </a:lnTo>
                </a:path>
                <a:path w="2486025" h="1194435">
                  <a:moveTo>
                    <a:pt x="95610" y="955280"/>
                  </a:moveTo>
                  <a:lnTo>
                    <a:pt x="95610" y="1194100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4444" y="3667953"/>
              <a:ext cx="146180" cy="1461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268509" y="3502182"/>
              <a:ext cx="478155" cy="478155"/>
            </a:xfrm>
            <a:custGeom>
              <a:avLst/>
              <a:gdLst/>
              <a:ahLst/>
              <a:cxnLst/>
              <a:rect l="l" t="t" r="r" b="b"/>
              <a:pathLst>
                <a:path w="478154" h="478154">
                  <a:moveTo>
                    <a:pt x="239025" y="477641"/>
                  </a:moveTo>
                  <a:lnTo>
                    <a:pt x="190853" y="472789"/>
                  </a:lnTo>
                  <a:lnTo>
                    <a:pt x="145985" y="458873"/>
                  </a:lnTo>
                  <a:lnTo>
                    <a:pt x="105383" y="436854"/>
                  </a:lnTo>
                  <a:lnTo>
                    <a:pt x="70008" y="407692"/>
                  </a:lnTo>
                  <a:lnTo>
                    <a:pt x="40821" y="372347"/>
                  </a:lnTo>
                  <a:lnTo>
                    <a:pt x="18783" y="331779"/>
                  </a:lnTo>
                  <a:lnTo>
                    <a:pt x="4856" y="286950"/>
                  </a:lnTo>
                  <a:lnTo>
                    <a:pt x="0" y="238819"/>
                  </a:lnTo>
                  <a:lnTo>
                    <a:pt x="4856" y="190689"/>
                  </a:lnTo>
                  <a:lnTo>
                    <a:pt x="18783" y="145860"/>
                  </a:lnTo>
                  <a:lnTo>
                    <a:pt x="40821" y="105293"/>
                  </a:lnTo>
                  <a:lnTo>
                    <a:pt x="70008" y="69948"/>
                  </a:lnTo>
                  <a:lnTo>
                    <a:pt x="105383" y="40786"/>
                  </a:lnTo>
                  <a:lnTo>
                    <a:pt x="145985" y="18767"/>
                  </a:lnTo>
                  <a:lnTo>
                    <a:pt x="190853" y="4851"/>
                  </a:lnTo>
                  <a:lnTo>
                    <a:pt x="239025" y="0"/>
                  </a:lnTo>
                  <a:lnTo>
                    <a:pt x="287197" y="4851"/>
                  </a:lnTo>
                  <a:lnTo>
                    <a:pt x="332065" y="18767"/>
                  </a:lnTo>
                  <a:lnTo>
                    <a:pt x="372667" y="40786"/>
                  </a:lnTo>
                  <a:lnTo>
                    <a:pt x="408042" y="69948"/>
                  </a:lnTo>
                  <a:lnTo>
                    <a:pt x="437229" y="105293"/>
                  </a:lnTo>
                  <a:lnTo>
                    <a:pt x="459267" y="145860"/>
                  </a:lnTo>
                  <a:lnTo>
                    <a:pt x="473195" y="190689"/>
                  </a:lnTo>
                  <a:lnTo>
                    <a:pt x="478051" y="238819"/>
                  </a:lnTo>
                  <a:lnTo>
                    <a:pt x="473195" y="286950"/>
                  </a:lnTo>
                  <a:lnTo>
                    <a:pt x="459267" y="331779"/>
                  </a:lnTo>
                  <a:lnTo>
                    <a:pt x="437229" y="372347"/>
                  </a:lnTo>
                  <a:lnTo>
                    <a:pt x="408042" y="407692"/>
                  </a:lnTo>
                  <a:lnTo>
                    <a:pt x="372667" y="436854"/>
                  </a:lnTo>
                  <a:lnTo>
                    <a:pt x="332065" y="458873"/>
                  </a:lnTo>
                  <a:lnTo>
                    <a:pt x="287197" y="472789"/>
                  </a:lnTo>
                  <a:lnTo>
                    <a:pt x="239025" y="477641"/>
                  </a:lnTo>
                  <a:close/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507535" y="3741002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 h="0">
                  <a:moveTo>
                    <a:pt x="0" y="0"/>
                  </a:moveTo>
                  <a:lnTo>
                    <a:pt x="622023" y="0"/>
                  </a:lnTo>
                </a:path>
              </a:pathLst>
            </a:custGeom>
            <a:ln w="50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58290" y="1973732"/>
              <a:ext cx="1290955" cy="2722880"/>
            </a:xfrm>
            <a:custGeom>
              <a:avLst/>
              <a:gdLst/>
              <a:ahLst/>
              <a:cxnLst/>
              <a:rect l="l" t="t" r="r" b="b"/>
              <a:pathLst>
                <a:path w="1290954" h="2722879">
                  <a:moveTo>
                    <a:pt x="0" y="2006089"/>
                  </a:moveTo>
                  <a:lnTo>
                    <a:pt x="191221" y="2006089"/>
                  </a:lnTo>
                  <a:lnTo>
                    <a:pt x="191221" y="2483730"/>
                  </a:lnTo>
                  <a:lnTo>
                    <a:pt x="0" y="2483730"/>
                  </a:lnTo>
                  <a:lnTo>
                    <a:pt x="0" y="2006089"/>
                  </a:lnTo>
                  <a:close/>
                </a:path>
                <a:path w="1290954" h="2722879">
                  <a:moveTo>
                    <a:pt x="95610" y="1767269"/>
                  </a:moveTo>
                  <a:lnTo>
                    <a:pt x="95610" y="2006089"/>
                  </a:lnTo>
                </a:path>
                <a:path w="1290954" h="2722879">
                  <a:moveTo>
                    <a:pt x="95610" y="2483730"/>
                  </a:moveTo>
                  <a:lnTo>
                    <a:pt x="95610" y="2722550"/>
                  </a:lnTo>
                </a:path>
                <a:path w="1290954" h="2722879">
                  <a:moveTo>
                    <a:pt x="573663" y="0"/>
                  </a:moveTo>
                  <a:lnTo>
                    <a:pt x="1051716" y="0"/>
                  </a:lnTo>
                  <a:lnTo>
                    <a:pt x="1051716" y="191056"/>
                  </a:lnTo>
                  <a:lnTo>
                    <a:pt x="573663" y="191056"/>
                  </a:lnTo>
                  <a:lnTo>
                    <a:pt x="573663" y="0"/>
                  </a:lnTo>
                  <a:close/>
                </a:path>
                <a:path w="1290954" h="2722879">
                  <a:moveTo>
                    <a:pt x="334637" y="95528"/>
                  </a:moveTo>
                  <a:lnTo>
                    <a:pt x="573663" y="95528"/>
                  </a:lnTo>
                </a:path>
                <a:path w="1290954" h="2722879">
                  <a:moveTo>
                    <a:pt x="1051716" y="95528"/>
                  </a:moveTo>
                  <a:lnTo>
                    <a:pt x="1290742" y="95528"/>
                  </a:lnTo>
                </a:path>
                <a:path w="1290954" h="2722879">
                  <a:moveTo>
                    <a:pt x="1290744" y="2006089"/>
                  </a:moveTo>
                  <a:lnTo>
                    <a:pt x="1290744" y="2149381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953423" y="4096445"/>
              <a:ext cx="191770" cy="101600"/>
            </a:xfrm>
            <a:custGeom>
              <a:avLst/>
              <a:gdLst/>
              <a:ahLst/>
              <a:cxnLst/>
              <a:rect l="l" t="t" r="r" b="b"/>
              <a:pathLst>
                <a:path w="191770" h="101600">
                  <a:moveTo>
                    <a:pt x="0" y="0"/>
                  </a:moveTo>
                  <a:lnTo>
                    <a:pt x="191221" y="0"/>
                  </a:lnTo>
                  <a:lnTo>
                    <a:pt x="191221" y="101100"/>
                  </a:lnTo>
                  <a:lnTo>
                    <a:pt x="0" y="10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049035" y="4314170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w="0" h="143510">
                  <a:moveTo>
                    <a:pt x="0" y="143291"/>
                  </a:moveTo>
                  <a:lnTo>
                    <a:pt x="0" y="0"/>
                  </a:lnTo>
                </a:path>
              </a:pathLst>
            </a:custGeom>
            <a:ln w="50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953423" y="4239736"/>
              <a:ext cx="191770" cy="101600"/>
            </a:xfrm>
            <a:custGeom>
              <a:avLst/>
              <a:gdLst/>
              <a:ahLst/>
              <a:cxnLst/>
              <a:rect l="l" t="t" r="r" b="b"/>
              <a:pathLst>
                <a:path w="191770" h="101600">
                  <a:moveTo>
                    <a:pt x="0" y="0"/>
                  </a:moveTo>
                  <a:lnTo>
                    <a:pt x="191221" y="0"/>
                  </a:lnTo>
                  <a:lnTo>
                    <a:pt x="191221" y="101100"/>
                  </a:lnTo>
                  <a:lnTo>
                    <a:pt x="0" y="10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527095" y="3979822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w="0" h="143510">
                  <a:moveTo>
                    <a:pt x="0" y="0"/>
                  </a:moveTo>
                  <a:lnTo>
                    <a:pt x="0" y="143291"/>
                  </a:lnTo>
                </a:path>
              </a:pathLst>
            </a:custGeom>
            <a:ln w="50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431471" y="4096445"/>
              <a:ext cx="191770" cy="101600"/>
            </a:xfrm>
            <a:custGeom>
              <a:avLst/>
              <a:gdLst/>
              <a:ahLst/>
              <a:cxnLst/>
              <a:rect l="l" t="t" r="r" b="b"/>
              <a:pathLst>
                <a:path w="191770" h="101600">
                  <a:moveTo>
                    <a:pt x="0" y="0"/>
                  </a:moveTo>
                  <a:lnTo>
                    <a:pt x="191228" y="0"/>
                  </a:lnTo>
                  <a:lnTo>
                    <a:pt x="191228" y="101100"/>
                  </a:lnTo>
                  <a:lnTo>
                    <a:pt x="0" y="10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527095" y="4314170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w="0" h="143510">
                  <a:moveTo>
                    <a:pt x="0" y="143291"/>
                  </a:moveTo>
                  <a:lnTo>
                    <a:pt x="0" y="0"/>
                  </a:lnTo>
                </a:path>
              </a:pathLst>
            </a:custGeom>
            <a:ln w="505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431471" y="4239736"/>
              <a:ext cx="191770" cy="101600"/>
            </a:xfrm>
            <a:custGeom>
              <a:avLst/>
              <a:gdLst/>
              <a:ahLst/>
              <a:cxnLst/>
              <a:rect l="l" t="t" r="r" b="b"/>
              <a:pathLst>
                <a:path w="191770" h="101600">
                  <a:moveTo>
                    <a:pt x="0" y="0"/>
                  </a:moveTo>
                  <a:lnTo>
                    <a:pt x="191228" y="0"/>
                  </a:lnTo>
                  <a:lnTo>
                    <a:pt x="191228" y="101100"/>
                  </a:lnTo>
                  <a:lnTo>
                    <a:pt x="0" y="101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119091" y="4048799"/>
            <a:ext cx="329565" cy="5619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 sz="2400" spc="-25">
                <a:latin typeface="Times New Roman"/>
                <a:cs typeface="Times New Roman"/>
              </a:rPr>
              <a:t>50Ω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434445" y="1948332"/>
            <a:ext cx="5405120" cy="3108325"/>
            <a:chOff x="3434445" y="1948332"/>
            <a:chExt cx="5405120" cy="3108325"/>
          </a:xfrm>
        </p:grpSpPr>
        <p:sp>
          <p:nvSpPr>
            <p:cNvPr id="20" name="object 20" descr=""/>
            <p:cNvSpPr/>
            <p:nvPr/>
          </p:nvSpPr>
          <p:spPr>
            <a:xfrm>
              <a:off x="3507535" y="1973732"/>
              <a:ext cx="2868930" cy="191135"/>
            </a:xfrm>
            <a:custGeom>
              <a:avLst/>
              <a:gdLst/>
              <a:ahLst/>
              <a:cxnLst/>
              <a:rect l="l" t="t" r="r" b="b"/>
              <a:pathLst>
                <a:path w="2868929" h="191135">
                  <a:moveTo>
                    <a:pt x="2151236" y="0"/>
                  </a:moveTo>
                  <a:lnTo>
                    <a:pt x="2629287" y="0"/>
                  </a:lnTo>
                  <a:lnTo>
                    <a:pt x="2629287" y="191056"/>
                  </a:lnTo>
                  <a:lnTo>
                    <a:pt x="2151236" y="191056"/>
                  </a:lnTo>
                  <a:lnTo>
                    <a:pt x="2151236" y="0"/>
                  </a:lnTo>
                  <a:close/>
                </a:path>
                <a:path w="2868929" h="191135">
                  <a:moveTo>
                    <a:pt x="1912208" y="95528"/>
                  </a:moveTo>
                  <a:lnTo>
                    <a:pt x="2151236" y="95528"/>
                  </a:lnTo>
                </a:path>
                <a:path w="2868929" h="191135">
                  <a:moveTo>
                    <a:pt x="2629287" y="95528"/>
                  </a:moveTo>
                  <a:lnTo>
                    <a:pt x="2868313" y="95528"/>
                  </a:lnTo>
                </a:path>
                <a:path w="2868929" h="191135">
                  <a:moveTo>
                    <a:pt x="1912208" y="95533"/>
                  </a:moveTo>
                  <a:lnTo>
                    <a:pt x="0" y="95533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4445" y="2003778"/>
              <a:ext cx="146182" cy="14610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507535" y="2069260"/>
              <a:ext cx="4541520" cy="2961640"/>
            </a:xfrm>
            <a:custGeom>
              <a:avLst/>
              <a:gdLst/>
              <a:ahLst/>
              <a:cxnLst/>
              <a:rect l="l" t="t" r="r" b="b"/>
              <a:pathLst>
                <a:path w="4541520" h="2961640">
                  <a:moveTo>
                    <a:pt x="2868313" y="0"/>
                  </a:moveTo>
                  <a:lnTo>
                    <a:pt x="2868313" y="1432920"/>
                  </a:lnTo>
                </a:path>
                <a:path w="4541520" h="2961640">
                  <a:moveTo>
                    <a:pt x="3585391" y="1432922"/>
                  </a:moveTo>
                  <a:lnTo>
                    <a:pt x="3585391" y="477640"/>
                  </a:lnTo>
                </a:path>
                <a:path w="4541520" h="2961640">
                  <a:moveTo>
                    <a:pt x="3585391" y="477640"/>
                  </a:moveTo>
                  <a:lnTo>
                    <a:pt x="4541496" y="955281"/>
                  </a:lnTo>
                </a:path>
                <a:path w="4541520" h="2961640">
                  <a:moveTo>
                    <a:pt x="4541496" y="955281"/>
                  </a:moveTo>
                  <a:lnTo>
                    <a:pt x="3585391" y="1432922"/>
                  </a:lnTo>
                </a:path>
                <a:path w="4541520" h="2961640">
                  <a:moveTo>
                    <a:pt x="3681000" y="716461"/>
                  </a:moveTo>
                  <a:lnTo>
                    <a:pt x="3824417" y="716461"/>
                  </a:lnTo>
                </a:path>
                <a:path w="4541520" h="2961640">
                  <a:moveTo>
                    <a:pt x="3681000" y="1194102"/>
                  </a:moveTo>
                  <a:lnTo>
                    <a:pt x="3824417" y="1194102"/>
                  </a:lnTo>
                </a:path>
                <a:path w="4541520" h="2961640">
                  <a:moveTo>
                    <a:pt x="3752709" y="1265747"/>
                  </a:moveTo>
                  <a:lnTo>
                    <a:pt x="3752709" y="1122455"/>
                  </a:lnTo>
                </a:path>
                <a:path w="4541520" h="2961640">
                  <a:moveTo>
                    <a:pt x="3585391" y="1194102"/>
                  </a:moveTo>
                  <a:lnTo>
                    <a:pt x="2868314" y="1194102"/>
                  </a:lnTo>
                </a:path>
                <a:path w="4541520" h="2961640">
                  <a:moveTo>
                    <a:pt x="0" y="1910561"/>
                  </a:moveTo>
                  <a:lnTo>
                    <a:pt x="0" y="2627022"/>
                  </a:lnTo>
                </a:path>
                <a:path w="4541520" h="2961640">
                  <a:moveTo>
                    <a:pt x="478053" y="2627022"/>
                  </a:moveTo>
                  <a:lnTo>
                    <a:pt x="0" y="2627022"/>
                  </a:lnTo>
                </a:path>
                <a:path w="4541520" h="2961640">
                  <a:moveTo>
                    <a:pt x="3346367" y="2627022"/>
                  </a:moveTo>
                  <a:lnTo>
                    <a:pt x="3346367" y="2865842"/>
                  </a:lnTo>
                </a:path>
                <a:path w="4541520" h="2961640">
                  <a:moveTo>
                    <a:pt x="3107340" y="2865842"/>
                  </a:moveTo>
                  <a:lnTo>
                    <a:pt x="3585393" y="2865842"/>
                  </a:lnTo>
                </a:path>
                <a:path w="4541520" h="2961640">
                  <a:moveTo>
                    <a:pt x="3585393" y="2865842"/>
                  </a:moveTo>
                  <a:lnTo>
                    <a:pt x="3489781" y="2961370"/>
                  </a:lnTo>
                </a:path>
                <a:path w="4541520" h="2961640">
                  <a:moveTo>
                    <a:pt x="3489781" y="2865842"/>
                  </a:moveTo>
                  <a:lnTo>
                    <a:pt x="3394172" y="2961370"/>
                  </a:lnTo>
                </a:path>
                <a:path w="4541520" h="2961640">
                  <a:moveTo>
                    <a:pt x="3394172" y="2865842"/>
                  </a:moveTo>
                  <a:lnTo>
                    <a:pt x="3298561" y="2961370"/>
                  </a:lnTo>
                </a:path>
                <a:path w="4541520" h="2961640">
                  <a:moveTo>
                    <a:pt x="3298563" y="2865842"/>
                  </a:moveTo>
                  <a:lnTo>
                    <a:pt x="3202951" y="2961370"/>
                  </a:lnTo>
                </a:path>
                <a:path w="4541520" h="2961640">
                  <a:moveTo>
                    <a:pt x="3202951" y="2865842"/>
                  </a:moveTo>
                  <a:lnTo>
                    <a:pt x="3107340" y="2961370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0811" y="4623233"/>
              <a:ext cx="146182" cy="14610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985588" y="2069260"/>
              <a:ext cx="4302760" cy="2627630"/>
            </a:xfrm>
            <a:custGeom>
              <a:avLst/>
              <a:gdLst/>
              <a:ahLst/>
              <a:cxnLst/>
              <a:rect l="l" t="t" r="r" b="b"/>
              <a:pathLst>
                <a:path w="4302759" h="2627629">
                  <a:moveTo>
                    <a:pt x="0" y="2627022"/>
                  </a:moveTo>
                  <a:lnTo>
                    <a:pt x="2868313" y="2627022"/>
                  </a:lnTo>
                </a:path>
                <a:path w="4302759" h="2627629">
                  <a:moveTo>
                    <a:pt x="2868313" y="1671741"/>
                  </a:moveTo>
                  <a:lnTo>
                    <a:pt x="2868313" y="0"/>
                  </a:lnTo>
                </a:path>
                <a:path w="4302759" h="2627629">
                  <a:moveTo>
                    <a:pt x="3107340" y="716461"/>
                  </a:moveTo>
                  <a:lnTo>
                    <a:pt x="2868313" y="716461"/>
                  </a:lnTo>
                </a:path>
                <a:path w="4302759" h="2627629">
                  <a:moveTo>
                    <a:pt x="2868313" y="0"/>
                  </a:moveTo>
                  <a:lnTo>
                    <a:pt x="3107340" y="0"/>
                  </a:lnTo>
                </a:path>
                <a:path w="4302759" h="2627629">
                  <a:moveTo>
                    <a:pt x="4063444" y="0"/>
                  </a:moveTo>
                  <a:lnTo>
                    <a:pt x="4302467" y="0"/>
                  </a:lnTo>
                </a:path>
                <a:path w="4302759" h="2627629">
                  <a:moveTo>
                    <a:pt x="4302467" y="0"/>
                  </a:moveTo>
                  <a:lnTo>
                    <a:pt x="4302467" y="955281"/>
                  </a:lnTo>
                </a:path>
                <a:path w="4302759" h="2627629">
                  <a:moveTo>
                    <a:pt x="4302467" y="955281"/>
                  </a:moveTo>
                  <a:lnTo>
                    <a:pt x="4063444" y="955281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3019" y="2959059"/>
              <a:ext cx="146177" cy="14610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853901" y="3024542"/>
              <a:ext cx="1912620" cy="1671955"/>
            </a:xfrm>
            <a:custGeom>
              <a:avLst/>
              <a:gdLst/>
              <a:ahLst/>
              <a:cxnLst/>
              <a:rect l="l" t="t" r="r" b="b"/>
              <a:pathLst>
                <a:path w="1912620" h="1671954">
                  <a:moveTo>
                    <a:pt x="1434154" y="0"/>
                  </a:moveTo>
                  <a:lnTo>
                    <a:pt x="1912215" y="0"/>
                  </a:lnTo>
                </a:path>
                <a:path w="1912620" h="1671954">
                  <a:moveTo>
                    <a:pt x="0" y="1671741"/>
                  </a:moveTo>
                  <a:lnTo>
                    <a:pt x="1673176" y="1671739"/>
                  </a:lnTo>
                </a:path>
                <a:path w="1912620" h="1671954">
                  <a:moveTo>
                    <a:pt x="1195131" y="1671739"/>
                  </a:moveTo>
                  <a:lnTo>
                    <a:pt x="1195131" y="1432918"/>
                  </a:lnTo>
                </a:path>
                <a:path w="1912620" h="1671954">
                  <a:moveTo>
                    <a:pt x="1673176" y="1671739"/>
                  </a:moveTo>
                  <a:lnTo>
                    <a:pt x="1673176" y="1432918"/>
                  </a:lnTo>
                </a:path>
                <a:path w="1912620" h="1671954">
                  <a:moveTo>
                    <a:pt x="1099521" y="716460"/>
                  </a:moveTo>
                  <a:lnTo>
                    <a:pt x="1290742" y="716460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05616" y="3597711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416" y="286584"/>
                  </a:moveTo>
                  <a:lnTo>
                    <a:pt x="98086" y="279279"/>
                  </a:lnTo>
                  <a:lnTo>
                    <a:pt x="58716" y="258937"/>
                  </a:lnTo>
                  <a:lnTo>
                    <a:pt x="27671" y="227918"/>
                  </a:lnTo>
                  <a:lnTo>
                    <a:pt x="7311" y="188583"/>
                  </a:lnTo>
                  <a:lnTo>
                    <a:pt x="0" y="143291"/>
                  </a:lnTo>
                  <a:lnTo>
                    <a:pt x="7311" y="98000"/>
                  </a:lnTo>
                  <a:lnTo>
                    <a:pt x="27671" y="58665"/>
                  </a:lnTo>
                  <a:lnTo>
                    <a:pt x="58716" y="27647"/>
                  </a:lnTo>
                  <a:lnTo>
                    <a:pt x="98086" y="7305"/>
                  </a:lnTo>
                  <a:lnTo>
                    <a:pt x="143416" y="0"/>
                  </a:lnTo>
                  <a:lnTo>
                    <a:pt x="188747" y="7305"/>
                  </a:lnTo>
                  <a:lnTo>
                    <a:pt x="228116" y="27647"/>
                  </a:lnTo>
                  <a:lnTo>
                    <a:pt x="259162" y="58665"/>
                  </a:lnTo>
                  <a:lnTo>
                    <a:pt x="279521" y="98000"/>
                  </a:lnTo>
                  <a:lnTo>
                    <a:pt x="286833" y="143291"/>
                  </a:lnTo>
                  <a:lnTo>
                    <a:pt x="279521" y="188583"/>
                  </a:lnTo>
                  <a:lnTo>
                    <a:pt x="259162" y="227918"/>
                  </a:lnTo>
                  <a:lnTo>
                    <a:pt x="228116" y="258937"/>
                  </a:lnTo>
                  <a:lnTo>
                    <a:pt x="188747" y="279279"/>
                  </a:lnTo>
                  <a:lnTo>
                    <a:pt x="143416" y="286584"/>
                  </a:lnTo>
                  <a:close/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431472" y="3645474"/>
              <a:ext cx="191770" cy="191135"/>
            </a:xfrm>
            <a:custGeom>
              <a:avLst/>
              <a:gdLst/>
              <a:ahLst/>
              <a:cxnLst/>
              <a:rect l="l" t="t" r="r" b="b"/>
              <a:pathLst>
                <a:path w="191770" h="191135">
                  <a:moveTo>
                    <a:pt x="0" y="95528"/>
                  </a:moveTo>
                  <a:lnTo>
                    <a:pt x="191227" y="95528"/>
                  </a:lnTo>
                </a:path>
                <a:path w="191770" h="191135">
                  <a:moveTo>
                    <a:pt x="95622" y="0"/>
                  </a:moveTo>
                  <a:lnTo>
                    <a:pt x="95622" y="191056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383678" y="3597709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416" y="286584"/>
                  </a:moveTo>
                  <a:lnTo>
                    <a:pt x="98083" y="279279"/>
                  </a:lnTo>
                  <a:lnTo>
                    <a:pt x="58713" y="258937"/>
                  </a:lnTo>
                  <a:lnTo>
                    <a:pt x="27669" y="227919"/>
                  </a:lnTo>
                  <a:lnTo>
                    <a:pt x="7310" y="188584"/>
                  </a:lnTo>
                  <a:lnTo>
                    <a:pt x="0" y="143293"/>
                  </a:lnTo>
                  <a:lnTo>
                    <a:pt x="7310" y="98001"/>
                  </a:lnTo>
                  <a:lnTo>
                    <a:pt x="27669" y="58666"/>
                  </a:lnTo>
                  <a:lnTo>
                    <a:pt x="58713" y="27647"/>
                  </a:lnTo>
                  <a:lnTo>
                    <a:pt x="98083" y="7305"/>
                  </a:lnTo>
                  <a:lnTo>
                    <a:pt x="143416" y="0"/>
                  </a:lnTo>
                  <a:lnTo>
                    <a:pt x="188741" y="7305"/>
                  </a:lnTo>
                  <a:lnTo>
                    <a:pt x="228106" y="27647"/>
                  </a:lnTo>
                  <a:lnTo>
                    <a:pt x="259148" y="58666"/>
                  </a:lnTo>
                  <a:lnTo>
                    <a:pt x="279505" y="98001"/>
                  </a:lnTo>
                  <a:lnTo>
                    <a:pt x="286816" y="143293"/>
                  </a:lnTo>
                  <a:lnTo>
                    <a:pt x="279505" y="188584"/>
                  </a:lnTo>
                  <a:lnTo>
                    <a:pt x="259148" y="227919"/>
                  </a:lnTo>
                  <a:lnTo>
                    <a:pt x="228106" y="258937"/>
                  </a:lnTo>
                  <a:lnTo>
                    <a:pt x="188741" y="279279"/>
                  </a:lnTo>
                  <a:lnTo>
                    <a:pt x="143416" y="286584"/>
                  </a:lnTo>
                  <a:close/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475369" y="3597714"/>
              <a:ext cx="191770" cy="0"/>
            </a:xfrm>
            <a:custGeom>
              <a:avLst/>
              <a:gdLst/>
              <a:ahLst/>
              <a:cxnLst/>
              <a:rect l="l" t="t" r="r" b="b"/>
              <a:pathLst>
                <a:path w="191770" h="0">
                  <a:moveTo>
                    <a:pt x="0" y="0"/>
                  </a:moveTo>
                  <a:lnTo>
                    <a:pt x="191221" y="0"/>
                  </a:lnTo>
                </a:path>
              </a:pathLst>
            </a:custGeom>
            <a:ln w="505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427565" y="3454421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20">
                  <a:moveTo>
                    <a:pt x="143415" y="286584"/>
                  </a:moveTo>
                  <a:lnTo>
                    <a:pt x="98084" y="279279"/>
                  </a:lnTo>
                  <a:lnTo>
                    <a:pt x="58715" y="258937"/>
                  </a:lnTo>
                  <a:lnTo>
                    <a:pt x="27670" y="227919"/>
                  </a:lnTo>
                  <a:lnTo>
                    <a:pt x="7311" y="188584"/>
                  </a:lnTo>
                  <a:lnTo>
                    <a:pt x="0" y="143293"/>
                  </a:lnTo>
                  <a:lnTo>
                    <a:pt x="7311" y="98001"/>
                  </a:lnTo>
                  <a:lnTo>
                    <a:pt x="27670" y="58666"/>
                  </a:lnTo>
                  <a:lnTo>
                    <a:pt x="58715" y="27647"/>
                  </a:lnTo>
                  <a:lnTo>
                    <a:pt x="98084" y="7305"/>
                  </a:lnTo>
                  <a:lnTo>
                    <a:pt x="143415" y="0"/>
                  </a:lnTo>
                  <a:lnTo>
                    <a:pt x="188745" y="7305"/>
                  </a:lnTo>
                  <a:lnTo>
                    <a:pt x="228114" y="27647"/>
                  </a:lnTo>
                  <a:lnTo>
                    <a:pt x="259160" y="58666"/>
                  </a:lnTo>
                  <a:lnTo>
                    <a:pt x="279520" y="98001"/>
                  </a:lnTo>
                  <a:lnTo>
                    <a:pt x="286831" y="143293"/>
                  </a:lnTo>
                  <a:lnTo>
                    <a:pt x="279520" y="188584"/>
                  </a:lnTo>
                  <a:lnTo>
                    <a:pt x="259160" y="227919"/>
                  </a:lnTo>
                  <a:lnTo>
                    <a:pt x="228114" y="258937"/>
                  </a:lnTo>
                  <a:lnTo>
                    <a:pt x="188745" y="279279"/>
                  </a:lnTo>
                  <a:lnTo>
                    <a:pt x="143415" y="286584"/>
                  </a:lnTo>
                  <a:close/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475369" y="2355845"/>
              <a:ext cx="191770" cy="191135"/>
            </a:xfrm>
            <a:custGeom>
              <a:avLst/>
              <a:gdLst/>
              <a:ahLst/>
              <a:cxnLst/>
              <a:rect l="l" t="t" r="r" b="b"/>
              <a:pathLst>
                <a:path w="191770" h="191135">
                  <a:moveTo>
                    <a:pt x="0" y="95528"/>
                  </a:moveTo>
                  <a:lnTo>
                    <a:pt x="191221" y="95528"/>
                  </a:lnTo>
                </a:path>
                <a:path w="191770" h="191135">
                  <a:moveTo>
                    <a:pt x="95610" y="0"/>
                  </a:moveTo>
                  <a:lnTo>
                    <a:pt x="95610" y="191056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427565" y="2308081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415" y="286584"/>
                  </a:moveTo>
                  <a:lnTo>
                    <a:pt x="98084" y="279279"/>
                  </a:lnTo>
                  <a:lnTo>
                    <a:pt x="58715" y="258937"/>
                  </a:lnTo>
                  <a:lnTo>
                    <a:pt x="27670" y="227918"/>
                  </a:lnTo>
                  <a:lnTo>
                    <a:pt x="7311" y="188583"/>
                  </a:lnTo>
                  <a:lnTo>
                    <a:pt x="0" y="143292"/>
                  </a:lnTo>
                  <a:lnTo>
                    <a:pt x="7311" y="98000"/>
                  </a:lnTo>
                  <a:lnTo>
                    <a:pt x="27670" y="58665"/>
                  </a:lnTo>
                  <a:lnTo>
                    <a:pt x="58715" y="27647"/>
                  </a:lnTo>
                  <a:lnTo>
                    <a:pt x="98084" y="7305"/>
                  </a:lnTo>
                  <a:lnTo>
                    <a:pt x="143415" y="0"/>
                  </a:lnTo>
                  <a:lnTo>
                    <a:pt x="188745" y="7305"/>
                  </a:lnTo>
                  <a:lnTo>
                    <a:pt x="228114" y="27647"/>
                  </a:lnTo>
                  <a:lnTo>
                    <a:pt x="259160" y="58665"/>
                  </a:lnTo>
                  <a:lnTo>
                    <a:pt x="279520" y="98000"/>
                  </a:lnTo>
                  <a:lnTo>
                    <a:pt x="286831" y="143292"/>
                  </a:lnTo>
                  <a:lnTo>
                    <a:pt x="279520" y="188583"/>
                  </a:lnTo>
                  <a:lnTo>
                    <a:pt x="259160" y="227918"/>
                  </a:lnTo>
                  <a:lnTo>
                    <a:pt x="228114" y="258937"/>
                  </a:lnTo>
                  <a:lnTo>
                    <a:pt x="188745" y="279279"/>
                  </a:lnTo>
                  <a:lnTo>
                    <a:pt x="143415" y="286584"/>
                  </a:lnTo>
                  <a:close/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570959" y="2594664"/>
              <a:ext cx="956310" cy="1385570"/>
            </a:xfrm>
            <a:custGeom>
              <a:avLst/>
              <a:gdLst/>
              <a:ahLst/>
              <a:cxnLst/>
              <a:rect l="l" t="t" r="r" b="b"/>
              <a:pathLst>
                <a:path w="956309" h="1385570">
                  <a:moveTo>
                    <a:pt x="0" y="0"/>
                  </a:moveTo>
                  <a:lnTo>
                    <a:pt x="0" y="191056"/>
                  </a:lnTo>
                </a:path>
                <a:path w="956309" h="1385570">
                  <a:moveTo>
                    <a:pt x="0" y="859753"/>
                  </a:moveTo>
                  <a:lnTo>
                    <a:pt x="0" y="668696"/>
                  </a:lnTo>
                </a:path>
                <a:path w="956309" h="1385570">
                  <a:moveTo>
                    <a:pt x="478073" y="1289631"/>
                  </a:moveTo>
                  <a:lnTo>
                    <a:pt x="478073" y="1385157"/>
                  </a:lnTo>
                </a:path>
                <a:path w="956309" h="1385570">
                  <a:moveTo>
                    <a:pt x="956117" y="1289631"/>
                  </a:moveTo>
                  <a:lnTo>
                    <a:pt x="956117" y="1385157"/>
                  </a:lnTo>
                </a:path>
              </a:pathLst>
            </a:custGeom>
            <a:ln w="50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3083055" y="2079049"/>
            <a:ext cx="851535" cy="3898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50" spc="-10">
                <a:solidFill>
                  <a:srgbClr val="F59546"/>
                </a:solidFill>
                <a:latin typeface="Times New Roman"/>
                <a:cs typeface="Times New Roman"/>
              </a:rPr>
              <a:t>Return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075703" y="2986567"/>
            <a:ext cx="1104900" cy="3898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50" spc="-10">
                <a:solidFill>
                  <a:srgbClr val="F59546"/>
                </a:solidFill>
                <a:latin typeface="Times New Roman"/>
                <a:cs typeface="Times New Roman"/>
              </a:rPr>
              <a:t>Addition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008350" y="3416443"/>
            <a:ext cx="205104" cy="511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50" spc="90">
                <a:solidFill>
                  <a:srgbClr val="F59546"/>
                </a:solidFill>
                <a:latin typeface="Times New Roman"/>
                <a:cs typeface="Times New Roman"/>
              </a:rPr>
              <a:t>ε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637638" y="2126813"/>
            <a:ext cx="227965" cy="3898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50" spc="25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637638" y="2986567"/>
            <a:ext cx="227965" cy="3898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50" spc="25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836678" y="2031286"/>
            <a:ext cx="227965" cy="3898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50" spc="25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289845" y="3440354"/>
            <a:ext cx="665480" cy="16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55"/>
              </a:lnSpc>
            </a:pPr>
            <a:r>
              <a:rPr dirty="0" sz="1300" spc="-10">
                <a:solidFill>
                  <a:srgbClr val="54B748"/>
                </a:solidFill>
                <a:latin typeface="Times New Roman"/>
                <a:cs typeface="Times New Roman"/>
              </a:rPr>
              <a:t>NCS2005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145458" y="2907888"/>
            <a:ext cx="69088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-10">
                <a:solidFill>
                  <a:srgbClr val="54B748"/>
                </a:solidFill>
                <a:latin typeface="Times New Roman"/>
                <a:cs typeface="Times New Roman"/>
              </a:rPr>
              <a:t>NCS2005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09939" y="3894084"/>
            <a:ext cx="7914005" cy="21824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1124585">
              <a:lnSpc>
                <a:spcPct val="100000"/>
              </a:lnSpc>
              <a:spcBef>
                <a:spcPts val="135"/>
              </a:spcBef>
            </a:pPr>
            <a:r>
              <a:rPr dirty="0" sz="2350" spc="25">
                <a:latin typeface="Times New Roman"/>
                <a:cs typeface="Times New Roman"/>
              </a:rPr>
              <a:t>R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3949065">
              <a:lnSpc>
                <a:spcPct val="100000"/>
              </a:lnSpc>
            </a:pPr>
            <a:r>
              <a:rPr dirty="0" sz="2350">
                <a:latin typeface="Times New Roman"/>
                <a:cs typeface="Times New Roman"/>
              </a:rPr>
              <a:t>R=10kΩ</a:t>
            </a:r>
            <a:r>
              <a:rPr dirty="0" sz="2350" spc="95">
                <a:latin typeface="Times New Roman"/>
                <a:cs typeface="Times New Roman"/>
              </a:rPr>
              <a:t> </a:t>
            </a:r>
            <a:r>
              <a:rPr dirty="0" sz="2350">
                <a:latin typeface="Times New Roman"/>
                <a:cs typeface="Times New Roman"/>
              </a:rPr>
              <a:t>or</a:t>
            </a:r>
            <a:r>
              <a:rPr dirty="0" sz="2350" spc="95">
                <a:latin typeface="Times New Roman"/>
                <a:cs typeface="Times New Roman"/>
              </a:rPr>
              <a:t> </a:t>
            </a:r>
            <a:r>
              <a:rPr dirty="0" sz="2350" spc="-25">
                <a:latin typeface="Times New Roman"/>
                <a:cs typeface="Times New Roman"/>
              </a:rPr>
              <a:t>1kΩ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Times New Roman"/>
              <a:cs typeface="Times New Roman"/>
            </a:endParaRPr>
          </a:p>
          <a:p>
            <a:pPr marL="274955" indent="-262255">
              <a:lnSpc>
                <a:spcPct val="100000"/>
              </a:lnSpc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110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prevent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dc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level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3500" spc="-520" b="1">
                <a:solidFill>
                  <a:srgbClr val="F79646"/>
                </a:solidFill>
                <a:latin typeface="Symbol"/>
                <a:cs typeface="Symbol"/>
              </a:rPr>
              <a:t></a:t>
            </a:r>
            <a:r>
              <a:rPr dirty="0" sz="3500" spc="-210">
                <a:solidFill>
                  <a:srgbClr val="F7964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generator,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follower.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3833417" y="2452509"/>
            <a:ext cx="1730375" cy="1809114"/>
            <a:chOff x="3833417" y="2452509"/>
            <a:chExt cx="1730375" cy="1809114"/>
          </a:xfrm>
        </p:grpSpPr>
        <p:sp>
          <p:nvSpPr>
            <p:cNvPr id="45" name="object 45" descr=""/>
            <p:cNvSpPr/>
            <p:nvPr/>
          </p:nvSpPr>
          <p:spPr>
            <a:xfrm>
              <a:off x="3894086" y="2452509"/>
              <a:ext cx="1591310" cy="1809114"/>
            </a:xfrm>
            <a:custGeom>
              <a:avLst/>
              <a:gdLst/>
              <a:ahLst/>
              <a:cxnLst/>
              <a:rect l="l" t="t" r="r" b="b"/>
              <a:pathLst>
                <a:path w="1591310" h="1809114">
                  <a:moveTo>
                    <a:pt x="1590878" y="0"/>
                  </a:moveTo>
                  <a:lnTo>
                    <a:pt x="0" y="0"/>
                  </a:lnTo>
                  <a:lnTo>
                    <a:pt x="0" y="1246593"/>
                  </a:lnTo>
                  <a:lnTo>
                    <a:pt x="235470" y="1246593"/>
                  </a:lnTo>
                  <a:lnTo>
                    <a:pt x="235470" y="1553286"/>
                  </a:lnTo>
                  <a:lnTo>
                    <a:pt x="534250" y="1553286"/>
                  </a:lnTo>
                  <a:lnTo>
                    <a:pt x="534250" y="1808543"/>
                  </a:lnTo>
                  <a:lnTo>
                    <a:pt x="1181290" y="1808543"/>
                  </a:lnTo>
                  <a:lnTo>
                    <a:pt x="1181290" y="1553286"/>
                  </a:lnTo>
                  <a:lnTo>
                    <a:pt x="1181290" y="1361351"/>
                  </a:lnTo>
                  <a:lnTo>
                    <a:pt x="1181290" y="1246593"/>
                  </a:lnTo>
                  <a:lnTo>
                    <a:pt x="1590878" y="1246593"/>
                  </a:lnTo>
                  <a:lnTo>
                    <a:pt x="1590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858817" y="3497268"/>
              <a:ext cx="1679575" cy="239395"/>
            </a:xfrm>
            <a:custGeom>
              <a:avLst/>
              <a:gdLst/>
              <a:ahLst/>
              <a:cxnLst/>
              <a:rect l="l" t="t" r="r" b="b"/>
              <a:pathLst>
                <a:path w="1679575" h="239395">
                  <a:moveTo>
                    <a:pt x="0" y="239384"/>
                  </a:moveTo>
                  <a:lnTo>
                    <a:pt x="839789" y="239384"/>
                  </a:lnTo>
                  <a:lnTo>
                    <a:pt x="839789" y="0"/>
                  </a:lnTo>
                  <a:lnTo>
                    <a:pt x="1679578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47</a:t>
            </a:fld>
          </a:p>
        </p:txBody>
      </p:sp>
      <p:sp>
        <p:nvSpPr>
          <p:cNvPr id="48" name="object 4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9" name="object 4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Measurement</a:t>
            </a:r>
            <a:r>
              <a:rPr dirty="0" spc="-65"/>
              <a:t> </a:t>
            </a:r>
            <a:r>
              <a:rPr dirty="0" spc="-10"/>
              <a:t>Method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30794"/>
            <a:ext cx="5240655" cy="3575685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994"/>
              </a:spcBef>
              <a:buClr>
                <a:srgbClr val="A6A6A6"/>
              </a:buClr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dirty="0" sz="2400" b="1">
                <a:solidFill>
                  <a:srgbClr val="465E66"/>
                </a:solidFill>
                <a:latin typeface="Inter Semi Bold"/>
                <a:cs typeface="Inter Semi Bold"/>
              </a:rPr>
              <a:t>onsemi</a:t>
            </a:r>
            <a:r>
              <a:rPr dirty="0" sz="2400" spc="40" b="1">
                <a:solidFill>
                  <a:srgbClr val="465E66"/>
                </a:solidFill>
                <a:latin typeface="Inter Semi Bold"/>
                <a:cs typeface="Inter Semi Bold"/>
              </a:rPr>
              <a:t> </a:t>
            </a:r>
            <a:r>
              <a:rPr dirty="0" sz="2400" b="1">
                <a:solidFill>
                  <a:srgbClr val="E97D2E"/>
                </a:solidFill>
                <a:latin typeface="Arial"/>
                <a:cs typeface="Arial"/>
              </a:rPr>
              <a:t>NCS2005</a:t>
            </a:r>
            <a:r>
              <a:rPr dirty="0" sz="2400" spc="-15" b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characteristics: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8-MHz </a:t>
            </a:r>
            <a:r>
              <a:rPr dirty="0" sz="2200" spc="-10">
                <a:latin typeface="Arial"/>
                <a:cs typeface="Arial"/>
              </a:rPr>
              <a:t>bandwidth,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6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Rail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 </a:t>
            </a:r>
            <a:r>
              <a:rPr dirty="0" sz="2200" spc="-20">
                <a:latin typeface="Arial"/>
                <a:cs typeface="Arial"/>
              </a:rPr>
              <a:t>rail,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7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2.8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V/µs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slew </a:t>
            </a:r>
            <a:r>
              <a:rPr dirty="0" sz="2200" spc="-10">
                <a:latin typeface="Arial"/>
                <a:cs typeface="Arial"/>
              </a:rPr>
              <a:t>rate,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4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Supply voltage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from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2.2 V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up to 38 </a:t>
            </a:r>
            <a:r>
              <a:rPr dirty="0" sz="2200" spc="-50">
                <a:latin typeface="Arial"/>
                <a:cs typeface="Arial"/>
              </a:rPr>
              <a:t>V,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6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Low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offset: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0.2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mV,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7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Low supply current: 1.3 </a:t>
            </a:r>
            <a:r>
              <a:rPr dirty="0" sz="2200" spc="-25">
                <a:latin typeface="Arial"/>
                <a:cs typeface="Arial"/>
              </a:rPr>
              <a:t>mA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6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Maximum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output current: 20 </a:t>
            </a:r>
            <a:r>
              <a:rPr dirty="0" sz="2200" spc="-25">
                <a:latin typeface="Arial"/>
                <a:cs typeface="Arial"/>
              </a:rPr>
              <a:t>mA.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8227" y="921029"/>
            <a:ext cx="5354320" cy="333756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8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300">
                <a:latin typeface="Arial"/>
                <a:cs typeface="Arial"/>
              </a:rPr>
              <a:t>Advantages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5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Large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bandwidth,</a:t>
            </a:r>
            <a:endParaRPr sz="2000">
              <a:latin typeface="Arial"/>
              <a:cs typeface="Arial"/>
            </a:endParaRPr>
          </a:p>
          <a:p>
            <a:pPr lvl="1" marL="926465" marR="1769110" indent="-224154">
              <a:lnSpc>
                <a:spcPct val="100000"/>
              </a:lnSpc>
              <a:spcBef>
                <a:spcPts val="605"/>
              </a:spcBef>
              <a:buClr>
                <a:srgbClr val="A6A6A6"/>
              </a:buClr>
              <a:buChar char="■"/>
              <a:tabLst>
                <a:tab pos="927100" algn="l"/>
              </a:tabLst>
            </a:pP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Several</a:t>
            </a:r>
            <a:r>
              <a:rPr dirty="0" sz="1900" spc="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hundreds</a:t>
            </a:r>
            <a:r>
              <a:rPr dirty="0" sz="1900" spc="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9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7F7F7F"/>
                </a:solidFill>
                <a:latin typeface="Arial"/>
                <a:cs typeface="Arial"/>
              </a:rPr>
              <a:t>kHz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with</a:t>
            </a:r>
            <a:r>
              <a:rPr dirty="0" sz="1900" spc="-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E97D2E"/>
                </a:solidFill>
                <a:latin typeface="Arial"/>
                <a:cs typeface="Arial"/>
              </a:rPr>
              <a:t>NCS2005</a:t>
            </a:r>
            <a:endParaRPr sz="19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35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4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Very</a:t>
            </a:r>
            <a:r>
              <a:rPr dirty="0" sz="2000" spc="-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good</a:t>
            </a:r>
            <a:r>
              <a:rPr dirty="0" sz="2000" spc="-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linearity,</a:t>
            </a:r>
            <a:endParaRPr sz="20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9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4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Adder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low-pass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filter.</a:t>
            </a:r>
            <a:endParaRPr sz="2000">
              <a:latin typeface="Arial"/>
              <a:cs typeface="Arial"/>
            </a:endParaRPr>
          </a:p>
          <a:p>
            <a:pPr marL="621030">
              <a:lnSpc>
                <a:spcPct val="100000"/>
              </a:lnSpc>
            </a:pP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introduces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positive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phase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shift</a:t>
            </a:r>
            <a:endParaRPr sz="2000">
              <a:latin typeface="Arial"/>
              <a:cs typeface="Arial"/>
            </a:endParaRPr>
          </a:p>
          <a:p>
            <a:pPr lvl="1" marL="926465" marR="5080" indent="-224154">
              <a:lnSpc>
                <a:spcPts val="2210"/>
              </a:lnSpc>
              <a:spcBef>
                <a:spcPts val="740"/>
              </a:spcBef>
              <a:buClr>
                <a:srgbClr val="A6A6A6"/>
              </a:buClr>
              <a:buChar char="■"/>
              <a:tabLst>
                <a:tab pos="927100" algn="l"/>
              </a:tabLst>
            </a:pP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900" spc="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real</a:t>
            </a:r>
            <a:r>
              <a:rPr dirty="0" sz="1900" spc="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phase</a:t>
            </a:r>
            <a:r>
              <a:rPr dirty="0" sz="1900" spc="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margin</a:t>
            </a:r>
            <a:r>
              <a:rPr dirty="0" sz="1900" spc="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dirty="0" sz="19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always</a:t>
            </a:r>
            <a:r>
              <a:rPr dirty="0" sz="19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equal</a:t>
            </a:r>
            <a:r>
              <a:rPr dirty="0" sz="1900" spc="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7F7F7F"/>
                </a:solidFill>
                <a:latin typeface="Arial"/>
                <a:cs typeface="Arial"/>
              </a:rPr>
              <a:t>or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higher</a:t>
            </a:r>
            <a:r>
              <a:rPr dirty="0" sz="19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that the</a:t>
            </a:r>
            <a:r>
              <a:rPr dirty="0" sz="1900" spc="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7F7F7F"/>
                </a:solidFill>
                <a:latin typeface="Arial"/>
                <a:cs typeface="Arial"/>
              </a:rPr>
              <a:t>measurement.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47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07341" y="921029"/>
            <a:ext cx="5234940" cy="300736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8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300">
                <a:latin typeface="Arial"/>
                <a:cs typeface="Arial"/>
              </a:rPr>
              <a:t>Cautions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 spc="-50"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 marL="621030" marR="5080" indent="-269875">
              <a:lnSpc>
                <a:spcPct val="100000"/>
              </a:lnSpc>
              <a:spcBef>
                <a:spcPts val="85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4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adder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cannot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placed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anywhere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loop.</a:t>
            </a:r>
            <a:endParaRPr sz="2000">
              <a:latin typeface="Arial"/>
              <a:cs typeface="Arial"/>
            </a:endParaRPr>
          </a:p>
          <a:p>
            <a:pPr lvl="1" marL="927100" indent="-224790">
              <a:lnSpc>
                <a:spcPct val="100000"/>
              </a:lnSpc>
              <a:spcBef>
                <a:spcPts val="605"/>
              </a:spcBef>
              <a:buClr>
                <a:srgbClr val="A6A6A6"/>
              </a:buClr>
              <a:buChar char="■"/>
              <a:tabLst>
                <a:tab pos="927100" algn="l"/>
              </a:tabLst>
            </a:pP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Only in</a:t>
            </a:r>
            <a:r>
              <a:rPr dirty="0" sz="19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9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7F7F7F"/>
                </a:solidFill>
                <a:latin typeface="Arial"/>
                <a:cs typeface="Arial"/>
              </a:rPr>
              <a:t>small-signal</a:t>
            </a:r>
            <a:r>
              <a:rPr dirty="0" sz="1900" spc="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7F7F7F"/>
                </a:solidFill>
                <a:latin typeface="Arial"/>
                <a:cs typeface="Arial"/>
              </a:rPr>
              <a:t>path.</a:t>
            </a:r>
            <a:endParaRPr sz="1900">
              <a:latin typeface="Arial"/>
              <a:cs typeface="Arial"/>
            </a:endParaRPr>
          </a:p>
          <a:p>
            <a:pPr marL="621030" marR="908685" indent="-269875">
              <a:lnSpc>
                <a:spcPct val="100000"/>
              </a:lnSpc>
              <a:spcBef>
                <a:spcPts val="810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4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amplifier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needs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positive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(&amp;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negative)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supply.</a:t>
            </a:r>
            <a:endParaRPr sz="2000">
              <a:latin typeface="Arial"/>
              <a:cs typeface="Arial"/>
            </a:endParaRPr>
          </a:p>
          <a:p>
            <a:pPr marL="621030" marR="1006475" indent="-269875">
              <a:lnSpc>
                <a:spcPct val="100000"/>
              </a:lnSpc>
              <a:spcBef>
                <a:spcPts val="795"/>
              </a:spcBef>
            </a:pPr>
            <a:r>
              <a:rPr dirty="0" sz="20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000" spc="39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adder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ground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NEEDS</a:t>
            </a:r>
            <a:r>
              <a:rPr dirty="0" sz="20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be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connected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dirty="0" sz="20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95959"/>
                </a:solidFill>
                <a:latin typeface="Arial"/>
                <a:cs typeface="Arial"/>
              </a:rPr>
              <a:t>plant</a:t>
            </a:r>
            <a:r>
              <a:rPr dirty="0" sz="20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ground.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Measurement</a:t>
            </a:r>
            <a:r>
              <a:rPr dirty="0" spc="-65"/>
              <a:t> </a:t>
            </a:r>
            <a:r>
              <a:rPr dirty="0" spc="-10"/>
              <a:t>Method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5"/>
              <a:t> </a:t>
            </a:r>
            <a:r>
              <a:rPr dirty="0"/>
              <a:t>Theory:</a:t>
            </a:r>
            <a:r>
              <a:rPr dirty="0" spc="5"/>
              <a:t> </a:t>
            </a:r>
            <a:r>
              <a:rPr dirty="0"/>
              <a:t>System Block </a:t>
            </a:r>
            <a:r>
              <a:rPr dirty="0" spc="-10"/>
              <a:t>Diagram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42221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Any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loop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modeled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4565395"/>
            <a:ext cx="828420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marR="5080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Where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97D2E"/>
                </a:solidFill>
                <a:latin typeface="Times New Roman"/>
                <a:cs typeface="Times New Roman"/>
              </a:rPr>
              <a:t>H</a:t>
            </a:r>
            <a:r>
              <a:rPr dirty="0" sz="2400" spc="50" b="1">
                <a:solidFill>
                  <a:srgbClr val="E97D2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Plant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control,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97D2E"/>
                </a:solidFill>
                <a:latin typeface="Times New Roman"/>
                <a:cs typeface="Times New Roman"/>
              </a:rPr>
              <a:t>K</a:t>
            </a:r>
            <a:r>
              <a:rPr dirty="0" sz="2400" spc="55" b="1">
                <a:solidFill>
                  <a:srgbClr val="E97D2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10">
                <a:latin typeface="Arial"/>
                <a:cs typeface="Arial"/>
              </a:rPr>
              <a:t> divider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97D2E"/>
                </a:solidFill>
                <a:latin typeface="Times New Roman"/>
                <a:cs typeface="Times New Roman"/>
              </a:rPr>
              <a:t>C</a:t>
            </a:r>
            <a:r>
              <a:rPr dirty="0" sz="2400" spc="65" b="1">
                <a:solidFill>
                  <a:srgbClr val="E97D2E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compensator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863049" y="2164006"/>
            <a:ext cx="2506980" cy="932815"/>
            <a:chOff x="2863049" y="2164006"/>
            <a:chExt cx="2506980" cy="932815"/>
          </a:xfrm>
        </p:grpSpPr>
        <p:sp>
          <p:nvSpPr>
            <p:cNvPr id="6" name="object 6" descr=""/>
            <p:cNvSpPr/>
            <p:nvPr/>
          </p:nvSpPr>
          <p:spPr>
            <a:xfrm>
              <a:off x="2863049" y="2543617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638" y="0"/>
                  </a:lnTo>
                </a:path>
              </a:pathLst>
            </a:custGeom>
            <a:ln w="38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0623" y="2471131"/>
              <a:ext cx="180267" cy="14497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942285" y="2183064"/>
              <a:ext cx="720090" cy="721360"/>
            </a:xfrm>
            <a:custGeom>
              <a:avLst/>
              <a:gdLst/>
              <a:ahLst/>
              <a:cxnLst/>
              <a:rect l="l" t="t" r="r" b="b"/>
              <a:pathLst>
                <a:path w="720089" h="721360">
                  <a:moveTo>
                    <a:pt x="359744" y="721108"/>
                  </a:moveTo>
                  <a:lnTo>
                    <a:pt x="310929" y="717816"/>
                  </a:lnTo>
                  <a:lnTo>
                    <a:pt x="264110" y="708228"/>
                  </a:lnTo>
                  <a:lnTo>
                    <a:pt x="219715" y="692774"/>
                  </a:lnTo>
                  <a:lnTo>
                    <a:pt x="178174" y="671882"/>
                  </a:lnTo>
                  <a:lnTo>
                    <a:pt x="139915" y="645982"/>
                  </a:lnTo>
                  <a:lnTo>
                    <a:pt x="105366" y="615504"/>
                  </a:lnTo>
                  <a:lnTo>
                    <a:pt x="74957" y="580878"/>
                  </a:lnTo>
                  <a:lnTo>
                    <a:pt x="49115" y="542532"/>
                  </a:lnTo>
                  <a:lnTo>
                    <a:pt x="28270" y="500898"/>
                  </a:lnTo>
                  <a:lnTo>
                    <a:pt x="12850" y="456403"/>
                  </a:lnTo>
                  <a:lnTo>
                    <a:pt x="3284" y="409478"/>
                  </a:lnTo>
                  <a:lnTo>
                    <a:pt x="0" y="360553"/>
                  </a:lnTo>
                  <a:lnTo>
                    <a:pt x="3284" y="311628"/>
                  </a:lnTo>
                  <a:lnTo>
                    <a:pt x="12850" y="264704"/>
                  </a:lnTo>
                  <a:lnTo>
                    <a:pt x="28270" y="220209"/>
                  </a:lnTo>
                  <a:lnTo>
                    <a:pt x="49115" y="178575"/>
                  </a:lnTo>
                  <a:lnTo>
                    <a:pt x="74957" y="140230"/>
                  </a:lnTo>
                  <a:lnTo>
                    <a:pt x="105366" y="105603"/>
                  </a:lnTo>
                  <a:lnTo>
                    <a:pt x="139915" y="75125"/>
                  </a:lnTo>
                  <a:lnTo>
                    <a:pt x="178174" y="49226"/>
                  </a:lnTo>
                  <a:lnTo>
                    <a:pt x="219715" y="28334"/>
                  </a:lnTo>
                  <a:lnTo>
                    <a:pt x="264110" y="12879"/>
                  </a:lnTo>
                  <a:lnTo>
                    <a:pt x="310929" y="3291"/>
                  </a:lnTo>
                  <a:lnTo>
                    <a:pt x="359744" y="0"/>
                  </a:lnTo>
                  <a:lnTo>
                    <a:pt x="408559" y="3291"/>
                  </a:lnTo>
                  <a:lnTo>
                    <a:pt x="455379" y="12879"/>
                  </a:lnTo>
                  <a:lnTo>
                    <a:pt x="499773" y="28334"/>
                  </a:lnTo>
                  <a:lnTo>
                    <a:pt x="541314" y="49226"/>
                  </a:lnTo>
                  <a:lnTo>
                    <a:pt x="579574" y="75125"/>
                  </a:lnTo>
                  <a:lnTo>
                    <a:pt x="614123" y="105603"/>
                  </a:lnTo>
                  <a:lnTo>
                    <a:pt x="644532" y="140230"/>
                  </a:lnTo>
                  <a:lnTo>
                    <a:pt x="670374" y="178575"/>
                  </a:lnTo>
                  <a:lnTo>
                    <a:pt x="691219" y="220209"/>
                  </a:lnTo>
                  <a:lnTo>
                    <a:pt x="706639" y="264704"/>
                  </a:lnTo>
                  <a:lnTo>
                    <a:pt x="716206" y="311628"/>
                  </a:lnTo>
                  <a:lnTo>
                    <a:pt x="719490" y="360553"/>
                  </a:lnTo>
                  <a:lnTo>
                    <a:pt x="716206" y="409478"/>
                  </a:lnTo>
                  <a:lnTo>
                    <a:pt x="706639" y="456403"/>
                  </a:lnTo>
                  <a:lnTo>
                    <a:pt x="691219" y="500898"/>
                  </a:lnTo>
                  <a:lnTo>
                    <a:pt x="670374" y="542532"/>
                  </a:lnTo>
                  <a:lnTo>
                    <a:pt x="644532" y="580878"/>
                  </a:lnTo>
                  <a:lnTo>
                    <a:pt x="614123" y="615504"/>
                  </a:lnTo>
                  <a:lnTo>
                    <a:pt x="579574" y="645982"/>
                  </a:lnTo>
                  <a:lnTo>
                    <a:pt x="541314" y="671882"/>
                  </a:lnTo>
                  <a:lnTo>
                    <a:pt x="499773" y="692774"/>
                  </a:lnTo>
                  <a:lnTo>
                    <a:pt x="455379" y="708228"/>
                  </a:lnTo>
                  <a:lnTo>
                    <a:pt x="408559" y="717816"/>
                  </a:lnTo>
                  <a:lnTo>
                    <a:pt x="359744" y="721108"/>
                  </a:lnTo>
                  <a:close/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047651" y="2288667"/>
              <a:ext cx="1161415" cy="509905"/>
            </a:xfrm>
            <a:custGeom>
              <a:avLst/>
              <a:gdLst/>
              <a:ahLst/>
              <a:cxnLst/>
              <a:rect l="l" t="t" r="r" b="b"/>
              <a:pathLst>
                <a:path w="1161414" h="509905">
                  <a:moveTo>
                    <a:pt x="0" y="0"/>
                  </a:moveTo>
                  <a:lnTo>
                    <a:pt x="508757" y="509900"/>
                  </a:lnTo>
                </a:path>
                <a:path w="1161414" h="509905">
                  <a:moveTo>
                    <a:pt x="508757" y="0"/>
                  </a:moveTo>
                  <a:lnTo>
                    <a:pt x="0" y="509900"/>
                  </a:lnTo>
                </a:path>
                <a:path w="1161414" h="509905">
                  <a:moveTo>
                    <a:pt x="614124" y="254949"/>
                  </a:moveTo>
                  <a:lnTo>
                    <a:pt x="1161017" y="254949"/>
                  </a:lnTo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9604" y="2471131"/>
              <a:ext cx="180267" cy="1449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9676" y="2915647"/>
              <a:ext cx="144708" cy="18056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014233" y="2471506"/>
              <a:ext cx="360045" cy="288925"/>
            </a:xfrm>
            <a:custGeom>
              <a:avLst/>
              <a:gdLst/>
              <a:ahLst/>
              <a:cxnLst/>
              <a:rect l="l" t="t" r="r" b="b"/>
              <a:pathLst>
                <a:path w="360045" h="288925">
                  <a:moveTo>
                    <a:pt x="0" y="72110"/>
                  </a:moveTo>
                  <a:lnTo>
                    <a:pt x="143898" y="72110"/>
                  </a:lnTo>
                </a:path>
                <a:path w="360045" h="288925">
                  <a:moveTo>
                    <a:pt x="71949" y="0"/>
                  </a:moveTo>
                  <a:lnTo>
                    <a:pt x="71949" y="144221"/>
                  </a:lnTo>
                </a:path>
                <a:path w="360045" h="288925">
                  <a:moveTo>
                    <a:pt x="215847" y="288443"/>
                  </a:moveTo>
                  <a:lnTo>
                    <a:pt x="359745" y="288443"/>
                  </a:lnTo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6460502" y="2471131"/>
            <a:ext cx="708660" cy="145415"/>
            <a:chOff x="6460502" y="2471131"/>
            <a:chExt cx="708660" cy="145415"/>
          </a:xfrm>
        </p:grpSpPr>
        <p:sp>
          <p:nvSpPr>
            <p:cNvPr id="14" name="object 14" descr=""/>
            <p:cNvSpPr/>
            <p:nvPr/>
          </p:nvSpPr>
          <p:spPr>
            <a:xfrm>
              <a:off x="6460502" y="2543617"/>
              <a:ext cx="547370" cy="0"/>
            </a:xfrm>
            <a:custGeom>
              <a:avLst/>
              <a:gdLst/>
              <a:ahLst/>
              <a:cxnLst/>
              <a:rect l="l" t="t" r="r" b="b"/>
              <a:pathLst>
                <a:path w="547370" h="0">
                  <a:moveTo>
                    <a:pt x="0" y="0"/>
                  </a:moveTo>
                  <a:lnTo>
                    <a:pt x="546892" y="0"/>
                  </a:lnTo>
                </a:path>
              </a:pathLst>
            </a:custGeom>
            <a:ln w="38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8331" y="2471131"/>
              <a:ext cx="180267" cy="14497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7551132" y="2471131"/>
            <a:ext cx="1776095" cy="1226820"/>
            <a:chOff x="7551132" y="2471131"/>
            <a:chExt cx="1776095" cy="1226820"/>
          </a:xfrm>
        </p:grpSpPr>
        <p:sp>
          <p:nvSpPr>
            <p:cNvPr id="17" name="object 17" descr=""/>
            <p:cNvSpPr/>
            <p:nvPr/>
          </p:nvSpPr>
          <p:spPr>
            <a:xfrm>
              <a:off x="8259227" y="2543617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638" y="0"/>
                  </a:lnTo>
                </a:path>
              </a:pathLst>
            </a:custGeom>
            <a:ln w="38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6802" y="2471131"/>
              <a:ext cx="180267" cy="14497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618973" y="2543617"/>
              <a:ext cx="0" cy="1082040"/>
            </a:xfrm>
            <a:custGeom>
              <a:avLst/>
              <a:gdLst/>
              <a:ahLst/>
              <a:cxnLst/>
              <a:rect l="l" t="t" r="r" b="b"/>
              <a:pathLst>
                <a:path w="0" h="1082039">
                  <a:moveTo>
                    <a:pt x="0" y="0"/>
                  </a:moveTo>
                  <a:lnTo>
                    <a:pt x="0" y="1081662"/>
                  </a:lnTo>
                </a:path>
              </a:pathLst>
            </a:custGeom>
            <a:ln w="3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712335" y="3625280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906638" y="0"/>
                  </a:moveTo>
                  <a:lnTo>
                    <a:pt x="0" y="0"/>
                  </a:lnTo>
                </a:path>
              </a:pathLst>
            </a:custGeom>
            <a:ln w="38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1132" y="3552794"/>
              <a:ext cx="180267" cy="144972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879979" y="2187339"/>
            <a:ext cx="9512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Reference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1" name="object 3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4732666" y="2187339"/>
            <a:ext cx="5073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Error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13405" y="2187339"/>
            <a:ext cx="5461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Drive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492004" y="2187339"/>
            <a:ext cx="6604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Output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381266" y="2183064"/>
            <a:ext cx="1079500" cy="721360"/>
          </a:xfrm>
          <a:prstGeom prst="rect">
            <a:avLst/>
          </a:prstGeom>
          <a:ln w="38132">
            <a:solidFill>
              <a:srgbClr val="000000"/>
            </a:solidFill>
          </a:ln>
        </p:spPr>
        <p:txBody>
          <a:bodyPr wrap="square" lIns="0" tIns="195580" rIns="0" bIns="0" rtlCol="0" vert="horz">
            <a:spAutoFit/>
          </a:bodyPr>
          <a:lstStyle/>
          <a:p>
            <a:pPr algn="ctr" marL="25400">
              <a:lnSpc>
                <a:spcPct val="100000"/>
              </a:lnSpc>
              <a:spcBef>
                <a:spcPts val="1540"/>
              </a:spcBef>
            </a:pPr>
            <a:r>
              <a:rPr dirty="0" sz="1800" spc="-5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179992" y="2183064"/>
            <a:ext cx="1079500" cy="721360"/>
          </a:xfrm>
          <a:prstGeom prst="rect">
            <a:avLst/>
          </a:prstGeom>
          <a:ln w="38132">
            <a:solidFill>
              <a:srgbClr val="000000"/>
            </a:solidFill>
          </a:ln>
        </p:spPr>
        <p:txBody>
          <a:bodyPr wrap="square" lIns="0" tIns="195580" rIns="0" bIns="0" rtlCol="0" vert="horz">
            <a:spAutoFit/>
          </a:bodyPr>
          <a:lstStyle/>
          <a:p>
            <a:pPr algn="ctr" marL="27940">
              <a:lnSpc>
                <a:spcPct val="100000"/>
              </a:lnSpc>
              <a:spcBef>
                <a:spcPts val="1540"/>
              </a:spcBef>
            </a:pPr>
            <a:r>
              <a:rPr dirty="0" sz="1800" spc="-5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4282964" y="3058092"/>
          <a:ext cx="3275965" cy="907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365"/>
                <a:gridCol w="1078864"/>
              </a:tblGrid>
              <a:tr h="1873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045"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Measurement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112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558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558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Measurement</a:t>
            </a:r>
            <a:r>
              <a:rPr dirty="0" spc="-65"/>
              <a:t> </a:t>
            </a:r>
            <a:r>
              <a:rPr dirty="0" spc="-10"/>
              <a:t>Method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858750"/>
            <a:ext cx="7695565" cy="3989704"/>
          </a:xfrm>
          <a:prstGeom prst="rect">
            <a:avLst/>
          </a:prstGeom>
        </p:spPr>
        <p:txBody>
          <a:bodyPr wrap="square" lIns="0" tIns="198755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56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110">
                <a:latin typeface="Arial"/>
                <a:cs typeface="Arial"/>
              </a:rPr>
              <a:t>To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avoid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distortion,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3600" spc="-640">
                <a:solidFill>
                  <a:srgbClr val="276990"/>
                </a:solidFill>
                <a:latin typeface="Symbol"/>
                <a:cs typeface="Symbol"/>
              </a:rPr>
              <a:t></a:t>
            </a:r>
            <a:r>
              <a:rPr dirty="0" sz="3600" spc="-245">
                <a:solidFill>
                  <a:srgbClr val="27699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should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small.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94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Generally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20 mV</a:t>
            </a:r>
            <a:r>
              <a:rPr dirty="0" sz="2200" spc="-10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rms is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minimum to </a:t>
            </a:r>
            <a:r>
              <a:rPr dirty="0" sz="2200" spc="-20">
                <a:solidFill>
                  <a:srgbClr val="595959"/>
                </a:solidFill>
                <a:latin typeface="Arial"/>
                <a:cs typeface="Arial"/>
              </a:rPr>
              <a:t>use,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4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Maximum</a:t>
            </a:r>
            <a:r>
              <a:rPr dirty="0" sz="22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100 mV</a:t>
            </a:r>
            <a:r>
              <a:rPr dirty="0" sz="22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peak to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peak.</a:t>
            </a:r>
            <a:endParaRPr sz="22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17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  <a:tab pos="3190875" algn="l"/>
              </a:tabLst>
            </a:pPr>
            <a:r>
              <a:rPr dirty="0" sz="2400">
                <a:latin typeface="Arial"/>
                <a:cs typeface="Arial"/>
              </a:rPr>
              <a:t>Compensate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probes</a:t>
            </a:r>
            <a:r>
              <a:rPr dirty="0" sz="2400">
                <a:latin typeface="Arial"/>
                <a:cs typeface="Arial"/>
              </a:rPr>
              <a:t>	before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measurement.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22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Measurements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done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very</a:t>
            </a:r>
            <a:r>
              <a:rPr dirty="0" sz="2400" spc="-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A64626"/>
                </a:solidFill>
                <a:latin typeface="Arial"/>
                <a:cs typeface="Arial"/>
              </a:rPr>
              <a:t>noisy</a:t>
            </a:r>
            <a:r>
              <a:rPr dirty="0" sz="2400" spc="-5" b="1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environment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Use scope averaging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more than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16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times,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4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Limit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scope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bandwidth to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20 </a:t>
            </a:r>
            <a:r>
              <a:rPr dirty="0" sz="2200" spc="-25">
                <a:solidFill>
                  <a:srgbClr val="276990"/>
                </a:solidFill>
                <a:latin typeface="Arial"/>
                <a:cs typeface="Arial"/>
              </a:rPr>
              <a:t>MHz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6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Synchronize 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scope and the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generator.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7496" y="262657"/>
            <a:ext cx="7024370" cy="6351270"/>
            <a:chOff x="917496" y="262657"/>
            <a:chExt cx="7024370" cy="6351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7957" y="4235404"/>
              <a:ext cx="2570742" cy="237835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943" y="262657"/>
              <a:ext cx="3109847" cy="36067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4833" y="2873424"/>
              <a:ext cx="1774262" cy="17024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8478" y="2703629"/>
              <a:ext cx="2043125" cy="145641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9506" y="4423416"/>
              <a:ext cx="806754" cy="9859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8364" y="4522626"/>
              <a:ext cx="984514" cy="95778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9927" y="4539461"/>
              <a:ext cx="170260" cy="2090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992282" y="3916095"/>
              <a:ext cx="1790064" cy="548640"/>
            </a:xfrm>
            <a:custGeom>
              <a:avLst/>
              <a:gdLst/>
              <a:ahLst/>
              <a:cxnLst/>
              <a:rect l="l" t="t" r="r" b="b"/>
              <a:pathLst>
                <a:path w="1790065" h="548639">
                  <a:moveTo>
                    <a:pt x="0" y="312309"/>
                  </a:moveTo>
                  <a:lnTo>
                    <a:pt x="58947" y="348971"/>
                  </a:lnTo>
                  <a:lnTo>
                    <a:pt x="94674" y="366196"/>
                  </a:lnTo>
                  <a:lnTo>
                    <a:pt x="134187" y="382678"/>
                  </a:lnTo>
                  <a:lnTo>
                    <a:pt x="177203" y="398411"/>
                  </a:lnTo>
                  <a:lnTo>
                    <a:pt x="223434" y="413390"/>
                  </a:lnTo>
                  <a:lnTo>
                    <a:pt x="272594" y="427610"/>
                  </a:lnTo>
                  <a:lnTo>
                    <a:pt x="324399" y="441066"/>
                  </a:lnTo>
                  <a:lnTo>
                    <a:pt x="378562" y="453752"/>
                  </a:lnTo>
                  <a:lnTo>
                    <a:pt x="434797" y="465664"/>
                  </a:lnTo>
                  <a:lnTo>
                    <a:pt x="492818" y="476795"/>
                  </a:lnTo>
                  <a:lnTo>
                    <a:pt x="552340" y="487142"/>
                  </a:lnTo>
                  <a:lnTo>
                    <a:pt x="613076" y="496698"/>
                  </a:lnTo>
                  <a:lnTo>
                    <a:pt x="674741" y="505459"/>
                  </a:lnTo>
                  <a:lnTo>
                    <a:pt x="737049" y="513419"/>
                  </a:lnTo>
                  <a:lnTo>
                    <a:pt x="799715" y="520574"/>
                  </a:lnTo>
                  <a:lnTo>
                    <a:pt x="862451" y="526917"/>
                  </a:lnTo>
                  <a:lnTo>
                    <a:pt x="924973" y="532445"/>
                  </a:lnTo>
                  <a:lnTo>
                    <a:pt x="986995" y="537151"/>
                  </a:lnTo>
                  <a:lnTo>
                    <a:pt x="1048230" y="541031"/>
                  </a:lnTo>
                  <a:lnTo>
                    <a:pt x="1108393" y="544079"/>
                  </a:lnTo>
                  <a:lnTo>
                    <a:pt x="1167198" y="546290"/>
                  </a:lnTo>
                  <a:lnTo>
                    <a:pt x="1224359" y="547659"/>
                  </a:lnTo>
                  <a:lnTo>
                    <a:pt x="1279590" y="548181"/>
                  </a:lnTo>
                  <a:lnTo>
                    <a:pt x="1332606" y="547851"/>
                  </a:lnTo>
                  <a:lnTo>
                    <a:pt x="1383121" y="546663"/>
                  </a:lnTo>
                  <a:lnTo>
                    <a:pt x="1430848" y="544612"/>
                  </a:lnTo>
                  <a:lnTo>
                    <a:pt x="1475502" y="541694"/>
                  </a:lnTo>
                  <a:lnTo>
                    <a:pt x="1516797" y="537903"/>
                  </a:lnTo>
                  <a:lnTo>
                    <a:pt x="1588167" y="527680"/>
                  </a:lnTo>
                  <a:lnTo>
                    <a:pt x="1642671" y="513902"/>
                  </a:lnTo>
                  <a:lnTo>
                    <a:pt x="1678022" y="496530"/>
                  </a:lnTo>
                  <a:lnTo>
                    <a:pt x="1706386" y="450812"/>
                  </a:lnTo>
                  <a:lnTo>
                    <a:pt x="1717864" y="412209"/>
                  </a:lnTo>
                  <a:lnTo>
                    <a:pt x="1723816" y="371286"/>
                  </a:lnTo>
                  <a:lnTo>
                    <a:pt x="1725826" y="328659"/>
                  </a:lnTo>
                  <a:lnTo>
                    <a:pt x="1725476" y="284941"/>
                  </a:lnTo>
                  <a:lnTo>
                    <a:pt x="1724350" y="240747"/>
                  </a:lnTo>
                  <a:lnTo>
                    <a:pt x="1724029" y="196692"/>
                  </a:lnTo>
                  <a:lnTo>
                    <a:pt x="1726097" y="153389"/>
                  </a:lnTo>
                  <a:lnTo>
                    <a:pt x="1732136" y="111454"/>
                  </a:lnTo>
                  <a:lnTo>
                    <a:pt x="1743729" y="71501"/>
                  </a:lnTo>
                  <a:lnTo>
                    <a:pt x="1762460" y="34145"/>
                  </a:lnTo>
                  <a:lnTo>
                    <a:pt x="1789910" y="0"/>
                  </a:lnTo>
                </a:path>
              </a:pathLst>
            </a:custGeom>
            <a:ln w="36035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50238" y="3862041"/>
              <a:ext cx="2543175" cy="608965"/>
            </a:xfrm>
            <a:custGeom>
              <a:avLst/>
              <a:gdLst/>
              <a:ahLst/>
              <a:cxnLst/>
              <a:rect l="l" t="t" r="r" b="b"/>
              <a:pathLst>
                <a:path w="2543175" h="608964">
                  <a:moveTo>
                    <a:pt x="30032" y="180179"/>
                  </a:moveTo>
                  <a:lnTo>
                    <a:pt x="78064" y="197965"/>
                  </a:lnTo>
                  <a:lnTo>
                    <a:pt x="126128" y="215357"/>
                  </a:lnTo>
                  <a:lnTo>
                    <a:pt x="174230" y="232345"/>
                  </a:lnTo>
                  <a:lnTo>
                    <a:pt x="222379" y="248916"/>
                  </a:lnTo>
                  <a:lnTo>
                    <a:pt x="270582" y="265061"/>
                  </a:lnTo>
                  <a:lnTo>
                    <a:pt x="318848" y="280767"/>
                  </a:lnTo>
                  <a:lnTo>
                    <a:pt x="367184" y="296024"/>
                  </a:lnTo>
                  <a:lnTo>
                    <a:pt x="415599" y="310820"/>
                  </a:lnTo>
                  <a:lnTo>
                    <a:pt x="464099" y="325143"/>
                  </a:lnTo>
                  <a:lnTo>
                    <a:pt x="512695" y="338984"/>
                  </a:lnTo>
                  <a:lnTo>
                    <a:pt x="561392" y="352330"/>
                  </a:lnTo>
                  <a:lnTo>
                    <a:pt x="610200" y="365171"/>
                  </a:lnTo>
                  <a:lnTo>
                    <a:pt x="659125" y="377494"/>
                  </a:lnTo>
                  <a:lnTo>
                    <a:pt x="708177" y="389290"/>
                  </a:lnTo>
                  <a:lnTo>
                    <a:pt x="757363" y="400546"/>
                  </a:lnTo>
                  <a:lnTo>
                    <a:pt x="806691" y="411251"/>
                  </a:lnTo>
                  <a:lnTo>
                    <a:pt x="856169" y="421395"/>
                  </a:lnTo>
                  <a:lnTo>
                    <a:pt x="905804" y="430965"/>
                  </a:lnTo>
                  <a:lnTo>
                    <a:pt x="955606" y="439952"/>
                  </a:lnTo>
                  <a:lnTo>
                    <a:pt x="1005581" y="448342"/>
                  </a:lnTo>
                  <a:lnTo>
                    <a:pt x="1055738" y="456126"/>
                  </a:lnTo>
                  <a:lnTo>
                    <a:pt x="1106084" y="463293"/>
                  </a:lnTo>
                  <a:lnTo>
                    <a:pt x="1156628" y="469829"/>
                  </a:lnTo>
                  <a:lnTo>
                    <a:pt x="1207378" y="475726"/>
                  </a:lnTo>
                  <a:lnTo>
                    <a:pt x="1258341" y="480971"/>
                  </a:lnTo>
                  <a:lnTo>
                    <a:pt x="1309526" y="485553"/>
                  </a:lnTo>
                  <a:lnTo>
                    <a:pt x="1360940" y="489460"/>
                  </a:lnTo>
                  <a:lnTo>
                    <a:pt x="1412592" y="492683"/>
                  </a:lnTo>
                  <a:lnTo>
                    <a:pt x="1464488" y="495209"/>
                  </a:lnTo>
                  <a:lnTo>
                    <a:pt x="1516639" y="497027"/>
                  </a:lnTo>
                  <a:lnTo>
                    <a:pt x="1569050" y="498126"/>
                  </a:lnTo>
                  <a:lnTo>
                    <a:pt x="1621730" y="498495"/>
                  </a:lnTo>
                  <a:lnTo>
                    <a:pt x="1660469" y="500284"/>
                  </a:lnTo>
                  <a:lnTo>
                    <a:pt x="1707800" y="504414"/>
                  </a:lnTo>
                  <a:lnTo>
                    <a:pt x="1760542" y="509030"/>
                  </a:lnTo>
                  <a:lnTo>
                    <a:pt x="1815515" y="512277"/>
                  </a:lnTo>
                  <a:lnTo>
                    <a:pt x="1869541" y="512300"/>
                  </a:lnTo>
                  <a:lnTo>
                    <a:pt x="1919438" y="507243"/>
                  </a:lnTo>
                  <a:lnTo>
                    <a:pt x="1962027" y="495252"/>
                  </a:lnTo>
                  <a:lnTo>
                    <a:pt x="1994128" y="474471"/>
                  </a:lnTo>
                  <a:lnTo>
                    <a:pt x="2011850" y="407711"/>
                  </a:lnTo>
                  <a:lnTo>
                    <a:pt x="2012615" y="354260"/>
                  </a:lnTo>
                  <a:lnTo>
                    <a:pt x="2009384" y="293682"/>
                  </a:lnTo>
                  <a:lnTo>
                    <a:pt x="2003210" y="230668"/>
                  </a:lnTo>
                  <a:lnTo>
                    <a:pt x="1995143" y="169907"/>
                  </a:lnTo>
                  <a:lnTo>
                    <a:pt x="1986235" y="116090"/>
                  </a:lnTo>
                  <a:lnTo>
                    <a:pt x="1977537" y="73907"/>
                  </a:lnTo>
                  <a:lnTo>
                    <a:pt x="1970102" y="48048"/>
                  </a:lnTo>
                </a:path>
                <a:path w="2543175" h="608964">
                  <a:moveTo>
                    <a:pt x="0" y="0"/>
                  </a:moveTo>
                  <a:lnTo>
                    <a:pt x="47980" y="12966"/>
                  </a:lnTo>
                  <a:lnTo>
                    <a:pt x="95911" y="26549"/>
                  </a:lnTo>
                  <a:lnTo>
                    <a:pt x="143799" y="40706"/>
                  </a:lnTo>
                  <a:lnTo>
                    <a:pt x="191648" y="55393"/>
                  </a:lnTo>
                  <a:lnTo>
                    <a:pt x="239465" y="70567"/>
                  </a:lnTo>
                  <a:lnTo>
                    <a:pt x="287254" y="86184"/>
                  </a:lnTo>
                  <a:lnTo>
                    <a:pt x="335021" y="102201"/>
                  </a:lnTo>
                  <a:lnTo>
                    <a:pt x="382773" y="118573"/>
                  </a:lnTo>
                  <a:lnTo>
                    <a:pt x="430514" y="135259"/>
                  </a:lnTo>
                  <a:lnTo>
                    <a:pt x="478249" y="152214"/>
                  </a:lnTo>
                  <a:lnTo>
                    <a:pt x="525985" y="169394"/>
                  </a:lnTo>
                  <a:lnTo>
                    <a:pt x="573727" y="186757"/>
                  </a:lnTo>
                  <a:lnTo>
                    <a:pt x="621481" y="204258"/>
                  </a:lnTo>
                  <a:lnTo>
                    <a:pt x="669251" y="221855"/>
                  </a:lnTo>
                  <a:lnTo>
                    <a:pt x="717044" y="239503"/>
                  </a:lnTo>
                  <a:lnTo>
                    <a:pt x="764865" y="257159"/>
                  </a:lnTo>
                  <a:lnTo>
                    <a:pt x="812720" y="274780"/>
                  </a:lnTo>
                  <a:lnTo>
                    <a:pt x="860613" y="292322"/>
                  </a:lnTo>
                  <a:lnTo>
                    <a:pt x="908552" y="309742"/>
                  </a:lnTo>
                  <a:lnTo>
                    <a:pt x="956540" y="326996"/>
                  </a:lnTo>
                  <a:lnTo>
                    <a:pt x="1004585" y="344040"/>
                  </a:lnTo>
                  <a:lnTo>
                    <a:pt x="1052690" y="360832"/>
                  </a:lnTo>
                  <a:lnTo>
                    <a:pt x="1100862" y="377327"/>
                  </a:lnTo>
                  <a:lnTo>
                    <a:pt x="1149107" y="393483"/>
                  </a:lnTo>
                  <a:lnTo>
                    <a:pt x="1197429" y="409255"/>
                  </a:lnTo>
                  <a:lnTo>
                    <a:pt x="1245835" y="424600"/>
                  </a:lnTo>
                  <a:lnTo>
                    <a:pt x="1294330" y="439475"/>
                  </a:lnTo>
                  <a:lnTo>
                    <a:pt x="1342918" y="453836"/>
                  </a:lnTo>
                  <a:lnTo>
                    <a:pt x="1391607" y="467639"/>
                  </a:lnTo>
                  <a:lnTo>
                    <a:pt x="1440402" y="480842"/>
                  </a:lnTo>
                  <a:lnTo>
                    <a:pt x="1489307" y="493400"/>
                  </a:lnTo>
                  <a:lnTo>
                    <a:pt x="1538329" y="505271"/>
                  </a:lnTo>
                  <a:lnTo>
                    <a:pt x="1587473" y="516410"/>
                  </a:lnTo>
                  <a:lnTo>
                    <a:pt x="1636744" y="526774"/>
                  </a:lnTo>
                  <a:lnTo>
                    <a:pt x="1686149" y="536320"/>
                  </a:lnTo>
                  <a:lnTo>
                    <a:pt x="1735692" y="545004"/>
                  </a:lnTo>
                  <a:lnTo>
                    <a:pt x="1785380" y="552782"/>
                  </a:lnTo>
                  <a:lnTo>
                    <a:pt x="1835217" y="559612"/>
                  </a:lnTo>
                  <a:lnTo>
                    <a:pt x="1885209" y="565449"/>
                  </a:lnTo>
                  <a:lnTo>
                    <a:pt x="1935362" y="570250"/>
                  </a:lnTo>
                  <a:lnTo>
                    <a:pt x="1985681" y="573972"/>
                  </a:lnTo>
                  <a:lnTo>
                    <a:pt x="2036172" y="576571"/>
                  </a:lnTo>
                  <a:lnTo>
                    <a:pt x="2056946" y="578671"/>
                  </a:lnTo>
                  <a:lnTo>
                    <a:pt x="2090586" y="583234"/>
                  </a:lnTo>
                  <a:lnTo>
                    <a:pt x="2134392" y="589271"/>
                  </a:lnTo>
                  <a:lnTo>
                    <a:pt x="2185664" y="595791"/>
                  </a:lnTo>
                  <a:lnTo>
                    <a:pt x="2241704" y="601805"/>
                  </a:lnTo>
                  <a:lnTo>
                    <a:pt x="2299811" y="606321"/>
                  </a:lnTo>
                  <a:lnTo>
                    <a:pt x="2357287" y="608351"/>
                  </a:lnTo>
                  <a:lnTo>
                    <a:pt x="2411432" y="606904"/>
                  </a:lnTo>
                  <a:lnTo>
                    <a:pt x="2459546" y="600989"/>
                  </a:lnTo>
                  <a:lnTo>
                    <a:pt x="2498930" y="589617"/>
                  </a:lnTo>
                  <a:lnTo>
                    <a:pt x="2540711" y="546541"/>
                  </a:lnTo>
                  <a:lnTo>
                    <a:pt x="2543119" y="508241"/>
                  </a:lnTo>
                  <a:lnTo>
                    <a:pt x="2536030" y="469391"/>
                  </a:lnTo>
                  <a:lnTo>
                    <a:pt x="2520750" y="430166"/>
                  </a:lnTo>
                  <a:lnTo>
                    <a:pt x="2498590" y="390740"/>
                  </a:lnTo>
                  <a:lnTo>
                    <a:pt x="2470855" y="351291"/>
                  </a:lnTo>
                  <a:lnTo>
                    <a:pt x="2438856" y="311991"/>
                  </a:lnTo>
                  <a:lnTo>
                    <a:pt x="2403901" y="273017"/>
                  </a:lnTo>
                  <a:lnTo>
                    <a:pt x="2367298" y="234544"/>
                  </a:lnTo>
                  <a:lnTo>
                    <a:pt x="2330354" y="196746"/>
                  </a:lnTo>
                  <a:lnTo>
                    <a:pt x="2294379" y="159799"/>
                  </a:lnTo>
                  <a:lnTo>
                    <a:pt x="2260682" y="123878"/>
                  </a:lnTo>
                  <a:lnTo>
                    <a:pt x="2230569" y="89159"/>
                  </a:lnTo>
                  <a:lnTo>
                    <a:pt x="2205350" y="55815"/>
                  </a:lnTo>
                  <a:lnTo>
                    <a:pt x="2186333" y="24023"/>
                  </a:lnTo>
                </a:path>
              </a:pathLst>
            </a:custGeom>
            <a:ln w="360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86276" y="3687869"/>
              <a:ext cx="2380615" cy="604520"/>
            </a:xfrm>
            <a:custGeom>
              <a:avLst/>
              <a:gdLst/>
              <a:ahLst/>
              <a:cxnLst/>
              <a:rect l="l" t="t" r="r" b="b"/>
              <a:pathLst>
                <a:path w="2380615" h="604520">
                  <a:moveTo>
                    <a:pt x="0" y="0"/>
                  </a:moveTo>
                  <a:lnTo>
                    <a:pt x="45854" y="22363"/>
                  </a:lnTo>
                  <a:lnTo>
                    <a:pt x="92004" y="44044"/>
                  </a:lnTo>
                  <a:lnTo>
                    <a:pt x="138438" y="65064"/>
                  </a:lnTo>
                  <a:lnTo>
                    <a:pt x="185147" y="85443"/>
                  </a:lnTo>
                  <a:lnTo>
                    <a:pt x="232119" y="105203"/>
                  </a:lnTo>
                  <a:lnTo>
                    <a:pt x="279343" y="124364"/>
                  </a:lnTo>
                  <a:lnTo>
                    <a:pt x="326810" y="142948"/>
                  </a:lnTo>
                  <a:lnTo>
                    <a:pt x="374509" y="160975"/>
                  </a:lnTo>
                  <a:lnTo>
                    <a:pt x="422429" y="178467"/>
                  </a:lnTo>
                  <a:lnTo>
                    <a:pt x="470559" y="195445"/>
                  </a:lnTo>
                  <a:lnTo>
                    <a:pt x="518888" y="211929"/>
                  </a:lnTo>
                  <a:lnTo>
                    <a:pt x="567407" y="227941"/>
                  </a:lnTo>
                  <a:lnTo>
                    <a:pt x="616104" y="243502"/>
                  </a:lnTo>
                  <a:lnTo>
                    <a:pt x="664969" y="258632"/>
                  </a:lnTo>
                  <a:lnTo>
                    <a:pt x="713991" y="273354"/>
                  </a:lnTo>
                  <a:lnTo>
                    <a:pt x="763160" y="287687"/>
                  </a:lnTo>
                  <a:lnTo>
                    <a:pt x="812464" y="301653"/>
                  </a:lnTo>
                  <a:lnTo>
                    <a:pt x="861894" y="315272"/>
                  </a:lnTo>
                  <a:lnTo>
                    <a:pt x="911438" y="328567"/>
                  </a:lnTo>
                  <a:lnTo>
                    <a:pt x="961087" y="341557"/>
                  </a:lnTo>
                  <a:lnTo>
                    <a:pt x="1010829" y="354265"/>
                  </a:lnTo>
                  <a:lnTo>
                    <a:pt x="1060654" y="366710"/>
                  </a:lnTo>
                  <a:lnTo>
                    <a:pt x="1110550" y="378914"/>
                  </a:lnTo>
                  <a:lnTo>
                    <a:pt x="1160509" y="390898"/>
                  </a:lnTo>
                  <a:lnTo>
                    <a:pt x="1210518" y="402683"/>
                  </a:lnTo>
                  <a:lnTo>
                    <a:pt x="1260567" y="414291"/>
                  </a:lnTo>
                  <a:lnTo>
                    <a:pt x="1310647" y="425741"/>
                  </a:lnTo>
                  <a:lnTo>
                    <a:pt x="1360745" y="437055"/>
                  </a:lnTo>
                  <a:lnTo>
                    <a:pt x="1410851" y="448255"/>
                  </a:lnTo>
                  <a:lnTo>
                    <a:pt x="1460955" y="459360"/>
                  </a:lnTo>
                  <a:lnTo>
                    <a:pt x="1511047" y="470393"/>
                  </a:lnTo>
                  <a:lnTo>
                    <a:pt x="1561115" y="481373"/>
                  </a:lnTo>
                  <a:lnTo>
                    <a:pt x="1611148" y="492323"/>
                  </a:lnTo>
                  <a:lnTo>
                    <a:pt x="1661137" y="503264"/>
                  </a:lnTo>
                  <a:lnTo>
                    <a:pt x="1711071" y="514215"/>
                  </a:lnTo>
                  <a:lnTo>
                    <a:pt x="1760938" y="525199"/>
                  </a:lnTo>
                  <a:lnTo>
                    <a:pt x="1810729" y="536235"/>
                  </a:lnTo>
                  <a:lnTo>
                    <a:pt x="1860432" y="547347"/>
                  </a:lnTo>
                  <a:lnTo>
                    <a:pt x="1910038" y="558553"/>
                  </a:lnTo>
                  <a:lnTo>
                    <a:pt x="1939925" y="565170"/>
                  </a:lnTo>
                  <a:lnTo>
                    <a:pt x="1983902" y="574222"/>
                  </a:lnTo>
                  <a:lnTo>
                    <a:pt x="2037949" y="584172"/>
                  </a:lnTo>
                  <a:lnTo>
                    <a:pt x="2098045" y="593481"/>
                  </a:lnTo>
                  <a:lnTo>
                    <a:pt x="2160168" y="600610"/>
                  </a:lnTo>
                  <a:lnTo>
                    <a:pt x="2220296" y="604022"/>
                  </a:lnTo>
                  <a:lnTo>
                    <a:pt x="2274410" y="602178"/>
                  </a:lnTo>
                  <a:lnTo>
                    <a:pt x="2318487" y="593541"/>
                  </a:lnTo>
                  <a:lnTo>
                    <a:pt x="2348506" y="576571"/>
                  </a:lnTo>
                  <a:lnTo>
                    <a:pt x="2371009" y="543153"/>
                  </a:lnTo>
                  <a:lnTo>
                    <a:pt x="2380077" y="503944"/>
                  </a:lnTo>
                  <a:lnTo>
                    <a:pt x="2378024" y="460547"/>
                  </a:lnTo>
                  <a:lnTo>
                    <a:pt x="2367160" y="414565"/>
                  </a:lnTo>
                  <a:lnTo>
                    <a:pt x="2349797" y="367601"/>
                  </a:lnTo>
                  <a:lnTo>
                    <a:pt x="2328246" y="321259"/>
                  </a:lnTo>
                  <a:lnTo>
                    <a:pt x="2304819" y="277142"/>
                  </a:lnTo>
                  <a:lnTo>
                    <a:pt x="2281828" y="236853"/>
                  </a:lnTo>
                  <a:lnTo>
                    <a:pt x="2261583" y="201995"/>
                  </a:lnTo>
                  <a:lnTo>
                    <a:pt x="2246397" y="174172"/>
                  </a:lnTo>
                </a:path>
              </a:pathLst>
            </a:custGeom>
            <a:ln w="36035">
              <a:solidFill>
                <a:srgbClr val="0088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700894" y="4246435"/>
              <a:ext cx="4138929" cy="612775"/>
            </a:xfrm>
            <a:custGeom>
              <a:avLst/>
              <a:gdLst/>
              <a:ahLst/>
              <a:cxnLst/>
              <a:rect l="l" t="t" r="r" b="b"/>
              <a:pathLst>
                <a:path w="4138929" h="612775">
                  <a:moveTo>
                    <a:pt x="12014" y="606590"/>
                  </a:moveTo>
                  <a:lnTo>
                    <a:pt x="10261" y="602348"/>
                  </a:lnTo>
                  <a:lnTo>
                    <a:pt x="6007" y="600595"/>
                  </a:lnTo>
                  <a:lnTo>
                    <a:pt x="1765" y="602348"/>
                  </a:lnTo>
                  <a:lnTo>
                    <a:pt x="0" y="606590"/>
                  </a:lnTo>
                  <a:lnTo>
                    <a:pt x="1765" y="610844"/>
                  </a:lnTo>
                  <a:lnTo>
                    <a:pt x="6007" y="612597"/>
                  </a:lnTo>
                  <a:lnTo>
                    <a:pt x="10261" y="610844"/>
                  </a:lnTo>
                  <a:lnTo>
                    <a:pt x="12014" y="606590"/>
                  </a:lnTo>
                  <a:close/>
                </a:path>
                <a:path w="4138929" h="612775">
                  <a:moveTo>
                    <a:pt x="4138422" y="5994"/>
                  </a:moveTo>
                  <a:lnTo>
                    <a:pt x="4136656" y="1752"/>
                  </a:lnTo>
                  <a:lnTo>
                    <a:pt x="4132415" y="0"/>
                  </a:lnTo>
                  <a:lnTo>
                    <a:pt x="4128173" y="1752"/>
                  </a:lnTo>
                  <a:lnTo>
                    <a:pt x="4126407" y="5994"/>
                  </a:lnTo>
                  <a:lnTo>
                    <a:pt x="4128173" y="10248"/>
                  </a:lnTo>
                  <a:lnTo>
                    <a:pt x="4132415" y="12001"/>
                  </a:lnTo>
                  <a:lnTo>
                    <a:pt x="4136656" y="10248"/>
                  </a:lnTo>
                  <a:lnTo>
                    <a:pt x="4138422" y="5994"/>
                  </a:lnTo>
                  <a:close/>
                </a:path>
              </a:pathLst>
            </a:custGeom>
            <a:solidFill>
              <a:srgbClr val="0088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86462" y="4726899"/>
              <a:ext cx="875030" cy="446405"/>
            </a:xfrm>
            <a:custGeom>
              <a:avLst/>
              <a:gdLst/>
              <a:ahLst/>
              <a:cxnLst/>
              <a:rect l="l" t="t" r="r" b="b"/>
              <a:pathLst>
                <a:path w="875029" h="446404">
                  <a:moveTo>
                    <a:pt x="282301" y="60059"/>
                  </a:moveTo>
                  <a:lnTo>
                    <a:pt x="240322" y="59332"/>
                  </a:lnTo>
                  <a:lnTo>
                    <a:pt x="197218" y="58844"/>
                  </a:lnTo>
                  <a:lnTo>
                    <a:pt x="154609" y="60215"/>
                  </a:lnTo>
                  <a:lnTo>
                    <a:pt x="114113" y="65065"/>
                  </a:lnTo>
                  <a:lnTo>
                    <a:pt x="45937" y="91682"/>
                  </a:lnTo>
                  <a:lnTo>
                    <a:pt x="5643" y="151653"/>
                  </a:lnTo>
                  <a:lnTo>
                    <a:pt x="0" y="198196"/>
                  </a:lnTo>
                  <a:lnTo>
                    <a:pt x="3276" y="235024"/>
                  </a:lnTo>
                  <a:lnTo>
                    <a:pt x="27990" y="299468"/>
                  </a:lnTo>
                  <a:lnTo>
                    <a:pt x="73598" y="351854"/>
                  </a:lnTo>
                  <a:lnTo>
                    <a:pt x="136114" y="392455"/>
                  </a:lnTo>
                  <a:lnTo>
                    <a:pt x="172466" y="408422"/>
                  </a:lnTo>
                  <a:lnTo>
                    <a:pt x="211551" y="421545"/>
                  </a:lnTo>
                  <a:lnTo>
                    <a:pt x="252869" y="431858"/>
                  </a:lnTo>
                  <a:lnTo>
                    <a:pt x="295923" y="439395"/>
                  </a:lnTo>
                  <a:lnTo>
                    <a:pt x="340214" y="444191"/>
                  </a:lnTo>
                  <a:lnTo>
                    <a:pt x="385245" y="446279"/>
                  </a:lnTo>
                  <a:lnTo>
                    <a:pt x="430515" y="445694"/>
                  </a:lnTo>
                  <a:lnTo>
                    <a:pt x="475529" y="442469"/>
                  </a:lnTo>
                  <a:lnTo>
                    <a:pt x="519786" y="436639"/>
                  </a:lnTo>
                  <a:lnTo>
                    <a:pt x="562789" y="428238"/>
                  </a:lnTo>
                  <a:lnTo>
                    <a:pt x="604040" y="417299"/>
                  </a:lnTo>
                  <a:lnTo>
                    <a:pt x="643040" y="403858"/>
                  </a:lnTo>
                  <a:lnTo>
                    <a:pt x="679291" y="387947"/>
                  </a:lnTo>
                  <a:lnTo>
                    <a:pt x="741553" y="348856"/>
                  </a:lnTo>
                  <a:lnTo>
                    <a:pt x="786839" y="300297"/>
                  </a:lnTo>
                  <a:lnTo>
                    <a:pt x="808866" y="265097"/>
                  </a:lnTo>
                  <a:lnTo>
                    <a:pt x="832095" y="222353"/>
                  </a:lnTo>
                  <a:lnTo>
                    <a:pt x="853116" y="175051"/>
                  </a:lnTo>
                  <a:lnTo>
                    <a:pt x="868517" y="126179"/>
                  </a:lnTo>
                  <a:lnTo>
                    <a:pt x="874889" y="78722"/>
                  </a:lnTo>
                  <a:lnTo>
                    <a:pt x="868821" y="35666"/>
                  </a:lnTo>
                  <a:lnTo>
                    <a:pt x="846903" y="0"/>
                  </a:lnTo>
                </a:path>
              </a:pathLst>
            </a:custGeom>
            <a:ln w="12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2246" y="4489088"/>
              <a:ext cx="173744" cy="20766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504960" y="5363530"/>
              <a:ext cx="3554095" cy="1196975"/>
            </a:xfrm>
            <a:custGeom>
              <a:avLst/>
              <a:gdLst/>
              <a:ahLst/>
              <a:cxnLst/>
              <a:rect l="l" t="t" r="r" b="b"/>
              <a:pathLst>
                <a:path w="3554095" h="1196975">
                  <a:moveTo>
                    <a:pt x="111854" y="0"/>
                  </a:moveTo>
                  <a:lnTo>
                    <a:pt x="79784" y="30060"/>
                  </a:lnTo>
                  <a:lnTo>
                    <a:pt x="53520" y="66489"/>
                  </a:lnTo>
                  <a:lnTo>
                    <a:pt x="32797" y="108191"/>
                  </a:lnTo>
                  <a:lnTo>
                    <a:pt x="17349" y="154075"/>
                  </a:lnTo>
                  <a:lnTo>
                    <a:pt x="6911" y="203048"/>
                  </a:lnTo>
                  <a:lnTo>
                    <a:pt x="1216" y="254016"/>
                  </a:lnTo>
                  <a:lnTo>
                    <a:pt x="0" y="305887"/>
                  </a:lnTo>
                  <a:lnTo>
                    <a:pt x="2995" y="357569"/>
                  </a:lnTo>
                  <a:lnTo>
                    <a:pt x="9938" y="407967"/>
                  </a:lnTo>
                  <a:lnTo>
                    <a:pt x="20562" y="455989"/>
                  </a:lnTo>
                  <a:lnTo>
                    <a:pt x="34601" y="500543"/>
                  </a:lnTo>
                  <a:lnTo>
                    <a:pt x="51790" y="540535"/>
                  </a:lnTo>
                  <a:lnTo>
                    <a:pt x="76699" y="580866"/>
                  </a:lnTo>
                  <a:lnTo>
                    <a:pt x="108921" y="619002"/>
                  </a:lnTo>
                  <a:lnTo>
                    <a:pt x="146871" y="654994"/>
                  </a:lnTo>
                  <a:lnTo>
                    <a:pt x="188967" y="688894"/>
                  </a:lnTo>
                  <a:lnTo>
                    <a:pt x="233623" y="720754"/>
                  </a:lnTo>
                  <a:lnTo>
                    <a:pt x="279255" y="750625"/>
                  </a:lnTo>
                  <a:lnTo>
                    <a:pt x="324279" y="778558"/>
                  </a:lnTo>
                  <a:lnTo>
                    <a:pt x="367112" y="804607"/>
                  </a:lnTo>
                  <a:lnTo>
                    <a:pt x="406168" y="828821"/>
                  </a:lnTo>
                  <a:lnTo>
                    <a:pt x="450565" y="856252"/>
                  </a:lnTo>
                  <a:lnTo>
                    <a:pt x="495259" y="882262"/>
                  </a:lnTo>
                  <a:lnTo>
                    <a:pt x="540244" y="906886"/>
                  </a:lnTo>
                  <a:lnTo>
                    <a:pt x="585512" y="930163"/>
                  </a:lnTo>
                  <a:lnTo>
                    <a:pt x="631060" y="952131"/>
                  </a:lnTo>
                  <a:lnTo>
                    <a:pt x="676879" y="972828"/>
                  </a:lnTo>
                  <a:lnTo>
                    <a:pt x="722964" y="992290"/>
                  </a:lnTo>
                  <a:lnTo>
                    <a:pt x="769310" y="1010555"/>
                  </a:lnTo>
                  <a:lnTo>
                    <a:pt x="815910" y="1027663"/>
                  </a:lnTo>
                  <a:lnTo>
                    <a:pt x="862757" y="1043649"/>
                  </a:lnTo>
                  <a:lnTo>
                    <a:pt x="909847" y="1058551"/>
                  </a:lnTo>
                  <a:lnTo>
                    <a:pt x="957173" y="1072408"/>
                  </a:lnTo>
                  <a:lnTo>
                    <a:pt x="1004728" y="1085257"/>
                  </a:lnTo>
                  <a:lnTo>
                    <a:pt x="1052508" y="1097135"/>
                  </a:lnTo>
                  <a:lnTo>
                    <a:pt x="1100505" y="1108081"/>
                  </a:lnTo>
                  <a:lnTo>
                    <a:pt x="1148714" y="1118131"/>
                  </a:lnTo>
                  <a:lnTo>
                    <a:pt x="1197128" y="1127325"/>
                  </a:lnTo>
                  <a:lnTo>
                    <a:pt x="1245742" y="1135698"/>
                  </a:lnTo>
                  <a:lnTo>
                    <a:pt x="1294550" y="1143289"/>
                  </a:lnTo>
                  <a:lnTo>
                    <a:pt x="1343545" y="1150136"/>
                  </a:lnTo>
                  <a:lnTo>
                    <a:pt x="1392722" y="1156276"/>
                  </a:lnTo>
                  <a:lnTo>
                    <a:pt x="1442074" y="1161747"/>
                  </a:lnTo>
                  <a:lnTo>
                    <a:pt x="1491595" y="1166587"/>
                  </a:lnTo>
                  <a:lnTo>
                    <a:pt x="1541279" y="1170833"/>
                  </a:lnTo>
                  <a:lnTo>
                    <a:pt x="1591121" y="1174523"/>
                  </a:lnTo>
                  <a:lnTo>
                    <a:pt x="1641114" y="1177694"/>
                  </a:lnTo>
                  <a:lnTo>
                    <a:pt x="1691252" y="1180384"/>
                  </a:lnTo>
                  <a:lnTo>
                    <a:pt x="1741530" y="1182632"/>
                  </a:lnTo>
                  <a:lnTo>
                    <a:pt x="1791940" y="1184474"/>
                  </a:lnTo>
                  <a:lnTo>
                    <a:pt x="1842477" y="1185948"/>
                  </a:lnTo>
                  <a:lnTo>
                    <a:pt x="1893135" y="1187092"/>
                  </a:lnTo>
                  <a:lnTo>
                    <a:pt x="1943908" y="1187943"/>
                  </a:lnTo>
                  <a:lnTo>
                    <a:pt x="1994790" y="1188540"/>
                  </a:lnTo>
                  <a:lnTo>
                    <a:pt x="2045774" y="1188920"/>
                  </a:lnTo>
                  <a:lnTo>
                    <a:pt x="2096855" y="1189120"/>
                  </a:lnTo>
                  <a:lnTo>
                    <a:pt x="2148027" y="1189178"/>
                  </a:lnTo>
                  <a:lnTo>
                    <a:pt x="2195514" y="1190277"/>
                  </a:lnTo>
                  <a:lnTo>
                    <a:pt x="2244973" y="1192729"/>
                  </a:lnTo>
                  <a:lnTo>
                    <a:pt x="2295606" y="1195273"/>
                  </a:lnTo>
                  <a:lnTo>
                    <a:pt x="2346613" y="1196646"/>
                  </a:lnTo>
                  <a:lnTo>
                    <a:pt x="2397199" y="1195583"/>
                  </a:lnTo>
                  <a:lnTo>
                    <a:pt x="2446564" y="1190823"/>
                  </a:lnTo>
                  <a:lnTo>
                    <a:pt x="2493912" y="1181101"/>
                  </a:lnTo>
                  <a:lnTo>
                    <a:pt x="2538444" y="1165154"/>
                  </a:lnTo>
                  <a:lnTo>
                    <a:pt x="2572835" y="1147742"/>
                  </a:lnTo>
                  <a:lnTo>
                    <a:pt x="2607660" y="1126723"/>
                  </a:lnTo>
                  <a:lnTo>
                    <a:pt x="2642846" y="1102360"/>
                  </a:lnTo>
                  <a:lnTo>
                    <a:pt x="2678321" y="1074916"/>
                  </a:lnTo>
                  <a:lnTo>
                    <a:pt x="2714013" y="1044654"/>
                  </a:lnTo>
                  <a:lnTo>
                    <a:pt x="2749847" y="1011837"/>
                  </a:lnTo>
                  <a:lnTo>
                    <a:pt x="2785752" y="976726"/>
                  </a:lnTo>
                  <a:lnTo>
                    <a:pt x="2821656" y="939586"/>
                  </a:lnTo>
                  <a:lnTo>
                    <a:pt x="2857485" y="900678"/>
                  </a:lnTo>
                  <a:lnTo>
                    <a:pt x="2893166" y="860266"/>
                  </a:lnTo>
                  <a:lnTo>
                    <a:pt x="2928628" y="818613"/>
                  </a:lnTo>
                  <a:lnTo>
                    <a:pt x="2963797" y="775981"/>
                  </a:lnTo>
                  <a:lnTo>
                    <a:pt x="2998601" y="732632"/>
                  </a:lnTo>
                  <a:lnTo>
                    <a:pt x="3032968" y="688830"/>
                  </a:lnTo>
                  <a:lnTo>
                    <a:pt x="3066823" y="644838"/>
                  </a:lnTo>
                  <a:lnTo>
                    <a:pt x="3100096" y="600918"/>
                  </a:lnTo>
                  <a:lnTo>
                    <a:pt x="3132713" y="557333"/>
                  </a:lnTo>
                  <a:lnTo>
                    <a:pt x="3164601" y="514346"/>
                  </a:lnTo>
                  <a:lnTo>
                    <a:pt x="3195689" y="472220"/>
                  </a:lnTo>
                  <a:lnTo>
                    <a:pt x="3225902" y="431217"/>
                  </a:lnTo>
                  <a:lnTo>
                    <a:pt x="3255170" y="391600"/>
                  </a:lnTo>
                  <a:lnTo>
                    <a:pt x="3283418" y="353632"/>
                  </a:lnTo>
                  <a:lnTo>
                    <a:pt x="3310574" y="317576"/>
                  </a:lnTo>
                  <a:lnTo>
                    <a:pt x="3336566" y="283694"/>
                  </a:lnTo>
                  <a:lnTo>
                    <a:pt x="3361322" y="252250"/>
                  </a:lnTo>
                  <a:lnTo>
                    <a:pt x="3398342" y="214050"/>
                  </a:lnTo>
                  <a:lnTo>
                    <a:pt x="3439125" y="181862"/>
                  </a:lnTo>
                  <a:lnTo>
                    <a:pt x="3480619" y="151357"/>
                  </a:lnTo>
                  <a:lnTo>
                    <a:pt x="3519770" y="118205"/>
                  </a:lnTo>
                  <a:lnTo>
                    <a:pt x="3553527" y="78077"/>
                  </a:lnTo>
                </a:path>
              </a:pathLst>
            </a:custGeom>
            <a:ln w="24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496" y="3422314"/>
              <a:ext cx="2073743" cy="121765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733873" y="3705887"/>
              <a:ext cx="4763135" cy="2327910"/>
            </a:xfrm>
            <a:custGeom>
              <a:avLst/>
              <a:gdLst/>
              <a:ahLst/>
              <a:cxnLst/>
              <a:rect l="l" t="t" r="r" b="b"/>
              <a:pathLst>
                <a:path w="4763134" h="2327910">
                  <a:moveTo>
                    <a:pt x="0" y="252250"/>
                  </a:moveTo>
                  <a:lnTo>
                    <a:pt x="64725" y="254901"/>
                  </a:lnTo>
                  <a:lnTo>
                    <a:pt x="103610" y="259457"/>
                  </a:lnTo>
                  <a:lnTo>
                    <a:pt x="146017" y="265561"/>
                  </a:lnTo>
                  <a:lnTo>
                    <a:pt x="191330" y="272762"/>
                  </a:lnTo>
                  <a:lnTo>
                    <a:pt x="238928" y="280606"/>
                  </a:lnTo>
                  <a:lnTo>
                    <a:pt x="288193" y="288639"/>
                  </a:lnTo>
                  <a:lnTo>
                    <a:pt x="338507" y="296410"/>
                  </a:lnTo>
                  <a:lnTo>
                    <a:pt x="389251" y="303464"/>
                  </a:lnTo>
                  <a:lnTo>
                    <a:pt x="439805" y="309348"/>
                  </a:lnTo>
                  <a:lnTo>
                    <a:pt x="489553" y="313611"/>
                  </a:lnTo>
                  <a:lnTo>
                    <a:pt x="537873" y="315797"/>
                  </a:lnTo>
                  <a:lnTo>
                    <a:pt x="584149" y="315455"/>
                  </a:lnTo>
                  <a:lnTo>
                    <a:pt x="627761" y="312132"/>
                  </a:lnTo>
                  <a:lnTo>
                    <a:pt x="668091" y="305373"/>
                  </a:lnTo>
                  <a:lnTo>
                    <a:pt x="736429" y="279740"/>
                  </a:lnTo>
                  <a:lnTo>
                    <a:pt x="784214" y="234930"/>
                  </a:lnTo>
                  <a:lnTo>
                    <a:pt x="798852" y="204202"/>
                  </a:lnTo>
                </a:path>
                <a:path w="4763134" h="2327910">
                  <a:moveTo>
                    <a:pt x="0" y="0"/>
                  </a:moveTo>
                  <a:lnTo>
                    <a:pt x="40192" y="13500"/>
                  </a:lnTo>
                  <a:lnTo>
                    <a:pt x="77361" y="29251"/>
                  </a:lnTo>
                  <a:lnTo>
                    <a:pt x="111622" y="47169"/>
                  </a:lnTo>
                  <a:lnTo>
                    <a:pt x="171877" y="89169"/>
                  </a:lnTo>
                  <a:lnTo>
                    <a:pt x="221869" y="138829"/>
                  </a:lnTo>
                  <a:lnTo>
                    <a:pt x="262514" y="195475"/>
                  </a:lnTo>
                  <a:lnTo>
                    <a:pt x="294725" y="258438"/>
                  </a:lnTo>
                  <a:lnTo>
                    <a:pt x="319416" y="327043"/>
                  </a:lnTo>
                  <a:lnTo>
                    <a:pt x="337502" y="400620"/>
                  </a:lnTo>
                  <a:lnTo>
                    <a:pt x="344354" y="439063"/>
                  </a:lnTo>
                  <a:lnTo>
                    <a:pt x="349897" y="478497"/>
                  </a:lnTo>
                  <a:lnTo>
                    <a:pt x="354246" y="518838"/>
                  </a:lnTo>
                  <a:lnTo>
                    <a:pt x="357515" y="560001"/>
                  </a:lnTo>
                  <a:lnTo>
                    <a:pt x="359819" y="601904"/>
                  </a:lnTo>
                  <a:lnTo>
                    <a:pt x="361270" y="644462"/>
                  </a:lnTo>
                  <a:lnTo>
                    <a:pt x="361985" y="687590"/>
                  </a:lnTo>
                  <a:lnTo>
                    <a:pt x="362077" y="731205"/>
                  </a:lnTo>
                  <a:lnTo>
                    <a:pt x="361660" y="775224"/>
                  </a:lnTo>
                  <a:lnTo>
                    <a:pt x="360848" y="819561"/>
                  </a:lnTo>
                  <a:lnTo>
                    <a:pt x="359757" y="864134"/>
                  </a:lnTo>
                  <a:lnTo>
                    <a:pt x="358500" y="908857"/>
                  </a:lnTo>
                  <a:lnTo>
                    <a:pt x="357191" y="953648"/>
                  </a:lnTo>
                  <a:lnTo>
                    <a:pt x="355945" y="998421"/>
                  </a:lnTo>
                  <a:lnTo>
                    <a:pt x="354876" y="1043094"/>
                  </a:lnTo>
                  <a:lnTo>
                    <a:pt x="354098" y="1087581"/>
                  </a:lnTo>
                  <a:lnTo>
                    <a:pt x="353725" y="1131800"/>
                  </a:lnTo>
                  <a:lnTo>
                    <a:pt x="353873" y="1175665"/>
                  </a:lnTo>
                  <a:lnTo>
                    <a:pt x="354654" y="1219094"/>
                  </a:lnTo>
                  <a:lnTo>
                    <a:pt x="356184" y="1262002"/>
                  </a:lnTo>
                  <a:lnTo>
                    <a:pt x="358577" y="1304305"/>
                  </a:lnTo>
                  <a:lnTo>
                    <a:pt x="361946" y="1345919"/>
                  </a:lnTo>
                  <a:lnTo>
                    <a:pt x="366406" y="1386760"/>
                  </a:lnTo>
                  <a:lnTo>
                    <a:pt x="372072" y="1426744"/>
                  </a:lnTo>
                  <a:lnTo>
                    <a:pt x="379058" y="1465787"/>
                  </a:lnTo>
                  <a:lnTo>
                    <a:pt x="387477" y="1503805"/>
                  </a:lnTo>
                  <a:lnTo>
                    <a:pt x="397445" y="1540715"/>
                  </a:lnTo>
                  <a:lnTo>
                    <a:pt x="422482" y="1610872"/>
                  </a:lnTo>
                  <a:lnTo>
                    <a:pt x="455083" y="1675585"/>
                  </a:lnTo>
                  <a:lnTo>
                    <a:pt x="504915" y="1746579"/>
                  </a:lnTo>
                  <a:lnTo>
                    <a:pt x="536686" y="1784463"/>
                  </a:lnTo>
                  <a:lnTo>
                    <a:pt x="569757" y="1819480"/>
                  </a:lnTo>
                  <a:lnTo>
                    <a:pt x="604065" y="1851764"/>
                  </a:lnTo>
                  <a:lnTo>
                    <a:pt x="639547" y="1881451"/>
                  </a:lnTo>
                  <a:lnTo>
                    <a:pt x="676141" y="1908679"/>
                  </a:lnTo>
                  <a:lnTo>
                    <a:pt x="713784" y="1933581"/>
                  </a:lnTo>
                  <a:lnTo>
                    <a:pt x="752414" y="1956295"/>
                  </a:lnTo>
                  <a:lnTo>
                    <a:pt x="791969" y="1976956"/>
                  </a:lnTo>
                  <a:lnTo>
                    <a:pt x="832385" y="1995700"/>
                  </a:lnTo>
                  <a:lnTo>
                    <a:pt x="873600" y="2012662"/>
                  </a:lnTo>
                  <a:lnTo>
                    <a:pt x="915553" y="2027980"/>
                  </a:lnTo>
                  <a:lnTo>
                    <a:pt x="958179" y="2041788"/>
                  </a:lnTo>
                  <a:lnTo>
                    <a:pt x="1001417" y="2054222"/>
                  </a:lnTo>
                  <a:lnTo>
                    <a:pt x="1045204" y="2065418"/>
                  </a:lnTo>
                  <a:lnTo>
                    <a:pt x="1089478" y="2075513"/>
                  </a:lnTo>
                  <a:lnTo>
                    <a:pt x="1134176" y="2084642"/>
                  </a:lnTo>
                  <a:lnTo>
                    <a:pt x="1179235" y="2092940"/>
                  </a:lnTo>
                  <a:lnTo>
                    <a:pt x="1224593" y="2100544"/>
                  </a:lnTo>
                  <a:lnTo>
                    <a:pt x="1270188" y="2107590"/>
                  </a:lnTo>
                  <a:lnTo>
                    <a:pt x="1315956" y="2114214"/>
                  </a:lnTo>
                  <a:lnTo>
                    <a:pt x="1361836" y="2120550"/>
                  </a:lnTo>
                  <a:lnTo>
                    <a:pt x="1407765" y="2126736"/>
                  </a:lnTo>
                  <a:lnTo>
                    <a:pt x="1453680" y="2132907"/>
                  </a:lnTo>
                  <a:lnTo>
                    <a:pt x="1499519" y="2139199"/>
                  </a:lnTo>
                  <a:lnTo>
                    <a:pt x="1545219" y="2145747"/>
                  </a:lnTo>
                  <a:lnTo>
                    <a:pt x="1590717" y="2152689"/>
                  </a:lnTo>
                  <a:lnTo>
                    <a:pt x="1635952" y="2160158"/>
                  </a:lnTo>
                  <a:lnTo>
                    <a:pt x="1680861" y="2168292"/>
                  </a:lnTo>
                  <a:lnTo>
                    <a:pt x="1725380" y="2177227"/>
                  </a:lnTo>
                  <a:lnTo>
                    <a:pt x="1769448" y="2187097"/>
                  </a:lnTo>
                  <a:lnTo>
                    <a:pt x="1813003" y="2198040"/>
                  </a:lnTo>
                  <a:lnTo>
                    <a:pt x="1855980" y="2210190"/>
                  </a:lnTo>
                  <a:lnTo>
                    <a:pt x="1882590" y="2217613"/>
                  </a:lnTo>
                  <a:lnTo>
                    <a:pt x="1944970" y="2231951"/>
                  </a:lnTo>
                  <a:lnTo>
                    <a:pt x="2018628" y="2245556"/>
                  </a:lnTo>
                  <a:lnTo>
                    <a:pt x="2059336" y="2252062"/>
                  </a:lnTo>
                  <a:lnTo>
                    <a:pt x="2102443" y="2258361"/>
                  </a:lnTo>
                  <a:lnTo>
                    <a:pt x="2147811" y="2264442"/>
                  </a:lnTo>
                  <a:lnTo>
                    <a:pt x="2195297" y="2270298"/>
                  </a:lnTo>
                  <a:lnTo>
                    <a:pt x="2244763" y="2275920"/>
                  </a:lnTo>
                  <a:lnTo>
                    <a:pt x="2296068" y="2281301"/>
                  </a:lnTo>
                  <a:lnTo>
                    <a:pt x="2349073" y="2286432"/>
                  </a:lnTo>
                  <a:lnTo>
                    <a:pt x="2403637" y="2291303"/>
                  </a:lnTo>
                  <a:lnTo>
                    <a:pt x="2459620" y="2295908"/>
                  </a:lnTo>
                  <a:lnTo>
                    <a:pt x="2516882" y="2300238"/>
                  </a:lnTo>
                  <a:lnTo>
                    <a:pt x="2575283" y="2304284"/>
                  </a:lnTo>
                  <a:lnTo>
                    <a:pt x="2634684" y="2308037"/>
                  </a:lnTo>
                  <a:lnTo>
                    <a:pt x="2694944" y="2311490"/>
                  </a:lnTo>
                  <a:lnTo>
                    <a:pt x="2755922" y="2314635"/>
                  </a:lnTo>
                  <a:lnTo>
                    <a:pt x="2817480" y="2317462"/>
                  </a:lnTo>
                  <a:lnTo>
                    <a:pt x="2879476" y="2319964"/>
                  </a:lnTo>
                  <a:lnTo>
                    <a:pt x="2941772" y="2322132"/>
                  </a:lnTo>
                  <a:lnTo>
                    <a:pt x="3004226" y="2323957"/>
                  </a:lnTo>
                  <a:lnTo>
                    <a:pt x="3066700" y="2325432"/>
                  </a:lnTo>
                  <a:lnTo>
                    <a:pt x="3129052" y="2326548"/>
                  </a:lnTo>
                  <a:lnTo>
                    <a:pt x="3191142" y="2327296"/>
                  </a:lnTo>
                  <a:lnTo>
                    <a:pt x="3252832" y="2327669"/>
                  </a:lnTo>
                  <a:lnTo>
                    <a:pt x="3313980" y="2327658"/>
                  </a:lnTo>
                  <a:lnTo>
                    <a:pt x="3374447" y="2327254"/>
                  </a:lnTo>
                  <a:lnTo>
                    <a:pt x="3434092" y="2326449"/>
                  </a:lnTo>
                  <a:lnTo>
                    <a:pt x="3492777" y="2325235"/>
                  </a:lnTo>
                  <a:lnTo>
                    <a:pt x="3550359" y="2323604"/>
                  </a:lnTo>
                  <a:lnTo>
                    <a:pt x="3606700" y="2321546"/>
                  </a:lnTo>
                  <a:lnTo>
                    <a:pt x="3661660" y="2319054"/>
                  </a:lnTo>
                  <a:lnTo>
                    <a:pt x="3715098" y="2316120"/>
                  </a:lnTo>
                  <a:lnTo>
                    <a:pt x="3766874" y="2312734"/>
                  </a:lnTo>
                  <a:lnTo>
                    <a:pt x="3816849" y="2308890"/>
                  </a:lnTo>
                  <a:lnTo>
                    <a:pt x="3864882" y="2304577"/>
                  </a:lnTo>
                  <a:lnTo>
                    <a:pt x="3910834" y="2299788"/>
                  </a:lnTo>
                  <a:lnTo>
                    <a:pt x="3954563" y="2294515"/>
                  </a:lnTo>
                  <a:lnTo>
                    <a:pt x="3995931" y="2288749"/>
                  </a:lnTo>
                  <a:lnTo>
                    <a:pt x="4034797" y="2282481"/>
                  </a:lnTo>
                  <a:lnTo>
                    <a:pt x="4104463" y="2268409"/>
                  </a:lnTo>
                  <a:lnTo>
                    <a:pt x="4162442" y="2252232"/>
                  </a:lnTo>
                  <a:lnTo>
                    <a:pt x="4228959" y="2227773"/>
                  </a:lnTo>
                  <a:lnTo>
                    <a:pt x="4288074" y="2201515"/>
                  </a:lnTo>
                  <a:lnTo>
                    <a:pt x="4340382" y="2173722"/>
                  </a:lnTo>
                  <a:lnTo>
                    <a:pt x="4386476" y="2144660"/>
                  </a:lnTo>
                  <a:lnTo>
                    <a:pt x="4426949" y="2114594"/>
                  </a:lnTo>
                  <a:lnTo>
                    <a:pt x="4462395" y="2083790"/>
                  </a:lnTo>
                  <a:lnTo>
                    <a:pt x="4493406" y="2052514"/>
                  </a:lnTo>
                  <a:lnTo>
                    <a:pt x="4520577" y="2021030"/>
                  </a:lnTo>
                  <a:lnTo>
                    <a:pt x="4544501" y="1989605"/>
                  </a:lnTo>
                  <a:lnTo>
                    <a:pt x="4584982" y="1927992"/>
                  </a:lnTo>
                  <a:lnTo>
                    <a:pt x="4619595" y="1869798"/>
                  </a:lnTo>
                  <a:lnTo>
                    <a:pt x="4636186" y="1842647"/>
                  </a:lnTo>
                  <a:lnTo>
                    <a:pt x="4670900" y="1793564"/>
                  </a:lnTo>
                  <a:lnTo>
                    <a:pt x="4711617" y="1753210"/>
                  </a:lnTo>
                  <a:lnTo>
                    <a:pt x="4735709" y="1736970"/>
                  </a:lnTo>
                  <a:lnTo>
                    <a:pt x="4763083" y="1723708"/>
                  </a:lnTo>
                </a:path>
              </a:pathLst>
            </a:custGeom>
            <a:ln w="72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555017" y="506723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549011" y="506123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6005"/>
                  </a:moveTo>
                  <a:lnTo>
                    <a:pt x="1759" y="10252"/>
                  </a:lnTo>
                  <a:lnTo>
                    <a:pt x="6006" y="12011"/>
                  </a:lnTo>
                  <a:lnTo>
                    <a:pt x="10253" y="10252"/>
                  </a:lnTo>
                  <a:lnTo>
                    <a:pt x="12013" y="6005"/>
                  </a:lnTo>
                  <a:lnTo>
                    <a:pt x="10253" y="1758"/>
                  </a:lnTo>
                  <a:lnTo>
                    <a:pt x="6006" y="0"/>
                  </a:lnTo>
                  <a:lnTo>
                    <a:pt x="1759" y="1758"/>
                  </a:lnTo>
                  <a:lnTo>
                    <a:pt x="0" y="6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579738" y="898562"/>
              <a:ext cx="3554095" cy="1498600"/>
            </a:xfrm>
            <a:custGeom>
              <a:avLst/>
              <a:gdLst/>
              <a:ahLst/>
              <a:cxnLst/>
              <a:rect l="l" t="t" r="r" b="b"/>
              <a:pathLst>
                <a:path w="3554095" h="1498600">
                  <a:moveTo>
                    <a:pt x="3553968" y="784707"/>
                  </a:moveTo>
                  <a:lnTo>
                    <a:pt x="1895690" y="523252"/>
                  </a:lnTo>
                  <a:lnTo>
                    <a:pt x="1888109" y="504634"/>
                  </a:lnTo>
                  <a:lnTo>
                    <a:pt x="1869694" y="466813"/>
                  </a:lnTo>
                  <a:lnTo>
                    <a:pt x="1848764" y="429983"/>
                  </a:lnTo>
                  <a:lnTo>
                    <a:pt x="1825371" y="394220"/>
                  </a:lnTo>
                  <a:lnTo>
                    <a:pt x="1799628" y="359587"/>
                  </a:lnTo>
                  <a:lnTo>
                    <a:pt x="1771599" y="326148"/>
                  </a:lnTo>
                  <a:lnTo>
                    <a:pt x="1741360" y="293966"/>
                  </a:lnTo>
                  <a:lnTo>
                    <a:pt x="1709026" y="263093"/>
                  </a:lnTo>
                  <a:lnTo>
                    <a:pt x="1674647" y="233603"/>
                  </a:lnTo>
                  <a:lnTo>
                    <a:pt x="1638312" y="205562"/>
                  </a:lnTo>
                  <a:lnTo>
                    <a:pt x="1600111" y="179031"/>
                  </a:lnTo>
                  <a:lnTo>
                    <a:pt x="1560118" y="154063"/>
                  </a:lnTo>
                  <a:lnTo>
                    <a:pt x="1518412" y="130733"/>
                  </a:lnTo>
                  <a:lnTo>
                    <a:pt x="1475092" y="109093"/>
                  </a:lnTo>
                  <a:lnTo>
                    <a:pt x="1430223" y="89217"/>
                  </a:lnTo>
                  <a:lnTo>
                    <a:pt x="1383893" y="71170"/>
                  </a:lnTo>
                  <a:lnTo>
                    <a:pt x="1336179" y="55003"/>
                  </a:lnTo>
                  <a:lnTo>
                    <a:pt x="1287183" y="40792"/>
                  </a:lnTo>
                  <a:lnTo>
                    <a:pt x="1236954" y="28587"/>
                  </a:lnTo>
                  <a:lnTo>
                    <a:pt x="1185595" y="18465"/>
                  </a:lnTo>
                  <a:lnTo>
                    <a:pt x="1133195" y="10477"/>
                  </a:lnTo>
                  <a:lnTo>
                    <a:pt x="1079817" y="4699"/>
                  </a:lnTo>
                  <a:lnTo>
                    <a:pt x="1025550" y="1181"/>
                  </a:lnTo>
                  <a:lnTo>
                    <a:pt x="970483" y="0"/>
                  </a:lnTo>
                  <a:lnTo>
                    <a:pt x="915403" y="1181"/>
                  </a:lnTo>
                  <a:lnTo>
                    <a:pt x="861148" y="4699"/>
                  </a:lnTo>
                  <a:lnTo>
                    <a:pt x="807770" y="10477"/>
                  </a:lnTo>
                  <a:lnTo>
                    <a:pt x="755357" y="18465"/>
                  </a:lnTo>
                  <a:lnTo>
                    <a:pt x="703999" y="28587"/>
                  </a:lnTo>
                  <a:lnTo>
                    <a:pt x="653783" y="40792"/>
                  </a:lnTo>
                  <a:lnTo>
                    <a:pt x="604774" y="55003"/>
                  </a:lnTo>
                  <a:lnTo>
                    <a:pt x="557060" y="71170"/>
                  </a:lnTo>
                  <a:lnTo>
                    <a:pt x="510730" y="89217"/>
                  </a:lnTo>
                  <a:lnTo>
                    <a:pt x="465874" y="109093"/>
                  </a:lnTo>
                  <a:lnTo>
                    <a:pt x="422541" y="130733"/>
                  </a:lnTo>
                  <a:lnTo>
                    <a:pt x="380847" y="154063"/>
                  </a:lnTo>
                  <a:lnTo>
                    <a:pt x="340855" y="179031"/>
                  </a:lnTo>
                  <a:lnTo>
                    <a:pt x="302653" y="205562"/>
                  </a:lnTo>
                  <a:lnTo>
                    <a:pt x="266319" y="233603"/>
                  </a:lnTo>
                  <a:lnTo>
                    <a:pt x="231940" y="263093"/>
                  </a:lnTo>
                  <a:lnTo>
                    <a:pt x="199593" y="293966"/>
                  </a:lnTo>
                  <a:lnTo>
                    <a:pt x="169367" y="326148"/>
                  </a:lnTo>
                  <a:lnTo>
                    <a:pt x="141338" y="359587"/>
                  </a:lnTo>
                  <a:lnTo>
                    <a:pt x="115582" y="394220"/>
                  </a:lnTo>
                  <a:lnTo>
                    <a:pt x="92202" y="429983"/>
                  </a:lnTo>
                  <a:lnTo>
                    <a:pt x="71259" y="466813"/>
                  </a:lnTo>
                  <a:lnTo>
                    <a:pt x="52844" y="504634"/>
                  </a:lnTo>
                  <a:lnTo>
                    <a:pt x="37033" y="543407"/>
                  </a:lnTo>
                  <a:lnTo>
                    <a:pt x="23914" y="583044"/>
                  </a:lnTo>
                  <a:lnTo>
                    <a:pt x="13576" y="623493"/>
                  </a:lnTo>
                  <a:lnTo>
                    <a:pt x="6083" y="664692"/>
                  </a:lnTo>
                  <a:lnTo>
                    <a:pt x="1536" y="706577"/>
                  </a:lnTo>
                  <a:lnTo>
                    <a:pt x="0" y="749084"/>
                  </a:lnTo>
                  <a:lnTo>
                    <a:pt x="1536" y="791591"/>
                  </a:lnTo>
                  <a:lnTo>
                    <a:pt x="6083" y="833475"/>
                  </a:lnTo>
                  <a:lnTo>
                    <a:pt x="13576" y="874674"/>
                  </a:lnTo>
                  <a:lnTo>
                    <a:pt x="23914" y="915136"/>
                  </a:lnTo>
                  <a:lnTo>
                    <a:pt x="37033" y="954773"/>
                  </a:lnTo>
                  <a:lnTo>
                    <a:pt x="52844" y="993533"/>
                  </a:lnTo>
                  <a:lnTo>
                    <a:pt x="71259" y="1031367"/>
                  </a:lnTo>
                  <a:lnTo>
                    <a:pt x="92202" y="1068184"/>
                  </a:lnTo>
                  <a:lnTo>
                    <a:pt x="115582" y="1103947"/>
                  </a:lnTo>
                  <a:lnTo>
                    <a:pt x="141338" y="1138580"/>
                  </a:lnTo>
                  <a:lnTo>
                    <a:pt x="169367" y="1172019"/>
                  </a:lnTo>
                  <a:lnTo>
                    <a:pt x="199593" y="1204214"/>
                  </a:lnTo>
                  <a:lnTo>
                    <a:pt x="231940" y="1235075"/>
                  </a:lnTo>
                  <a:lnTo>
                    <a:pt x="266319" y="1264564"/>
                  </a:lnTo>
                  <a:lnTo>
                    <a:pt x="302653" y="1292606"/>
                  </a:lnTo>
                  <a:lnTo>
                    <a:pt x="340855" y="1319149"/>
                  </a:lnTo>
                  <a:lnTo>
                    <a:pt x="380847" y="1344117"/>
                  </a:lnTo>
                  <a:lnTo>
                    <a:pt x="422541" y="1367447"/>
                  </a:lnTo>
                  <a:lnTo>
                    <a:pt x="465874" y="1389075"/>
                  </a:lnTo>
                  <a:lnTo>
                    <a:pt x="510730" y="1408950"/>
                  </a:lnTo>
                  <a:lnTo>
                    <a:pt x="557060" y="1427010"/>
                  </a:lnTo>
                  <a:lnTo>
                    <a:pt x="604774" y="1443164"/>
                  </a:lnTo>
                  <a:lnTo>
                    <a:pt x="653783" y="1457388"/>
                  </a:lnTo>
                  <a:lnTo>
                    <a:pt x="703999" y="1469580"/>
                  </a:lnTo>
                  <a:lnTo>
                    <a:pt x="755357" y="1479702"/>
                  </a:lnTo>
                  <a:lnTo>
                    <a:pt x="807770" y="1487690"/>
                  </a:lnTo>
                  <a:lnTo>
                    <a:pt x="861148" y="1493469"/>
                  </a:lnTo>
                  <a:lnTo>
                    <a:pt x="915403" y="1496987"/>
                  </a:lnTo>
                  <a:lnTo>
                    <a:pt x="970483" y="1498180"/>
                  </a:lnTo>
                  <a:lnTo>
                    <a:pt x="1025550" y="1496987"/>
                  </a:lnTo>
                  <a:lnTo>
                    <a:pt x="1079817" y="1493469"/>
                  </a:lnTo>
                  <a:lnTo>
                    <a:pt x="1133195" y="1487690"/>
                  </a:lnTo>
                  <a:lnTo>
                    <a:pt x="1185595" y="1479702"/>
                  </a:lnTo>
                  <a:lnTo>
                    <a:pt x="1236954" y="1469580"/>
                  </a:lnTo>
                  <a:lnTo>
                    <a:pt x="1287183" y="1457388"/>
                  </a:lnTo>
                  <a:lnTo>
                    <a:pt x="1336179" y="1443164"/>
                  </a:lnTo>
                  <a:lnTo>
                    <a:pt x="1383893" y="1427010"/>
                  </a:lnTo>
                  <a:lnTo>
                    <a:pt x="1430223" y="1408950"/>
                  </a:lnTo>
                  <a:lnTo>
                    <a:pt x="1475092" y="1389075"/>
                  </a:lnTo>
                  <a:lnTo>
                    <a:pt x="1518412" y="1367447"/>
                  </a:lnTo>
                  <a:lnTo>
                    <a:pt x="1560118" y="1344117"/>
                  </a:lnTo>
                  <a:lnTo>
                    <a:pt x="1600111" y="1319149"/>
                  </a:lnTo>
                  <a:lnTo>
                    <a:pt x="1638312" y="1292606"/>
                  </a:lnTo>
                  <a:lnTo>
                    <a:pt x="1674647" y="1264564"/>
                  </a:lnTo>
                  <a:lnTo>
                    <a:pt x="1709026" y="1235075"/>
                  </a:lnTo>
                  <a:lnTo>
                    <a:pt x="1741360" y="1204214"/>
                  </a:lnTo>
                  <a:lnTo>
                    <a:pt x="1771599" y="1172019"/>
                  </a:lnTo>
                  <a:lnTo>
                    <a:pt x="1799628" y="1138580"/>
                  </a:lnTo>
                  <a:lnTo>
                    <a:pt x="1825371" y="1103947"/>
                  </a:lnTo>
                  <a:lnTo>
                    <a:pt x="1848764" y="1068184"/>
                  </a:lnTo>
                  <a:lnTo>
                    <a:pt x="1869694" y="1031367"/>
                  </a:lnTo>
                  <a:lnTo>
                    <a:pt x="1888109" y="993533"/>
                  </a:lnTo>
                  <a:lnTo>
                    <a:pt x="1903920" y="954773"/>
                  </a:lnTo>
                  <a:lnTo>
                    <a:pt x="1917039" y="915136"/>
                  </a:lnTo>
                  <a:lnTo>
                    <a:pt x="1927377" y="874674"/>
                  </a:lnTo>
                  <a:lnTo>
                    <a:pt x="1934870" y="833475"/>
                  </a:lnTo>
                  <a:lnTo>
                    <a:pt x="1939429" y="791591"/>
                  </a:lnTo>
                  <a:lnTo>
                    <a:pt x="1940966" y="749084"/>
                  </a:lnTo>
                  <a:lnTo>
                    <a:pt x="1939480" y="708279"/>
                  </a:lnTo>
                  <a:lnTo>
                    <a:pt x="3553968" y="784707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198683" y="1262079"/>
              <a:ext cx="715645" cy="681355"/>
            </a:xfrm>
            <a:custGeom>
              <a:avLst/>
              <a:gdLst/>
              <a:ahLst/>
              <a:cxnLst/>
              <a:rect l="l" t="t" r="r" b="b"/>
              <a:pathLst>
                <a:path w="715645" h="681355">
                  <a:moveTo>
                    <a:pt x="646990" y="0"/>
                  </a:moveTo>
                  <a:lnTo>
                    <a:pt x="715094" y="0"/>
                  </a:lnTo>
                  <a:lnTo>
                    <a:pt x="715094" y="170248"/>
                  </a:lnTo>
                  <a:lnTo>
                    <a:pt x="646990" y="170248"/>
                  </a:lnTo>
                  <a:lnTo>
                    <a:pt x="646990" y="0"/>
                  </a:lnTo>
                  <a:close/>
                </a:path>
                <a:path w="715645" h="681355">
                  <a:moveTo>
                    <a:pt x="646990" y="510742"/>
                  </a:moveTo>
                  <a:lnTo>
                    <a:pt x="715094" y="510742"/>
                  </a:lnTo>
                  <a:lnTo>
                    <a:pt x="715094" y="680990"/>
                  </a:lnTo>
                  <a:lnTo>
                    <a:pt x="646990" y="680990"/>
                  </a:lnTo>
                  <a:lnTo>
                    <a:pt x="646990" y="510742"/>
                  </a:lnTo>
                  <a:close/>
                </a:path>
                <a:path w="715645" h="681355">
                  <a:moveTo>
                    <a:pt x="459704" y="510742"/>
                  </a:moveTo>
                  <a:lnTo>
                    <a:pt x="561860" y="510742"/>
                  </a:lnTo>
                  <a:lnTo>
                    <a:pt x="459704" y="680989"/>
                  </a:lnTo>
                  <a:lnTo>
                    <a:pt x="561860" y="680989"/>
                  </a:lnTo>
                  <a:lnTo>
                    <a:pt x="510781" y="595866"/>
                  </a:lnTo>
                </a:path>
                <a:path w="715645" h="681355">
                  <a:moveTo>
                    <a:pt x="340521" y="510742"/>
                  </a:moveTo>
                  <a:lnTo>
                    <a:pt x="340521" y="170248"/>
                  </a:lnTo>
                  <a:lnTo>
                    <a:pt x="0" y="340495"/>
                  </a:lnTo>
                  <a:lnTo>
                    <a:pt x="340521" y="510742"/>
                  </a:lnTo>
                </a:path>
                <a:path w="715645" h="681355">
                  <a:moveTo>
                    <a:pt x="238365" y="408594"/>
                  </a:moveTo>
                  <a:lnTo>
                    <a:pt x="306469" y="408594"/>
                  </a:lnTo>
                </a:path>
                <a:path w="715645" h="681355">
                  <a:moveTo>
                    <a:pt x="272417" y="442643"/>
                  </a:moveTo>
                  <a:lnTo>
                    <a:pt x="272417" y="374545"/>
                  </a:lnTo>
                </a:path>
                <a:path w="715645" h="681355">
                  <a:moveTo>
                    <a:pt x="238365" y="272396"/>
                  </a:moveTo>
                  <a:lnTo>
                    <a:pt x="289442" y="272396"/>
                  </a:lnTo>
                </a:path>
              </a:pathLst>
            </a:custGeom>
            <a:ln w="1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300841" y="1296129"/>
              <a:ext cx="48260" cy="102235"/>
            </a:xfrm>
            <a:custGeom>
              <a:avLst/>
              <a:gdLst/>
              <a:ahLst/>
              <a:cxnLst/>
              <a:rect l="l" t="t" r="r" b="b"/>
              <a:pathLst>
                <a:path w="48260" h="102234">
                  <a:moveTo>
                    <a:pt x="0" y="102148"/>
                  </a:moveTo>
                  <a:lnTo>
                    <a:pt x="0" y="0"/>
                  </a:lnTo>
                </a:path>
                <a:path w="48260" h="102234">
                  <a:moveTo>
                    <a:pt x="48197" y="0"/>
                  </a:moveTo>
                  <a:lnTo>
                    <a:pt x="48197" y="102148"/>
                  </a:lnTo>
                </a:path>
              </a:pathLst>
            </a:custGeom>
            <a:ln w="360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757027" y="1176955"/>
              <a:ext cx="1123315" cy="851535"/>
            </a:xfrm>
            <a:custGeom>
              <a:avLst/>
              <a:gdLst/>
              <a:ahLst/>
              <a:cxnLst/>
              <a:rect l="l" t="t" r="r" b="b"/>
              <a:pathLst>
                <a:path w="1123314" h="851535">
                  <a:moveTo>
                    <a:pt x="356526" y="170248"/>
                  </a:moveTo>
                  <a:lnTo>
                    <a:pt x="543813" y="170248"/>
                  </a:lnTo>
                </a:path>
                <a:path w="1123314" h="851535">
                  <a:moveTo>
                    <a:pt x="592010" y="170248"/>
                  </a:moveTo>
                  <a:lnTo>
                    <a:pt x="867307" y="170248"/>
                  </a:lnTo>
                </a:path>
                <a:path w="1123314" h="851535">
                  <a:moveTo>
                    <a:pt x="867307" y="170248"/>
                  </a:moveTo>
                  <a:lnTo>
                    <a:pt x="867307" y="340495"/>
                  </a:lnTo>
                </a:path>
                <a:path w="1123314" h="851535">
                  <a:moveTo>
                    <a:pt x="867307" y="340495"/>
                  </a:moveTo>
                  <a:lnTo>
                    <a:pt x="782177" y="340495"/>
                  </a:lnTo>
                </a:path>
                <a:path w="1123314" h="851535">
                  <a:moveTo>
                    <a:pt x="867307" y="340495"/>
                  </a:moveTo>
                  <a:lnTo>
                    <a:pt x="1122698" y="340495"/>
                  </a:lnTo>
                </a:path>
                <a:path w="1123314" h="851535">
                  <a:moveTo>
                    <a:pt x="1122698" y="255371"/>
                  </a:moveTo>
                  <a:lnTo>
                    <a:pt x="1122698" y="595866"/>
                  </a:lnTo>
                </a:path>
                <a:path w="1123314" h="851535">
                  <a:moveTo>
                    <a:pt x="952437" y="595866"/>
                  </a:moveTo>
                  <a:lnTo>
                    <a:pt x="952437" y="510742"/>
                  </a:lnTo>
                </a:path>
                <a:path w="1123314" h="851535">
                  <a:moveTo>
                    <a:pt x="952437" y="510742"/>
                  </a:moveTo>
                  <a:lnTo>
                    <a:pt x="782177" y="510742"/>
                  </a:lnTo>
                </a:path>
                <a:path w="1123314" h="851535">
                  <a:moveTo>
                    <a:pt x="441656" y="425619"/>
                  </a:moveTo>
                  <a:lnTo>
                    <a:pt x="356526" y="425619"/>
                  </a:lnTo>
                </a:path>
                <a:path w="1123314" h="851535">
                  <a:moveTo>
                    <a:pt x="356526" y="425619"/>
                  </a:moveTo>
                  <a:lnTo>
                    <a:pt x="356526" y="170248"/>
                  </a:lnTo>
                </a:path>
                <a:path w="1123314" h="851535">
                  <a:moveTo>
                    <a:pt x="1122698" y="85123"/>
                  </a:moveTo>
                  <a:lnTo>
                    <a:pt x="1122698" y="0"/>
                  </a:lnTo>
                </a:path>
                <a:path w="1123314" h="851535">
                  <a:moveTo>
                    <a:pt x="1122698" y="766114"/>
                  </a:moveTo>
                  <a:lnTo>
                    <a:pt x="1122698" y="851238"/>
                  </a:lnTo>
                </a:path>
                <a:path w="1123314" h="851535">
                  <a:moveTo>
                    <a:pt x="952437" y="851238"/>
                  </a:moveTo>
                  <a:lnTo>
                    <a:pt x="952437" y="766114"/>
                  </a:lnTo>
                </a:path>
                <a:path w="1123314" h="851535">
                  <a:moveTo>
                    <a:pt x="135187" y="732064"/>
                  </a:moveTo>
                  <a:lnTo>
                    <a:pt x="237344" y="732064"/>
                  </a:lnTo>
                </a:path>
                <a:path w="1123314" h="851535">
                  <a:moveTo>
                    <a:pt x="135187" y="629916"/>
                  </a:moveTo>
                  <a:lnTo>
                    <a:pt x="186265" y="732064"/>
                  </a:lnTo>
                  <a:lnTo>
                    <a:pt x="237344" y="629916"/>
                  </a:lnTo>
                  <a:lnTo>
                    <a:pt x="135187" y="629916"/>
                  </a:lnTo>
                </a:path>
                <a:path w="1123314" h="851535">
                  <a:moveTo>
                    <a:pt x="118161" y="663965"/>
                  </a:moveTo>
                  <a:lnTo>
                    <a:pt x="52026" y="732064"/>
                  </a:lnTo>
                  <a:lnTo>
                    <a:pt x="16005" y="646940"/>
                  </a:lnTo>
                  <a:lnTo>
                    <a:pt x="0" y="669346"/>
                  </a:lnTo>
                </a:path>
              </a:pathLst>
            </a:custGeom>
            <a:ln w="1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95582" y="1823261"/>
              <a:ext cx="93980" cy="109220"/>
            </a:xfrm>
            <a:custGeom>
              <a:avLst/>
              <a:gdLst/>
              <a:ahLst/>
              <a:cxnLst/>
              <a:rect l="l" t="t" r="r" b="b"/>
              <a:pathLst>
                <a:path w="93980" h="109219">
                  <a:moveTo>
                    <a:pt x="29187" y="0"/>
                  </a:moveTo>
                  <a:lnTo>
                    <a:pt x="0" y="109056"/>
                  </a:lnTo>
                  <a:lnTo>
                    <a:pt x="93703" y="46080"/>
                  </a:lnTo>
                  <a:lnTo>
                    <a:pt x="29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695583" y="1823262"/>
              <a:ext cx="93980" cy="109220"/>
            </a:xfrm>
            <a:custGeom>
              <a:avLst/>
              <a:gdLst/>
              <a:ahLst/>
              <a:cxnLst/>
              <a:rect l="l" t="t" r="r" b="b"/>
              <a:pathLst>
                <a:path w="93980" h="109219">
                  <a:moveTo>
                    <a:pt x="29186" y="0"/>
                  </a:moveTo>
                  <a:lnTo>
                    <a:pt x="0" y="109056"/>
                  </a:lnTo>
                  <a:lnTo>
                    <a:pt x="93702" y="46080"/>
                  </a:lnTo>
                  <a:lnTo>
                    <a:pt x="29186" y="0"/>
                  </a:lnTo>
                  <a:close/>
                </a:path>
              </a:pathLst>
            </a:custGeom>
            <a:ln w="1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909241" y="1176955"/>
              <a:ext cx="1311275" cy="851535"/>
            </a:xfrm>
            <a:custGeom>
              <a:avLst/>
              <a:gdLst/>
              <a:ahLst/>
              <a:cxnLst/>
              <a:rect l="l" t="t" r="r" b="b"/>
              <a:pathLst>
                <a:path w="1311275" h="851535">
                  <a:moveTo>
                    <a:pt x="0" y="255371"/>
                  </a:moveTo>
                  <a:lnTo>
                    <a:pt x="68104" y="255371"/>
                  </a:lnTo>
                  <a:lnTo>
                    <a:pt x="68104" y="425619"/>
                  </a:lnTo>
                  <a:lnTo>
                    <a:pt x="0" y="425619"/>
                  </a:lnTo>
                  <a:lnTo>
                    <a:pt x="0" y="255371"/>
                  </a:lnTo>
                  <a:close/>
                </a:path>
                <a:path w="1311275" h="851535">
                  <a:moveTo>
                    <a:pt x="34052" y="851238"/>
                  </a:moveTo>
                  <a:lnTo>
                    <a:pt x="34052" y="732064"/>
                  </a:lnTo>
                </a:path>
                <a:path w="1311275" h="851535">
                  <a:moveTo>
                    <a:pt x="34052" y="629916"/>
                  </a:moveTo>
                  <a:lnTo>
                    <a:pt x="34052" y="425619"/>
                  </a:lnTo>
                </a:path>
                <a:path w="1311275" h="851535">
                  <a:moveTo>
                    <a:pt x="34052" y="255371"/>
                  </a:moveTo>
                  <a:lnTo>
                    <a:pt x="34052" y="170248"/>
                  </a:lnTo>
                </a:path>
                <a:path w="1311275" h="851535">
                  <a:moveTo>
                    <a:pt x="34052" y="170248"/>
                  </a:moveTo>
                  <a:lnTo>
                    <a:pt x="204312" y="170248"/>
                  </a:lnTo>
                </a:path>
                <a:path w="1311275" h="851535">
                  <a:moveTo>
                    <a:pt x="34052" y="851238"/>
                  </a:moveTo>
                  <a:lnTo>
                    <a:pt x="1311005" y="851238"/>
                  </a:lnTo>
                </a:path>
                <a:path w="1311275" h="851535">
                  <a:moveTo>
                    <a:pt x="970485" y="0"/>
                  </a:moveTo>
                  <a:lnTo>
                    <a:pt x="1311005" y="0"/>
                  </a:lnTo>
                </a:path>
              </a:pathLst>
            </a:custGeom>
            <a:ln w="1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994371" y="1313154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80" h="68580">
                  <a:moveTo>
                    <a:pt x="1" y="0"/>
                  </a:moveTo>
                  <a:lnTo>
                    <a:pt x="68104" y="68099"/>
                  </a:lnTo>
                </a:path>
                <a:path w="68580" h="68580">
                  <a:moveTo>
                    <a:pt x="68104" y="0"/>
                  </a:moveTo>
                  <a:lnTo>
                    <a:pt x="0" y="68099"/>
                  </a:lnTo>
                </a:path>
              </a:pathLst>
            </a:custGeom>
            <a:ln w="36037">
              <a:solidFill>
                <a:srgbClr val="E93F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186195" y="1346948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w="0" h="647700">
                  <a:moveTo>
                    <a:pt x="0" y="647195"/>
                  </a:moveTo>
                  <a:lnTo>
                    <a:pt x="0" y="0"/>
                  </a:lnTo>
                </a:path>
              </a:pathLst>
            </a:custGeom>
            <a:ln w="180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7543" y="1232234"/>
              <a:ext cx="97303" cy="123723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4041281" y="1459836"/>
            <a:ext cx="133985" cy="3257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 sz="850" spc="-10">
                <a:latin typeface="Times New Roman"/>
                <a:cs typeface="Times New Roman"/>
              </a:rPr>
              <a:t>Output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2277217" y="1295162"/>
            <a:ext cx="4472305" cy="4619625"/>
            <a:chOff x="2277217" y="1295162"/>
            <a:chExt cx="4472305" cy="4619625"/>
          </a:xfrm>
        </p:grpSpPr>
        <p:sp>
          <p:nvSpPr>
            <p:cNvPr id="33" name="object 33" descr=""/>
            <p:cNvSpPr/>
            <p:nvPr/>
          </p:nvSpPr>
          <p:spPr>
            <a:xfrm>
              <a:off x="3875090" y="2024220"/>
              <a:ext cx="270510" cy="1027430"/>
            </a:xfrm>
            <a:custGeom>
              <a:avLst/>
              <a:gdLst/>
              <a:ahLst/>
              <a:cxnLst/>
              <a:rect l="l" t="t" r="r" b="b"/>
              <a:pathLst>
                <a:path w="270510" h="1027430">
                  <a:moveTo>
                    <a:pt x="0" y="0"/>
                  </a:moveTo>
                  <a:lnTo>
                    <a:pt x="39404" y="32919"/>
                  </a:lnTo>
                  <a:lnTo>
                    <a:pt x="74410" y="67378"/>
                  </a:lnTo>
                  <a:lnTo>
                    <a:pt x="105285" y="103283"/>
                  </a:lnTo>
                  <a:lnTo>
                    <a:pt x="132294" y="140542"/>
                  </a:lnTo>
                  <a:lnTo>
                    <a:pt x="155704" y="179062"/>
                  </a:lnTo>
                  <a:lnTo>
                    <a:pt x="175780" y="218750"/>
                  </a:lnTo>
                  <a:lnTo>
                    <a:pt x="192788" y="259512"/>
                  </a:lnTo>
                  <a:lnTo>
                    <a:pt x="206995" y="301258"/>
                  </a:lnTo>
                  <a:lnTo>
                    <a:pt x="218665" y="343892"/>
                  </a:lnTo>
                  <a:lnTo>
                    <a:pt x="228066" y="387323"/>
                  </a:lnTo>
                  <a:lnTo>
                    <a:pt x="235463" y="431458"/>
                  </a:lnTo>
                  <a:lnTo>
                    <a:pt x="241122" y="476204"/>
                  </a:lnTo>
                  <a:lnTo>
                    <a:pt x="245310" y="521468"/>
                  </a:lnTo>
                  <a:lnTo>
                    <a:pt x="248291" y="567158"/>
                  </a:lnTo>
                  <a:lnTo>
                    <a:pt x="250332" y="613179"/>
                  </a:lnTo>
                  <a:lnTo>
                    <a:pt x="251699" y="659441"/>
                  </a:lnTo>
                  <a:lnTo>
                    <a:pt x="252658" y="705849"/>
                  </a:lnTo>
                  <a:lnTo>
                    <a:pt x="253475" y="752311"/>
                  </a:lnTo>
                  <a:lnTo>
                    <a:pt x="254416" y="798734"/>
                  </a:lnTo>
                  <a:lnTo>
                    <a:pt x="255747" y="845026"/>
                  </a:lnTo>
                  <a:lnTo>
                    <a:pt x="257734" y="891093"/>
                  </a:lnTo>
                  <a:lnTo>
                    <a:pt x="260642" y="936842"/>
                  </a:lnTo>
                  <a:lnTo>
                    <a:pt x="264738" y="982181"/>
                  </a:lnTo>
                  <a:lnTo>
                    <a:pt x="270288" y="1027017"/>
                  </a:lnTo>
                </a:path>
              </a:pathLst>
            </a:custGeom>
            <a:ln w="3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124289" y="1339542"/>
              <a:ext cx="859155" cy="1663700"/>
            </a:xfrm>
            <a:custGeom>
              <a:avLst/>
              <a:gdLst/>
              <a:ahLst/>
              <a:cxnLst/>
              <a:rect l="l" t="t" r="r" b="b"/>
              <a:pathLst>
                <a:path w="859154" h="1663700">
                  <a:moveTo>
                    <a:pt x="0" y="0"/>
                  </a:moveTo>
                  <a:lnTo>
                    <a:pt x="8887" y="48244"/>
                  </a:lnTo>
                  <a:lnTo>
                    <a:pt x="23284" y="96172"/>
                  </a:lnTo>
                  <a:lnTo>
                    <a:pt x="42170" y="143594"/>
                  </a:lnTo>
                  <a:lnTo>
                    <a:pt x="64523" y="190315"/>
                  </a:lnTo>
                  <a:lnTo>
                    <a:pt x="89322" y="236145"/>
                  </a:lnTo>
                  <a:lnTo>
                    <a:pt x="115545" y="280891"/>
                  </a:lnTo>
                  <a:lnTo>
                    <a:pt x="142171" y="324361"/>
                  </a:lnTo>
                  <a:lnTo>
                    <a:pt x="168179" y="366363"/>
                  </a:lnTo>
                  <a:lnTo>
                    <a:pt x="196836" y="409004"/>
                  </a:lnTo>
                  <a:lnTo>
                    <a:pt x="228275" y="449457"/>
                  </a:lnTo>
                  <a:lnTo>
                    <a:pt x="261766" y="488242"/>
                  </a:lnTo>
                  <a:lnTo>
                    <a:pt x="296583" y="525879"/>
                  </a:lnTo>
                  <a:lnTo>
                    <a:pt x="331997" y="562889"/>
                  </a:lnTo>
                  <a:lnTo>
                    <a:pt x="367279" y="599793"/>
                  </a:lnTo>
                  <a:lnTo>
                    <a:pt x="401701" y="637110"/>
                  </a:lnTo>
                  <a:lnTo>
                    <a:pt x="434535" y="675362"/>
                  </a:lnTo>
                  <a:lnTo>
                    <a:pt x="465052" y="715068"/>
                  </a:lnTo>
                  <a:lnTo>
                    <a:pt x="492525" y="756750"/>
                  </a:lnTo>
                  <a:lnTo>
                    <a:pt x="517736" y="800132"/>
                  </a:lnTo>
                  <a:lnTo>
                    <a:pt x="542075" y="844673"/>
                  </a:lnTo>
                  <a:lnTo>
                    <a:pt x="565579" y="890253"/>
                  </a:lnTo>
                  <a:lnTo>
                    <a:pt x="588286" y="936753"/>
                  </a:lnTo>
                  <a:lnTo>
                    <a:pt x="610234" y="984053"/>
                  </a:lnTo>
                  <a:lnTo>
                    <a:pt x="631460" y="1032036"/>
                  </a:lnTo>
                  <a:lnTo>
                    <a:pt x="652002" y="1080581"/>
                  </a:lnTo>
                  <a:lnTo>
                    <a:pt x="671899" y="1129570"/>
                  </a:lnTo>
                  <a:lnTo>
                    <a:pt x="691187" y="1178883"/>
                  </a:lnTo>
                  <a:lnTo>
                    <a:pt x="709904" y="1228402"/>
                  </a:lnTo>
                  <a:lnTo>
                    <a:pt x="728089" y="1278006"/>
                  </a:lnTo>
                  <a:lnTo>
                    <a:pt x="745779" y="1327578"/>
                  </a:lnTo>
                  <a:lnTo>
                    <a:pt x="763011" y="1376997"/>
                  </a:lnTo>
                  <a:lnTo>
                    <a:pt x="779824" y="1426146"/>
                  </a:lnTo>
                  <a:lnTo>
                    <a:pt x="796255" y="1474903"/>
                  </a:lnTo>
                  <a:lnTo>
                    <a:pt x="812342" y="1523152"/>
                  </a:lnTo>
                  <a:lnTo>
                    <a:pt x="828123" y="1570772"/>
                  </a:lnTo>
                  <a:lnTo>
                    <a:pt x="843635" y="1617643"/>
                  </a:lnTo>
                  <a:lnTo>
                    <a:pt x="858916" y="1663648"/>
                  </a:lnTo>
                </a:path>
              </a:pathLst>
            </a:custGeom>
            <a:ln w="36037">
              <a:solidFill>
                <a:srgbClr val="2C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95236" y="1313180"/>
              <a:ext cx="2073910" cy="1673860"/>
            </a:xfrm>
            <a:custGeom>
              <a:avLst/>
              <a:gdLst/>
              <a:ahLst/>
              <a:cxnLst/>
              <a:rect l="l" t="t" r="r" b="b"/>
              <a:pathLst>
                <a:path w="2073910" h="1673860">
                  <a:moveTo>
                    <a:pt x="642854" y="21848"/>
                  </a:moveTo>
                  <a:lnTo>
                    <a:pt x="589225" y="17079"/>
                  </a:lnTo>
                  <a:lnTo>
                    <a:pt x="535250" y="13271"/>
                  </a:lnTo>
                  <a:lnTo>
                    <a:pt x="481020" y="10749"/>
                  </a:lnTo>
                  <a:lnTo>
                    <a:pt x="426624" y="9836"/>
                  </a:lnTo>
                  <a:lnTo>
                    <a:pt x="380119" y="7410"/>
                  </a:lnTo>
                  <a:lnTo>
                    <a:pt x="323641" y="2798"/>
                  </a:lnTo>
                  <a:lnTo>
                    <a:pt x="263987" y="0"/>
                  </a:lnTo>
                  <a:lnTo>
                    <a:pt x="207954" y="3014"/>
                  </a:lnTo>
                  <a:lnTo>
                    <a:pt x="162342" y="15842"/>
                  </a:lnTo>
                  <a:lnTo>
                    <a:pt x="107836" y="55642"/>
                  </a:lnTo>
                  <a:lnTo>
                    <a:pt x="64913" y="112564"/>
                  </a:lnTo>
                  <a:lnTo>
                    <a:pt x="33164" y="183531"/>
                  </a:lnTo>
                  <a:lnTo>
                    <a:pt x="21352" y="223320"/>
                  </a:lnTo>
                  <a:lnTo>
                    <a:pt x="12181" y="265466"/>
                  </a:lnTo>
                  <a:lnTo>
                    <a:pt x="5599" y="309585"/>
                  </a:lnTo>
                  <a:lnTo>
                    <a:pt x="1556" y="355293"/>
                  </a:lnTo>
                  <a:lnTo>
                    <a:pt x="0" y="402204"/>
                  </a:lnTo>
                  <a:lnTo>
                    <a:pt x="880" y="449934"/>
                  </a:lnTo>
                  <a:lnTo>
                    <a:pt x="4145" y="498099"/>
                  </a:lnTo>
                  <a:lnTo>
                    <a:pt x="9744" y="546314"/>
                  </a:lnTo>
                  <a:lnTo>
                    <a:pt x="17627" y="594195"/>
                  </a:lnTo>
                  <a:lnTo>
                    <a:pt x="27741" y="641356"/>
                  </a:lnTo>
                  <a:lnTo>
                    <a:pt x="40037" y="687414"/>
                  </a:lnTo>
                  <a:lnTo>
                    <a:pt x="54463" y="731983"/>
                  </a:lnTo>
                  <a:lnTo>
                    <a:pt x="70968" y="774679"/>
                  </a:lnTo>
                  <a:lnTo>
                    <a:pt x="89500" y="815118"/>
                  </a:lnTo>
                  <a:lnTo>
                    <a:pt x="110010" y="852914"/>
                  </a:lnTo>
                  <a:lnTo>
                    <a:pt x="132445" y="887684"/>
                  </a:lnTo>
                  <a:lnTo>
                    <a:pt x="156756" y="919043"/>
                  </a:lnTo>
                  <a:lnTo>
                    <a:pt x="210796" y="969989"/>
                  </a:lnTo>
                  <a:lnTo>
                    <a:pt x="278284" y="1007364"/>
                  </a:lnTo>
                  <a:lnTo>
                    <a:pt x="318633" y="1023762"/>
                  </a:lnTo>
                  <a:lnTo>
                    <a:pt x="361256" y="1038113"/>
                  </a:lnTo>
                  <a:lnTo>
                    <a:pt x="405936" y="1050530"/>
                  </a:lnTo>
                  <a:lnTo>
                    <a:pt x="452459" y="1061127"/>
                  </a:lnTo>
                  <a:lnTo>
                    <a:pt x="500609" y="1070015"/>
                  </a:lnTo>
                  <a:lnTo>
                    <a:pt x="550169" y="1077309"/>
                  </a:lnTo>
                  <a:lnTo>
                    <a:pt x="600926" y="1083122"/>
                  </a:lnTo>
                  <a:lnTo>
                    <a:pt x="652662" y="1087566"/>
                  </a:lnTo>
                  <a:lnTo>
                    <a:pt x="705162" y="1090754"/>
                  </a:lnTo>
                  <a:lnTo>
                    <a:pt x="758211" y="1092800"/>
                  </a:lnTo>
                  <a:lnTo>
                    <a:pt x="811593" y="1093817"/>
                  </a:lnTo>
                  <a:lnTo>
                    <a:pt x="865093" y="1093917"/>
                  </a:lnTo>
                  <a:lnTo>
                    <a:pt x="918494" y="1093215"/>
                  </a:lnTo>
                  <a:lnTo>
                    <a:pt x="971581" y="1091822"/>
                  </a:lnTo>
                  <a:lnTo>
                    <a:pt x="1024139" y="1089852"/>
                  </a:lnTo>
                  <a:lnTo>
                    <a:pt x="1075951" y="1087418"/>
                  </a:lnTo>
                  <a:lnTo>
                    <a:pt x="1126803" y="1084633"/>
                  </a:lnTo>
                  <a:lnTo>
                    <a:pt x="1176478" y="1081610"/>
                  </a:lnTo>
                  <a:lnTo>
                    <a:pt x="1224762" y="1078462"/>
                  </a:lnTo>
                  <a:lnTo>
                    <a:pt x="1271437" y="1075303"/>
                  </a:lnTo>
                  <a:lnTo>
                    <a:pt x="1316290" y="1072244"/>
                  </a:lnTo>
                  <a:lnTo>
                    <a:pt x="1359103" y="1069400"/>
                  </a:lnTo>
                  <a:lnTo>
                    <a:pt x="1399662" y="1066884"/>
                  </a:lnTo>
                  <a:lnTo>
                    <a:pt x="1442683" y="1062867"/>
                  </a:lnTo>
                  <a:lnTo>
                    <a:pt x="1491108" y="1056356"/>
                  </a:lnTo>
                  <a:lnTo>
                    <a:pt x="1543373" y="1048634"/>
                  </a:lnTo>
                  <a:lnTo>
                    <a:pt x="1597917" y="1040988"/>
                  </a:lnTo>
                  <a:lnTo>
                    <a:pt x="1653178" y="1034702"/>
                  </a:lnTo>
                  <a:lnTo>
                    <a:pt x="1707593" y="1031062"/>
                  </a:lnTo>
                  <a:lnTo>
                    <a:pt x="1759600" y="1031353"/>
                  </a:lnTo>
                  <a:lnTo>
                    <a:pt x="1807638" y="1036859"/>
                  </a:lnTo>
                  <a:lnTo>
                    <a:pt x="1850143" y="1048866"/>
                  </a:lnTo>
                  <a:lnTo>
                    <a:pt x="1892742" y="1069654"/>
                  </a:lnTo>
                  <a:lnTo>
                    <a:pt x="1929904" y="1095329"/>
                  </a:lnTo>
                  <a:lnTo>
                    <a:pt x="1961953" y="1125365"/>
                  </a:lnTo>
                  <a:lnTo>
                    <a:pt x="1989212" y="1159237"/>
                  </a:lnTo>
                  <a:lnTo>
                    <a:pt x="2012004" y="1196419"/>
                  </a:lnTo>
                  <a:lnTo>
                    <a:pt x="2030653" y="1236385"/>
                  </a:lnTo>
                  <a:lnTo>
                    <a:pt x="2045481" y="1278609"/>
                  </a:lnTo>
                  <a:lnTo>
                    <a:pt x="2056813" y="1322565"/>
                  </a:lnTo>
                  <a:lnTo>
                    <a:pt x="2064970" y="1367729"/>
                  </a:lnTo>
                  <a:lnTo>
                    <a:pt x="2070278" y="1413572"/>
                  </a:lnTo>
                  <a:lnTo>
                    <a:pt x="2073058" y="1459571"/>
                  </a:lnTo>
                  <a:lnTo>
                    <a:pt x="2073634" y="1505199"/>
                  </a:lnTo>
                  <a:lnTo>
                    <a:pt x="2072330" y="1549930"/>
                  </a:lnTo>
                  <a:lnTo>
                    <a:pt x="2069469" y="1593239"/>
                  </a:lnTo>
                  <a:lnTo>
                    <a:pt x="2065373" y="1634599"/>
                  </a:lnTo>
                  <a:lnTo>
                    <a:pt x="2060367" y="1673485"/>
                  </a:lnTo>
                </a:path>
              </a:pathLst>
            </a:custGeom>
            <a:ln w="36036">
              <a:solidFill>
                <a:srgbClr val="C45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168579" y="4678426"/>
              <a:ext cx="508634" cy="510540"/>
            </a:xfrm>
            <a:custGeom>
              <a:avLst/>
              <a:gdLst/>
              <a:ahLst/>
              <a:cxnLst/>
              <a:rect l="l" t="t" r="r" b="b"/>
              <a:pathLst>
                <a:path w="508635" h="510539">
                  <a:moveTo>
                    <a:pt x="136016" y="0"/>
                  </a:moveTo>
                  <a:lnTo>
                    <a:pt x="176214" y="3843"/>
                  </a:lnTo>
                  <a:lnTo>
                    <a:pt x="214598" y="10731"/>
                  </a:lnTo>
                  <a:lnTo>
                    <a:pt x="285545" y="32728"/>
                  </a:lnTo>
                  <a:lnTo>
                    <a:pt x="348099" y="64154"/>
                  </a:lnTo>
                  <a:lnTo>
                    <a:pt x="401499" y="103177"/>
                  </a:lnTo>
                  <a:lnTo>
                    <a:pt x="444985" y="147960"/>
                  </a:lnTo>
                  <a:lnTo>
                    <a:pt x="477799" y="196670"/>
                  </a:lnTo>
                  <a:lnTo>
                    <a:pt x="499181" y="247472"/>
                  </a:lnTo>
                  <a:lnTo>
                    <a:pt x="508370" y="298531"/>
                  </a:lnTo>
                  <a:lnTo>
                    <a:pt x="508155" y="323584"/>
                  </a:lnTo>
                  <a:lnTo>
                    <a:pt x="497632" y="371589"/>
                  </a:lnTo>
                  <a:lnTo>
                    <a:pt x="473018" y="415265"/>
                  </a:lnTo>
                  <a:lnTo>
                    <a:pt x="433553" y="452778"/>
                  </a:lnTo>
                  <a:lnTo>
                    <a:pt x="378477" y="482292"/>
                  </a:lnTo>
                  <a:lnTo>
                    <a:pt x="307031" y="501974"/>
                  </a:lnTo>
                  <a:lnTo>
                    <a:pt x="264932" y="507554"/>
                  </a:lnTo>
                  <a:lnTo>
                    <a:pt x="218455" y="509988"/>
                  </a:lnTo>
                  <a:lnTo>
                    <a:pt x="167507" y="509046"/>
                  </a:lnTo>
                  <a:lnTo>
                    <a:pt x="111990" y="504500"/>
                  </a:lnTo>
                  <a:lnTo>
                    <a:pt x="68286" y="494065"/>
                  </a:lnTo>
                  <a:lnTo>
                    <a:pt x="35092" y="475247"/>
                  </a:lnTo>
                  <a:lnTo>
                    <a:pt x="807" y="422149"/>
                  </a:lnTo>
                  <a:lnTo>
                    <a:pt x="0" y="392717"/>
                  </a:lnTo>
                  <a:lnTo>
                    <a:pt x="10272" y="364594"/>
                  </a:lnTo>
                  <a:lnTo>
                    <a:pt x="31765" y="340202"/>
                  </a:lnTo>
                  <a:lnTo>
                    <a:pt x="64623" y="321966"/>
                  </a:lnTo>
                  <a:lnTo>
                    <a:pt x="108987" y="312309"/>
                  </a:lnTo>
                </a:path>
              </a:pathLst>
            </a:custGeom>
            <a:ln w="12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608839" y="5446598"/>
              <a:ext cx="2128520" cy="455930"/>
            </a:xfrm>
            <a:custGeom>
              <a:avLst/>
              <a:gdLst/>
              <a:ahLst/>
              <a:cxnLst/>
              <a:rect l="l" t="t" r="r" b="b"/>
              <a:pathLst>
                <a:path w="2128520" h="455929">
                  <a:moveTo>
                    <a:pt x="0" y="28755"/>
                  </a:moveTo>
                  <a:lnTo>
                    <a:pt x="19472" y="75229"/>
                  </a:lnTo>
                  <a:lnTo>
                    <a:pt x="40962" y="118135"/>
                  </a:lnTo>
                  <a:lnTo>
                    <a:pt x="64406" y="157615"/>
                  </a:lnTo>
                  <a:lnTo>
                    <a:pt x="89736" y="193810"/>
                  </a:lnTo>
                  <a:lnTo>
                    <a:pt x="116887" y="226862"/>
                  </a:lnTo>
                  <a:lnTo>
                    <a:pt x="145793" y="256914"/>
                  </a:lnTo>
                  <a:lnTo>
                    <a:pt x="176389" y="284106"/>
                  </a:lnTo>
                  <a:lnTo>
                    <a:pt x="208609" y="308581"/>
                  </a:lnTo>
                  <a:lnTo>
                    <a:pt x="242387" y="330480"/>
                  </a:lnTo>
                  <a:lnTo>
                    <a:pt x="277658" y="349945"/>
                  </a:lnTo>
                  <a:lnTo>
                    <a:pt x="314355" y="367118"/>
                  </a:lnTo>
                  <a:lnTo>
                    <a:pt x="352413" y="382140"/>
                  </a:lnTo>
                  <a:lnTo>
                    <a:pt x="391766" y="395154"/>
                  </a:lnTo>
                  <a:lnTo>
                    <a:pt x="432349" y="406300"/>
                  </a:lnTo>
                  <a:lnTo>
                    <a:pt x="474096" y="415722"/>
                  </a:lnTo>
                  <a:lnTo>
                    <a:pt x="516940" y="423560"/>
                  </a:lnTo>
                  <a:lnTo>
                    <a:pt x="560817" y="429956"/>
                  </a:lnTo>
                  <a:lnTo>
                    <a:pt x="605660" y="435053"/>
                  </a:lnTo>
                  <a:lnTo>
                    <a:pt x="651404" y="438991"/>
                  </a:lnTo>
                  <a:lnTo>
                    <a:pt x="697983" y="441913"/>
                  </a:lnTo>
                  <a:lnTo>
                    <a:pt x="745332" y="443960"/>
                  </a:lnTo>
                  <a:lnTo>
                    <a:pt x="793383" y="445275"/>
                  </a:lnTo>
                  <a:lnTo>
                    <a:pt x="842073" y="445998"/>
                  </a:lnTo>
                  <a:lnTo>
                    <a:pt x="891335" y="446272"/>
                  </a:lnTo>
                  <a:lnTo>
                    <a:pt x="941103" y="446238"/>
                  </a:lnTo>
                  <a:lnTo>
                    <a:pt x="991312" y="446038"/>
                  </a:lnTo>
                  <a:lnTo>
                    <a:pt x="1041896" y="445815"/>
                  </a:lnTo>
                  <a:lnTo>
                    <a:pt x="1092789" y="445708"/>
                  </a:lnTo>
                  <a:lnTo>
                    <a:pt x="1143676" y="446506"/>
                  </a:lnTo>
                  <a:lnTo>
                    <a:pt x="1193545" y="448484"/>
                  </a:lnTo>
                  <a:lnTo>
                    <a:pt x="1242480" y="451022"/>
                  </a:lnTo>
                  <a:lnTo>
                    <a:pt x="1290565" y="453499"/>
                  </a:lnTo>
                  <a:lnTo>
                    <a:pt x="1337885" y="455294"/>
                  </a:lnTo>
                  <a:lnTo>
                    <a:pt x="1384523" y="455785"/>
                  </a:lnTo>
                  <a:lnTo>
                    <a:pt x="1430563" y="454352"/>
                  </a:lnTo>
                  <a:lnTo>
                    <a:pt x="1476089" y="450373"/>
                  </a:lnTo>
                  <a:lnTo>
                    <a:pt x="1521185" y="443228"/>
                  </a:lnTo>
                  <a:lnTo>
                    <a:pt x="1565936" y="432295"/>
                  </a:lnTo>
                  <a:lnTo>
                    <a:pt x="1610425" y="416953"/>
                  </a:lnTo>
                  <a:lnTo>
                    <a:pt x="1671368" y="389568"/>
                  </a:lnTo>
                  <a:lnTo>
                    <a:pt x="1729091" y="358049"/>
                  </a:lnTo>
                  <a:lnTo>
                    <a:pt x="1783475" y="323337"/>
                  </a:lnTo>
                  <a:lnTo>
                    <a:pt x="1834406" y="286374"/>
                  </a:lnTo>
                  <a:lnTo>
                    <a:pt x="1881765" y="248101"/>
                  </a:lnTo>
                  <a:lnTo>
                    <a:pt x="1925437" y="209459"/>
                  </a:lnTo>
                  <a:lnTo>
                    <a:pt x="1965304" y="171389"/>
                  </a:lnTo>
                  <a:lnTo>
                    <a:pt x="2001251" y="134833"/>
                  </a:lnTo>
                  <a:lnTo>
                    <a:pt x="2033160" y="100732"/>
                  </a:lnTo>
                  <a:lnTo>
                    <a:pt x="2060915" y="70027"/>
                  </a:lnTo>
                  <a:lnTo>
                    <a:pt x="2084400" y="43661"/>
                  </a:lnTo>
                  <a:lnTo>
                    <a:pt x="2103497" y="22573"/>
                  </a:lnTo>
                  <a:lnTo>
                    <a:pt x="2118090" y="7705"/>
                  </a:lnTo>
                  <a:lnTo>
                    <a:pt x="2128062" y="0"/>
                  </a:lnTo>
                </a:path>
              </a:pathLst>
            </a:custGeom>
            <a:ln w="24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1388752" y="228091"/>
            <a:ext cx="451484" cy="393954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3415"/>
              </a:lnSpc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Measurement</a:t>
            </a:r>
            <a:r>
              <a:rPr dirty="0" sz="3000" spc="-6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Method</a:t>
            </a:r>
            <a:endParaRPr sz="30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47</a:t>
            </a:fld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2" name="object 4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9" name="object 39" descr=""/>
          <p:cNvSpPr txBox="1"/>
          <p:nvPr/>
        </p:nvSpPr>
        <p:spPr>
          <a:xfrm>
            <a:off x="133499" y="170179"/>
            <a:ext cx="5627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Here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setup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board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7496" y="262657"/>
            <a:ext cx="7024370" cy="6351270"/>
            <a:chOff x="917496" y="262657"/>
            <a:chExt cx="7024370" cy="6351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7957" y="4235404"/>
              <a:ext cx="2570742" cy="237835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943" y="262657"/>
              <a:ext cx="3109847" cy="36067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4833" y="2873424"/>
              <a:ext cx="1774262" cy="17024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8478" y="2703629"/>
              <a:ext cx="2043125" cy="145641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9506" y="4423416"/>
              <a:ext cx="806754" cy="9859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8364" y="4522626"/>
              <a:ext cx="984514" cy="95778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9927" y="4539461"/>
              <a:ext cx="170260" cy="2090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992282" y="3916095"/>
              <a:ext cx="1790064" cy="548640"/>
            </a:xfrm>
            <a:custGeom>
              <a:avLst/>
              <a:gdLst/>
              <a:ahLst/>
              <a:cxnLst/>
              <a:rect l="l" t="t" r="r" b="b"/>
              <a:pathLst>
                <a:path w="1790065" h="548639">
                  <a:moveTo>
                    <a:pt x="0" y="312309"/>
                  </a:moveTo>
                  <a:lnTo>
                    <a:pt x="58947" y="348971"/>
                  </a:lnTo>
                  <a:lnTo>
                    <a:pt x="94674" y="366196"/>
                  </a:lnTo>
                  <a:lnTo>
                    <a:pt x="134187" y="382678"/>
                  </a:lnTo>
                  <a:lnTo>
                    <a:pt x="177203" y="398411"/>
                  </a:lnTo>
                  <a:lnTo>
                    <a:pt x="223434" y="413390"/>
                  </a:lnTo>
                  <a:lnTo>
                    <a:pt x="272594" y="427610"/>
                  </a:lnTo>
                  <a:lnTo>
                    <a:pt x="324399" y="441066"/>
                  </a:lnTo>
                  <a:lnTo>
                    <a:pt x="378562" y="453752"/>
                  </a:lnTo>
                  <a:lnTo>
                    <a:pt x="434797" y="465664"/>
                  </a:lnTo>
                  <a:lnTo>
                    <a:pt x="492818" y="476795"/>
                  </a:lnTo>
                  <a:lnTo>
                    <a:pt x="552340" y="487142"/>
                  </a:lnTo>
                  <a:lnTo>
                    <a:pt x="613076" y="496698"/>
                  </a:lnTo>
                  <a:lnTo>
                    <a:pt x="674741" y="505459"/>
                  </a:lnTo>
                  <a:lnTo>
                    <a:pt x="737049" y="513419"/>
                  </a:lnTo>
                  <a:lnTo>
                    <a:pt x="799715" y="520574"/>
                  </a:lnTo>
                  <a:lnTo>
                    <a:pt x="862451" y="526917"/>
                  </a:lnTo>
                  <a:lnTo>
                    <a:pt x="924973" y="532445"/>
                  </a:lnTo>
                  <a:lnTo>
                    <a:pt x="986995" y="537151"/>
                  </a:lnTo>
                  <a:lnTo>
                    <a:pt x="1048230" y="541031"/>
                  </a:lnTo>
                  <a:lnTo>
                    <a:pt x="1108393" y="544079"/>
                  </a:lnTo>
                  <a:lnTo>
                    <a:pt x="1167198" y="546290"/>
                  </a:lnTo>
                  <a:lnTo>
                    <a:pt x="1224359" y="547659"/>
                  </a:lnTo>
                  <a:lnTo>
                    <a:pt x="1279590" y="548181"/>
                  </a:lnTo>
                  <a:lnTo>
                    <a:pt x="1332606" y="547851"/>
                  </a:lnTo>
                  <a:lnTo>
                    <a:pt x="1383121" y="546663"/>
                  </a:lnTo>
                  <a:lnTo>
                    <a:pt x="1430848" y="544612"/>
                  </a:lnTo>
                  <a:lnTo>
                    <a:pt x="1475502" y="541694"/>
                  </a:lnTo>
                  <a:lnTo>
                    <a:pt x="1516797" y="537903"/>
                  </a:lnTo>
                  <a:lnTo>
                    <a:pt x="1588167" y="527680"/>
                  </a:lnTo>
                  <a:lnTo>
                    <a:pt x="1642671" y="513902"/>
                  </a:lnTo>
                  <a:lnTo>
                    <a:pt x="1678022" y="496530"/>
                  </a:lnTo>
                  <a:lnTo>
                    <a:pt x="1706386" y="450812"/>
                  </a:lnTo>
                  <a:lnTo>
                    <a:pt x="1717864" y="412209"/>
                  </a:lnTo>
                  <a:lnTo>
                    <a:pt x="1723816" y="371286"/>
                  </a:lnTo>
                  <a:lnTo>
                    <a:pt x="1725826" y="328659"/>
                  </a:lnTo>
                  <a:lnTo>
                    <a:pt x="1725476" y="284941"/>
                  </a:lnTo>
                  <a:lnTo>
                    <a:pt x="1724350" y="240747"/>
                  </a:lnTo>
                  <a:lnTo>
                    <a:pt x="1724029" y="196692"/>
                  </a:lnTo>
                  <a:lnTo>
                    <a:pt x="1726097" y="153389"/>
                  </a:lnTo>
                  <a:lnTo>
                    <a:pt x="1732136" y="111454"/>
                  </a:lnTo>
                  <a:lnTo>
                    <a:pt x="1743729" y="71501"/>
                  </a:lnTo>
                  <a:lnTo>
                    <a:pt x="1762460" y="34145"/>
                  </a:lnTo>
                  <a:lnTo>
                    <a:pt x="1789910" y="0"/>
                  </a:lnTo>
                </a:path>
              </a:pathLst>
            </a:custGeom>
            <a:ln w="36035">
              <a:solidFill>
                <a:srgbClr val="EE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50238" y="3862041"/>
              <a:ext cx="2543175" cy="608965"/>
            </a:xfrm>
            <a:custGeom>
              <a:avLst/>
              <a:gdLst/>
              <a:ahLst/>
              <a:cxnLst/>
              <a:rect l="l" t="t" r="r" b="b"/>
              <a:pathLst>
                <a:path w="2543175" h="608964">
                  <a:moveTo>
                    <a:pt x="30032" y="180179"/>
                  </a:moveTo>
                  <a:lnTo>
                    <a:pt x="78064" y="197965"/>
                  </a:lnTo>
                  <a:lnTo>
                    <a:pt x="126128" y="215357"/>
                  </a:lnTo>
                  <a:lnTo>
                    <a:pt x="174230" y="232345"/>
                  </a:lnTo>
                  <a:lnTo>
                    <a:pt x="222379" y="248916"/>
                  </a:lnTo>
                  <a:lnTo>
                    <a:pt x="270582" y="265061"/>
                  </a:lnTo>
                  <a:lnTo>
                    <a:pt x="318848" y="280767"/>
                  </a:lnTo>
                  <a:lnTo>
                    <a:pt x="367184" y="296024"/>
                  </a:lnTo>
                  <a:lnTo>
                    <a:pt x="415599" y="310820"/>
                  </a:lnTo>
                  <a:lnTo>
                    <a:pt x="464099" y="325143"/>
                  </a:lnTo>
                  <a:lnTo>
                    <a:pt x="512695" y="338984"/>
                  </a:lnTo>
                  <a:lnTo>
                    <a:pt x="561392" y="352330"/>
                  </a:lnTo>
                  <a:lnTo>
                    <a:pt x="610200" y="365171"/>
                  </a:lnTo>
                  <a:lnTo>
                    <a:pt x="659125" y="377494"/>
                  </a:lnTo>
                  <a:lnTo>
                    <a:pt x="708177" y="389290"/>
                  </a:lnTo>
                  <a:lnTo>
                    <a:pt x="757363" y="400546"/>
                  </a:lnTo>
                  <a:lnTo>
                    <a:pt x="806691" y="411251"/>
                  </a:lnTo>
                  <a:lnTo>
                    <a:pt x="856169" y="421395"/>
                  </a:lnTo>
                  <a:lnTo>
                    <a:pt x="905804" y="430965"/>
                  </a:lnTo>
                  <a:lnTo>
                    <a:pt x="955606" y="439952"/>
                  </a:lnTo>
                  <a:lnTo>
                    <a:pt x="1005581" y="448342"/>
                  </a:lnTo>
                  <a:lnTo>
                    <a:pt x="1055738" y="456126"/>
                  </a:lnTo>
                  <a:lnTo>
                    <a:pt x="1106084" y="463293"/>
                  </a:lnTo>
                  <a:lnTo>
                    <a:pt x="1156628" y="469829"/>
                  </a:lnTo>
                  <a:lnTo>
                    <a:pt x="1207378" y="475726"/>
                  </a:lnTo>
                  <a:lnTo>
                    <a:pt x="1258341" y="480971"/>
                  </a:lnTo>
                  <a:lnTo>
                    <a:pt x="1309526" y="485553"/>
                  </a:lnTo>
                  <a:lnTo>
                    <a:pt x="1360940" y="489460"/>
                  </a:lnTo>
                  <a:lnTo>
                    <a:pt x="1412592" y="492683"/>
                  </a:lnTo>
                  <a:lnTo>
                    <a:pt x="1464488" y="495209"/>
                  </a:lnTo>
                  <a:lnTo>
                    <a:pt x="1516639" y="497027"/>
                  </a:lnTo>
                  <a:lnTo>
                    <a:pt x="1569050" y="498126"/>
                  </a:lnTo>
                  <a:lnTo>
                    <a:pt x="1621730" y="498495"/>
                  </a:lnTo>
                  <a:lnTo>
                    <a:pt x="1660469" y="500284"/>
                  </a:lnTo>
                  <a:lnTo>
                    <a:pt x="1707800" y="504414"/>
                  </a:lnTo>
                  <a:lnTo>
                    <a:pt x="1760542" y="509030"/>
                  </a:lnTo>
                  <a:lnTo>
                    <a:pt x="1815515" y="512277"/>
                  </a:lnTo>
                  <a:lnTo>
                    <a:pt x="1869541" y="512300"/>
                  </a:lnTo>
                  <a:lnTo>
                    <a:pt x="1919438" y="507243"/>
                  </a:lnTo>
                  <a:lnTo>
                    <a:pt x="1962027" y="495252"/>
                  </a:lnTo>
                  <a:lnTo>
                    <a:pt x="1994128" y="474471"/>
                  </a:lnTo>
                  <a:lnTo>
                    <a:pt x="2011850" y="407711"/>
                  </a:lnTo>
                  <a:lnTo>
                    <a:pt x="2012615" y="354260"/>
                  </a:lnTo>
                  <a:lnTo>
                    <a:pt x="2009384" y="293682"/>
                  </a:lnTo>
                  <a:lnTo>
                    <a:pt x="2003210" y="230668"/>
                  </a:lnTo>
                  <a:lnTo>
                    <a:pt x="1995143" y="169907"/>
                  </a:lnTo>
                  <a:lnTo>
                    <a:pt x="1986235" y="116090"/>
                  </a:lnTo>
                  <a:lnTo>
                    <a:pt x="1977537" y="73907"/>
                  </a:lnTo>
                  <a:lnTo>
                    <a:pt x="1970102" y="48048"/>
                  </a:lnTo>
                </a:path>
                <a:path w="2543175" h="608964">
                  <a:moveTo>
                    <a:pt x="0" y="0"/>
                  </a:moveTo>
                  <a:lnTo>
                    <a:pt x="47980" y="12966"/>
                  </a:lnTo>
                  <a:lnTo>
                    <a:pt x="95911" y="26549"/>
                  </a:lnTo>
                  <a:lnTo>
                    <a:pt x="143799" y="40706"/>
                  </a:lnTo>
                  <a:lnTo>
                    <a:pt x="191648" y="55393"/>
                  </a:lnTo>
                  <a:lnTo>
                    <a:pt x="239465" y="70567"/>
                  </a:lnTo>
                  <a:lnTo>
                    <a:pt x="287254" y="86184"/>
                  </a:lnTo>
                  <a:lnTo>
                    <a:pt x="335021" y="102201"/>
                  </a:lnTo>
                  <a:lnTo>
                    <a:pt x="382773" y="118573"/>
                  </a:lnTo>
                  <a:lnTo>
                    <a:pt x="430514" y="135259"/>
                  </a:lnTo>
                  <a:lnTo>
                    <a:pt x="478249" y="152214"/>
                  </a:lnTo>
                  <a:lnTo>
                    <a:pt x="525985" y="169394"/>
                  </a:lnTo>
                  <a:lnTo>
                    <a:pt x="573727" y="186757"/>
                  </a:lnTo>
                  <a:lnTo>
                    <a:pt x="621481" y="204258"/>
                  </a:lnTo>
                  <a:lnTo>
                    <a:pt x="669251" y="221855"/>
                  </a:lnTo>
                  <a:lnTo>
                    <a:pt x="717044" y="239503"/>
                  </a:lnTo>
                  <a:lnTo>
                    <a:pt x="764865" y="257159"/>
                  </a:lnTo>
                  <a:lnTo>
                    <a:pt x="812720" y="274780"/>
                  </a:lnTo>
                  <a:lnTo>
                    <a:pt x="860613" y="292322"/>
                  </a:lnTo>
                  <a:lnTo>
                    <a:pt x="908552" y="309742"/>
                  </a:lnTo>
                  <a:lnTo>
                    <a:pt x="956540" y="326996"/>
                  </a:lnTo>
                  <a:lnTo>
                    <a:pt x="1004585" y="344040"/>
                  </a:lnTo>
                  <a:lnTo>
                    <a:pt x="1052690" y="360832"/>
                  </a:lnTo>
                  <a:lnTo>
                    <a:pt x="1100862" y="377327"/>
                  </a:lnTo>
                  <a:lnTo>
                    <a:pt x="1149107" y="393483"/>
                  </a:lnTo>
                  <a:lnTo>
                    <a:pt x="1197429" y="409255"/>
                  </a:lnTo>
                  <a:lnTo>
                    <a:pt x="1245835" y="424600"/>
                  </a:lnTo>
                  <a:lnTo>
                    <a:pt x="1294330" y="439475"/>
                  </a:lnTo>
                  <a:lnTo>
                    <a:pt x="1342918" y="453836"/>
                  </a:lnTo>
                  <a:lnTo>
                    <a:pt x="1391607" y="467639"/>
                  </a:lnTo>
                  <a:lnTo>
                    <a:pt x="1440402" y="480842"/>
                  </a:lnTo>
                  <a:lnTo>
                    <a:pt x="1489307" y="493400"/>
                  </a:lnTo>
                  <a:lnTo>
                    <a:pt x="1538329" y="505271"/>
                  </a:lnTo>
                  <a:lnTo>
                    <a:pt x="1587473" y="516410"/>
                  </a:lnTo>
                  <a:lnTo>
                    <a:pt x="1636744" y="526774"/>
                  </a:lnTo>
                  <a:lnTo>
                    <a:pt x="1686149" y="536320"/>
                  </a:lnTo>
                  <a:lnTo>
                    <a:pt x="1735692" y="545004"/>
                  </a:lnTo>
                  <a:lnTo>
                    <a:pt x="1785380" y="552782"/>
                  </a:lnTo>
                  <a:lnTo>
                    <a:pt x="1835217" y="559612"/>
                  </a:lnTo>
                  <a:lnTo>
                    <a:pt x="1885209" y="565449"/>
                  </a:lnTo>
                  <a:lnTo>
                    <a:pt x="1935362" y="570250"/>
                  </a:lnTo>
                  <a:lnTo>
                    <a:pt x="1985681" y="573972"/>
                  </a:lnTo>
                  <a:lnTo>
                    <a:pt x="2036172" y="576571"/>
                  </a:lnTo>
                  <a:lnTo>
                    <a:pt x="2056946" y="578671"/>
                  </a:lnTo>
                  <a:lnTo>
                    <a:pt x="2090586" y="583234"/>
                  </a:lnTo>
                  <a:lnTo>
                    <a:pt x="2134392" y="589271"/>
                  </a:lnTo>
                  <a:lnTo>
                    <a:pt x="2185664" y="595791"/>
                  </a:lnTo>
                  <a:lnTo>
                    <a:pt x="2241704" y="601805"/>
                  </a:lnTo>
                  <a:lnTo>
                    <a:pt x="2299811" y="606321"/>
                  </a:lnTo>
                  <a:lnTo>
                    <a:pt x="2357287" y="608351"/>
                  </a:lnTo>
                  <a:lnTo>
                    <a:pt x="2411432" y="606904"/>
                  </a:lnTo>
                  <a:lnTo>
                    <a:pt x="2459546" y="600989"/>
                  </a:lnTo>
                  <a:lnTo>
                    <a:pt x="2498930" y="589617"/>
                  </a:lnTo>
                  <a:lnTo>
                    <a:pt x="2540711" y="546541"/>
                  </a:lnTo>
                  <a:lnTo>
                    <a:pt x="2543119" y="508241"/>
                  </a:lnTo>
                  <a:lnTo>
                    <a:pt x="2536030" y="469391"/>
                  </a:lnTo>
                  <a:lnTo>
                    <a:pt x="2520750" y="430166"/>
                  </a:lnTo>
                  <a:lnTo>
                    <a:pt x="2498590" y="390740"/>
                  </a:lnTo>
                  <a:lnTo>
                    <a:pt x="2470855" y="351291"/>
                  </a:lnTo>
                  <a:lnTo>
                    <a:pt x="2438856" y="311991"/>
                  </a:lnTo>
                  <a:lnTo>
                    <a:pt x="2403901" y="273017"/>
                  </a:lnTo>
                  <a:lnTo>
                    <a:pt x="2367298" y="234544"/>
                  </a:lnTo>
                  <a:lnTo>
                    <a:pt x="2330354" y="196746"/>
                  </a:lnTo>
                  <a:lnTo>
                    <a:pt x="2294379" y="159799"/>
                  </a:lnTo>
                  <a:lnTo>
                    <a:pt x="2260682" y="123878"/>
                  </a:lnTo>
                  <a:lnTo>
                    <a:pt x="2230569" y="89159"/>
                  </a:lnTo>
                  <a:lnTo>
                    <a:pt x="2205350" y="55815"/>
                  </a:lnTo>
                  <a:lnTo>
                    <a:pt x="2186333" y="24023"/>
                  </a:lnTo>
                </a:path>
              </a:pathLst>
            </a:custGeom>
            <a:ln w="360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86276" y="3687869"/>
              <a:ext cx="2380615" cy="604520"/>
            </a:xfrm>
            <a:custGeom>
              <a:avLst/>
              <a:gdLst/>
              <a:ahLst/>
              <a:cxnLst/>
              <a:rect l="l" t="t" r="r" b="b"/>
              <a:pathLst>
                <a:path w="2380615" h="604520">
                  <a:moveTo>
                    <a:pt x="0" y="0"/>
                  </a:moveTo>
                  <a:lnTo>
                    <a:pt x="45854" y="22363"/>
                  </a:lnTo>
                  <a:lnTo>
                    <a:pt x="92004" y="44044"/>
                  </a:lnTo>
                  <a:lnTo>
                    <a:pt x="138438" y="65064"/>
                  </a:lnTo>
                  <a:lnTo>
                    <a:pt x="185147" y="85443"/>
                  </a:lnTo>
                  <a:lnTo>
                    <a:pt x="232119" y="105203"/>
                  </a:lnTo>
                  <a:lnTo>
                    <a:pt x="279343" y="124364"/>
                  </a:lnTo>
                  <a:lnTo>
                    <a:pt x="326810" y="142948"/>
                  </a:lnTo>
                  <a:lnTo>
                    <a:pt x="374509" y="160975"/>
                  </a:lnTo>
                  <a:lnTo>
                    <a:pt x="422429" y="178467"/>
                  </a:lnTo>
                  <a:lnTo>
                    <a:pt x="470559" y="195445"/>
                  </a:lnTo>
                  <a:lnTo>
                    <a:pt x="518888" y="211929"/>
                  </a:lnTo>
                  <a:lnTo>
                    <a:pt x="567407" y="227941"/>
                  </a:lnTo>
                  <a:lnTo>
                    <a:pt x="616104" y="243502"/>
                  </a:lnTo>
                  <a:lnTo>
                    <a:pt x="664969" y="258632"/>
                  </a:lnTo>
                  <a:lnTo>
                    <a:pt x="713991" y="273354"/>
                  </a:lnTo>
                  <a:lnTo>
                    <a:pt x="763160" y="287687"/>
                  </a:lnTo>
                  <a:lnTo>
                    <a:pt x="812464" y="301653"/>
                  </a:lnTo>
                  <a:lnTo>
                    <a:pt x="861894" y="315272"/>
                  </a:lnTo>
                  <a:lnTo>
                    <a:pt x="911438" y="328567"/>
                  </a:lnTo>
                  <a:lnTo>
                    <a:pt x="961087" y="341557"/>
                  </a:lnTo>
                  <a:lnTo>
                    <a:pt x="1010829" y="354265"/>
                  </a:lnTo>
                  <a:lnTo>
                    <a:pt x="1060654" y="366710"/>
                  </a:lnTo>
                  <a:lnTo>
                    <a:pt x="1110550" y="378914"/>
                  </a:lnTo>
                  <a:lnTo>
                    <a:pt x="1160509" y="390898"/>
                  </a:lnTo>
                  <a:lnTo>
                    <a:pt x="1210518" y="402683"/>
                  </a:lnTo>
                  <a:lnTo>
                    <a:pt x="1260567" y="414291"/>
                  </a:lnTo>
                  <a:lnTo>
                    <a:pt x="1310647" y="425741"/>
                  </a:lnTo>
                  <a:lnTo>
                    <a:pt x="1360745" y="437055"/>
                  </a:lnTo>
                  <a:lnTo>
                    <a:pt x="1410851" y="448255"/>
                  </a:lnTo>
                  <a:lnTo>
                    <a:pt x="1460955" y="459360"/>
                  </a:lnTo>
                  <a:lnTo>
                    <a:pt x="1511047" y="470393"/>
                  </a:lnTo>
                  <a:lnTo>
                    <a:pt x="1561115" y="481373"/>
                  </a:lnTo>
                  <a:lnTo>
                    <a:pt x="1611148" y="492323"/>
                  </a:lnTo>
                  <a:lnTo>
                    <a:pt x="1661137" y="503264"/>
                  </a:lnTo>
                  <a:lnTo>
                    <a:pt x="1711071" y="514215"/>
                  </a:lnTo>
                  <a:lnTo>
                    <a:pt x="1760938" y="525199"/>
                  </a:lnTo>
                  <a:lnTo>
                    <a:pt x="1810729" y="536235"/>
                  </a:lnTo>
                  <a:lnTo>
                    <a:pt x="1860432" y="547347"/>
                  </a:lnTo>
                  <a:lnTo>
                    <a:pt x="1910038" y="558553"/>
                  </a:lnTo>
                  <a:lnTo>
                    <a:pt x="1939925" y="565170"/>
                  </a:lnTo>
                  <a:lnTo>
                    <a:pt x="1983902" y="574222"/>
                  </a:lnTo>
                  <a:lnTo>
                    <a:pt x="2037949" y="584172"/>
                  </a:lnTo>
                  <a:lnTo>
                    <a:pt x="2098045" y="593481"/>
                  </a:lnTo>
                  <a:lnTo>
                    <a:pt x="2160168" y="600610"/>
                  </a:lnTo>
                  <a:lnTo>
                    <a:pt x="2220296" y="604022"/>
                  </a:lnTo>
                  <a:lnTo>
                    <a:pt x="2274410" y="602178"/>
                  </a:lnTo>
                  <a:lnTo>
                    <a:pt x="2318487" y="593541"/>
                  </a:lnTo>
                  <a:lnTo>
                    <a:pt x="2348506" y="576571"/>
                  </a:lnTo>
                  <a:lnTo>
                    <a:pt x="2371009" y="543153"/>
                  </a:lnTo>
                  <a:lnTo>
                    <a:pt x="2380077" y="503944"/>
                  </a:lnTo>
                  <a:lnTo>
                    <a:pt x="2378024" y="460547"/>
                  </a:lnTo>
                  <a:lnTo>
                    <a:pt x="2367160" y="414565"/>
                  </a:lnTo>
                  <a:lnTo>
                    <a:pt x="2349797" y="367601"/>
                  </a:lnTo>
                  <a:lnTo>
                    <a:pt x="2328246" y="321259"/>
                  </a:lnTo>
                  <a:lnTo>
                    <a:pt x="2304819" y="277142"/>
                  </a:lnTo>
                  <a:lnTo>
                    <a:pt x="2281828" y="236853"/>
                  </a:lnTo>
                  <a:lnTo>
                    <a:pt x="2261583" y="201995"/>
                  </a:lnTo>
                  <a:lnTo>
                    <a:pt x="2246397" y="174172"/>
                  </a:lnTo>
                </a:path>
              </a:pathLst>
            </a:custGeom>
            <a:ln w="36035">
              <a:solidFill>
                <a:srgbClr val="0088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700894" y="4246435"/>
              <a:ext cx="4138929" cy="612775"/>
            </a:xfrm>
            <a:custGeom>
              <a:avLst/>
              <a:gdLst/>
              <a:ahLst/>
              <a:cxnLst/>
              <a:rect l="l" t="t" r="r" b="b"/>
              <a:pathLst>
                <a:path w="4138929" h="612775">
                  <a:moveTo>
                    <a:pt x="12014" y="606590"/>
                  </a:moveTo>
                  <a:lnTo>
                    <a:pt x="10261" y="602348"/>
                  </a:lnTo>
                  <a:lnTo>
                    <a:pt x="6007" y="600595"/>
                  </a:lnTo>
                  <a:lnTo>
                    <a:pt x="1765" y="602348"/>
                  </a:lnTo>
                  <a:lnTo>
                    <a:pt x="0" y="606590"/>
                  </a:lnTo>
                  <a:lnTo>
                    <a:pt x="1765" y="610844"/>
                  </a:lnTo>
                  <a:lnTo>
                    <a:pt x="6007" y="612597"/>
                  </a:lnTo>
                  <a:lnTo>
                    <a:pt x="10261" y="610844"/>
                  </a:lnTo>
                  <a:lnTo>
                    <a:pt x="12014" y="606590"/>
                  </a:lnTo>
                  <a:close/>
                </a:path>
                <a:path w="4138929" h="612775">
                  <a:moveTo>
                    <a:pt x="4138422" y="5994"/>
                  </a:moveTo>
                  <a:lnTo>
                    <a:pt x="4136656" y="1752"/>
                  </a:lnTo>
                  <a:lnTo>
                    <a:pt x="4132415" y="0"/>
                  </a:lnTo>
                  <a:lnTo>
                    <a:pt x="4128173" y="1752"/>
                  </a:lnTo>
                  <a:lnTo>
                    <a:pt x="4126407" y="5994"/>
                  </a:lnTo>
                  <a:lnTo>
                    <a:pt x="4128173" y="10248"/>
                  </a:lnTo>
                  <a:lnTo>
                    <a:pt x="4132415" y="12001"/>
                  </a:lnTo>
                  <a:lnTo>
                    <a:pt x="4136656" y="10248"/>
                  </a:lnTo>
                  <a:lnTo>
                    <a:pt x="4138422" y="5994"/>
                  </a:lnTo>
                  <a:close/>
                </a:path>
              </a:pathLst>
            </a:custGeom>
            <a:solidFill>
              <a:srgbClr val="0088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86462" y="4726899"/>
              <a:ext cx="875030" cy="446405"/>
            </a:xfrm>
            <a:custGeom>
              <a:avLst/>
              <a:gdLst/>
              <a:ahLst/>
              <a:cxnLst/>
              <a:rect l="l" t="t" r="r" b="b"/>
              <a:pathLst>
                <a:path w="875029" h="446404">
                  <a:moveTo>
                    <a:pt x="282301" y="60059"/>
                  </a:moveTo>
                  <a:lnTo>
                    <a:pt x="240322" y="59332"/>
                  </a:lnTo>
                  <a:lnTo>
                    <a:pt x="197218" y="58844"/>
                  </a:lnTo>
                  <a:lnTo>
                    <a:pt x="154609" y="60215"/>
                  </a:lnTo>
                  <a:lnTo>
                    <a:pt x="114113" y="65065"/>
                  </a:lnTo>
                  <a:lnTo>
                    <a:pt x="45937" y="91682"/>
                  </a:lnTo>
                  <a:lnTo>
                    <a:pt x="5643" y="151653"/>
                  </a:lnTo>
                  <a:lnTo>
                    <a:pt x="0" y="198196"/>
                  </a:lnTo>
                  <a:lnTo>
                    <a:pt x="3276" y="235024"/>
                  </a:lnTo>
                  <a:lnTo>
                    <a:pt x="27990" y="299468"/>
                  </a:lnTo>
                  <a:lnTo>
                    <a:pt x="73598" y="351854"/>
                  </a:lnTo>
                  <a:lnTo>
                    <a:pt x="136114" y="392455"/>
                  </a:lnTo>
                  <a:lnTo>
                    <a:pt x="172466" y="408422"/>
                  </a:lnTo>
                  <a:lnTo>
                    <a:pt x="211551" y="421545"/>
                  </a:lnTo>
                  <a:lnTo>
                    <a:pt x="252869" y="431858"/>
                  </a:lnTo>
                  <a:lnTo>
                    <a:pt x="295923" y="439395"/>
                  </a:lnTo>
                  <a:lnTo>
                    <a:pt x="340214" y="444191"/>
                  </a:lnTo>
                  <a:lnTo>
                    <a:pt x="385245" y="446279"/>
                  </a:lnTo>
                  <a:lnTo>
                    <a:pt x="430515" y="445694"/>
                  </a:lnTo>
                  <a:lnTo>
                    <a:pt x="475529" y="442469"/>
                  </a:lnTo>
                  <a:lnTo>
                    <a:pt x="519786" y="436639"/>
                  </a:lnTo>
                  <a:lnTo>
                    <a:pt x="562789" y="428238"/>
                  </a:lnTo>
                  <a:lnTo>
                    <a:pt x="604040" y="417299"/>
                  </a:lnTo>
                  <a:lnTo>
                    <a:pt x="643040" y="403858"/>
                  </a:lnTo>
                  <a:lnTo>
                    <a:pt x="679291" y="387947"/>
                  </a:lnTo>
                  <a:lnTo>
                    <a:pt x="741553" y="348856"/>
                  </a:lnTo>
                  <a:lnTo>
                    <a:pt x="786839" y="300297"/>
                  </a:lnTo>
                  <a:lnTo>
                    <a:pt x="808866" y="265097"/>
                  </a:lnTo>
                  <a:lnTo>
                    <a:pt x="832095" y="222353"/>
                  </a:lnTo>
                  <a:lnTo>
                    <a:pt x="853116" y="175051"/>
                  </a:lnTo>
                  <a:lnTo>
                    <a:pt x="868517" y="126179"/>
                  </a:lnTo>
                  <a:lnTo>
                    <a:pt x="874889" y="78722"/>
                  </a:lnTo>
                  <a:lnTo>
                    <a:pt x="868821" y="35666"/>
                  </a:lnTo>
                  <a:lnTo>
                    <a:pt x="846903" y="0"/>
                  </a:lnTo>
                </a:path>
              </a:pathLst>
            </a:custGeom>
            <a:ln w="12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2246" y="4489088"/>
              <a:ext cx="173744" cy="20766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504960" y="5363530"/>
              <a:ext cx="3554095" cy="1196975"/>
            </a:xfrm>
            <a:custGeom>
              <a:avLst/>
              <a:gdLst/>
              <a:ahLst/>
              <a:cxnLst/>
              <a:rect l="l" t="t" r="r" b="b"/>
              <a:pathLst>
                <a:path w="3554095" h="1196975">
                  <a:moveTo>
                    <a:pt x="111854" y="0"/>
                  </a:moveTo>
                  <a:lnTo>
                    <a:pt x="79784" y="30060"/>
                  </a:lnTo>
                  <a:lnTo>
                    <a:pt x="53520" y="66489"/>
                  </a:lnTo>
                  <a:lnTo>
                    <a:pt x="32797" y="108191"/>
                  </a:lnTo>
                  <a:lnTo>
                    <a:pt x="17349" y="154075"/>
                  </a:lnTo>
                  <a:lnTo>
                    <a:pt x="6911" y="203048"/>
                  </a:lnTo>
                  <a:lnTo>
                    <a:pt x="1216" y="254016"/>
                  </a:lnTo>
                  <a:lnTo>
                    <a:pt x="0" y="305887"/>
                  </a:lnTo>
                  <a:lnTo>
                    <a:pt x="2995" y="357569"/>
                  </a:lnTo>
                  <a:lnTo>
                    <a:pt x="9938" y="407967"/>
                  </a:lnTo>
                  <a:lnTo>
                    <a:pt x="20562" y="455989"/>
                  </a:lnTo>
                  <a:lnTo>
                    <a:pt x="34601" y="500543"/>
                  </a:lnTo>
                  <a:lnTo>
                    <a:pt x="51790" y="540535"/>
                  </a:lnTo>
                  <a:lnTo>
                    <a:pt x="76699" y="580866"/>
                  </a:lnTo>
                  <a:lnTo>
                    <a:pt x="108921" y="619002"/>
                  </a:lnTo>
                  <a:lnTo>
                    <a:pt x="146871" y="654994"/>
                  </a:lnTo>
                  <a:lnTo>
                    <a:pt x="188967" y="688894"/>
                  </a:lnTo>
                  <a:lnTo>
                    <a:pt x="233623" y="720754"/>
                  </a:lnTo>
                  <a:lnTo>
                    <a:pt x="279255" y="750625"/>
                  </a:lnTo>
                  <a:lnTo>
                    <a:pt x="324279" y="778558"/>
                  </a:lnTo>
                  <a:lnTo>
                    <a:pt x="367112" y="804607"/>
                  </a:lnTo>
                  <a:lnTo>
                    <a:pt x="406168" y="828821"/>
                  </a:lnTo>
                  <a:lnTo>
                    <a:pt x="450565" y="856252"/>
                  </a:lnTo>
                  <a:lnTo>
                    <a:pt x="495259" y="882262"/>
                  </a:lnTo>
                  <a:lnTo>
                    <a:pt x="540244" y="906886"/>
                  </a:lnTo>
                  <a:lnTo>
                    <a:pt x="585512" y="930163"/>
                  </a:lnTo>
                  <a:lnTo>
                    <a:pt x="631060" y="952131"/>
                  </a:lnTo>
                  <a:lnTo>
                    <a:pt x="676879" y="972828"/>
                  </a:lnTo>
                  <a:lnTo>
                    <a:pt x="722964" y="992290"/>
                  </a:lnTo>
                  <a:lnTo>
                    <a:pt x="769310" y="1010555"/>
                  </a:lnTo>
                  <a:lnTo>
                    <a:pt x="815910" y="1027663"/>
                  </a:lnTo>
                  <a:lnTo>
                    <a:pt x="862757" y="1043649"/>
                  </a:lnTo>
                  <a:lnTo>
                    <a:pt x="909847" y="1058551"/>
                  </a:lnTo>
                  <a:lnTo>
                    <a:pt x="957173" y="1072408"/>
                  </a:lnTo>
                  <a:lnTo>
                    <a:pt x="1004728" y="1085257"/>
                  </a:lnTo>
                  <a:lnTo>
                    <a:pt x="1052508" y="1097135"/>
                  </a:lnTo>
                  <a:lnTo>
                    <a:pt x="1100505" y="1108081"/>
                  </a:lnTo>
                  <a:lnTo>
                    <a:pt x="1148714" y="1118131"/>
                  </a:lnTo>
                  <a:lnTo>
                    <a:pt x="1197128" y="1127325"/>
                  </a:lnTo>
                  <a:lnTo>
                    <a:pt x="1245742" y="1135698"/>
                  </a:lnTo>
                  <a:lnTo>
                    <a:pt x="1294550" y="1143289"/>
                  </a:lnTo>
                  <a:lnTo>
                    <a:pt x="1343545" y="1150136"/>
                  </a:lnTo>
                  <a:lnTo>
                    <a:pt x="1392722" y="1156276"/>
                  </a:lnTo>
                  <a:lnTo>
                    <a:pt x="1442074" y="1161747"/>
                  </a:lnTo>
                  <a:lnTo>
                    <a:pt x="1491595" y="1166587"/>
                  </a:lnTo>
                  <a:lnTo>
                    <a:pt x="1541279" y="1170833"/>
                  </a:lnTo>
                  <a:lnTo>
                    <a:pt x="1591121" y="1174523"/>
                  </a:lnTo>
                  <a:lnTo>
                    <a:pt x="1641114" y="1177694"/>
                  </a:lnTo>
                  <a:lnTo>
                    <a:pt x="1691252" y="1180384"/>
                  </a:lnTo>
                  <a:lnTo>
                    <a:pt x="1741530" y="1182632"/>
                  </a:lnTo>
                  <a:lnTo>
                    <a:pt x="1791940" y="1184474"/>
                  </a:lnTo>
                  <a:lnTo>
                    <a:pt x="1842477" y="1185948"/>
                  </a:lnTo>
                  <a:lnTo>
                    <a:pt x="1893135" y="1187092"/>
                  </a:lnTo>
                  <a:lnTo>
                    <a:pt x="1943908" y="1187943"/>
                  </a:lnTo>
                  <a:lnTo>
                    <a:pt x="1994790" y="1188540"/>
                  </a:lnTo>
                  <a:lnTo>
                    <a:pt x="2045774" y="1188920"/>
                  </a:lnTo>
                  <a:lnTo>
                    <a:pt x="2096855" y="1189120"/>
                  </a:lnTo>
                  <a:lnTo>
                    <a:pt x="2148027" y="1189178"/>
                  </a:lnTo>
                  <a:lnTo>
                    <a:pt x="2195514" y="1190277"/>
                  </a:lnTo>
                  <a:lnTo>
                    <a:pt x="2244973" y="1192729"/>
                  </a:lnTo>
                  <a:lnTo>
                    <a:pt x="2295606" y="1195273"/>
                  </a:lnTo>
                  <a:lnTo>
                    <a:pt x="2346613" y="1196646"/>
                  </a:lnTo>
                  <a:lnTo>
                    <a:pt x="2397199" y="1195583"/>
                  </a:lnTo>
                  <a:lnTo>
                    <a:pt x="2446564" y="1190823"/>
                  </a:lnTo>
                  <a:lnTo>
                    <a:pt x="2493912" y="1181101"/>
                  </a:lnTo>
                  <a:lnTo>
                    <a:pt x="2538444" y="1165154"/>
                  </a:lnTo>
                  <a:lnTo>
                    <a:pt x="2572835" y="1147742"/>
                  </a:lnTo>
                  <a:lnTo>
                    <a:pt x="2607660" y="1126723"/>
                  </a:lnTo>
                  <a:lnTo>
                    <a:pt x="2642846" y="1102360"/>
                  </a:lnTo>
                  <a:lnTo>
                    <a:pt x="2678321" y="1074916"/>
                  </a:lnTo>
                  <a:lnTo>
                    <a:pt x="2714013" y="1044654"/>
                  </a:lnTo>
                  <a:lnTo>
                    <a:pt x="2749847" y="1011837"/>
                  </a:lnTo>
                  <a:lnTo>
                    <a:pt x="2785752" y="976726"/>
                  </a:lnTo>
                  <a:lnTo>
                    <a:pt x="2821656" y="939586"/>
                  </a:lnTo>
                  <a:lnTo>
                    <a:pt x="2857485" y="900678"/>
                  </a:lnTo>
                  <a:lnTo>
                    <a:pt x="2893166" y="860266"/>
                  </a:lnTo>
                  <a:lnTo>
                    <a:pt x="2928628" y="818613"/>
                  </a:lnTo>
                  <a:lnTo>
                    <a:pt x="2963797" y="775981"/>
                  </a:lnTo>
                  <a:lnTo>
                    <a:pt x="2998601" y="732632"/>
                  </a:lnTo>
                  <a:lnTo>
                    <a:pt x="3032968" y="688830"/>
                  </a:lnTo>
                  <a:lnTo>
                    <a:pt x="3066823" y="644838"/>
                  </a:lnTo>
                  <a:lnTo>
                    <a:pt x="3100096" y="600918"/>
                  </a:lnTo>
                  <a:lnTo>
                    <a:pt x="3132713" y="557333"/>
                  </a:lnTo>
                  <a:lnTo>
                    <a:pt x="3164601" y="514346"/>
                  </a:lnTo>
                  <a:lnTo>
                    <a:pt x="3195689" y="472220"/>
                  </a:lnTo>
                  <a:lnTo>
                    <a:pt x="3225902" y="431217"/>
                  </a:lnTo>
                  <a:lnTo>
                    <a:pt x="3255170" y="391600"/>
                  </a:lnTo>
                  <a:lnTo>
                    <a:pt x="3283418" y="353632"/>
                  </a:lnTo>
                  <a:lnTo>
                    <a:pt x="3310574" y="317576"/>
                  </a:lnTo>
                  <a:lnTo>
                    <a:pt x="3336566" y="283694"/>
                  </a:lnTo>
                  <a:lnTo>
                    <a:pt x="3361322" y="252250"/>
                  </a:lnTo>
                  <a:lnTo>
                    <a:pt x="3398342" y="214050"/>
                  </a:lnTo>
                  <a:lnTo>
                    <a:pt x="3439125" y="181862"/>
                  </a:lnTo>
                  <a:lnTo>
                    <a:pt x="3480619" y="151357"/>
                  </a:lnTo>
                  <a:lnTo>
                    <a:pt x="3519770" y="118205"/>
                  </a:lnTo>
                  <a:lnTo>
                    <a:pt x="3553527" y="78077"/>
                  </a:lnTo>
                </a:path>
              </a:pathLst>
            </a:custGeom>
            <a:ln w="24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496" y="3422314"/>
              <a:ext cx="2073743" cy="121765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733873" y="3705887"/>
              <a:ext cx="4763135" cy="2327910"/>
            </a:xfrm>
            <a:custGeom>
              <a:avLst/>
              <a:gdLst/>
              <a:ahLst/>
              <a:cxnLst/>
              <a:rect l="l" t="t" r="r" b="b"/>
              <a:pathLst>
                <a:path w="4763134" h="2327910">
                  <a:moveTo>
                    <a:pt x="0" y="252250"/>
                  </a:moveTo>
                  <a:lnTo>
                    <a:pt x="64725" y="254901"/>
                  </a:lnTo>
                  <a:lnTo>
                    <a:pt x="103610" y="259457"/>
                  </a:lnTo>
                  <a:lnTo>
                    <a:pt x="146017" y="265561"/>
                  </a:lnTo>
                  <a:lnTo>
                    <a:pt x="191330" y="272762"/>
                  </a:lnTo>
                  <a:lnTo>
                    <a:pt x="238928" y="280606"/>
                  </a:lnTo>
                  <a:lnTo>
                    <a:pt x="288193" y="288639"/>
                  </a:lnTo>
                  <a:lnTo>
                    <a:pt x="338507" y="296410"/>
                  </a:lnTo>
                  <a:lnTo>
                    <a:pt x="389251" y="303464"/>
                  </a:lnTo>
                  <a:lnTo>
                    <a:pt x="439805" y="309348"/>
                  </a:lnTo>
                  <a:lnTo>
                    <a:pt x="489553" y="313611"/>
                  </a:lnTo>
                  <a:lnTo>
                    <a:pt x="537873" y="315797"/>
                  </a:lnTo>
                  <a:lnTo>
                    <a:pt x="584149" y="315455"/>
                  </a:lnTo>
                  <a:lnTo>
                    <a:pt x="627761" y="312132"/>
                  </a:lnTo>
                  <a:lnTo>
                    <a:pt x="668091" y="305373"/>
                  </a:lnTo>
                  <a:lnTo>
                    <a:pt x="736429" y="279740"/>
                  </a:lnTo>
                  <a:lnTo>
                    <a:pt x="784214" y="234930"/>
                  </a:lnTo>
                  <a:lnTo>
                    <a:pt x="798852" y="204202"/>
                  </a:lnTo>
                </a:path>
                <a:path w="4763134" h="2327910">
                  <a:moveTo>
                    <a:pt x="0" y="0"/>
                  </a:moveTo>
                  <a:lnTo>
                    <a:pt x="40192" y="13500"/>
                  </a:lnTo>
                  <a:lnTo>
                    <a:pt x="77361" y="29251"/>
                  </a:lnTo>
                  <a:lnTo>
                    <a:pt x="111622" y="47169"/>
                  </a:lnTo>
                  <a:lnTo>
                    <a:pt x="171877" y="89169"/>
                  </a:lnTo>
                  <a:lnTo>
                    <a:pt x="221869" y="138829"/>
                  </a:lnTo>
                  <a:lnTo>
                    <a:pt x="262514" y="195475"/>
                  </a:lnTo>
                  <a:lnTo>
                    <a:pt x="294725" y="258438"/>
                  </a:lnTo>
                  <a:lnTo>
                    <a:pt x="319416" y="327043"/>
                  </a:lnTo>
                  <a:lnTo>
                    <a:pt x="337502" y="400620"/>
                  </a:lnTo>
                  <a:lnTo>
                    <a:pt x="344354" y="439063"/>
                  </a:lnTo>
                  <a:lnTo>
                    <a:pt x="349897" y="478497"/>
                  </a:lnTo>
                  <a:lnTo>
                    <a:pt x="354246" y="518838"/>
                  </a:lnTo>
                  <a:lnTo>
                    <a:pt x="357515" y="560001"/>
                  </a:lnTo>
                  <a:lnTo>
                    <a:pt x="359819" y="601904"/>
                  </a:lnTo>
                  <a:lnTo>
                    <a:pt x="361270" y="644462"/>
                  </a:lnTo>
                  <a:lnTo>
                    <a:pt x="361985" y="687590"/>
                  </a:lnTo>
                  <a:lnTo>
                    <a:pt x="362077" y="731205"/>
                  </a:lnTo>
                  <a:lnTo>
                    <a:pt x="361660" y="775224"/>
                  </a:lnTo>
                  <a:lnTo>
                    <a:pt x="360848" y="819561"/>
                  </a:lnTo>
                  <a:lnTo>
                    <a:pt x="359757" y="864134"/>
                  </a:lnTo>
                  <a:lnTo>
                    <a:pt x="358500" y="908857"/>
                  </a:lnTo>
                  <a:lnTo>
                    <a:pt x="357191" y="953648"/>
                  </a:lnTo>
                  <a:lnTo>
                    <a:pt x="355945" y="998421"/>
                  </a:lnTo>
                  <a:lnTo>
                    <a:pt x="354876" y="1043094"/>
                  </a:lnTo>
                  <a:lnTo>
                    <a:pt x="354098" y="1087581"/>
                  </a:lnTo>
                  <a:lnTo>
                    <a:pt x="353725" y="1131800"/>
                  </a:lnTo>
                  <a:lnTo>
                    <a:pt x="353873" y="1175665"/>
                  </a:lnTo>
                  <a:lnTo>
                    <a:pt x="354654" y="1219094"/>
                  </a:lnTo>
                  <a:lnTo>
                    <a:pt x="356184" y="1262002"/>
                  </a:lnTo>
                  <a:lnTo>
                    <a:pt x="358577" y="1304305"/>
                  </a:lnTo>
                  <a:lnTo>
                    <a:pt x="361946" y="1345919"/>
                  </a:lnTo>
                  <a:lnTo>
                    <a:pt x="366406" y="1386760"/>
                  </a:lnTo>
                  <a:lnTo>
                    <a:pt x="372072" y="1426744"/>
                  </a:lnTo>
                  <a:lnTo>
                    <a:pt x="379058" y="1465787"/>
                  </a:lnTo>
                  <a:lnTo>
                    <a:pt x="387477" y="1503805"/>
                  </a:lnTo>
                  <a:lnTo>
                    <a:pt x="397445" y="1540715"/>
                  </a:lnTo>
                  <a:lnTo>
                    <a:pt x="422482" y="1610872"/>
                  </a:lnTo>
                  <a:lnTo>
                    <a:pt x="455083" y="1675585"/>
                  </a:lnTo>
                  <a:lnTo>
                    <a:pt x="504915" y="1746579"/>
                  </a:lnTo>
                  <a:lnTo>
                    <a:pt x="536686" y="1784463"/>
                  </a:lnTo>
                  <a:lnTo>
                    <a:pt x="569757" y="1819480"/>
                  </a:lnTo>
                  <a:lnTo>
                    <a:pt x="604065" y="1851764"/>
                  </a:lnTo>
                  <a:lnTo>
                    <a:pt x="639547" y="1881451"/>
                  </a:lnTo>
                  <a:lnTo>
                    <a:pt x="676141" y="1908679"/>
                  </a:lnTo>
                  <a:lnTo>
                    <a:pt x="713784" y="1933581"/>
                  </a:lnTo>
                  <a:lnTo>
                    <a:pt x="752414" y="1956295"/>
                  </a:lnTo>
                  <a:lnTo>
                    <a:pt x="791969" y="1976956"/>
                  </a:lnTo>
                  <a:lnTo>
                    <a:pt x="832385" y="1995700"/>
                  </a:lnTo>
                  <a:lnTo>
                    <a:pt x="873600" y="2012662"/>
                  </a:lnTo>
                  <a:lnTo>
                    <a:pt x="915553" y="2027980"/>
                  </a:lnTo>
                  <a:lnTo>
                    <a:pt x="958179" y="2041788"/>
                  </a:lnTo>
                  <a:lnTo>
                    <a:pt x="1001417" y="2054222"/>
                  </a:lnTo>
                  <a:lnTo>
                    <a:pt x="1045204" y="2065418"/>
                  </a:lnTo>
                  <a:lnTo>
                    <a:pt x="1089478" y="2075513"/>
                  </a:lnTo>
                  <a:lnTo>
                    <a:pt x="1134176" y="2084642"/>
                  </a:lnTo>
                  <a:lnTo>
                    <a:pt x="1179235" y="2092940"/>
                  </a:lnTo>
                  <a:lnTo>
                    <a:pt x="1224593" y="2100544"/>
                  </a:lnTo>
                  <a:lnTo>
                    <a:pt x="1270188" y="2107590"/>
                  </a:lnTo>
                  <a:lnTo>
                    <a:pt x="1315956" y="2114214"/>
                  </a:lnTo>
                  <a:lnTo>
                    <a:pt x="1361836" y="2120550"/>
                  </a:lnTo>
                  <a:lnTo>
                    <a:pt x="1407765" y="2126736"/>
                  </a:lnTo>
                  <a:lnTo>
                    <a:pt x="1453680" y="2132907"/>
                  </a:lnTo>
                  <a:lnTo>
                    <a:pt x="1499519" y="2139199"/>
                  </a:lnTo>
                  <a:lnTo>
                    <a:pt x="1545219" y="2145747"/>
                  </a:lnTo>
                  <a:lnTo>
                    <a:pt x="1590717" y="2152689"/>
                  </a:lnTo>
                  <a:lnTo>
                    <a:pt x="1635952" y="2160158"/>
                  </a:lnTo>
                  <a:lnTo>
                    <a:pt x="1680861" y="2168292"/>
                  </a:lnTo>
                  <a:lnTo>
                    <a:pt x="1725380" y="2177227"/>
                  </a:lnTo>
                  <a:lnTo>
                    <a:pt x="1769448" y="2187097"/>
                  </a:lnTo>
                  <a:lnTo>
                    <a:pt x="1813003" y="2198040"/>
                  </a:lnTo>
                  <a:lnTo>
                    <a:pt x="1855980" y="2210190"/>
                  </a:lnTo>
                  <a:lnTo>
                    <a:pt x="1882590" y="2217613"/>
                  </a:lnTo>
                  <a:lnTo>
                    <a:pt x="1944970" y="2231951"/>
                  </a:lnTo>
                  <a:lnTo>
                    <a:pt x="2018628" y="2245556"/>
                  </a:lnTo>
                  <a:lnTo>
                    <a:pt x="2059336" y="2252062"/>
                  </a:lnTo>
                  <a:lnTo>
                    <a:pt x="2102443" y="2258361"/>
                  </a:lnTo>
                  <a:lnTo>
                    <a:pt x="2147811" y="2264442"/>
                  </a:lnTo>
                  <a:lnTo>
                    <a:pt x="2195297" y="2270298"/>
                  </a:lnTo>
                  <a:lnTo>
                    <a:pt x="2244763" y="2275920"/>
                  </a:lnTo>
                  <a:lnTo>
                    <a:pt x="2296068" y="2281301"/>
                  </a:lnTo>
                  <a:lnTo>
                    <a:pt x="2349073" y="2286432"/>
                  </a:lnTo>
                  <a:lnTo>
                    <a:pt x="2403637" y="2291303"/>
                  </a:lnTo>
                  <a:lnTo>
                    <a:pt x="2459620" y="2295908"/>
                  </a:lnTo>
                  <a:lnTo>
                    <a:pt x="2516882" y="2300238"/>
                  </a:lnTo>
                  <a:lnTo>
                    <a:pt x="2575283" y="2304284"/>
                  </a:lnTo>
                  <a:lnTo>
                    <a:pt x="2634684" y="2308037"/>
                  </a:lnTo>
                  <a:lnTo>
                    <a:pt x="2694944" y="2311490"/>
                  </a:lnTo>
                  <a:lnTo>
                    <a:pt x="2755922" y="2314635"/>
                  </a:lnTo>
                  <a:lnTo>
                    <a:pt x="2817480" y="2317462"/>
                  </a:lnTo>
                  <a:lnTo>
                    <a:pt x="2879476" y="2319964"/>
                  </a:lnTo>
                  <a:lnTo>
                    <a:pt x="2941772" y="2322132"/>
                  </a:lnTo>
                  <a:lnTo>
                    <a:pt x="3004226" y="2323957"/>
                  </a:lnTo>
                  <a:lnTo>
                    <a:pt x="3066700" y="2325432"/>
                  </a:lnTo>
                  <a:lnTo>
                    <a:pt x="3129052" y="2326548"/>
                  </a:lnTo>
                  <a:lnTo>
                    <a:pt x="3191142" y="2327296"/>
                  </a:lnTo>
                  <a:lnTo>
                    <a:pt x="3252832" y="2327669"/>
                  </a:lnTo>
                  <a:lnTo>
                    <a:pt x="3313980" y="2327658"/>
                  </a:lnTo>
                  <a:lnTo>
                    <a:pt x="3374447" y="2327254"/>
                  </a:lnTo>
                  <a:lnTo>
                    <a:pt x="3434092" y="2326449"/>
                  </a:lnTo>
                  <a:lnTo>
                    <a:pt x="3492777" y="2325235"/>
                  </a:lnTo>
                  <a:lnTo>
                    <a:pt x="3550359" y="2323604"/>
                  </a:lnTo>
                  <a:lnTo>
                    <a:pt x="3606700" y="2321546"/>
                  </a:lnTo>
                  <a:lnTo>
                    <a:pt x="3661660" y="2319054"/>
                  </a:lnTo>
                  <a:lnTo>
                    <a:pt x="3715098" y="2316120"/>
                  </a:lnTo>
                  <a:lnTo>
                    <a:pt x="3766874" y="2312734"/>
                  </a:lnTo>
                  <a:lnTo>
                    <a:pt x="3816849" y="2308890"/>
                  </a:lnTo>
                  <a:lnTo>
                    <a:pt x="3864882" y="2304577"/>
                  </a:lnTo>
                  <a:lnTo>
                    <a:pt x="3910834" y="2299788"/>
                  </a:lnTo>
                  <a:lnTo>
                    <a:pt x="3954563" y="2294515"/>
                  </a:lnTo>
                  <a:lnTo>
                    <a:pt x="3995931" y="2288749"/>
                  </a:lnTo>
                  <a:lnTo>
                    <a:pt x="4034797" y="2282481"/>
                  </a:lnTo>
                  <a:lnTo>
                    <a:pt x="4104463" y="2268409"/>
                  </a:lnTo>
                  <a:lnTo>
                    <a:pt x="4162442" y="2252232"/>
                  </a:lnTo>
                  <a:lnTo>
                    <a:pt x="4228959" y="2227773"/>
                  </a:lnTo>
                  <a:lnTo>
                    <a:pt x="4288074" y="2201515"/>
                  </a:lnTo>
                  <a:lnTo>
                    <a:pt x="4340382" y="2173722"/>
                  </a:lnTo>
                  <a:lnTo>
                    <a:pt x="4386476" y="2144660"/>
                  </a:lnTo>
                  <a:lnTo>
                    <a:pt x="4426949" y="2114594"/>
                  </a:lnTo>
                  <a:lnTo>
                    <a:pt x="4462395" y="2083790"/>
                  </a:lnTo>
                  <a:lnTo>
                    <a:pt x="4493406" y="2052514"/>
                  </a:lnTo>
                  <a:lnTo>
                    <a:pt x="4520577" y="2021030"/>
                  </a:lnTo>
                  <a:lnTo>
                    <a:pt x="4544501" y="1989605"/>
                  </a:lnTo>
                  <a:lnTo>
                    <a:pt x="4584982" y="1927992"/>
                  </a:lnTo>
                  <a:lnTo>
                    <a:pt x="4619595" y="1869798"/>
                  </a:lnTo>
                  <a:lnTo>
                    <a:pt x="4636186" y="1842647"/>
                  </a:lnTo>
                  <a:lnTo>
                    <a:pt x="4670900" y="1793564"/>
                  </a:lnTo>
                  <a:lnTo>
                    <a:pt x="4711617" y="1753210"/>
                  </a:lnTo>
                  <a:lnTo>
                    <a:pt x="4735709" y="1736970"/>
                  </a:lnTo>
                  <a:lnTo>
                    <a:pt x="4763083" y="1723708"/>
                  </a:lnTo>
                </a:path>
              </a:pathLst>
            </a:custGeom>
            <a:ln w="72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555017" y="506723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549011" y="506123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6005"/>
                  </a:moveTo>
                  <a:lnTo>
                    <a:pt x="1759" y="10252"/>
                  </a:lnTo>
                  <a:lnTo>
                    <a:pt x="6006" y="12011"/>
                  </a:lnTo>
                  <a:lnTo>
                    <a:pt x="10253" y="10252"/>
                  </a:lnTo>
                  <a:lnTo>
                    <a:pt x="12013" y="6005"/>
                  </a:lnTo>
                  <a:lnTo>
                    <a:pt x="10253" y="1758"/>
                  </a:lnTo>
                  <a:lnTo>
                    <a:pt x="6006" y="0"/>
                  </a:lnTo>
                  <a:lnTo>
                    <a:pt x="1759" y="1758"/>
                  </a:lnTo>
                  <a:lnTo>
                    <a:pt x="0" y="6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579738" y="898562"/>
              <a:ext cx="3554095" cy="1498600"/>
            </a:xfrm>
            <a:custGeom>
              <a:avLst/>
              <a:gdLst/>
              <a:ahLst/>
              <a:cxnLst/>
              <a:rect l="l" t="t" r="r" b="b"/>
              <a:pathLst>
                <a:path w="3554095" h="1498600">
                  <a:moveTo>
                    <a:pt x="3553968" y="784707"/>
                  </a:moveTo>
                  <a:lnTo>
                    <a:pt x="1895690" y="523252"/>
                  </a:lnTo>
                  <a:lnTo>
                    <a:pt x="1888109" y="504634"/>
                  </a:lnTo>
                  <a:lnTo>
                    <a:pt x="1869694" y="466813"/>
                  </a:lnTo>
                  <a:lnTo>
                    <a:pt x="1848764" y="429983"/>
                  </a:lnTo>
                  <a:lnTo>
                    <a:pt x="1825371" y="394220"/>
                  </a:lnTo>
                  <a:lnTo>
                    <a:pt x="1799628" y="359587"/>
                  </a:lnTo>
                  <a:lnTo>
                    <a:pt x="1771599" y="326148"/>
                  </a:lnTo>
                  <a:lnTo>
                    <a:pt x="1741360" y="293966"/>
                  </a:lnTo>
                  <a:lnTo>
                    <a:pt x="1709026" y="263093"/>
                  </a:lnTo>
                  <a:lnTo>
                    <a:pt x="1674647" y="233603"/>
                  </a:lnTo>
                  <a:lnTo>
                    <a:pt x="1638312" y="205562"/>
                  </a:lnTo>
                  <a:lnTo>
                    <a:pt x="1600111" y="179031"/>
                  </a:lnTo>
                  <a:lnTo>
                    <a:pt x="1560118" y="154063"/>
                  </a:lnTo>
                  <a:lnTo>
                    <a:pt x="1518412" y="130733"/>
                  </a:lnTo>
                  <a:lnTo>
                    <a:pt x="1475092" y="109093"/>
                  </a:lnTo>
                  <a:lnTo>
                    <a:pt x="1430223" y="89217"/>
                  </a:lnTo>
                  <a:lnTo>
                    <a:pt x="1383893" y="71170"/>
                  </a:lnTo>
                  <a:lnTo>
                    <a:pt x="1336179" y="55003"/>
                  </a:lnTo>
                  <a:lnTo>
                    <a:pt x="1287183" y="40792"/>
                  </a:lnTo>
                  <a:lnTo>
                    <a:pt x="1236954" y="28587"/>
                  </a:lnTo>
                  <a:lnTo>
                    <a:pt x="1185595" y="18465"/>
                  </a:lnTo>
                  <a:lnTo>
                    <a:pt x="1133195" y="10477"/>
                  </a:lnTo>
                  <a:lnTo>
                    <a:pt x="1079817" y="4699"/>
                  </a:lnTo>
                  <a:lnTo>
                    <a:pt x="1025550" y="1181"/>
                  </a:lnTo>
                  <a:lnTo>
                    <a:pt x="970483" y="0"/>
                  </a:lnTo>
                  <a:lnTo>
                    <a:pt x="915403" y="1181"/>
                  </a:lnTo>
                  <a:lnTo>
                    <a:pt x="861148" y="4699"/>
                  </a:lnTo>
                  <a:lnTo>
                    <a:pt x="807770" y="10477"/>
                  </a:lnTo>
                  <a:lnTo>
                    <a:pt x="755357" y="18465"/>
                  </a:lnTo>
                  <a:lnTo>
                    <a:pt x="703999" y="28587"/>
                  </a:lnTo>
                  <a:lnTo>
                    <a:pt x="653783" y="40792"/>
                  </a:lnTo>
                  <a:lnTo>
                    <a:pt x="604774" y="55003"/>
                  </a:lnTo>
                  <a:lnTo>
                    <a:pt x="557060" y="71170"/>
                  </a:lnTo>
                  <a:lnTo>
                    <a:pt x="510730" y="89217"/>
                  </a:lnTo>
                  <a:lnTo>
                    <a:pt x="465874" y="109093"/>
                  </a:lnTo>
                  <a:lnTo>
                    <a:pt x="422541" y="130733"/>
                  </a:lnTo>
                  <a:lnTo>
                    <a:pt x="380847" y="154063"/>
                  </a:lnTo>
                  <a:lnTo>
                    <a:pt x="340855" y="179031"/>
                  </a:lnTo>
                  <a:lnTo>
                    <a:pt x="302653" y="205562"/>
                  </a:lnTo>
                  <a:lnTo>
                    <a:pt x="266319" y="233603"/>
                  </a:lnTo>
                  <a:lnTo>
                    <a:pt x="231940" y="263093"/>
                  </a:lnTo>
                  <a:lnTo>
                    <a:pt x="199593" y="293966"/>
                  </a:lnTo>
                  <a:lnTo>
                    <a:pt x="169367" y="326148"/>
                  </a:lnTo>
                  <a:lnTo>
                    <a:pt x="141338" y="359587"/>
                  </a:lnTo>
                  <a:lnTo>
                    <a:pt x="115582" y="394220"/>
                  </a:lnTo>
                  <a:lnTo>
                    <a:pt x="92202" y="429983"/>
                  </a:lnTo>
                  <a:lnTo>
                    <a:pt x="71259" y="466813"/>
                  </a:lnTo>
                  <a:lnTo>
                    <a:pt x="52844" y="504634"/>
                  </a:lnTo>
                  <a:lnTo>
                    <a:pt x="37033" y="543407"/>
                  </a:lnTo>
                  <a:lnTo>
                    <a:pt x="23914" y="583044"/>
                  </a:lnTo>
                  <a:lnTo>
                    <a:pt x="13576" y="623493"/>
                  </a:lnTo>
                  <a:lnTo>
                    <a:pt x="6083" y="664692"/>
                  </a:lnTo>
                  <a:lnTo>
                    <a:pt x="1536" y="706577"/>
                  </a:lnTo>
                  <a:lnTo>
                    <a:pt x="0" y="749084"/>
                  </a:lnTo>
                  <a:lnTo>
                    <a:pt x="1536" y="791591"/>
                  </a:lnTo>
                  <a:lnTo>
                    <a:pt x="6083" y="833475"/>
                  </a:lnTo>
                  <a:lnTo>
                    <a:pt x="13576" y="874674"/>
                  </a:lnTo>
                  <a:lnTo>
                    <a:pt x="23914" y="915136"/>
                  </a:lnTo>
                  <a:lnTo>
                    <a:pt x="37033" y="954773"/>
                  </a:lnTo>
                  <a:lnTo>
                    <a:pt x="52844" y="993533"/>
                  </a:lnTo>
                  <a:lnTo>
                    <a:pt x="71259" y="1031367"/>
                  </a:lnTo>
                  <a:lnTo>
                    <a:pt x="92202" y="1068184"/>
                  </a:lnTo>
                  <a:lnTo>
                    <a:pt x="115582" y="1103947"/>
                  </a:lnTo>
                  <a:lnTo>
                    <a:pt x="141338" y="1138580"/>
                  </a:lnTo>
                  <a:lnTo>
                    <a:pt x="169367" y="1172019"/>
                  </a:lnTo>
                  <a:lnTo>
                    <a:pt x="199593" y="1204214"/>
                  </a:lnTo>
                  <a:lnTo>
                    <a:pt x="231940" y="1235075"/>
                  </a:lnTo>
                  <a:lnTo>
                    <a:pt x="266319" y="1264564"/>
                  </a:lnTo>
                  <a:lnTo>
                    <a:pt x="302653" y="1292606"/>
                  </a:lnTo>
                  <a:lnTo>
                    <a:pt x="340855" y="1319149"/>
                  </a:lnTo>
                  <a:lnTo>
                    <a:pt x="380847" y="1344117"/>
                  </a:lnTo>
                  <a:lnTo>
                    <a:pt x="422541" y="1367447"/>
                  </a:lnTo>
                  <a:lnTo>
                    <a:pt x="465874" y="1389075"/>
                  </a:lnTo>
                  <a:lnTo>
                    <a:pt x="510730" y="1408950"/>
                  </a:lnTo>
                  <a:lnTo>
                    <a:pt x="557060" y="1427010"/>
                  </a:lnTo>
                  <a:lnTo>
                    <a:pt x="604774" y="1443164"/>
                  </a:lnTo>
                  <a:lnTo>
                    <a:pt x="653783" y="1457388"/>
                  </a:lnTo>
                  <a:lnTo>
                    <a:pt x="703999" y="1469580"/>
                  </a:lnTo>
                  <a:lnTo>
                    <a:pt x="755357" y="1479702"/>
                  </a:lnTo>
                  <a:lnTo>
                    <a:pt x="807770" y="1487690"/>
                  </a:lnTo>
                  <a:lnTo>
                    <a:pt x="861148" y="1493469"/>
                  </a:lnTo>
                  <a:lnTo>
                    <a:pt x="915403" y="1496987"/>
                  </a:lnTo>
                  <a:lnTo>
                    <a:pt x="970483" y="1498180"/>
                  </a:lnTo>
                  <a:lnTo>
                    <a:pt x="1025550" y="1496987"/>
                  </a:lnTo>
                  <a:lnTo>
                    <a:pt x="1079817" y="1493469"/>
                  </a:lnTo>
                  <a:lnTo>
                    <a:pt x="1133195" y="1487690"/>
                  </a:lnTo>
                  <a:lnTo>
                    <a:pt x="1185595" y="1479702"/>
                  </a:lnTo>
                  <a:lnTo>
                    <a:pt x="1236954" y="1469580"/>
                  </a:lnTo>
                  <a:lnTo>
                    <a:pt x="1287183" y="1457388"/>
                  </a:lnTo>
                  <a:lnTo>
                    <a:pt x="1336179" y="1443164"/>
                  </a:lnTo>
                  <a:lnTo>
                    <a:pt x="1383893" y="1427010"/>
                  </a:lnTo>
                  <a:lnTo>
                    <a:pt x="1430223" y="1408950"/>
                  </a:lnTo>
                  <a:lnTo>
                    <a:pt x="1475092" y="1389075"/>
                  </a:lnTo>
                  <a:lnTo>
                    <a:pt x="1518412" y="1367447"/>
                  </a:lnTo>
                  <a:lnTo>
                    <a:pt x="1560118" y="1344117"/>
                  </a:lnTo>
                  <a:lnTo>
                    <a:pt x="1600111" y="1319149"/>
                  </a:lnTo>
                  <a:lnTo>
                    <a:pt x="1638312" y="1292606"/>
                  </a:lnTo>
                  <a:lnTo>
                    <a:pt x="1674647" y="1264564"/>
                  </a:lnTo>
                  <a:lnTo>
                    <a:pt x="1709026" y="1235075"/>
                  </a:lnTo>
                  <a:lnTo>
                    <a:pt x="1741360" y="1204214"/>
                  </a:lnTo>
                  <a:lnTo>
                    <a:pt x="1771599" y="1172019"/>
                  </a:lnTo>
                  <a:lnTo>
                    <a:pt x="1799628" y="1138580"/>
                  </a:lnTo>
                  <a:lnTo>
                    <a:pt x="1825371" y="1103947"/>
                  </a:lnTo>
                  <a:lnTo>
                    <a:pt x="1848764" y="1068184"/>
                  </a:lnTo>
                  <a:lnTo>
                    <a:pt x="1869694" y="1031367"/>
                  </a:lnTo>
                  <a:lnTo>
                    <a:pt x="1888109" y="993533"/>
                  </a:lnTo>
                  <a:lnTo>
                    <a:pt x="1903920" y="954773"/>
                  </a:lnTo>
                  <a:lnTo>
                    <a:pt x="1917039" y="915136"/>
                  </a:lnTo>
                  <a:lnTo>
                    <a:pt x="1927377" y="874674"/>
                  </a:lnTo>
                  <a:lnTo>
                    <a:pt x="1934870" y="833475"/>
                  </a:lnTo>
                  <a:lnTo>
                    <a:pt x="1939429" y="791591"/>
                  </a:lnTo>
                  <a:lnTo>
                    <a:pt x="1940966" y="749084"/>
                  </a:lnTo>
                  <a:lnTo>
                    <a:pt x="1939480" y="708279"/>
                  </a:lnTo>
                  <a:lnTo>
                    <a:pt x="3553968" y="784707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198683" y="1262079"/>
              <a:ext cx="715645" cy="681355"/>
            </a:xfrm>
            <a:custGeom>
              <a:avLst/>
              <a:gdLst/>
              <a:ahLst/>
              <a:cxnLst/>
              <a:rect l="l" t="t" r="r" b="b"/>
              <a:pathLst>
                <a:path w="715645" h="681355">
                  <a:moveTo>
                    <a:pt x="646990" y="0"/>
                  </a:moveTo>
                  <a:lnTo>
                    <a:pt x="715094" y="0"/>
                  </a:lnTo>
                  <a:lnTo>
                    <a:pt x="715094" y="170248"/>
                  </a:lnTo>
                  <a:lnTo>
                    <a:pt x="646990" y="170248"/>
                  </a:lnTo>
                  <a:lnTo>
                    <a:pt x="646990" y="0"/>
                  </a:lnTo>
                  <a:close/>
                </a:path>
                <a:path w="715645" h="681355">
                  <a:moveTo>
                    <a:pt x="646990" y="510742"/>
                  </a:moveTo>
                  <a:lnTo>
                    <a:pt x="715094" y="510742"/>
                  </a:lnTo>
                  <a:lnTo>
                    <a:pt x="715094" y="680990"/>
                  </a:lnTo>
                  <a:lnTo>
                    <a:pt x="646990" y="680990"/>
                  </a:lnTo>
                  <a:lnTo>
                    <a:pt x="646990" y="510742"/>
                  </a:lnTo>
                  <a:close/>
                </a:path>
                <a:path w="715645" h="681355">
                  <a:moveTo>
                    <a:pt x="459704" y="510742"/>
                  </a:moveTo>
                  <a:lnTo>
                    <a:pt x="561860" y="510742"/>
                  </a:lnTo>
                  <a:lnTo>
                    <a:pt x="459704" y="680989"/>
                  </a:lnTo>
                  <a:lnTo>
                    <a:pt x="561860" y="680989"/>
                  </a:lnTo>
                  <a:lnTo>
                    <a:pt x="510781" y="595866"/>
                  </a:lnTo>
                </a:path>
                <a:path w="715645" h="681355">
                  <a:moveTo>
                    <a:pt x="340521" y="510742"/>
                  </a:moveTo>
                  <a:lnTo>
                    <a:pt x="340521" y="170248"/>
                  </a:lnTo>
                  <a:lnTo>
                    <a:pt x="0" y="340495"/>
                  </a:lnTo>
                  <a:lnTo>
                    <a:pt x="340521" y="510742"/>
                  </a:lnTo>
                </a:path>
                <a:path w="715645" h="681355">
                  <a:moveTo>
                    <a:pt x="238365" y="408594"/>
                  </a:moveTo>
                  <a:lnTo>
                    <a:pt x="306469" y="408594"/>
                  </a:lnTo>
                </a:path>
                <a:path w="715645" h="681355">
                  <a:moveTo>
                    <a:pt x="272417" y="442643"/>
                  </a:moveTo>
                  <a:lnTo>
                    <a:pt x="272417" y="374545"/>
                  </a:lnTo>
                </a:path>
                <a:path w="715645" h="681355">
                  <a:moveTo>
                    <a:pt x="238365" y="272396"/>
                  </a:moveTo>
                  <a:lnTo>
                    <a:pt x="289442" y="272396"/>
                  </a:lnTo>
                </a:path>
              </a:pathLst>
            </a:custGeom>
            <a:ln w="1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300841" y="1296129"/>
              <a:ext cx="48260" cy="102235"/>
            </a:xfrm>
            <a:custGeom>
              <a:avLst/>
              <a:gdLst/>
              <a:ahLst/>
              <a:cxnLst/>
              <a:rect l="l" t="t" r="r" b="b"/>
              <a:pathLst>
                <a:path w="48260" h="102234">
                  <a:moveTo>
                    <a:pt x="0" y="102148"/>
                  </a:moveTo>
                  <a:lnTo>
                    <a:pt x="0" y="0"/>
                  </a:lnTo>
                </a:path>
                <a:path w="48260" h="102234">
                  <a:moveTo>
                    <a:pt x="48197" y="0"/>
                  </a:moveTo>
                  <a:lnTo>
                    <a:pt x="48197" y="102148"/>
                  </a:lnTo>
                </a:path>
              </a:pathLst>
            </a:custGeom>
            <a:ln w="360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757027" y="1176955"/>
              <a:ext cx="1123315" cy="851535"/>
            </a:xfrm>
            <a:custGeom>
              <a:avLst/>
              <a:gdLst/>
              <a:ahLst/>
              <a:cxnLst/>
              <a:rect l="l" t="t" r="r" b="b"/>
              <a:pathLst>
                <a:path w="1123314" h="851535">
                  <a:moveTo>
                    <a:pt x="356526" y="170248"/>
                  </a:moveTo>
                  <a:lnTo>
                    <a:pt x="543813" y="170248"/>
                  </a:lnTo>
                </a:path>
                <a:path w="1123314" h="851535">
                  <a:moveTo>
                    <a:pt x="592010" y="170248"/>
                  </a:moveTo>
                  <a:lnTo>
                    <a:pt x="867307" y="170248"/>
                  </a:lnTo>
                </a:path>
                <a:path w="1123314" h="851535">
                  <a:moveTo>
                    <a:pt x="867307" y="170248"/>
                  </a:moveTo>
                  <a:lnTo>
                    <a:pt x="867307" y="340495"/>
                  </a:lnTo>
                </a:path>
                <a:path w="1123314" h="851535">
                  <a:moveTo>
                    <a:pt x="867307" y="340495"/>
                  </a:moveTo>
                  <a:lnTo>
                    <a:pt x="782177" y="340495"/>
                  </a:lnTo>
                </a:path>
                <a:path w="1123314" h="851535">
                  <a:moveTo>
                    <a:pt x="867307" y="340495"/>
                  </a:moveTo>
                  <a:lnTo>
                    <a:pt x="1122698" y="340495"/>
                  </a:lnTo>
                </a:path>
                <a:path w="1123314" h="851535">
                  <a:moveTo>
                    <a:pt x="1122698" y="255371"/>
                  </a:moveTo>
                  <a:lnTo>
                    <a:pt x="1122698" y="595866"/>
                  </a:lnTo>
                </a:path>
                <a:path w="1123314" h="851535">
                  <a:moveTo>
                    <a:pt x="952437" y="595866"/>
                  </a:moveTo>
                  <a:lnTo>
                    <a:pt x="952437" y="510742"/>
                  </a:lnTo>
                </a:path>
                <a:path w="1123314" h="851535">
                  <a:moveTo>
                    <a:pt x="952437" y="510742"/>
                  </a:moveTo>
                  <a:lnTo>
                    <a:pt x="782177" y="510742"/>
                  </a:lnTo>
                </a:path>
                <a:path w="1123314" h="851535">
                  <a:moveTo>
                    <a:pt x="441656" y="425619"/>
                  </a:moveTo>
                  <a:lnTo>
                    <a:pt x="356526" y="425619"/>
                  </a:lnTo>
                </a:path>
                <a:path w="1123314" h="851535">
                  <a:moveTo>
                    <a:pt x="356526" y="425619"/>
                  </a:moveTo>
                  <a:lnTo>
                    <a:pt x="356526" y="170248"/>
                  </a:lnTo>
                </a:path>
                <a:path w="1123314" h="851535">
                  <a:moveTo>
                    <a:pt x="1122698" y="85123"/>
                  </a:moveTo>
                  <a:lnTo>
                    <a:pt x="1122698" y="0"/>
                  </a:lnTo>
                </a:path>
                <a:path w="1123314" h="851535">
                  <a:moveTo>
                    <a:pt x="1122698" y="766114"/>
                  </a:moveTo>
                  <a:lnTo>
                    <a:pt x="1122698" y="851238"/>
                  </a:lnTo>
                </a:path>
                <a:path w="1123314" h="851535">
                  <a:moveTo>
                    <a:pt x="952437" y="851238"/>
                  </a:moveTo>
                  <a:lnTo>
                    <a:pt x="952437" y="766114"/>
                  </a:lnTo>
                </a:path>
                <a:path w="1123314" h="851535">
                  <a:moveTo>
                    <a:pt x="135187" y="732064"/>
                  </a:moveTo>
                  <a:lnTo>
                    <a:pt x="237344" y="732064"/>
                  </a:lnTo>
                </a:path>
                <a:path w="1123314" h="851535">
                  <a:moveTo>
                    <a:pt x="135187" y="629916"/>
                  </a:moveTo>
                  <a:lnTo>
                    <a:pt x="186265" y="732064"/>
                  </a:lnTo>
                  <a:lnTo>
                    <a:pt x="237344" y="629916"/>
                  </a:lnTo>
                  <a:lnTo>
                    <a:pt x="135187" y="629916"/>
                  </a:lnTo>
                </a:path>
                <a:path w="1123314" h="851535">
                  <a:moveTo>
                    <a:pt x="118161" y="663965"/>
                  </a:moveTo>
                  <a:lnTo>
                    <a:pt x="52026" y="732064"/>
                  </a:lnTo>
                  <a:lnTo>
                    <a:pt x="16005" y="646940"/>
                  </a:lnTo>
                  <a:lnTo>
                    <a:pt x="0" y="669346"/>
                  </a:lnTo>
                </a:path>
              </a:pathLst>
            </a:custGeom>
            <a:ln w="1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695582" y="1823261"/>
              <a:ext cx="93980" cy="109220"/>
            </a:xfrm>
            <a:custGeom>
              <a:avLst/>
              <a:gdLst/>
              <a:ahLst/>
              <a:cxnLst/>
              <a:rect l="l" t="t" r="r" b="b"/>
              <a:pathLst>
                <a:path w="93980" h="109219">
                  <a:moveTo>
                    <a:pt x="29187" y="0"/>
                  </a:moveTo>
                  <a:lnTo>
                    <a:pt x="0" y="109056"/>
                  </a:lnTo>
                  <a:lnTo>
                    <a:pt x="93703" y="46080"/>
                  </a:lnTo>
                  <a:lnTo>
                    <a:pt x="29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695583" y="1823262"/>
              <a:ext cx="93980" cy="109220"/>
            </a:xfrm>
            <a:custGeom>
              <a:avLst/>
              <a:gdLst/>
              <a:ahLst/>
              <a:cxnLst/>
              <a:rect l="l" t="t" r="r" b="b"/>
              <a:pathLst>
                <a:path w="93980" h="109219">
                  <a:moveTo>
                    <a:pt x="29186" y="0"/>
                  </a:moveTo>
                  <a:lnTo>
                    <a:pt x="0" y="109056"/>
                  </a:lnTo>
                  <a:lnTo>
                    <a:pt x="93702" y="46080"/>
                  </a:lnTo>
                  <a:lnTo>
                    <a:pt x="29186" y="0"/>
                  </a:lnTo>
                  <a:close/>
                </a:path>
              </a:pathLst>
            </a:custGeom>
            <a:ln w="1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909241" y="1176955"/>
              <a:ext cx="1311275" cy="851535"/>
            </a:xfrm>
            <a:custGeom>
              <a:avLst/>
              <a:gdLst/>
              <a:ahLst/>
              <a:cxnLst/>
              <a:rect l="l" t="t" r="r" b="b"/>
              <a:pathLst>
                <a:path w="1311275" h="851535">
                  <a:moveTo>
                    <a:pt x="0" y="255371"/>
                  </a:moveTo>
                  <a:lnTo>
                    <a:pt x="68104" y="255371"/>
                  </a:lnTo>
                  <a:lnTo>
                    <a:pt x="68104" y="425619"/>
                  </a:lnTo>
                  <a:lnTo>
                    <a:pt x="0" y="425619"/>
                  </a:lnTo>
                  <a:lnTo>
                    <a:pt x="0" y="255371"/>
                  </a:lnTo>
                  <a:close/>
                </a:path>
                <a:path w="1311275" h="851535">
                  <a:moveTo>
                    <a:pt x="34052" y="851238"/>
                  </a:moveTo>
                  <a:lnTo>
                    <a:pt x="34052" y="732064"/>
                  </a:lnTo>
                </a:path>
                <a:path w="1311275" h="851535">
                  <a:moveTo>
                    <a:pt x="34052" y="629916"/>
                  </a:moveTo>
                  <a:lnTo>
                    <a:pt x="34052" y="425619"/>
                  </a:lnTo>
                </a:path>
                <a:path w="1311275" h="851535">
                  <a:moveTo>
                    <a:pt x="34052" y="255371"/>
                  </a:moveTo>
                  <a:lnTo>
                    <a:pt x="34052" y="170248"/>
                  </a:lnTo>
                </a:path>
                <a:path w="1311275" h="851535">
                  <a:moveTo>
                    <a:pt x="34052" y="170248"/>
                  </a:moveTo>
                  <a:lnTo>
                    <a:pt x="204312" y="170248"/>
                  </a:lnTo>
                </a:path>
                <a:path w="1311275" h="851535">
                  <a:moveTo>
                    <a:pt x="34052" y="851238"/>
                  </a:moveTo>
                  <a:lnTo>
                    <a:pt x="1311005" y="851238"/>
                  </a:lnTo>
                </a:path>
                <a:path w="1311275" h="851535">
                  <a:moveTo>
                    <a:pt x="970485" y="0"/>
                  </a:moveTo>
                  <a:lnTo>
                    <a:pt x="1311005" y="0"/>
                  </a:lnTo>
                </a:path>
              </a:pathLst>
            </a:custGeom>
            <a:ln w="18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994371" y="1313154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80" h="68580">
                  <a:moveTo>
                    <a:pt x="1" y="0"/>
                  </a:moveTo>
                  <a:lnTo>
                    <a:pt x="68104" y="68099"/>
                  </a:lnTo>
                </a:path>
                <a:path w="68580" h="68580">
                  <a:moveTo>
                    <a:pt x="68104" y="0"/>
                  </a:moveTo>
                  <a:lnTo>
                    <a:pt x="0" y="68099"/>
                  </a:lnTo>
                </a:path>
              </a:pathLst>
            </a:custGeom>
            <a:ln w="36037">
              <a:solidFill>
                <a:srgbClr val="E93F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186195" y="1346948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w="0" h="647700">
                  <a:moveTo>
                    <a:pt x="0" y="647195"/>
                  </a:moveTo>
                  <a:lnTo>
                    <a:pt x="0" y="0"/>
                  </a:lnTo>
                </a:path>
              </a:pathLst>
            </a:custGeom>
            <a:ln w="180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7543" y="1232234"/>
              <a:ext cx="97303" cy="123723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4041281" y="1459836"/>
            <a:ext cx="133985" cy="3257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 sz="850" spc="-10">
                <a:latin typeface="Times New Roman"/>
                <a:cs typeface="Times New Roman"/>
              </a:rPr>
              <a:t>Output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560831" y="1295162"/>
            <a:ext cx="10476230" cy="4619625"/>
            <a:chOff x="560831" y="1295162"/>
            <a:chExt cx="10476230" cy="4619625"/>
          </a:xfrm>
        </p:grpSpPr>
        <p:sp>
          <p:nvSpPr>
            <p:cNvPr id="33" name="object 33" descr=""/>
            <p:cNvSpPr/>
            <p:nvPr/>
          </p:nvSpPr>
          <p:spPr>
            <a:xfrm>
              <a:off x="3875090" y="2024220"/>
              <a:ext cx="270510" cy="1027430"/>
            </a:xfrm>
            <a:custGeom>
              <a:avLst/>
              <a:gdLst/>
              <a:ahLst/>
              <a:cxnLst/>
              <a:rect l="l" t="t" r="r" b="b"/>
              <a:pathLst>
                <a:path w="270510" h="1027430">
                  <a:moveTo>
                    <a:pt x="0" y="0"/>
                  </a:moveTo>
                  <a:lnTo>
                    <a:pt x="39404" y="32919"/>
                  </a:lnTo>
                  <a:lnTo>
                    <a:pt x="74410" y="67378"/>
                  </a:lnTo>
                  <a:lnTo>
                    <a:pt x="105285" y="103283"/>
                  </a:lnTo>
                  <a:lnTo>
                    <a:pt x="132294" y="140542"/>
                  </a:lnTo>
                  <a:lnTo>
                    <a:pt x="155704" y="179062"/>
                  </a:lnTo>
                  <a:lnTo>
                    <a:pt x="175780" y="218750"/>
                  </a:lnTo>
                  <a:lnTo>
                    <a:pt x="192788" y="259512"/>
                  </a:lnTo>
                  <a:lnTo>
                    <a:pt x="206995" y="301258"/>
                  </a:lnTo>
                  <a:lnTo>
                    <a:pt x="218665" y="343892"/>
                  </a:lnTo>
                  <a:lnTo>
                    <a:pt x="228066" y="387323"/>
                  </a:lnTo>
                  <a:lnTo>
                    <a:pt x="235463" y="431458"/>
                  </a:lnTo>
                  <a:lnTo>
                    <a:pt x="241122" y="476204"/>
                  </a:lnTo>
                  <a:lnTo>
                    <a:pt x="245310" y="521468"/>
                  </a:lnTo>
                  <a:lnTo>
                    <a:pt x="248291" y="567158"/>
                  </a:lnTo>
                  <a:lnTo>
                    <a:pt x="250332" y="613179"/>
                  </a:lnTo>
                  <a:lnTo>
                    <a:pt x="251699" y="659441"/>
                  </a:lnTo>
                  <a:lnTo>
                    <a:pt x="252658" y="705849"/>
                  </a:lnTo>
                  <a:lnTo>
                    <a:pt x="253475" y="752311"/>
                  </a:lnTo>
                  <a:lnTo>
                    <a:pt x="254416" y="798734"/>
                  </a:lnTo>
                  <a:lnTo>
                    <a:pt x="255747" y="845026"/>
                  </a:lnTo>
                  <a:lnTo>
                    <a:pt x="257734" y="891093"/>
                  </a:lnTo>
                  <a:lnTo>
                    <a:pt x="260642" y="936842"/>
                  </a:lnTo>
                  <a:lnTo>
                    <a:pt x="264738" y="982181"/>
                  </a:lnTo>
                  <a:lnTo>
                    <a:pt x="270288" y="1027017"/>
                  </a:lnTo>
                </a:path>
              </a:pathLst>
            </a:custGeom>
            <a:ln w="36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124289" y="1339542"/>
              <a:ext cx="859155" cy="1663700"/>
            </a:xfrm>
            <a:custGeom>
              <a:avLst/>
              <a:gdLst/>
              <a:ahLst/>
              <a:cxnLst/>
              <a:rect l="l" t="t" r="r" b="b"/>
              <a:pathLst>
                <a:path w="859154" h="1663700">
                  <a:moveTo>
                    <a:pt x="0" y="0"/>
                  </a:moveTo>
                  <a:lnTo>
                    <a:pt x="8887" y="48244"/>
                  </a:lnTo>
                  <a:lnTo>
                    <a:pt x="23284" y="96172"/>
                  </a:lnTo>
                  <a:lnTo>
                    <a:pt x="42170" y="143594"/>
                  </a:lnTo>
                  <a:lnTo>
                    <a:pt x="64523" y="190315"/>
                  </a:lnTo>
                  <a:lnTo>
                    <a:pt x="89322" y="236145"/>
                  </a:lnTo>
                  <a:lnTo>
                    <a:pt x="115545" y="280891"/>
                  </a:lnTo>
                  <a:lnTo>
                    <a:pt x="142171" y="324361"/>
                  </a:lnTo>
                  <a:lnTo>
                    <a:pt x="168179" y="366363"/>
                  </a:lnTo>
                  <a:lnTo>
                    <a:pt x="196836" y="409004"/>
                  </a:lnTo>
                  <a:lnTo>
                    <a:pt x="228275" y="449457"/>
                  </a:lnTo>
                  <a:lnTo>
                    <a:pt x="261766" y="488242"/>
                  </a:lnTo>
                  <a:lnTo>
                    <a:pt x="296583" y="525879"/>
                  </a:lnTo>
                  <a:lnTo>
                    <a:pt x="331997" y="562889"/>
                  </a:lnTo>
                  <a:lnTo>
                    <a:pt x="367279" y="599793"/>
                  </a:lnTo>
                  <a:lnTo>
                    <a:pt x="401701" y="637110"/>
                  </a:lnTo>
                  <a:lnTo>
                    <a:pt x="434535" y="675362"/>
                  </a:lnTo>
                  <a:lnTo>
                    <a:pt x="465052" y="715068"/>
                  </a:lnTo>
                  <a:lnTo>
                    <a:pt x="492525" y="756750"/>
                  </a:lnTo>
                  <a:lnTo>
                    <a:pt x="517736" y="800132"/>
                  </a:lnTo>
                  <a:lnTo>
                    <a:pt x="542075" y="844673"/>
                  </a:lnTo>
                  <a:lnTo>
                    <a:pt x="565579" y="890253"/>
                  </a:lnTo>
                  <a:lnTo>
                    <a:pt x="588286" y="936753"/>
                  </a:lnTo>
                  <a:lnTo>
                    <a:pt x="610234" y="984053"/>
                  </a:lnTo>
                  <a:lnTo>
                    <a:pt x="631460" y="1032036"/>
                  </a:lnTo>
                  <a:lnTo>
                    <a:pt x="652002" y="1080581"/>
                  </a:lnTo>
                  <a:lnTo>
                    <a:pt x="671899" y="1129570"/>
                  </a:lnTo>
                  <a:lnTo>
                    <a:pt x="691187" y="1178883"/>
                  </a:lnTo>
                  <a:lnTo>
                    <a:pt x="709904" y="1228402"/>
                  </a:lnTo>
                  <a:lnTo>
                    <a:pt x="728089" y="1278006"/>
                  </a:lnTo>
                  <a:lnTo>
                    <a:pt x="745779" y="1327578"/>
                  </a:lnTo>
                  <a:lnTo>
                    <a:pt x="763011" y="1376997"/>
                  </a:lnTo>
                  <a:lnTo>
                    <a:pt x="779824" y="1426146"/>
                  </a:lnTo>
                  <a:lnTo>
                    <a:pt x="796255" y="1474903"/>
                  </a:lnTo>
                  <a:lnTo>
                    <a:pt x="812342" y="1523152"/>
                  </a:lnTo>
                  <a:lnTo>
                    <a:pt x="828123" y="1570772"/>
                  </a:lnTo>
                  <a:lnTo>
                    <a:pt x="843635" y="1617643"/>
                  </a:lnTo>
                  <a:lnTo>
                    <a:pt x="858916" y="1663648"/>
                  </a:lnTo>
                </a:path>
              </a:pathLst>
            </a:custGeom>
            <a:ln w="36037">
              <a:solidFill>
                <a:srgbClr val="2C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95236" y="1313180"/>
              <a:ext cx="2073910" cy="1673860"/>
            </a:xfrm>
            <a:custGeom>
              <a:avLst/>
              <a:gdLst/>
              <a:ahLst/>
              <a:cxnLst/>
              <a:rect l="l" t="t" r="r" b="b"/>
              <a:pathLst>
                <a:path w="2073910" h="1673860">
                  <a:moveTo>
                    <a:pt x="642854" y="21848"/>
                  </a:moveTo>
                  <a:lnTo>
                    <a:pt x="589225" y="17079"/>
                  </a:lnTo>
                  <a:lnTo>
                    <a:pt x="535250" y="13271"/>
                  </a:lnTo>
                  <a:lnTo>
                    <a:pt x="481020" y="10749"/>
                  </a:lnTo>
                  <a:lnTo>
                    <a:pt x="426624" y="9836"/>
                  </a:lnTo>
                  <a:lnTo>
                    <a:pt x="380119" y="7410"/>
                  </a:lnTo>
                  <a:lnTo>
                    <a:pt x="323641" y="2798"/>
                  </a:lnTo>
                  <a:lnTo>
                    <a:pt x="263987" y="0"/>
                  </a:lnTo>
                  <a:lnTo>
                    <a:pt x="207954" y="3014"/>
                  </a:lnTo>
                  <a:lnTo>
                    <a:pt x="162342" y="15842"/>
                  </a:lnTo>
                  <a:lnTo>
                    <a:pt x="107836" y="55642"/>
                  </a:lnTo>
                  <a:lnTo>
                    <a:pt x="64913" y="112564"/>
                  </a:lnTo>
                  <a:lnTo>
                    <a:pt x="33164" y="183531"/>
                  </a:lnTo>
                  <a:lnTo>
                    <a:pt x="21352" y="223320"/>
                  </a:lnTo>
                  <a:lnTo>
                    <a:pt x="12181" y="265466"/>
                  </a:lnTo>
                  <a:lnTo>
                    <a:pt x="5599" y="309585"/>
                  </a:lnTo>
                  <a:lnTo>
                    <a:pt x="1556" y="355293"/>
                  </a:lnTo>
                  <a:lnTo>
                    <a:pt x="0" y="402204"/>
                  </a:lnTo>
                  <a:lnTo>
                    <a:pt x="880" y="449934"/>
                  </a:lnTo>
                  <a:lnTo>
                    <a:pt x="4145" y="498099"/>
                  </a:lnTo>
                  <a:lnTo>
                    <a:pt x="9744" y="546314"/>
                  </a:lnTo>
                  <a:lnTo>
                    <a:pt x="17627" y="594195"/>
                  </a:lnTo>
                  <a:lnTo>
                    <a:pt x="27741" y="641356"/>
                  </a:lnTo>
                  <a:lnTo>
                    <a:pt x="40037" y="687414"/>
                  </a:lnTo>
                  <a:lnTo>
                    <a:pt x="54463" y="731983"/>
                  </a:lnTo>
                  <a:lnTo>
                    <a:pt x="70968" y="774679"/>
                  </a:lnTo>
                  <a:lnTo>
                    <a:pt x="89500" y="815118"/>
                  </a:lnTo>
                  <a:lnTo>
                    <a:pt x="110010" y="852914"/>
                  </a:lnTo>
                  <a:lnTo>
                    <a:pt x="132445" y="887684"/>
                  </a:lnTo>
                  <a:lnTo>
                    <a:pt x="156756" y="919043"/>
                  </a:lnTo>
                  <a:lnTo>
                    <a:pt x="210796" y="969989"/>
                  </a:lnTo>
                  <a:lnTo>
                    <a:pt x="278284" y="1007364"/>
                  </a:lnTo>
                  <a:lnTo>
                    <a:pt x="318633" y="1023762"/>
                  </a:lnTo>
                  <a:lnTo>
                    <a:pt x="361256" y="1038113"/>
                  </a:lnTo>
                  <a:lnTo>
                    <a:pt x="405936" y="1050530"/>
                  </a:lnTo>
                  <a:lnTo>
                    <a:pt x="452459" y="1061127"/>
                  </a:lnTo>
                  <a:lnTo>
                    <a:pt x="500609" y="1070015"/>
                  </a:lnTo>
                  <a:lnTo>
                    <a:pt x="550169" y="1077309"/>
                  </a:lnTo>
                  <a:lnTo>
                    <a:pt x="600926" y="1083122"/>
                  </a:lnTo>
                  <a:lnTo>
                    <a:pt x="652662" y="1087566"/>
                  </a:lnTo>
                  <a:lnTo>
                    <a:pt x="705162" y="1090754"/>
                  </a:lnTo>
                  <a:lnTo>
                    <a:pt x="758211" y="1092800"/>
                  </a:lnTo>
                  <a:lnTo>
                    <a:pt x="811593" y="1093817"/>
                  </a:lnTo>
                  <a:lnTo>
                    <a:pt x="865093" y="1093917"/>
                  </a:lnTo>
                  <a:lnTo>
                    <a:pt x="918494" y="1093215"/>
                  </a:lnTo>
                  <a:lnTo>
                    <a:pt x="971581" y="1091822"/>
                  </a:lnTo>
                  <a:lnTo>
                    <a:pt x="1024139" y="1089852"/>
                  </a:lnTo>
                  <a:lnTo>
                    <a:pt x="1075951" y="1087418"/>
                  </a:lnTo>
                  <a:lnTo>
                    <a:pt x="1126803" y="1084633"/>
                  </a:lnTo>
                  <a:lnTo>
                    <a:pt x="1176478" y="1081610"/>
                  </a:lnTo>
                  <a:lnTo>
                    <a:pt x="1224762" y="1078462"/>
                  </a:lnTo>
                  <a:lnTo>
                    <a:pt x="1271437" y="1075303"/>
                  </a:lnTo>
                  <a:lnTo>
                    <a:pt x="1316290" y="1072244"/>
                  </a:lnTo>
                  <a:lnTo>
                    <a:pt x="1359103" y="1069400"/>
                  </a:lnTo>
                  <a:lnTo>
                    <a:pt x="1399662" y="1066884"/>
                  </a:lnTo>
                  <a:lnTo>
                    <a:pt x="1442683" y="1062867"/>
                  </a:lnTo>
                  <a:lnTo>
                    <a:pt x="1491108" y="1056356"/>
                  </a:lnTo>
                  <a:lnTo>
                    <a:pt x="1543373" y="1048634"/>
                  </a:lnTo>
                  <a:lnTo>
                    <a:pt x="1597917" y="1040988"/>
                  </a:lnTo>
                  <a:lnTo>
                    <a:pt x="1653178" y="1034702"/>
                  </a:lnTo>
                  <a:lnTo>
                    <a:pt x="1707593" y="1031062"/>
                  </a:lnTo>
                  <a:lnTo>
                    <a:pt x="1759600" y="1031353"/>
                  </a:lnTo>
                  <a:lnTo>
                    <a:pt x="1807638" y="1036859"/>
                  </a:lnTo>
                  <a:lnTo>
                    <a:pt x="1850143" y="1048866"/>
                  </a:lnTo>
                  <a:lnTo>
                    <a:pt x="1892742" y="1069654"/>
                  </a:lnTo>
                  <a:lnTo>
                    <a:pt x="1929904" y="1095329"/>
                  </a:lnTo>
                  <a:lnTo>
                    <a:pt x="1961953" y="1125365"/>
                  </a:lnTo>
                  <a:lnTo>
                    <a:pt x="1989212" y="1159237"/>
                  </a:lnTo>
                  <a:lnTo>
                    <a:pt x="2012004" y="1196419"/>
                  </a:lnTo>
                  <a:lnTo>
                    <a:pt x="2030653" y="1236385"/>
                  </a:lnTo>
                  <a:lnTo>
                    <a:pt x="2045481" y="1278609"/>
                  </a:lnTo>
                  <a:lnTo>
                    <a:pt x="2056813" y="1322565"/>
                  </a:lnTo>
                  <a:lnTo>
                    <a:pt x="2064970" y="1367729"/>
                  </a:lnTo>
                  <a:lnTo>
                    <a:pt x="2070278" y="1413572"/>
                  </a:lnTo>
                  <a:lnTo>
                    <a:pt x="2073058" y="1459571"/>
                  </a:lnTo>
                  <a:lnTo>
                    <a:pt x="2073634" y="1505199"/>
                  </a:lnTo>
                  <a:lnTo>
                    <a:pt x="2072330" y="1549930"/>
                  </a:lnTo>
                  <a:lnTo>
                    <a:pt x="2069469" y="1593239"/>
                  </a:lnTo>
                  <a:lnTo>
                    <a:pt x="2065373" y="1634599"/>
                  </a:lnTo>
                  <a:lnTo>
                    <a:pt x="2060367" y="1673485"/>
                  </a:lnTo>
                </a:path>
              </a:pathLst>
            </a:custGeom>
            <a:ln w="36036">
              <a:solidFill>
                <a:srgbClr val="C45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168579" y="4678426"/>
              <a:ext cx="508634" cy="510540"/>
            </a:xfrm>
            <a:custGeom>
              <a:avLst/>
              <a:gdLst/>
              <a:ahLst/>
              <a:cxnLst/>
              <a:rect l="l" t="t" r="r" b="b"/>
              <a:pathLst>
                <a:path w="508635" h="510539">
                  <a:moveTo>
                    <a:pt x="136016" y="0"/>
                  </a:moveTo>
                  <a:lnTo>
                    <a:pt x="176214" y="3843"/>
                  </a:lnTo>
                  <a:lnTo>
                    <a:pt x="214598" y="10731"/>
                  </a:lnTo>
                  <a:lnTo>
                    <a:pt x="285545" y="32728"/>
                  </a:lnTo>
                  <a:lnTo>
                    <a:pt x="348099" y="64154"/>
                  </a:lnTo>
                  <a:lnTo>
                    <a:pt x="401499" y="103177"/>
                  </a:lnTo>
                  <a:lnTo>
                    <a:pt x="444985" y="147960"/>
                  </a:lnTo>
                  <a:lnTo>
                    <a:pt x="477799" y="196670"/>
                  </a:lnTo>
                  <a:lnTo>
                    <a:pt x="499181" y="247472"/>
                  </a:lnTo>
                  <a:lnTo>
                    <a:pt x="508370" y="298531"/>
                  </a:lnTo>
                  <a:lnTo>
                    <a:pt x="508155" y="323584"/>
                  </a:lnTo>
                  <a:lnTo>
                    <a:pt x="497632" y="371589"/>
                  </a:lnTo>
                  <a:lnTo>
                    <a:pt x="473018" y="415265"/>
                  </a:lnTo>
                  <a:lnTo>
                    <a:pt x="433553" y="452778"/>
                  </a:lnTo>
                  <a:lnTo>
                    <a:pt x="378477" y="482292"/>
                  </a:lnTo>
                  <a:lnTo>
                    <a:pt x="307031" y="501974"/>
                  </a:lnTo>
                  <a:lnTo>
                    <a:pt x="264932" y="507554"/>
                  </a:lnTo>
                  <a:lnTo>
                    <a:pt x="218455" y="509988"/>
                  </a:lnTo>
                  <a:lnTo>
                    <a:pt x="167507" y="509046"/>
                  </a:lnTo>
                  <a:lnTo>
                    <a:pt x="111990" y="504500"/>
                  </a:lnTo>
                  <a:lnTo>
                    <a:pt x="68286" y="494065"/>
                  </a:lnTo>
                  <a:lnTo>
                    <a:pt x="35092" y="475247"/>
                  </a:lnTo>
                  <a:lnTo>
                    <a:pt x="807" y="422149"/>
                  </a:lnTo>
                  <a:lnTo>
                    <a:pt x="0" y="392717"/>
                  </a:lnTo>
                  <a:lnTo>
                    <a:pt x="10272" y="364594"/>
                  </a:lnTo>
                  <a:lnTo>
                    <a:pt x="31765" y="340202"/>
                  </a:lnTo>
                  <a:lnTo>
                    <a:pt x="64623" y="321966"/>
                  </a:lnTo>
                  <a:lnTo>
                    <a:pt x="108987" y="312309"/>
                  </a:lnTo>
                </a:path>
              </a:pathLst>
            </a:custGeom>
            <a:ln w="12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608839" y="5446598"/>
              <a:ext cx="2128520" cy="455930"/>
            </a:xfrm>
            <a:custGeom>
              <a:avLst/>
              <a:gdLst/>
              <a:ahLst/>
              <a:cxnLst/>
              <a:rect l="l" t="t" r="r" b="b"/>
              <a:pathLst>
                <a:path w="2128520" h="455929">
                  <a:moveTo>
                    <a:pt x="0" y="28755"/>
                  </a:moveTo>
                  <a:lnTo>
                    <a:pt x="19472" y="75229"/>
                  </a:lnTo>
                  <a:lnTo>
                    <a:pt x="40962" y="118135"/>
                  </a:lnTo>
                  <a:lnTo>
                    <a:pt x="64406" y="157615"/>
                  </a:lnTo>
                  <a:lnTo>
                    <a:pt x="89736" y="193810"/>
                  </a:lnTo>
                  <a:lnTo>
                    <a:pt x="116887" y="226862"/>
                  </a:lnTo>
                  <a:lnTo>
                    <a:pt x="145793" y="256914"/>
                  </a:lnTo>
                  <a:lnTo>
                    <a:pt x="176389" y="284106"/>
                  </a:lnTo>
                  <a:lnTo>
                    <a:pt x="208609" y="308581"/>
                  </a:lnTo>
                  <a:lnTo>
                    <a:pt x="242387" y="330480"/>
                  </a:lnTo>
                  <a:lnTo>
                    <a:pt x="277658" y="349945"/>
                  </a:lnTo>
                  <a:lnTo>
                    <a:pt x="314355" y="367118"/>
                  </a:lnTo>
                  <a:lnTo>
                    <a:pt x="352413" y="382140"/>
                  </a:lnTo>
                  <a:lnTo>
                    <a:pt x="391766" y="395154"/>
                  </a:lnTo>
                  <a:lnTo>
                    <a:pt x="432349" y="406300"/>
                  </a:lnTo>
                  <a:lnTo>
                    <a:pt x="474096" y="415722"/>
                  </a:lnTo>
                  <a:lnTo>
                    <a:pt x="516940" y="423560"/>
                  </a:lnTo>
                  <a:lnTo>
                    <a:pt x="560817" y="429956"/>
                  </a:lnTo>
                  <a:lnTo>
                    <a:pt x="605660" y="435053"/>
                  </a:lnTo>
                  <a:lnTo>
                    <a:pt x="651404" y="438991"/>
                  </a:lnTo>
                  <a:lnTo>
                    <a:pt x="697983" y="441913"/>
                  </a:lnTo>
                  <a:lnTo>
                    <a:pt x="745332" y="443960"/>
                  </a:lnTo>
                  <a:lnTo>
                    <a:pt x="793383" y="445275"/>
                  </a:lnTo>
                  <a:lnTo>
                    <a:pt x="842073" y="445998"/>
                  </a:lnTo>
                  <a:lnTo>
                    <a:pt x="891335" y="446272"/>
                  </a:lnTo>
                  <a:lnTo>
                    <a:pt x="941103" y="446238"/>
                  </a:lnTo>
                  <a:lnTo>
                    <a:pt x="991312" y="446038"/>
                  </a:lnTo>
                  <a:lnTo>
                    <a:pt x="1041896" y="445815"/>
                  </a:lnTo>
                  <a:lnTo>
                    <a:pt x="1092789" y="445708"/>
                  </a:lnTo>
                  <a:lnTo>
                    <a:pt x="1143676" y="446506"/>
                  </a:lnTo>
                  <a:lnTo>
                    <a:pt x="1193545" y="448484"/>
                  </a:lnTo>
                  <a:lnTo>
                    <a:pt x="1242480" y="451022"/>
                  </a:lnTo>
                  <a:lnTo>
                    <a:pt x="1290565" y="453499"/>
                  </a:lnTo>
                  <a:lnTo>
                    <a:pt x="1337885" y="455294"/>
                  </a:lnTo>
                  <a:lnTo>
                    <a:pt x="1384523" y="455785"/>
                  </a:lnTo>
                  <a:lnTo>
                    <a:pt x="1430563" y="454352"/>
                  </a:lnTo>
                  <a:lnTo>
                    <a:pt x="1476089" y="450373"/>
                  </a:lnTo>
                  <a:lnTo>
                    <a:pt x="1521185" y="443228"/>
                  </a:lnTo>
                  <a:lnTo>
                    <a:pt x="1565936" y="432295"/>
                  </a:lnTo>
                  <a:lnTo>
                    <a:pt x="1610425" y="416953"/>
                  </a:lnTo>
                  <a:lnTo>
                    <a:pt x="1671368" y="389568"/>
                  </a:lnTo>
                  <a:lnTo>
                    <a:pt x="1729091" y="358049"/>
                  </a:lnTo>
                  <a:lnTo>
                    <a:pt x="1783475" y="323337"/>
                  </a:lnTo>
                  <a:lnTo>
                    <a:pt x="1834406" y="286374"/>
                  </a:lnTo>
                  <a:lnTo>
                    <a:pt x="1881765" y="248101"/>
                  </a:lnTo>
                  <a:lnTo>
                    <a:pt x="1925437" y="209459"/>
                  </a:lnTo>
                  <a:lnTo>
                    <a:pt x="1965304" y="171389"/>
                  </a:lnTo>
                  <a:lnTo>
                    <a:pt x="2001251" y="134833"/>
                  </a:lnTo>
                  <a:lnTo>
                    <a:pt x="2033160" y="100732"/>
                  </a:lnTo>
                  <a:lnTo>
                    <a:pt x="2060915" y="70027"/>
                  </a:lnTo>
                  <a:lnTo>
                    <a:pt x="2084400" y="43661"/>
                  </a:lnTo>
                  <a:lnTo>
                    <a:pt x="2103497" y="22573"/>
                  </a:lnTo>
                  <a:lnTo>
                    <a:pt x="2118090" y="7705"/>
                  </a:lnTo>
                  <a:lnTo>
                    <a:pt x="2128062" y="0"/>
                  </a:lnTo>
                </a:path>
              </a:pathLst>
            </a:custGeom>
            <a:ln w="240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103603" y="266685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6005"/>
                  </a:moveTo>
                  <a:lnTo>
                    <a:pt x="1759" y="10252"/>
                  </a:lnTo>
                  <a:lnTo>
                    <a:pt x="6006" y="12011"/>
                  </a:lnTo>
                  <a:lnTo>
                    <a:pt x="10253" y="10252"/>
                  </a:lnTo>
                  <a:lnTo>
                    <a:pt x="12013" y="6005"/>
                  </a:lnTo>
                  <a:lnTo>
                    <a:pt x="10253" y="1758"/>
                  </a:lnTo>
                  <a:lnTo>
                    <a:pt x="6006" y="0"/>
                  </a:lnTo>
                  <a:lnTo>
                    <a:pt x="1759" y="1758"/>
                  </a:lnTo>
                  <a:lnTo>
                    <a:pt x="0" y="6005"/>
                  </a:lnTo>
                  <a:close/>
                </a:path>
              </a:pathLst>
            </a:custGeom>
            <a:solidFill>
              <a:srgbClr val="E93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831" y="2612136"/>
              <a:ext cx="10475976" cy="1472183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11388752" y="228091"/>
            <a:ext cx="451484" cy="393954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3415"/>
              </a:lnSpc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Measurement</a:t>
            </a:r>
            <a:r>
              <a:rPr dirty="0" sz="3000" spc="-6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Method</a:t>
            </a:r>
            <a:endParaRPr sz="30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47</a:t>
            </a:fld>
          </a:p>
        </p:txBody>
      </p:sp>
      <p:sp>
        <p:nvSpPr>
          <p:cNvPr id="44" name="object 4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5" name="object 4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41" name="object 41" descr=""/>
          <p:cNvSpPr txBox="1"/>
          <p:nvPr/>
        </p:nvSpPr>
        <p:spPr>
          <a:xfrm>
            <a:off x="133499" y="170179"/>
            <a:ext cx="5627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Here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setup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board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225655" y="2712211"/>
            <a:ext cx="9232265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493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Tutorial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algn="ctr" marL="12065" marR="5080">
              <a:lnSpc>
                <a:spcPts val="2900"/>
              </a:lnSpc>
              <a:spcBef>
                <a:spcPts val="80"/>
              </a:spcBef>
            </a:pP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https://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  <a:hlinkClick r:id="rId13"/>
              </a:rPr>
              <a:t>www.onsemi.com/video/easy-control-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  <a:hlinkClick r:id="rId13"/>
              </a:rPr>
              <a:t>loop-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  <a:hlinkClick r:id="rId13"/>
              </a:rPr>
              <a:t>measurement-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  <a:hlinkClick r:id="rId13"/>
              </a:rPr>
              <a:t>and-</a:t>
            </a:r>
            <a:r>
              <a:rPr dirty="0" sz="24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verification-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example-board-used-fan65005-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gevb-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1102" y="405043"/>
            <a:ext cx="1015734" cy="10157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Measurement</a:t>
            </a:r>
            <a:r>
              <a:rPr dirty="0" spc="-65"/>
              <a:t> </a:t>
            </a:r>
            <a:r>
              <a:rPr dirty="0" spc="-10"/>
              <a:t>Method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47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889507"/>
            <a:ext cx="11358880" cy="354584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dirty="0" u="heavy" sz="2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24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measure</a:t>
            </a:r>
            <a:r>
              <a:rPr dirty="0" u="heavy" sz="2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loop,</a:t>
            </a:r>
            <a:r>
              <a:rPr dirty="0" u="heavy" sz="2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2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converter</a:t>
            </a:r>
            <a:r>
              <a:rPr dirty="0" u="heavy" sz="24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dirty="0" u="heavy" sz="2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</a:t>
            </a:r>
            <a:r>
              <a:rPr dirty="0" u="heavy" sz="2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stable.</a:t>
            </a:r>
            <a:endParaRPr sz="2400">
              <a:latin typeface="Arial"/>
              <a:cs typeface="Arial"/>
            </a:endParaRPr>
          </a:p>
          <a:p>
            <a:pPr marL="274955" marR="5080" indent="-262255">
              <a:lnSpc>
                <a:spcPct val="100800"/>
              </a:lnSpc>
              <a:spcBef>
                <a:spcPts val="12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order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begin,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high-value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capacitor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compensator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op-amp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feedback path.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19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This will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slow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down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transient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response,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but the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loop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will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be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stable.</a:t>
            </a:r>
            <a:endParaRPr sz="22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77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Increase also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the soft-start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duration if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needed.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Arial"/>
              <a:cs typeface="Arial"/>
            </a:endParaRPr>
          </a:p>
          <a:p>
            <a:pPr marL="274955" marR="250190" indent="-262255">
              <a:lnSpc>
                <a:spcPct val="100800"/>
              </a:lnSpc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Due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modulator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sampling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effect,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maximum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frequency</a:t>
            </a:r>
            <a:r>
              <a:rPr dirty="0" sz="2400" spc="-10">
                <a:latin typeface="Arial"/>
                <a:cs typeface="Arial"/>
              </a:rPr>
              <a:t> should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half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switching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frequency.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Measurement</a:t>
            </a:r>
            <a:r>
              <a:rPr dirty="0" spc="-65"/>
              <a:t> </a:t>
            </a:r>
            <a:r>
              <a:rPr dirty="0" spc="-10"/>
              <a:t>Method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47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930794"/>
            <a:ext cx="11112500" cy="3669665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994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Fast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method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verify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stability</a:t>
            </a:r>
            <a:r>
              <a:rPr dirty="0" sz="2400" spc="-10">
                <a:latin typeface="Arial"/>
                <a:cs typeface="Arial"/>
              </a:rPr>
              <a:t> criteria</a:t>
            </a:r>
            <a:endParaRPr sz="24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When</a:t>
            </a:r>
            <a:r>
              <a:rPr dirty="0" sz="2200" spc="-12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Addition</a:t>
            </a:r>
            <a:r>
              <a:rPr dirty="0" sz="22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Return</a:t>
            </a:r>
            <a:r>
              <a:rPr dirty="0" sz="22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exhibit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same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amplitude:</a:t>
            </a:r>
            <a:endParaRPr sz="2200">
              <a:latin typeface="Arial"/>
              <a:cs typeface="Arial"/>
            </a:endParaRPr>
          </a:p>
          <a:p>
            <a:pPr lvl="1" marL="927100" indent="-224790">
              <a:lnSpc>
                <a:spcPct val="100000"/>
              </a:lnSpc>
              <a:spcBef>
                <a:spcPts val="665"/>
              </a:spcBef>
              <a:buClr>
                <a:srgbClr val="A6A6A6"/>
              </a:buClr>
              <a:buChar char="■"/>
              <a:tabLst>
                <a:tab pos="927100" algn="l"/>
              </a:tabLst>
            </a:pP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This</a:t>
            </a:r>
            <a:r>
              <a:rPr dirty="0" sz="1800" spc="-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when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we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are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crossover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F7F7F"/>
                </a:solidFill>
                <a:latin typeface="Arial"/>
                <a:cs typeface="Arial"/>
              </a:rPr>
              <a:t>frequency,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open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loop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gain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76990"/>
                </a:solidFill>
                <a:latin typeface="Arial"/>
                <a:cs typeface="Arial"/>
              </a:rPr>
              <a:t>0</a:t>
            </a:r>
            <a:r>
              <a:rPr dirty="0" sz="1800" spc="-1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76990"/>
                </a:solidFill>
                <a:latin typeface="Arial"/>
                <a:cs typeface="Arial"/>
              </a:rPr>
              <a:t>dB</a:t>
            </a:r>
            <a:r>
              <a:rPr dirty="0" sz="1800" spc="-25">
                <a:solidFill>
                  <a:srgbClr val="7F7F7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lvl="1" marL="927100" indent="-224790">
              <a:lnSpc>
                <a:spcPct val="100000"/>
              </a:lnSpc>
              <a:spcBef>
                <a:spcPts val="550"/>
              </a:spcBef>
              <a:buClr>
                <a:srgbClr val="A6A6A6"/>
              </a:buClr>
              <a:buChar char="■"/>
              <a:tabLst>
                <a:tab pos="927100" algn="l"/>
              </a:tabLst>
            </a:pP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phase</a:t>
            </a:r>
            <a:r>
              <a:rPr dirty="0" sz="18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shift</a:t>
            </a:r>
            <a:r>
              <a:rPr dirty="0" sz="18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between</a:t>
            </a:r>
            <a:r>
              <a:rPr dirty="0" sz="18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them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represents</a:t>
            </a:r>
            <a:r>
              <a:rPr dirty="0" sz="18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691"/>
                </a:solidFill>
                <a:latin typeface="Arial"/>
                <a:cs typeface="Arial"/>
              </a:rPr>
              <a:t>Phase</a:t>
            </a:r>
            <a:r>
              <a:rPr dirty="0" sz="1800" spc="-20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691"/>
                </a:solidFill>
                <a:latin typeface="Arial"/>
                <a:cs typeface="Arial"/>
              </a:rPr>
              <a:t>Margin</a:t>
            </a:r>
            <a:r>
              <a:rPr dirty="0" sz="1800" spc="-1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When</a:t>
            </a:r>
            <a:r>
              <a:rPr dirty="0" sz="2200" spc="-13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Addition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76990"/>
                </a:solidFill>
                <a:latin typeface="Arial"/>
                <a:cs typeface="Arial"/>
              </a:rPr>
              <a:t>Return</a:t>
            </a:r>
            <a:r>
              <a:rPr dirty="0" sz="22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are in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phase </a:t>
            </a:r>
            <a:r>
              <a:rPr dirty="0" sz="2200" spc="-50">
                <a:solidFill>
                  <a:srgbClr val="595959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lvl="1" marL="927100" indent="-224790">
              <a:lnSpc>
                <a:spcPct val="100000"/>
              </a:lnSpc>
              <a:spcBef>
                <a:spcPts val="570"/>
              </a:spcBef>
              <a:buClr>
                <a:srgbClr val="A6A6A6"/>
              </a:buClr>
              <a:buChar char="■"/>
              <a:tabLst>
                <a:tab pos="927100" algn="l"/>
              </a:tabLst>
            </a:pP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system </a:t>
            </a:r>
            <a:r>
              <a:rPr dirty="0" sz="1800" spc="-10">
                <a:solidFill>
                  <a:srgbClr val="7F7F7F"/>
                </a:solidFill>
                <a:latin typeface="Arial"/>
                <a:cs typeface="Arial"/>
              </a:rPr>
              <a:t>open-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loop</a:t>
            </a:r>
            <a:r>
              <a:rPr dirty="0" sz="18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phase</a:t>
            </a:r>
            <a:r>
              <a:rPr dirty="0" sz="1800" spc="-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dirty="0" sz="1800" spc="-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76990"/>
                </a:solidFill>
                <a:latin typeface="Arial"/>
                <a:cs typeface="Arial"/>
              </a:rPr>
              <a:t>-</a:t>
            </a:r>
            <a:r>
              <a:rPr dirty="0" sz="1800" spc="-10">
                <a:solidFill>
                  <a:srgbClr val="276990"/>
                </a:solidFill>
                <a:latin typeface="Arial"/>
                <a:cs typeface="Arial"/>
              </a:rPr>
              <a:t>180</a:t>
            </a:r>
            <a:r>
              <a:rPr dirty="0" sz="1800" spc="-10">
                <a:solidFill>
                  <a:srgbClr val="276990"/>
                </a:solidFill>
                <a:latin typeface="Arial Rounded MT Bold"/>
                <a:cs typeface="Arial Rounded MT Bold"/>
              </a:rPr>
              <a:t>°</a:t>
            </a:r>
            <a:r>
              <a:rPr dirty="0" sz="1800" spc="-10">
                <a:solidFill>
                  <a:srgbClr val="7F7F7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lvl="1" marL="927100" indent="-224790">
              <a:lnSpc>
                <a:spcPct val="100000"/>
              </a:lnSpc>
              <a:spcBef>
                <a:spcPts val="645"/>
              </a:spcBef>
              <a:buClr>
                <a:srgbClr val="A6A6A6"/>
              </a:buClr>
              <a:buChar char="■"/>
              <a:tabLst>
                <a:tab pos="927100" algn="l"/>
              </a:tabLst>
            </a:pP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gain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between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them</a:t>
            </a:r>
            <a:r>
              <a:rPr dirty="0" sz="1800" spc="-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9691"/>
                </a:solidFill>
                <a:latin typeface="Arial"/>
                <a:cs typeface="Arial"/>
              </a:rPr>
              <a:t>Gain</a:t>
            </a:r>
            <a:r>
              <a:rPr dirty="0" sz="1800" spc="-5">
                <a:solidFill>
                  <a:srgbClr val="00969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9691"/>
                </a:solidFill>
                <a:latin typeface="Arial"/>
                <a:cs typeface="Arial"/>
              </a:rPr>
              <a:t>Margin</a:t>
            </a:r>
            <a:r>
              <a:rPr dirty="0" sz="1800" spc="-1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74955" marR="5080" indent="-262255">
              <a:lnSpc>
                <a:spcPct val="100800"/>
              </a:lnSpc>
              <a:spcBef>
                <a:spcPts val="110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also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network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analyzer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automatic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open- </a:t>
            </a:r>
            <a:r>
              <a:rPr dirty="0" sz="2400">
                <a:latin typeface="Arial"/>
                <a:cs typeface="Arial"/>
              </a:rPr>
              <a:t>loop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transfer</a:t>
            </a:r>
            <a:r>
              <a:rPr dirty="0" sz="2400" spc="-10">
                <a:latin typeface="Arial"/>
                <a:cs typeface="Arial"/>
              </a:rPr>
              <a:t> function.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00175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20"/>
              <a:t> </a:t>
            </a:r>
            <a:r>
              <a:rPr dirty="0" spc="-10"/>
              <a:t>Optimization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55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67955" y="4481067"/>
            <a:ext cx="42545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Using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 Math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Software</a:t>
            </a:r>
            <a:r>
              <a:rPr dirty="0" sz="2200" spc="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Program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364" y="489439"/>
            <a:ext cx="422909" cy="56622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95"/>
              </a:lnSpc>
            </a:pPr>
            <a:r>
              <a:rPr dirty="0" sz="2800" b="1">
                <a:solidFill>
                  <a:srgbClr val="465E66"/>
                </a:solidFill>
                <a:latin typeface="Arial"/>
                <a:cs typeface="Arial"/>
              </a:rPr>
              <a:t>Loop</a:t>
            </a:r>
            <a:r>
              <a:rPr dirty="0" sz="2800" spc="-20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465E66"/>
                </a:solidFill>
                <a:latin typeface="Arial"/>
                <a:cs typeface="Arial"/>
              </a:rPr>
              <a:t>Optimization:</a:t>
            </a:r>
            <a:r>
              <a:rPr dirty="0" sz="28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465E66"/>
                </a:solidFill>
                <a:latin typeface="Arial"/>
                <a:cs typeface="Arial"/>
              </a:rPr>
              <a:t>Measurement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4451" y="6064982"/>
            <a:ext cx="366395" cy="1327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>
                <a:solidFill>
                  <a:srgbClr val="A6A6A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14451" y="1348663"/>
            <a:ext cx="734695" cy="45866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94615">
              <a:lnSpc>
                <a:spcPts val="2755"/>
              </a:lnSpc>
            </a:pPr>
            <a:r>
              <a:rPr dirty="0" sz="2400">
                <a:latin typeface="Arial"/>
                <a:cs typeface="Arial"/>
              </a:rPr>
              <a:t>Here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open-loop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measurement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400">
                <a:latin typeface="Arial"/>
                <a:cs typeface="Arial"/>
              </a:rPr>
              <a:t>obtained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network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analyzer.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92990" y="5733288"/>
            <a:ext cx="2349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100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73282" y="5733288"/>
            <a:ext cx="2743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10</a:t>
            </a:r>
            <a:r>
              <a:rPr dirty="0" baseline="33333" sz="1500" spc="-37" b="1">
                <a:latin typeface="Times New Roman"/>
                <a:cs typeface="Times New Roman"/>
              </a:rPr>
              <a:t>3</a:t>
            </a:r>
            <a:endParaRPr baseline="33333" sz="15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111682" y="5733288"/>
            <a:ext cx="2743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10</a:t>
            </a:r>
            <a:r>
              <a:rPr dirty="0" baseline="33333" sz="1500" spc="-37" b="1">
                <a:latin typeface="Times New Roman"/>
                <a:cs typeface="Times New Roman"/>
              </a:rPr>
              <a:t>4</a:t>
            </a:r>
            <a:endParaRPr baseline="33333" sz="15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550082" y="5733288"/>
            <a:ext cx="2743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10</a:t>
            </a:r>
            <a:r>
              <a:rPr dirty="0" baseline="33333" sz="1500" spc="-37" b="1">
                <a:latin typeface="Times New Roman"/>
                <a:cs typeface="Times New Roman"/>
              </a:rPr>
              <a:t>5</a:t>
            </a:r>
            <a:endParaRPr baseline="33333" sz="15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01269" y="5544311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01269" y="4230623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73945" y="2916935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06652" y="1603247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06652" y="289559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1530410" y="562227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7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1604684" y="5544311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180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1530410" y="430943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7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1604684" y="4230623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135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1530410" y="299596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7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1604684" y="2916935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90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1530410" y="1682487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7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1604684" y="1603247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45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1530410" y="369014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7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1604684" y="289559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253933" y="368479"/>
            <a:ext cx="7353300" cy="5262880"/>
            <a:chOff x="4253933" y="368479"/>
            <a:chExt cx="7353300" cy="5262880"/>
          </a:xfrm>
        </p:grpSpPr>
        <p:sp>
          <p:nvSpPr>
            <p:cNvPr id="25" name="object 25" descr=""/>
            <p:cNvSpPr/>
            <p:nvPr/>
          </p:nvSpPr>
          <p:spPr>
            <a:xfrm>
              <a:off x="4268255" y="373241"/>
              <a:ext cx="7315200" cy="5253355"/>
            </a:xfrm>
            <a:custGeom>
              <a:avLst/>
              <a:gdLst/>
              <a:ahLst/>
              <a:cxnLst/>
              <a:rect l="l" t="t" r="r" b="b"/>
              <a:pathLst>
                <a:path w="7315200" h="5253355">
                  <a:moveTo>
                    <a:pt x="0" y="0"/>
                  </a:moveTo>
                  <a:lnTo>
                    <a:pt x="7315200" y="0"/>
                  </a:lnTo>
                  <a:lnTo>
                    <a:pt x="7315200" y="5253255"/>
                  </a:lnTo>
                  <a:lnTo>
                    <a:pt x="0" y="52532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272983" y="1539650"/>
              <a:ext cx="7315200" cy="3502660"/>
            </a:xfrm>
            <a:custGeom>
              <a:avLst/>
              <a:gdLst/>
              <a:ahLst/>
              <a:cxnLst/>
              <a:rect l="l" t="t" r="r" b="b"/>
              <a:pathLst>
                <a:path w="7315200" h="3502660">
                  <a:moveTo>
                    <a:pt x="0" y="0"/>
                  </a:moveTo>
                  <a:lnTo>
                    <a:pt x="19200" y="0"/>
                  </a:lnTo>
                  <a:lnTo>
                    <a:pt x="38400" y="9517"/>
                  </a:lnTo>
                  <a:lnTo>
                    <a:pt x="57599" y="28552"/>
                  </a:lnTo>
                  <a:lnTo>
                    <a:pt x="76799" y="28552"/>
                  </a:lnTo>
                  <a:lnTo>
                    <a:pt x="95999" y="38069"/>
                  </a:lnTo>
                  <a:lnTo>
                    <a:pt x="105600" y="57104"/>
                  </a:lnTo>
                  <a:lnTo>
                    <a:pt x="124800" y="66621"/>
                  </a:lnTo>
                  <a:lnTo>
                    <a:pt x="144000" y="76138"/>
                  </a:lnTo>
                  <a:lnTo>
                    <a:pt x="163200" y="85656"/>
                  </a:lnTo>
                  <a:lnTo>
                    <a:pt x="182400" y="104690"/>
                  </a:lnTo>
                  <a:lnTo>
                    <a:pt x="201600" y="114208"/>
                  </a:lnTo>
                  <a:lnTo>
                    <a:pt x="220800" y="114208"/>
                  </a:lnTo>
                  <a:lnTo>
                    <a:pt x="240000" y="133242"/>
                  </a:lnTo>
                  <a:lnTo>
                    <a:pt x="259200" y="142760"/>
                  </a:lnTo>
                  <a:lnTo>
                    <a:pt x="278400" y="152277"/>
                  </a:lnTo>
                  <a:lnTo>
                    <a:pt x="288000" y="161794"/>
                  </a:lnTo>
                  <a:lnTo>
                    <a:pt x="307200" y="180829"/>
                  </a:lnTo>
                  <a:lnTo>
                    <a:pt x="326400" y="180829"/>
                  </a:lnTo>
                  <a:lnTo>
                    <a:pt x="345599" y="190346"/>
                  </a:lnTo>
                  <a:lnTo>
                    <a:pt x="364799" y="209381"/>
                  </a:lnTo>
                  <a:lnTo>
                    <a:pt x="383999" y="218898"/>
                  </a:lnTo>
                  <a:lnTo>
                    <a:pt x="403199" y="228416"/>
                  </a:lnTo>
                  <a:lnTo>
                    <a:pt x="422399" y="247450"/>
                  </a:lnTo>
                  <a:lnTo>
                    <a:pt x="441599" y="256968"/>
                  </a:lnTo>
                  <a:lnTo>
                    <a:pt x="460799" y="266485"/>
                  </a:lnTo>
                  <a:lnTo>
                    <a:pt x="479999" y="276002"/>
                  </a:lnTo>
                  <a:lnTo>
                    <a:pt x="489599" y="285520"/>
                  </a:lnTo>
                  <a:lnTo>
                    <a:pt x="508799" y="295037"/>
                  </a:lnTo>
                  <a:lnTo>
                    <a:pt x="527999" y="314072"/>
                  </a:lnTo>
                  <a:lnTo>
                    <a:pt x="547199" y="323589"/>
                  </a:lnTo>
                  <a:lnTo>
                    <a:pt x="566399" y="333107"/>
                  </a:lnTo>
                  <a:lnTo>
                    <a:pt x="585599" y="342624"/>
                  </a:lnTo>
                  <a:lnTo>
                    <a:pt x="604799" y="352141"/>
                  </a:lnTo>
                  <a:lnTo>
                    <a:pt x="623999" y="371176"/>
                  </a:lnTo>
                  <a:lnTo>
                    <a:pt x="643199" y="380693"/>
                  </a:lnTo>
                  <a:lnTo>
                    <a:pt x="662399" y="390211"/>
                  </a:lnTo>
                  <a:lnTo>
                    <a:pt x="671999" y="399728"/>
                  </a:lnTo>
                  <a:lnTo>
                    <a:pt x="691199" y="418763"/>
                  </a:lnTo>
                  <a:lnTo>
                    <a:pt x="710399" y="428280"/>
                  </a:lnTo>
                  <a:lnTo>
                    <a:pt x="729599" y="437797"/>
                  </a:lnTo>
                  <a:lnTo>
                    <a:pt x="748799" y="447315"/>
                  </a:lnTo>
                  <a:lnTo>
                    <a:pt x="767999" y="466349"/>
                  </a:lnTo>
                  <a:lnTo>
                    <a:pt x="787199" y="475867"/>
                  </a:lnTo>
                  <a:lnTo>
                    <a:pt x="806399" y="494901"/>
                  </a:lnTo>
                  <a:lnTo>
                    <a:pt x="825599" y="494901"/>
                  </a:lnTo>
                  <a:lnTo>
                    <a:pt x="844799" y="513936"/>
                  </a:lnTo>
                  <a:lnTo>
                    <a:pt x="863999" y="523453"/>
                  </a:lnTo>
                  <a:lnTo>
                    <a:pt x="873599" y="532971"/>
                  </a:lnTo>
                  <a:lnTo>
                    <a:pt x="892799" y="542488"/>
                  </a:lnTo>
                  <a:lnTo>
                    <a:pt x="911999" y="561523"/>
                  </a:lnTo>
                  <a:lnTo>
                    <a:pt x="931199" y="571040"/>
                  </a:lnTo>
                  <a:lnTo>
                    <a:pt x="950399" y="580557"/>
                  </a:lnTo>
                  <a:lnTo>
                    <a:pt x="969599" y="599592"/>
                  </a:lnTo>
                  <a:lnTo>
                    <a:pt x="988799" y="609109"/>
                  </a:lnTo>
                  <a:lnTo>
                    <a:pt x="1008000" y="618627"/>
                  </a:lnTo>
                  <a:lnTo>
                    <a:pt x="1027200" y="637661"/>
                  </a:lnTo>
                  <a:lnTo>
                    <a:pt x="1046400" y="647179"/>
                  </a:lnTo>
                  <a:lnTo>
                    <a:pt x="1056000" y="656696"/>
                  </a:lnTo>
                  <a:lnTo>
                    <a:pt x="1075200" y="666213"/>
                  </a:lnTo>
                  <a:lnTo>
                    <a:pt x="1094400" y="685248"/>
                  </a:lnTo>
                  <a:lnTo>
                    <a:pt x="1113600" y="694766"/>
                  </a:lnTo>
                  <a:lnTo>
                    <a:pt x="1132800" y="704283"/>
                  </a:lnTo>
                  <a:lnTo>
                    <a:pt x="1152000" y="713800"/>
                  </a:lnTo>
                  <a:lnTo>
                    <a:pt x="1171200" y="723318"/>
                  </a:lnTo>
                  <a:lnTo>
                    <a:pt x="1190400" y="742352"/>
                  </a:lnTo>
                  <a:lnTo>
                    <a:pt x="1209600" y="751870"/>
                  </a:lnTo>
                  <a:lnTo>
                    <a:pt x="1228800" y="770904"/>
                  </a:lnTo>
                  <a:lnTo>
                    <a:pt x="1248000" y="780422"/>
                  </a:lnTo>
                  <a:lnTo>
                    <a:pt x="1257600" y="789939"/>
                  </a:lnTo>
                  <a:lnTo>
                    <a:pt x="1276800" y="808974"/>
                  </a:lnTo>
                  <a:lnTo>
                    <a:pt x="1296000" y="818491"/>
                  </a:lnTo>
                  <a:lnTo>
                    <a:pt x="1315200" y="828008"/>
                  </a:lnTo>
                  <a:lnTo>
                    <a:pt x="1334400" y="837526"/>
                  </a:lnTo>
                  <a:lnTo>
                    <a:pt x="1353600" y="856560"/>
                  </a:lnTo>
                  <a:lnTo>
                    <a:pt x="1372800" y="866078"/>
                  </a:lnTo>
                  <a:lnTo>
                    <a:pt x="1392000" y="875595"/>
                  </a:lnTo>
                  <a:lnTo>
                    <a:pt x="1411200" y="885112"/>
                  </a:lnTo>
                  <a:lnTo>
                    <a:pt x="1430400" y="904147"/>
                  </a:lnTo>
                  <a:lnTo>
                    <a:pt x="1440000" y="913664"/>
                  </a:lnTo>
                  <a:lnTo>
                    <a:pt x="1459200" y="923182"/>
                  </a:lnTo>
                  <a:lnTo>
                    <a:pt x="1478400" y="932699"/>
                  </a:lnTo>
                  <a:lnTo>
                    <a:pt x="1497600" y="951734"/>
                  </a:lnTo>
                  <a:lnTo>
                    <a:pt x="1516800" y="961251"/>
                  </a:lnTo>
                  <a:lnTo>
                    <a:pt x="1536000" y="970768"/>
                  </a:lnTo>
                  <a:lnTo>
                    <a:pt x="1555200" y="980286"/>
                  </a:lnTo>
                  <a:lnTo>
                    <a:pt x="1574400" y="989803"/>
                  </a:lnTo>
                  <a:lnTo>
                    <a:pt x="1593600" y="1008838"/>
                  </a:lnTo>
                  <a:lnTo>
                    <a:pt x="1612800" y="1018356"/>
                  </a:lnTo>
                  <a:lnTo>
                    <a:pt x="1632000" y="1027873"/>
                  </a:lnTo>
                  <a:lnTo>
                    <a:pt x="1641600" y="1046908"/>
                  </a:lnTo>
                  <a:lnTo>
                    <a:pt x="1660800" y="1056425"/>
                  </a:lnTo>
                  <a:lnTo>
                    <a:pt x="1680000" y="1065942"/>
                  </a:lnTo>
                  <a:lnTo>
                    <a:pt x="1699200" y="1075460"/>
                  </a:lnTo>
                  <a:lnTo>
                    <a:pt x="1718400" y="1084977"/>
                  </a:lnTo>
                  <a:lnTo>
                    <a:pt x="1737600" y="1094494"/>
                  </a:lnTo>
                  <a:lnTo>
                    <a:pt x="1756800" y="1104012"/>
                  </a:lnTo>
                  <a:lnTo>
                    <a:pt x="1776000" y="1123046"/>
                  </a:lnTo>
                  <a:lnTo>
                    <a:pt x="1795200" y="1132564"/>
                  </a:lnTo>
                  <a:lnTo>
                    <a:pt x="1814400" y="1142081"/>
                  </a:lnTo>
                  <a:lnTo>
                    <a:pt x="1824000" y="1151598"/>
                  </a:lnTo>
                  <a:lnTo>
                    <a:pt x="1843200" y="1161116"/>
                  </a:lnTo>
                  <a:lnTo>
                    <a:pt x="1862400" y="1170633"/>
                  </a:lnTo>
                  <a:lnTo>
                    <a:pt x="1881600" y="1180150"/>
                  </a:lnTo>
                  <a:lnTo>
                    <a:pt x="1900800" y="1189668"/>
                  </a:lnTo>
                  <a:lnTo>
                    <a:pt x="1920000" y="1199185"/>
                  </a:lnTo>
                  <a:lnTo>
                    <a:pt x="1939200" y="1208702"/>
                  </a:lnTo>
                  <a:lnTo>
                    <a:pt x="1958400" y="1218220"/>
                  </a:lnTo>
                  <a:lnTo>
                    <a:pt x="1977600" y="1227737"/>
                  </a:lnTo>
                  <a:lnTo>
                    <a:pt x="1996800" y="1246772"/>
                  </a:lnTo>
                  <a:lnTo>
                    <a:pt x="2016000" y="1246772"/>
                  </a:lnTo>
                  <a:lnTo>
                    <a:pt x="2025600" y="1265806"/>
                  </a:lnTo>
                  <a:lnTo>
                    <a:pt x="2044800" y="1275324"/>
                  </a:lnTo>
                  <a:lnTo>
                    <a:pt x="2064000" y="1275324"/>
                  </a:lnTo>
                  <a:lnTo>
                    <a:pt x="2083200" y="1284841"/>
                  </a:lnTo>
                  <a:lnTo>
                    <a:pt x="2102400" y="1294359"/>
                  </a:lnTo>
                  <a:lnTo>
                    <a:pt x="2121600" y="1303876"/>
                  </a:lnTo>
                  <a:lnTo>
                    <a:pt x="2140800" y="1313393"/>
                  </a:lnTo>
                  <a:lnTo>
                    <a:pt x="2160000" y="1322911"/>
                  </a:lnTo>
                  <a:lnTo>
                    <a:pt x="2179200" y="1332428"/>
                  </a:lnTo>
                  <a:lnTo>
                    <a:pt x="2198400" y="1341945"/>
                  </a:lnTo>
                  <a:lnTo>
                    <a:pt x="2217600" y="1351463"/>
                  </a:lnTo>
                  <a:lnTo>
                    <a:pt x="2227200" y="1351463"/>
                  </a:lnTo>
                  <a:lnTo>
                    <a:pt x="2246400" y="1360980"/>
                  </a:lnTo>
                  <a:lnTo>
                    <a:pt x="2265600" y="1370497"/>
                  </a:lnTo>
                  <a:lnTo>
                    <a:pt x="2284800" y="1380015"/>
                  </a:lnTo>
                  <a:lnTo>
                    <a:pt x="2304000" y="1380015"/>
                  </a:lnTo>
                  <a:lnTo>
                    <a:pt x="2323200" y="1389532"/>
                  </a:lnTo>
                </a:path>
                <a:path w="7315200" h="3502660">
                  <a:moveTo>
                    <a:pt x="2323200" y="1389532"/>
                  </a:moveTo>
                  <a:lnTo>
                    <a:pt x="2342400" y="1399049"/>
                  </a:lnTo>
                  <a:lnTo>
                    <a:pt x="2361600" y="1399049"/>
                  </a:lnTo>
                  <a:lnTo>
                    <a:pt x="2380800" y="1408567"/>
                  </a:lnTo>
                  <a:lnTo>
                    <a:pt x="2400000" y="1418084"/>
                  </a:lnTo>
                  <a:lnTo>
                    <a:pt x="2409600" y="1418084"/>
                  </a:lnTo>
                  <a:lnTo>
                    <a:pt x="2428800" y="1427601"/>
                  </a:lnTo>
                  <a:lnTo>
                    <a:pt x="2448000" y="1437119"/>
                  </a:lnTo>
                  <a:lnTo>
                    <a:pt x="2467200" y="1437119"/>
                  </a:lnTo>
                  <a:lnTo>
                    <a:pt x="2486400" y="1446636"/>
                  </a:lnTo>
                  <a:lnTo>
                    <a:pt x="2505600" y="1446636"/>
                  </a:lnTo>
                  <a:lnTo>
                    <a:pt x="2524800" y="1456153"/>
                  </a:lnTo>
                  <a:lnTo>
                    <a:pt x="2544000" y="1456153"/>
                  </a:lnTo>
                  <a:lnTo>
                    <a:pt x="2563200" y="1465671"/>
                  </a:lnTo>
                  <a:lnTo>
                    <a:pt x="2582400" y="1465671"/>
                  </a:lnTo>
                  <a:lnTo>
                    <a:pt x="2601600" y="1465671"/>
                  </a:lnTo>
                  <a:lnTo>
                    <a:pt x="2611200" y="1475188"/>
                  </a:lnTo>
                  <a:lnTo>
                    <a:pt x="2630400" y="1475188"/>
                  </a:lnTo>
                  <a:lnTo>
                    <a:pt x="2649600" y="1484705"/>
                  </a:lnTo>
                  <a:lnTo>
                    <a:pt x="2668800" y="1484705"/>
                  </a:lnTo>
                  <a:lnTo>
                    <a:pt x="2688000" y="1484705"/>
                  </a:lnTo>
                  <a:lnTo>
                    <a:pt x="2707200" y="1484705"/>
                  </a:lnTo>
                  <a:lnTo>
                    <a:pt x="2726400" y="1494223"/>
                  </a:lnTo>
                  <a:lnTo>
                    <a:pt x="2745600" y="1494223"/>
                  </a:lnTo>
                  <a:lnTo>
                    <a:pt x="2764800" y="1494223"/>
                  </a:lnTo>
                  <a:lnTo>
                    <a:pt x="2784000" y="1494223"/>
                  </a:lnTo>
                  <a:lnTo>
                    <a:pt x="2793600" y="1494223"/>
                  </a:lnTo>
                  <a:lnTo>
                    <a:pt x="2812799" y="1503740"/>
                  </a:lnTo>
                  <a:lnTo>
                    <a:pt x="2832000" y="1503740"/>
                  </a:lnTo>
                  <a:lnTo>
                    <a:pt x="2851200" y="1503740"/>
                  </a:lnTo>
                  <a:lnTo>
                    <a:pt x="2870400" y="1503740"/>
                  </a:lnTo>
                  <a:lnTo>
                    <a:pt x="2889600" y="1494223"/>
                  </a:lnTo>
                  <a:lnTo>
                    <a:pt x="2908800" y="1503740"/>
                  </a:lnTo>
                  <a:lnTo>
                    <a:pt x="2928000" y="1494223"/>
                  </a:lnTo>
                  <a:lnTo>
                    <a:pt x="2947200" y="1494223"/>
                  </a:lnTo>
                  <a:lnTo>
                    <a:pt x="3033600" y="1494223"/>
                  </a:lnTo>
                  <a:lnTo>
                    <a:pt x="3052800" y="1484705"/>
                  </a:lnTo>
                  <a:lnTo>
                    <a:pt x="3072000" y="1484705"/>
                  </a:lnTo>
                  <a:lnTo>
                    <a:pt x="3091200" y="1484705"/>
                  </a:lnTo>
                  <a:lnTo>
                    <a:pt x="3110400" y="1475188"/>
                  </a:lnTo>
                  <a:lnTo>
                    <a:pt x="3129600" y="1475188"/>
                  </a:lnTo>
                  <a:lnTo>
                    <a:pt x="3148800" y="1475188"/>
                  </a:lnTo>
                  <a:lnTo>
                    <a:pt x="3168000" y="1465671"/>
                  </a:lnTo>
                  <a:lnTo>
                    <a:pt x="3177600" y="1465671"/>
                  </a:lnTo>
                  <a:lnTo>
                    <a:pt x="3196800" y="1456153"/>
                  </a:lnTo>
                  <a:lnTo>
                    <a:pt x="3216000" y="1456153"/>
                  </a:lnTo>
                  <a:lnTo>
                    <a:pt x="3235200" y="1446636"/>
                  </a:lnTo>
                  <a:lnTo>
                    <a:pt x="3254400" y="1446636"/>
                  </a:lnTo>
                  <a:lnTo>
                    <a:pt x="3273600" y="1437119"/>
                  </a:lnTo>
                  <a:lnTo>
                    <a:pt x="3292800" y="1427601"/>
                  </a:lnTo>
                  <a:lnTo>
                    <a:pt x="3312000" y="1427601"/>
                  </a:lnTo>
                  <a:lnTo>
                    <a:pt x="3331199" y="1418084"/>
                  </a:lnTo>
                  <a:lnTo>
                    <a:pt x="3350399" y="1408567"/>
                  </a:lnTo>
                  <a:lnTo>
                    <a:pt x="3369600" y="1399049"/>
                  </a:lnTo>
                  <a:lnTo>
                    <a:pt x="3379200" y="1399049"/>
                  </a:lnTo>
                  <a:lnTo>
                    <a:pt x="3398400" y="1389532"/>
                  </a:lnTo>
                  <a:lnTo>
                    <a:pt x="3417600" y="1380015"/>
                  </a:lnTo>
                  <a:lnTo>
                    <a:pt x="3436800" y="1370497"/>
                  </a:lnTo>
                  <a:lnTo>
                    <a:pt x="3456000" y="1360980"/>
                  </a:lnTo>
                  <a:lnTo>
                    <a:pt x="3475199" y="1360980"/>
                  </a:lnTo>
                  <a:lnTo>
                    <a:pt x="3494399" y="1341945"/>
                  </a:lnTo>
                  <a:lnTo>
                    <a:pt x="3513600" y="1341945"/>
                  </a:lnTo>
                  <a:lnTo>
                    <a:pt x="3532800" y="1332428"/>
                  </a:lnTo>
                  <a:lnTo>
                    <a:pt x="3552000" y="1322911"/>
                  </a:lnTo>
                  <a:lnTo>
                    <a:pt x="3561600" y="1313393"/>
                  </a:lnTo>
                  <a:lnTo>
                    <a:pt x="3580800" y="1294359"/>
                  </a:lnTo>
                  <a:lnTo>
                    <a:pt x="3600000" y="1284841"/>
                  </a:lnTo>
                  <a:lnTo>
                    <a:pt x="3619199" y="1275324"/>
                  </a:lnTo>
                  <a:lnTo>
                    <a:pt x="3638399" y="1265806"/>
                  </a:lnTo>
                  <a:lnTo>
                    <a:pt x="3657600" y="1256289"/>
                  </a:lnTo>
                  <a:lnTo>
                    <a:pt x="3676800" y="1246772"/>
                  </a:lnTo>
                  <a:lnTo>
                    <a:pt x="3696000" y="1237254"/>
                  </a:lnTo>
                  <a:lnTo>
                    <a:pt x="3715200" y="1227737"/>
                  </a:lnTo>
                  <a:lnTo>
                    <a:pt x="3734400" y="1218220"/>
                  </a:lnTo>
                  <a:lnTo>
                    <a:pt x="3753600" y="1199185"/>
                  </a:lnTo>
                  <a:lnTo>
                    <a:pt x="3763199" y="1189668"/>
                  </a:lnTo>
                  <a:lnTo>
                    <a:pt x="3782400" y="1180150"/>
                  </a:lnTo>
                  <a:lnTo>
                    <a:pt x="3801600" y="1170633"/>
                  </a:lnTo>
                  <a:lnTo>
                    <a:pt x="3820800" y="1161116"/>
                  </a:lnTo>
                  <a:lnTo>
                    <a:pt x="3840000" y="1151598"/>
                  </a:lnTo>
                  <a:lnTo>
                    <a:pt x="3859200" y="1151598"/>
                  </a:lnTo>
                  <a:lnTo>
                    <a:pt x="3878400" y="1142081"/>
                  </a:lnTo>
                  <a:lnTo>
                    <a:pt x="3897600" y="1132564"/>
                  </a:lnTo>
                  <a:lnTo>
                    <a:pt x="3916800" y="1132564"/>
                  </a:lnTo>
                  <a:lnTo>
                    <a:pt x="3936000" y="1123046"/>
                  </a:lnTo>
                  <a:lnTo>
                    <a:pt x="3945600" y="1123046"/>
                  </a:lnTo>
                  <a:lnTo>
                    <a:pt x="3964800" y="1123046"/>
                  </a:lnTo>
                  <a:lnTo>
                    <a:pt x="3984000" y="1123046"/>
                  </a:lnTo>
                  <a:lnTo>
                    <a:pt x="4003200" y="1113529"/>
                  </a:lnTo>
                  <a:lnTo>
                    <a:pt x="4022400" y="1123046"/>
                  </a:lnTo>
                  <a:lnTo>
                    <a:pt x="4041600" y="1123046"/>
                  </a:lnTo>
                  <a:lnTo>
                    <a:pt x="4060800" y="1123046"/>
                  </a:lnTo>
                  <a:lnTo>
                    <a:pt x="4080000" y="1132564"/>
                  </a:lnTo>
                  <a:lnTo>
                    <a:pt x="4099200" y="1142081"/>
                  </a:lnTo>
                  <a:lnTo>
                    <a:pt x="4118400" y="1151598"/>
                  </a:lnTo>
                  <a:lnTo>
                    <a:pt x="4137600" y="1161116"/>
                  </a:lnTo>
                  <a:lnTo>
                    <a:pt x="4147200" y="1170633"/>
                  </a:lnTo>
                  <a:lnTo>
                    <a:pt x="4166400" y="1180150"/>
                  </a:lnTo>
                  <a:lnTo>
                    <a:pt x="4185600" y="1199185"/>
                  </a:lnTo>
                  <a:lnTo>
                    <a:pt x="4204800" y="1208702"/>
                  </a:lnTo>
                  <a:lnTo>
                    <a:pt x="4224000" y="1218220"/>
                  </a:lnTo>
                  <a:lnTo>
                    <a:pt x="4243200" y="1237254"/>
                  </a:lnTo>
                  <a:lnTo>
                    <a:pt x="4262400" y="1246772"/>
                  </a:lnTo>
                  <a:lnTo>
                    <a:pt x="4281600" y="1265806"/>
                  </a:lnTo>
                  <a:lnTo>
                    <a:pt x="4300800" y="1275324"/>
                  </a:lnTo>
                  <a:lnTo>
                    <a:pt x="4320000" y="1294359"/>
                  </a:lnTo>
                  <a:lnTo>
                    <a:pt x="4329600" y="1313393"/>
                  </a:lnTo>
                  <a:lnTo>
                    <a:pt x="4348800" y="1332428"/>
                  </a:lnTo>
                  <a:lnTo>
                    <a:pt x="4368000" y="1341945"/>
                  </a:lnTo>
                  <a:lnTo>
                    <a:pt x="4387200" y="1360980"/>
                  </a:lnTo>
                  <a:lnTo>
                    <a:pt x="4406400" y="1380015"/>
                  </a:lnTo>
                  <a:lnTo>
                    <a:pt x="4425600" y="1389532"/>
                  </a:lnTo>
                  <a:lnTo>
                    <a:pt x="4444800" y="1408567"/>
                  </a:lnTo>
                  <a:lnTo>
                    <a:pt x="4464000" y="1427601"/>
                  </a:lnTo>
                  <a:lnTo>
                    <a:pt x="4483200" y="1437119"/>
                  </a:lnTo>
                  <a:lnTo>
                    <a:pt x="4502400" y="1456153"/>
                  </a:lnTo>
                  <a:lnTo>
                    <a:pt x="4521600" y="1475188"/>
                  </a:lnTo>
                  <a:lnTo>
                    <a:pt x="4531200" y="1494223"/>
                  </a:lnTo>
                  <a:lnTo>
                    <a:pt x="4550400" y="1503740"/>
                  </a:lnTo>
                  <a:lnTo>
                    <a:pt x="4569600" y="1522775"/>
                  </a:lnTo>
                  <a:lnTo>
                    <a:pt x="4588800" y="1532292"/>
                  </a:lnTo>
                  <a:lnTo>
                    <a:pt x="4608000" y="1551327"/>
                  </a:lnTo>
                  <a:lnTo>
                    <a:pt x="4627200" y="1570361"/>
                  </a:lnTo>
                  <a:lnTo>
                    <a:pt x="4646400" y="1579879"/>
                  </a:lnTo>
                </a:path>
                <a:path w="7315200" h="3502660">
                  <a:moveTo>
                    <a:pt x="4646400" y="1579879"/>
                  </a:moveTo>
                  <a:lnTo>
                    <a:pt x="4665600" y="1598914"/>
                  </a:lnTo>
                  <a:lnTo>
                    <a:pt x="4684800" y="1608431"/>
                  </a:lnTo>
                  <a:lnTo>
                    <a:pt x="4704000" y="1627466"/>
                  </a:lnTo>
                  <a:lnTo>
                    <a:pt x="4713600" y="1646500"/>
                  </a:lnTo>
                  <a:lnTo>
                    <a:pt x="4732800" y="1656018"/>
                  </a:lnTo>
                  <a:lnTo>
                    <a:pt x="4752000" y="1675052"/>
                  </a:lnTo>
                  <a:lnTo>
                    <a:pt x="4771200" y="1684570"/>
                  </a:lnTo>
                  <a:lnTo>
                    <a:pt x="4790400" y="1703604"/>
                  </a:lnTo>
                  <a:lnTo>
                    <a:pt x="4809600" y="1713122"/>
                  </a:lnTo>
                  <a:lnTo>
                    <a:pt x="4828800" y="1722639"/>
                  </a:lnTo>
                  <a:lnTo>
                    <a:pt x="4848000" y="1741674"/>
                  </a:lnTo>
                  <a:lnTo>
                    <a:pt x="4867200" y="1751191"/>
                  </a:lnTo>
                  <a:lnTo>
                    <a:pt x="4886400" y="1770226"/>
                  </a:lnTo>
                  <a:lnTo>
                    <a:pt x="4905600" y="1779743"/>
                  </a:lnTo>
                  <a:lnTo>
                    <a:pt x="4915200" y="1798778"/>
                  </a:lnTo>
                  <a:lnTo>
                    <a:pt x="4934400" y="1808295"/>
                  </a:lnTo>
                  <a:lnTo>
                    <a:pt x="4953600" y="1827330"/>
                  </a:lnTo>
                  <a:lnTo>
                    <a:pt x="4972800" y="1836847"/>
                  </a:lnTo>
                  <a:lnTo>
                    <a:pt x="4992000" y="1846364"/>
                  </a:lnTo>
                  <a:lnTo>
                    <a:pt x="5011200" y="1865399"/>
                  </a:lnTo>
                  <a:lnTo>
                    <a:pt x="5030400" y="1874916"/>
                  </a:lnTo>
                  <a:lnTo>
                    <a:pt x="5049600" y="1893951"/>
                  </a:lnTo>
                  <a:lnTo>
                    <a:pt x="5068800" y="1903468"/>
                  </a:lnTo>
                  <a:lnTo>
                    <a:pt x="5088000" y="1922503"/>
                  </a:lnTo>
                  <a:lnTo>
                    <a:pt x="5097600" y="1932020"/>
                  </a:lnTo>
                  <a:lnTo>
                    <a:pt x="5116800" y="1951055"/>
                  </a:lnTo>
                  <a:lnTo>
                    <a:pt x="5136000" y="1960572"/>
                  </a:lnTo>
                  <a:lnTo>
                    <a:pt x="5155200" y="1979607"/>
                  </a:lnTo>
                  <a:lnTo>
                    <a:pt x="5174400" y="1989124"/>
                  </a:lnTo>
                  <a:lnTo>
                    <a:pt x="5193600" y="2008159"/>
                  </a:lnTo>
                  <a:lnTo>
                    <a:pt x="5212800" y="2017677"/>
                  </a:lnTo>
                  <a:lnTo>
                    <a:pt x="5232000" y="2036711"/>
                  </a:lnTo>
                  <a:lnTo>
                    <a:pt x="5251200" y="2046229"/>
                  </a:lnTo>
                  <a:lnTo>
                    <a:pt x="5270400" y="2065263"/>
                  </a:lnTo>
                  <a:lnTo>
                    <a:pt x="5289600" y="2074781"/>
                  </a:lnTo>
                  <a:lnTo>
                    <a:pt x="5299200" y="2093815"/>
                  </a:lnTo>
                  <a:lnTo>
                    <a:pt x="5318400" y="2103333"/>
                  </a:lnTo>
                  <a:lnTo>
                    <a:pt x="5337600" y="2122367"/>
                  </a:lnTo>
                  <a:lnTo>
                    <a:pt x="5356800" y="2131885"/>
                  </a:lnTo>
                  <a:lnTo>
                    <a:pt x="5376000" y="2150919"/>
                  </a:lnTo>
                  <a:lnTo>
                    <a:pt x="5395200" y="2160437"/>
                  </a:lnTo>
                  <a:lnTo>
                    <a:pt x="5414400" y="2179472"/>
                  </a:lnTo>
                  <a:lnTo>
                    <a:pt x="5433600" y="2188989"/>
                  </a:lnTo>
                  <a:lnTo>
                    <a:pt x="5452800" y="2198506"/>
                  </a:lnTo>
                  <a:lnTo>
                    <a:pt x="5472000" y="2208024"/>
                  </a:lnTo>
                  <a:lnTo>
                    <a:pt x="5491199" y="2217541"/>
                  </a:lnTo>
                  <a:lnTo>
                    <a:pt x="5500799" y="2227058"/>
                  </a:lnTo>
                  <a:lnTo>
                    <a:pt x="5519999" y="2236576"/>
                  </a:lnTo>
                  <a:lnTo>
                    <a:pt x="5539199" y="2246093"/>
                  </a:lnTo>
                  <a:lnTo>
                    <a:pt x="5558399" y="2255610"/>
                  </a:lnTo>
                  <a:lnTo>
                    <a:pt x="5577599" y="2265128"/>
                  </a:lnTo>
                  <a:lnTo>
                    <a:pt x="5596799" y="2265128"/>
                  </a:lnTo>
                  <a:lnTo>
                    <a:pt x="5615999" y="2274645"/>
                  </a:lnTo>
                  <a:lnTo>
                    <a:pt x="5635199" y="2284162"/>
                  </a:lnTo>
                  <a:lnTo>
                    <a:pt x="5654399" y="2293679"/>
                  </a:lnTo>
                  <a:lnTo>
                    <a:pt x="5673599" y="2303197"/>
                  </a:lnTo>
                  <a:lnTo>
                    <a:pt x="5683199" y="2312714"/>
                  </a:lnTo>
                  <a:lnTo>
                    <a:pt x="5702399" y="2322231"/>
                  </a:lnTo>
                  <a:lnTo>
                    <a:pt x="5721599" y="2331749"/>
                  </a:lnTo>
                  <a:lnTo>
                    <a:pt x="5740799" y="2341266"/>
                  </a:lnTo>
                  <a:lnTo>
                    <a:pt x="5759999" y="2350783"/>
                  </a:lnTo>
                  <a:lnTo>
                    <a:pt x="5779199" y="2369818"/>
                  </a:lnTo>
                  <a:lnTo>
                    <a:pt x="5798399" y="2379336"/>
                  </a:lnTo>
                  <a:lnTo>
                    <a:pt x="5817599" y="2388853"/>
                  </a:lnTo>
                  <a:lnTo>
                    <a:pt x="5836799" y="2398370"/>
                  </a:lnTo>
                  <a:lnTo>
                    <a:pt x="5855999" y="2407888"/>
                  </a:lnTo>
                  <a:lnTo>
                    <a:pt x="5875199" y="2417405"/>
                  </a:lnTo>
                  <a:lnTo>
                    <a:pt x="5884799" y="2426922"/>
                  </a:lnTo>
                  <a:lnTo>
                    <a:pt x="5903999" y="2445957"/>
                  </a:lnTo>
                  <a:lnTo>
                    <a:pt x="5923199" y="2455474"/>
                  </a:lnTo>
                  <a:lnTo>
                    <a:pt x="5942399" y="2464992"/>
                  </a:lnTo>
                  <a:lnTo>
                    <a:pt x="5961599" y="2474509"/>
                  </a:lnTo>
                  <a:lnTo>
                    <a:pt x="5980799" y="2484026"/>
                  </a:lnTo>
                  <a:lnTo>
                    <a:pt x="5999999" y="2503061"/>
                  </a:lnTo>
                  <a:lnTo>
                    <a:pt x="6019199" y="2512578"/>
                  </a:lnTo>
                  <a:lnTo>
                    <a:pt x="6038399" y="2531613"/>
                  </a:lnTo>
                  <a:lnTo>
                    <a:pt x="6057599" y="2541130"/>
                  </a:lnTo>
                  <a:lnTo>
                    <a:pt x="6067199" y="2560165"/>
                  </a:lnTo>
                  <a:lnTo>
                    <a:pt x="6086399" y="2569682"/>
                  </a:lnTo>
                  <a:lnTo>
                    <a:pt x="6105599" y="2588717"/>
                  </a:lnTo>
                  <a:lnTo>
                    <a:pt x="6124799" y="2598234"/>
                  </a:lnTo>
                  <a:lnTo>
                    <a:pt x="6143999" y="2617269"/>
                  </a:lnTo>
                  <a:lnTo>
                    <a:pt x="6163199" y="2636304"/>
                  </a:lnTo>
                  <a:lnTo>
                    <a:pt x="6182399" y="2645821"/>
                  </a:lnTo>
                  <a:lnTo>
                    <a:pt x="6201599" y="2664856"/>
                  </a:lnTo>
                  <a:lnTo>
                    <a:pt x="6220799" y="2683890"/>
                  </a:lnTo>
                  <a:lnTo>
                    <a:pt x="6239999" y="2712442"/>
                  </a:lnTo>
                  <a:lnTo>
                    <a:pt x="6259199" y="2731477"/>
                  </a:lnTo>
                  <a:lnTo>
                    <a:pt x="6268799" y="2760029"/>
                  </a:lnTo>
                  <a:lnTo>
                    <a:pt x="6287999" y="2788581"/>
                  </a:lnTo>
                  <a:lnTo>
                    <a:pt x="6307199" y="2817133"/>
                  </a:lnTo>
                  <a:lnTo>
                    <a:pt x="6326399" y="2845686"/>
                  </a:lnTo>
                  <a:lnTo>
                    <a:pt x="6345599" y="2893272"/>
                  </a:lnTo>
                  <a:lnTo>
                    <a:pt x="6364799" y="2940859"/>
                  </a:lnTo>
                  <a:lnTo>
                    <a:pt x="6383999" y="2988446"/>
                  </a:lnTo>
                  <a:lnTo>
                    <a:pt x="6403199" y="3045550"/>
                  </a:lnTo>
                  <a:lnTo>
                    <a:pt x="6422399" y="3131206"/>
                  </a:lnTo>
                  <a:lnTo>
                    <a:pt x="6441599" y="3207344"/>
                  </a:lnTo>
                  <a:lnTo>
                    <a:pt x="6451199" y="3293000"/>
                  </a:lnTo>
                  <a:lnTo>
                    <a:pt x="6470399" y="3407208"/>
                  </a:lnTo>
                  <a:lnTo>
                    <a:pt x="6489599" y="3473830"/>
                  </a:lnTo>
                  <a:lnTo>
                    <a:pt x="6508799" y="3502382"/>
                  </a:lnTo>
                  <a:lnTo>
                    <a:pt x="6527999" y="3502382"/>
                  </a:lnTo>
                  <a:lnTo>
                    <a:pt x="6547199" y="3426243"/>
                  </a:lnTo>
                  <a:lnTo>
                    <a:pt x="6566399" y="3369139"/>
                  </a:lnTo>
                  <a:lnTo>
                    <a:pt x="6585599" y="3293000"/>
                  </a:lnTo>
                  <a:lnTo>
                    <a:pt x="6604799" y="3245414"/>
                  </a:lnTo>
                  <a:lnTo>
                    <a:pt x="6623999" y="3207344"/>
                  </a:lnTo>
                  <a:lnTo>
                    <a:pt x="6643199" y="3178792"/>
                  </a:lnTo>
                  <a:lnTo>
                    <a:pt x="6652799" y="3150240"/>
                  </a:lnTo>
                  <a:lnTo>
                    <a:pt x="6671999" y="3140723"/>
                  </a:lnTo>
                  <a:lnTo>
                    <a:pt x="6691199" y="3121688"/>
                  </a:lnTo>
                  <a:lnTo>
                    <a:pt x="6710399" y="3112171"/>
                  </a:lnTo>
                  <a:lnTo>
                    <a:pt x="6729599" y="3112171"/>
                  </a:lnTo>
                  <a:lnTo>
                    <a:pt x="6748799" y="3093136"/>
                  </a:lnTo>
                  <a:lnTo>
                    <a:pt x="6767999" y="3102653"/>
                  </a:lnTo>
                  <a:lnTo>
                    <a:pt x="6787199" y="3102653"/>
                  </a:lnTo>
                  <a:lnTo>
                    <a:pt x="6806399" y="3112171"/>
                  </a:lnTo>
                  <a:lnTo>
                    <a:pt x="6825599" y="3112171"/>
                  </a:lnTo>
                  <a:lnTo>
                    <a:pt x="6835199" y="3121688"/>
                  </a:lnTo>
                  <a:lnTo>
                    <a:pt x="6854399" y="3140723"/>
                  </a:lnTo>
                  <a:lnTo>
                    <a:pt x="6873599" y="3150240"/>
                  </a:lnTo>
                  <a:lnTo>
                    <a:pt x="6892799" y="3178792"/>
                  </a:lnTo>
                  <a:lnTo>
                    <a:pt x="6911999" y="3178792"/>
                  </a:lnTo>
                  <a:lnTo>
                    <a:pt x="6931199" y="3207344"/>
                  </a:lnTo>
                  <a:lnTo>
                    <a:pt x="6950399" y="3216862"/>
                  </a:lnTo>
                  <a:lnTo>
                    <a:pt x="6969599" y="3235896"/>
                  </a:lnTo>
                </a:path>
                <a:path w="7315200" h="3502660">
                  <a:moveTo>
                    <a:pt x="6969599" y="3235896"/>
                  </a:moveTo>
                  <a:lnTo>
                    <a:pt x="6988799" y="3245414"/>
                  </a:lnTo>
                  <a:lnTo>
                    <a:pt x="7007999" y="3264448"/>
                  </a:lnTo>
                  <a:lnTo>
                    <a:pt x="7027199" y="3273966"/>
                  </a:lnTo>
                  <a:lnTo>
                    <a:pt x="7036799" y="3264448"/>
                  </a:lnTo>
                  <a:lnTo>
                    <a:pt x="7055999" y="3273966"/>
                  </a:lnTo>
                  <a:lnTo>
                    <a:pt x="7075199" y="3264448"/>
                  </a:lnTo>
                  <a:lnTo>
                    <a:pt x="7094399" y="3283483"/>
                  </a:lnTo>
                  <a:lnTo>
                    <a:pt x="7113599" y="3293000"/>
                  </a:lnTo>
                  <a:lnTo>
                    <a:pt x="7132799" y="3293000"/>
                  </a:lnTo>
                  <a:lnTo>
                    <a:pt x="7151999" y="3302518"/>
                  </a:lnTo>
                  <a:lnTo>
                    <a:pt x="7171199" y="3397691"/>
                  </a:lnTo>
                  <a:lnTo>
                    <a:pt x="7190399" y="3312035"/>
                  </a:lnTo>
                  <a:lnTo>
                    <a:pt x="7209599" y="3312035"/>
                  </a:lnTo>
                  <a:lnTo>
                    <a:pt x="7219199" y="3302518"/>
                  </a:lnTo>
                  <a:lnTo>
                    <a:pt x="7238399" y="3331070"/>
                  </a:lnTo>
                  <a:lnTo>
                    <a:pt x="7257599" y="3350104"/>
                  </a:lnTo>
                  <a:lnTo>
                    <a:pt x="7276799" y="3359622"/>
                  </a:lnTo>
                  <a:lnTo>
                    <a:pt x="7295999" y="3359622"/>
                  </a:lnTo>
                  <a:lnTo>
                    <a:pt x="7315199" y="3369139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272983" y="825460"/>
              <a:ext cx="7315200" cy="4445635"/>
            </a:xfrm>
            <a:custGeom>
              <a:avLst/>
              <a:gdLst/>
              <a:ahLst/>
              <a:cxnLst/>
              <a:rect l="l" t="t" r="r" b="b"/>
              <a:pathLst>
                <a:path w="7315200" h="4445635">
                  <a:moveTo>
                    <a:pt x="0" y="2160686"/>
                  </a:moveTo>
                  <a:lnTo>
                    <a:pt x="19200" y="2179722"/>
                  </a:lnTo>
                  <a:lnTo>
                    <a:pt x="38400" y="2179722"/>
                  </a:lnTo>
                  <a:lnTo>
                    <a:pt x="57599" y="2189241"/>
                  </a:lnTo>
                  <a:lnTo>
                    <a:pt x="76799" y="2198759"/>
                  </a:lnTo>
                  <a:lnTo>
                    <a:pt x="95999" y="2208278"/>
                  </a:lnTo>
                  <a:lnTo>
                    <a:pt x="105600" y="2198759"/>
                  </a:lnTo>
                  <a:lnTo>
                    <a:pt x="124800" y="2189241"/>
                  </a:lnTo>
                  <a:lnTo>
                    <a:pt x="144000" y="2198759"/>
                  </a:lnTo>
                  <a:lnTo>
                    <a:pt x="163200" y="2198759"/>
                  </a:lnTo>
                  <a:lnTo>
                    <a:pt x="182400" y="2208278"/>
                  </a:lnTo>
                  <a:lnTo>
                    <a:pt x="201600" y="2208278"/>
                  </a:lnTo>
                  <a:lnTo>
                    <a:pt x="220800" y="2227315"/>
                  </a:lnTo>
                  <a:lnTo>
                    <a:pt x="240000" y="2217796"/>
                  </a:lnTo>
                  <a:lnTo>
                    <a:pt x="259200" y="2208278"/>
                  </a:lnTo>
                  <a:lnTo>
                    <a:pt x="278400" y="2227315"/>
                  </a:lnTo>
                  <a:lnTo>
                    <a:pt x="288000" y="2217796"/>
                  </a:lnTo>
                  <a:lnTo>
                    <a:pt x="307200" y="2208278"/>
                  </a:lnTo>
                  <a:lnTo>
                    <a:pt x="326400" y="2217796"/>
                  </a:lnTo>
                  <a:lnTo>
                    <a:pt x="345599" y="2227315"/>
                  </a:lnTo>
                  <a:lnTo>
                    <a:pt x="364799" y="2217796"/>
                  </a:lnTo>
                  <a:lnTo>
                    <a:pt x="383999" y="2236833"/>
                  </a:lnTo>
                  <a:lnTo>
                    <a:pt x="403199" y="2246351"/>
                  </a:lnTo>
                  <a:lnTo>
                    <a:pt x="422399" y="2227315"/>
                  </a:lnTo>
                  <a:lnTo>
                    <a:pt x="441599" y="2236833"/>
                  </a:lnTo>
                  <a:lnTo>
                    <a:pt x="460799" y="2236833"/>
                  </a:lnTo>
                  <a:lnTo>
                    <a:pt x="479999" y="2246351"/>
                  </a:lnTo>
                  <a:lnTo>
                    <a:pt x="489599" y="2246351"/>
                  </a:lnTo>
                  <a:lnTo>
                    <a:pt x="508799" y="2246351"/>
                  </a:lnTo>
                  <a:lnTo>
                    <a:pt x="527999" y="2246351"/>
                  </a:lnTo>
                  <a:lnTo>
                    <a:pt x="547199" y="2255870"/>
                  </a:lnTo>
                  <a:lnTo>
                    <a:pt x="566399" y="2246351"/>
                  </a:lnTo>
                  <a:lnTo>
                    <a:pt x="585599" y="2255870"/>
                  </a:lnTo>
                  <a:lnTo>
                    <a:pt x="604799" y="2255870"/>
                  </a:lnTo>
                  <a:lnTo>
                    <a:pt x="623999" y="2246351"/>
                  </a:lnTo>
                  <a:lnTo>
                    <a:pt x="643199" y="2255870"/>
                  </a:lnTo>
                  <a:lnTo>
                    <a:pt x="662399" y="2255870"/>
                  </a:lnTo>
                  <a:lnTo>
                    <a:pt x="671999" y="2255870"/>
                  </a:lnTo>
                  <a:lnTo>
                    <a:pt x="691199" y="2246351"/>
                  </a:lnTo>
                  <a:lnTo>
                    <a:pt x="710399" y="2255870"/>
                  </a:lnTo>
                  <a:lnTo>
                    <a:pt x="729599" y="2246351"/>
                  </a:lnTo>
                  <a:lnTo>
                    <a:pt x="748799" y="2255870"/>
                  </a:lnTo>
                  <a:lnTo>
                    <a:pt x="767999" y="2246351"/>
                  </a:lnTo>
                  <a:lnTo>
                    <a:pt x="787199" y="2255870"/>
                  </a:lnTo>
                  <a:lnTo>
                    <a:pt x="806399" y="2246351"/>
                  </a:lnTo>
                  <a:lnTo>
                    <a:pt x="825599" y="2236833"/>
                  </a:lnTo>
                  <a:lnTo>
                    <a:pt x="844799" y="2236833"/>
                  </a:lnTo>
                  <a:lnTo>
                    <a:pt x="863999" y="2246351"/>
                  </a:lnTo>
                  <a:lnTo>
                    <a:pt x="873599" y="2246351"/>
                  </a:lnTo>
                  <a:lnTo>
                    <a:pt x="892799" y="2236833"/>
                  </a:lnTo>
                  <a:lnTo>
                    <a:pt x="911999" y="2227315"/>
                  </a:lnTo>
                  <a:lnTo>
                    <a:pt x="931199" y="2236833"/>
                  </a:lnTo>
                  <a:lnTo>
                    <a:pt x="950399" y="2227315"/>
                  </a:lnTo>
                  <a:lnTo>
                    <a:pt x="969599" y="2217796"/>
                  </a:lnTo>
                  <a:lnTo>
                    <a:pt x="988799" y="2236833"/>
                  </a:lnTo>
                  <a:lnTo>
                    <a:pt x="1008000" y="2227315"/>
                  </a:lnTo>
                  <a:lnTo>
                    <a:pt x="1027200" y="2217796"/>
                  </a:lnTo>
                  <a:lnTo>
                    <a:pt x="1046400" y="2217796"/>
                  </a:lnTo>
                  <a:lnTo>
                    <a:pt x="1056000" y="2208278"/>
                  </a:lnTo>
                  <a:lnTo>
                    <a:pt x="1075200" y="2208278"/>
                  </a:lnTo>
                  <a:lnTo>
                    <a:pt x="1094400" y="2198759"/>
                  </a:lnTo>
                  <a:lnTo>
                    <a:pt x="1113600" y="2198759"/>
                  </a:lnTo>
                  <a:lnTo>
                    <a:pt x="1132800" y="2189241"/>
                  </a:lnTo>
                  <a:lnTo>
                    <a:pt x="1152000" y="2189241"/>
                  </a:lnTo>
                  <a:lnTo>
                    <a:pt x="1171200" y="2189241"/>
                  </a:lnTo>
                  <a:lnTo>
                    <a:pt x="1190400" y="2179722"/>
                  </a:lnTo>
                  <a:lnTo>
                    <a:pt x="1209600" y="2170204"/>
                  </a:lnTo>
                  <a:lnTo>
                    <a:pt x="1228800" y="2160686"/>
                  </a:lnTo>
                  <a:lnTo>
                    <a:pt x="1248000" y="2160686"/>
                  </a:lnTo>
                  <a:lnTo>
                    <a:pt x="1257600" y="2151167"/>
                  </a:lnTo>
                  <a:lnTo>
                    <a:pt x="1276800" y="2141649"/>
                  </a:lnTo>
                  <a:lnTo>
                    <a:pt x="1296000" y="2132130"/>
                  </a:lnTo>
                  <a:lnTo>
                    <a:pt x="1315200" y="2122612"/>
                  </a:lnTo>
                  <a:lnTo>
                    <a:pt x="1334400" y="2113093"/>
                  </a:lnTo>
                  <a:lnTo>
                    <a:pt x="1353600" y="2113093"/>
                  </a:lnTo>
                  <a:lnTo>
                    <a:pt x="1372800" y="2094057"/>
                  </a:lnTo>
                  <a:lnTo>
                    <a:pt x="1392000" y="2084538"/>
                  </a:lnTo>
                  <a:lnTo>
                    <a:pt x="1411200" y="2084538"/>
                  </a:lnTo>
                  <a:lnTo>
                    <a:pt x="1430400" y="2075020"/>
                  </a:lnTo>
                  <a:lnTo>
                    <a:pt x="1440000" y="2065501"/>
                  </a:lnTo>
                  <a:lnTo>
                    <a:pt x="1459200" y="2055983"/>
                  </a:lnTo>
                  <a:lnTo>
                    <a:pt x="1478400" y="2036946"/>
                  </a:lnTo>
                  <a:lnTo>
                    <a:pt x="1497600" y="2027428"/>
                  </a:lnTo>
                  <a:lnTo>
                    <a:pt x="1516800" y="2017909"/>
                  </a:lnTo>
                  <a:lnTo>
                    <a:pt x="1536000" y="2008391"/>
                  </a:lnTo>
                  <a:lnTo>
                    <a:pt x="1555200" y="1998872"/>
                  </a:lnTo>
                  <a:lnTo>
                    <a:pt x="1574400" y="1979835"/>
                  </a:lnTo>
                  <a:lnTo>
                    <a:pt x="1593600" y="1970317"/>
                  </a:lnTo>
                  <a:lnTo>
                    <a:pt x="1612800" y="1960798"/>
                  </a:lnTo>
                  <a:lnTo>
                    <a:pt x="1632000" y="1941761"/>
                  </a:lnTo>
                  <a:lnTo>
                    <a:pt x="1641600" y="1932243"/>
                  </a:lnTo>
                  <a:lnTo>
                    <a:pt x="1660800" y="1913206"/>
                  </a:lnTo>
                  <a:lnTo>
                    <a:pt x="1680000" y="1903688"/>
                  </a:lnTo>
                  <a:lnTo>
                    <a:pt x="1699200" y="1884651"/>
                  </a:lnTo>
                  <a:lnTo>
                    <a:pt x="1718400" y="1875132"/>
                  </a:lnTo>
                  <a:lnTo>
                    <a:pt x="1737600" y="1856096"/>
                  </a:lnTo>
                  <a:lnTo>
                    <a:pt x="1756800" y="1846577"/>
                  </a:lnTo>
                  <a:lnTo>
                    <a:pt x="1776000" y="1827540"/>
                  </a:lnTo>
                  <a:lnTo>
                    <a:pt x="1795200" y="1808503"/>
                  </a:lnTo>
                  <a:lnTo>
                    <a:pt x="1814400" y="1789466"/>
                  </a:lnTo>
                  <a:lnTo>
                    <a:pt x="1824000" y="1779948"/>
                  </a:lnTo>
                  <a:lnTo>
                    <a:pt x="1843200" y="1760911"/>
                  </a:lnTo>
                  <a:lnTo>
                    <a:pt x="1862400" y="1741874"/>
                  </a:lnTo>
                  <a:lnTo>
                    <a:pt x="1881600" y="1722838"/>
                  </a:lnTo>
                  <a:lnTo>
                    <a:pt x="2016000" y="1589579"/>
                  </a:lnTo>
                  <a:lnTo>
                    <a:pt x="2025600" y="1570542"/>
                  </a:lnTo>
                  <a:lnTo>
                    <a:pt x="2044800" y="1551505"/>
                  </a:lnTo>
                  <a:lnTo>
                    <a:pt x="2064000" y="1532469"/>
                  </a:lnTo>
                  <a:lnTo>
                    <a:pt x="2083200" y="1503913"/>
                  </a:lnTo>
                  <a:lnTo>
                    <a:pt x="2102400" y="1484876"/>
                  </a:lnTo>
                  <a:lnTo>
                    <a:pt x="2121600" y="1465840"/>
                  </a:lnTo>
                  <a:lnTo>
                    <a:pt x="2140800" y="1446803"/>
                  </a:lnTo>
                  <a:lnTo>
                    <a:pt x="2160000" y="1427766"/>
                  </a:lnTo>
                  <a:lnTo>
                    <a:pt x="2179200" y="1399210"/>
                  </a:lnTo>
                  <a:lnTo>
                    <a:pt x="2198400" y="1380174"/>
                  </a:lnTo>
                  <a:lnTo>
                    <a:pt x="2217600" y="1351618"/>
                  </a:lnTo>
                  <a:lnTo>
                    <a:pt x="2227200" y="1332581"/>
                  </a:lnTo>
                  <a:lnTo>
                    <a:pt x="2246400" y="1313545"/>
                  </a:lnTo>
                  <a:lnTo>
                    <a:pt x="2265600" y="1284989"/>
                  </a:lnTo>
                  <a:lnTo>
                    <a:pt x="2284800" y="1265952"/>
                  </a:lnTo>
                  <a:lnTo>
                    <a:pt x="2304000" y="1237397"/>
                  </a:lnTo>
                  <a:lnTo>
                    <a:pt x="2323200" y="1218360"/>
                  </a:lnTo>
                </a:path>
                <a:path w="7315200" h="4445635">
                  <a:moveTo>
                    <a:pt x="2323200" y="1218360"/>
                  </a:moveTo>
                  <a:lnTo>
                    <a:pt x="2342400" y="1189805"/>
                  </a:lnTo>
                  <a:lnTo>
                    <a:pt x="2361600" y="1170768"/>
                  </a:lnTo>
                  <a:lnTo>
                    <a:pt x="2380800" y="1142213"/>
                  </a:lnTo>
                  <a:lnTo>
                    <a:pt x="2400000" y="1123176"/>
                  </a:lnTo>
                  <a:lnTo>
                    <a:pt x="2409600" y="1094620"/>
                  </a:lnTo>
                  <a:lnTo>
                    <a:pt x="2428800" y="1066065"/>
                  </a:lnTo>
                  <a:lnTo>
                    <a:pt x="2448000" y="1047028"/>
                  </a:lnTo>
                  <a:lnTo>
                    <a:pt x="2467200" y="1027991"/>
                  </a:lnTo>
                  <a:lnTo>
                    <a:pt x="2486400" y="999436"/>
                  </a:lnTo>
                  <a:lnTo>
                    <a:pt x="2505600" y="970880"/>
                  </a:lnTo>
                  <a:lnTo>
                    <a:pt x="2524800" y="951843"/>
                  </a:lnTo>
                  <a:lnTo>
                    <a:pt x="2544000" y="932807"/>
                  </a:lnTo>
                  <a:lnTo>
                    <a:pt x="2563200" y="894733"/>
                  </a:lnTo>
                  <a:lnTo>
                    <a:pt x="2582400" y="866177"/>
                  </a:lnTo>
                  <a:lnTo>
                    <a:pt x="2601600" y="847141"/>
                  </a:lnTo>
                  <a:lnTo>
                    <a:pt x="2611200" y="818585"/>
                  </a:lnTo>
                  <a:lnTo>
                    <a:pt x="2630400" y="799548"/>
                  </a:lnTo>
                  <a:lnTo>
                    <a:pt x="2649600" y="770993"/>
                  </a:lnTo>
                  <a:lnTo>
                    <a:pt x="2668800" y="751956"/>
                  </a:lnTo>
                  <a:lnTo>
                    <a:pt x="2688000" y="723401"/>
                  </a:lnTo>
                  <a:lnTo>
                    <a:pt x="2707200" y="694846"/>
                  </a:lnTo>
                  <a:lnTo>
                    <a:pt x="2726400" y="675809"/>
                  </a:lnTo>
                  <a:lnTo>
                    <a:pt x="2745600" y="647253"/>
                  </a:lnTo>
                  <a:lnTo>
                    <a:pt x="2764800" y="618698"/>
                  </a:lnTo>
                  <a:lnTo>
                    <a:pt x="2784000" y="599661"/>
                  </a:lnTo>
                  <a:lnTo>
                    <a:pt x="2793600" y="580624"/>
                  </a:lnTo>
                  <a:lnTo>
                    <a:pt x="2812799" y="552069"/>
                  </a:lnTo>
                  <a:lnTo>
                    <a:pt x="2832000" y="533032"/>
                  </a:lnTo>
                  <a:lnTo>
                    <a:pt x="2851200" y="504477"/>
                  </a:lnTo>
                  <a:lnTo>
                    <a:pt x="2870400" y="485440"/>
                  </a:lnTo>
                  <a:lnTo>
                    <a:pt x="2889600" y="456885"/>
                  </a:lnTo>
                  <a:lnTo>
                    <a:pt x="2908800" y="437848"/>
                  </a:lnTo>
                  <a:lnTo>
                    <a:pt x="2928000" y="409292"/>
                  </a:lnTo>
                  <a:lnTo>
                    <a:pt x="2947200" y="390256"/>
                  </a:lnTo>
                  <a:lnTo>
                    <a:pt x="2966400" y="371219"/>
                  </a:lnTo>
                  <a:lnTo>
                    <a:pt x="2985600" y="342663"/>
                  </a:lnTo>
                  <a:lnTo>
                    <a:pt x="2995200" y="323626"/>
                  </a:lnTo>
                  <a:lnTo>
                    <a:pt x="3014400" y="304590"/>
                  </a:lnTo>
                  <a:lnTo>
                    <a:pt x="3033600" y="285553"/>
                  </a:lnTo>
                  <a:lnTo>
                    <a:pt x="3052800" y="266516"/>
                  </a:lnTo>
                  <a:lnTo>
                    <a:pt x="3072000" y="247479"/>
                  </a:lnTo>
                  <a:lnTo>
                    <a:pt x="3091200" y="228442"/>
                  </a:lnTo>
                  <a:lnTo>
                    <a:pt x="3110400" y="209405"/>
                  </a:lnTo>
                  <a:lnTo>
                    <a:pt x="3129600" y="190368"/>
                  </a:lnTo>
                  <a:lnTo>
                    <a:pt x="3148800" y="171331"/>
                  </a:lnTo>
                  <a:lnTo>
                    <a:pt x="3168000" y="152295"/>
                  </a:lnTo>
                  <a:lnTo>
                    <a:pt x="3177600" y="142776"/>
                  </a:lnTo>
                  <a:lnTo>
                    <a:pt x="3196800" y="123739"/>
                  </a:lnTo>
                  <a:lnTo>
                    <a:pt x="3216000" y="114221"/>
                  </a:lnTo>
                  <a:lnTo>
                    <a:pt x="3235200" y="95184"/>
                  </a:lnTo>
                  <a:lnTo>
                    <a:pt x="3254400" y="85665"/>
                  </a:lnTo>
                  <a:lnTo>
                    <a:pt x="3273600" y="66629"/>
                  </a:lnTo>
                  <a:lnTo>
                    <a:pt x="3292800" y="57110"/>
                  </a:lnTo>
                  <a:lnTo>
                    <a:pt x="3312000" y="47592"/>
                  </a:lnTo>
                  <a:lnTo>
                    <a:pt x="3331199" y="38073"/>
                  </a:lnTo>
                  <a:lnTo>
                    <a:pt x="3350399" y="28555"/>
                  </a:lnTo>
                  <a:lnTo>
                    <a:pt x="3369600" y="19036"/>
                  </a:lnTo>
                  <a:lnTo>
                    <a:pt x="3379200" y="19036"/>
                  </a:lnTo>
                  <a:lnTo>
                    <a:pt x="3398400" y="9518"/>
                  </a:lnTo>
                  <a:lnTo>
                    <a:pt x="3417600" y="9518"/>
                  </a:lnTo>
                  <a:lnTo>
                    <a:pt x="3436800" y="0"/>
                  </a:lnTo>
                  <a:lnTo>
                    <a:pt x="3456000" y="0"/>
                  </a:lnTo>
                  <a:lnTo>
                    <a:pt x="3475199" y="0"/>
                  </a:lnTo>
                  <a:lnTo>
                    <a:pt x="3494399" y="9518"/>
                  </a:lnTo>
                  <a:lnTo>
                    <a:pt x="3513600" y="9518"/>
                  </a:lnTo>
                  <a:lnTo>
                    <a:pt x="3532800" y="9518"/>
                  </a:lnTo>
                  <a:lnTo>
                    <a:pt x="3552000" y="19036"/>
                  </a:lnTo>
                  <a:lnTo>
                    <a:pt x="3561600" y="28555"/>
                  </a:lnTo>
                  <a:lnTo>
                    <a:pt x="3580800" y="38073"/>
                  </a:lnTo>
                  <a:lnTo>
                    <a:pt x="3600000" y="47592"/>
                  </a:lnTo>
                  <a:lnTo>
                    <a:pt x="3619199" y="57110"/>
                  </a:lnTo>
                  <a:lnTo>
                    <a:pt x="3638399" y="76147"/>
                  </a:lnTo>
                  <a:lnTo>
                    <a:pt x="3657600" y="95184"/>
                  </a:lnTo>
                  <a:lnTo>
                    <a:pt x="3676800" y="114221"/>
                  </a:lnTo>
                  <a:lnTo>
                    <a:pt x="3696000" y="133258"/>
                  </a:lnTo>
                  <a:lnTo>
                    <a:pt x="3715200" y="161813"/>
                  </a:lnTo>
                  <a:lnTo>
                    <a:pt x="3734400" y="190368"/>
                  </a:lnTo>
                  <a:lnTo>
                    <a:pt x="3753600" y="228442"/>
                  </a:lnTo>
                  <a:lnTo>
                    <a:pt x="3763199" y="256997"/>
                  </a:lnTo>
                  <a:lnTo>
                    <a:pt x="3782400" y="295071"/>
                  </a:lnTo>
                  <a:lnTo>
                    <a:pt x="3801600" y="333145"/>
                  </a:lnTo>
                  <a:lnTo>
                    <a:pt x="3820800" y="380737"/>
                  </a:lnTo>
                  <a:lnTo>
                    <a:pt x="3840000" y="418811"/>
                  </a:lnTo>
                  <a:lnTo>
                    <a:pt x="3859200" y="475921"/>
                  </a:lnTo>
                  <a:lnTo>
                    <a:pt x="3878400" y="523514"/>
                  </a:lnTo>
                  <a:lnTo>
                    <a:pt x="3897600" y="580624"/>
                  </a:lnTo>
                  <a:lnTo>
                    <a:pt x="3916800" y="637735"/>
                  </a:lnTo>
                  <a:lnTo>
                    <a:pt x="3936000" y="694846"/>
                  </a:lnTo>
                  <a:lnTo>
                    <a:pt x="3945600" y="761475"/>
                  </a:lnTo>
                  <a:lnTo>
                    <a:pt x="3964800" y="818585"/>
                  </a:lnTo>
                  <a:lnTo>
                    <a:pt x="3984000" y="885214"/>
                  </a:lnTo>
                  <a:lnTo>
                    <a:pt x="4003200" y="951843"/>
                  </a:lnTo>
                  <a:lnTo>
                    <a:pt x="4022400" y="1018473"/>
                  </a:lnTo>
                  <a:lnTo>
                    <a:pt x="4041600" y="1085102"/>
                  </a:lnTo>
                  <a:lnTo>
                    <a:pt x="4060800" y="1151731"/>
                  </a:lnTo>
                  <a:lnTo>
                    <a:pt x="4080000" y="1218360"/>
                  </a:lnTo>
                  <a:lnTo>
                    <a:pt x="4099200" y="1275471"/>
                  </a:lnTo>
                  <a:lnTo>
                    <a:pt x="4118400" y="1351618"/>
                  </a:lnTo>
                  <a:lnTo>
                    <a:pt x="4137600" y="1408729"/>
                  </a:lnTo>
                  <a:lnTo>
                    <a:pt x="4147200" y="1475358"/>
                  </a:lnTo>
                  <a:lnTo>
                    <a:pt x="4166400" y="1532469"/>
                  </a:lnTo>
                  <a:lnTo>
                    <a:pt x="4185600" y="1589579"/>
                  </a:lnTo>
                  <a:lnTo>
                    <a:pt x="4204800" y="1646690"/>
                  </a:lnTo>
                  <a:lnTo>
                    <a:pt x="4224000" y="1694282"/>
                  </a:lnTo>
                  <a:lnTo>
                    <a:pt x="4243200" y="1751393"/>
                  </a:lnTo>
                  <a:lnTo>
                    <a:pt x="4262400" y="1789466"/>
                  </a:lnTo>
                  <a:lnTo>
                    <a:pt x="4281600" y="1837059"/>
                  </a:lnTo>
                  <a:lnTo>
                    <a:pt x="4300800" y="1884651"/>
                  </a:lnTo>
                  <a:lnTo>
                    <a:pt x="4320000" y="1922725"/>
                  </a:lnTo>
                  <a:lnTo>
                    <a:pt x="4329600" y="1970317"/>
                  </a:lnTo>
                  <a:lnTo>
                    <a:pt x="4348800" y="1998872"/>
                  </a:lnTo>
                  <a:lnTo>
                    <a:pt x="4368000" y="2036946"/>
                  </a:lnTo>
                  <a:lnTo>
                    <a:pt x="4387200" y="2075020"/>
                  </a:lnTo>
                  <a:lnTo>
                    <a:pt x="4406400" y="2103575"/>
                  </a:lnTo>
                  <a:lnTo>
                    <a:pt x="4425600" y="2132130"/>
                  </a:lnTo>
                  <a:lnTo>
                    <a:pt x="4444800" y="2160686"/>
                  </a:lnTo>
                  <a:lnTo>
                    <a:pt x="4464000" y="2198759"/>
                  </a:lnTo>
                  <a:lnTo>
                    <a:pt x="4483200" y="2217796"/>
                  </a:lnTo>
                  <a:lnTo>
                    <a:pt x="4502400" y="2246351"/>
                  </a:lnTo>
                  <a:lnTo>
                    <a:pt x="4521600" y="2265388"/>
                  </a:lnTo>
                  <a:lnTo>
                    <a:pt x="4531200" y="2293944"/>
                  </a:lnTo>
                  <a:lnTo>
                    <a:pt x="4550400" y="2312981"/>
                  </a:lnTo>
                  <a:lnTo>
                    <a:pt x="4569600" y="2332018"/>
                  </a:lnTo>
                  <a:lnTo>
                    <a:pt x="4588800" y="2360573"/>
                  </a:lnTo>
                  <a:lnTo>
                    <a:pt x="4608000" y="2379610"/>
                  </a:lnTo>
                  <a:lnTo>
                    <a:pt x="4627200" y="2398646"/>
                  </a:lnTo>
                  <a:lnTo>
                    <a:pt x="4646400" y="2417683"/>
                  </a:lnTo>
                </a:path>
                <a:path w="7315200" h="4445635">
                  <a:moveTo>
                    <a:pt x="4646400" y="2417683"/>
                  </a:moveTo>
                  <a:lnTo>
                    <a:pt x="4665600" y="2427202"/>
                  </a:lnTo>
                  <a:lnTo>
                    <a:pt x="4684800" y="2446239"/>
                  </a:lnTo>
                  <a:lnTo>
                    <a:pt x="4704000" y="2465276"/>
                  </a:lnTo>
                  <a:lnTo>
                    <a:pt x="4713600" y="2484312"/>
                  </a:lnTo>
                  <a:lnTo>
                    <a:pt x="4732800" y="2503349"/>
                  </a:lnTo>
                  <a:lnTo>
                    <a:pt x="4752000" y="2512868"/>
                  </a:lnTo>
                  <a:lnTo>
                    <a:pt x="4771200" y="2531905"/>
                  </a:lnTo>
                  <a:lnTo>
                    <a:pt x="4790400" y="2541423"/>
                  </a:lnTo>
                  <a:lnTo>
                    <a:pt x="4809600" y="2560460"/>
                  </a:lnTo>
                  <a:lnTo>
                    <a:pt x="4828800" y="2579497"/>
                  </a:lnTo>
                  <a:lnTo>
                    <a:pt x="4848000" y="2589015"/>
                  </a:lnTo>
                  <a:lnTo>
                    <a:pt x="4867200" y="2598534"/>
                  </a:lnTo>
                  <a:lnTo>
                    <a:pt x="4886400" y="2617571"/>
                  </a:lnTo>
                  <a:lnTo>
                    <a:pt x="4905600" y="2627089"/>
                  </a:lnTo>
                  <a:lnTo>
                    <a:pt x="4915200" y="2646126"/>
                  </a:lnTo>
                  <a:lnTo>
                    <a:pt x="4934400" y="2655644"/>
                  </a:lnTo>
                  <a:lnTo>
                    <a:pt x="4953600" y="2674681"/>
                  </a:lnTo>
                  <a:lnTo>
                    <a:pt x="4972800" y="2684200"/>
                  </a:lnTo>
                  <a:lnTo>
                    <a:pt x="4992000" y="2703237"/>
                  </a:lnTo>
                  <a:lnTo>
                    <a:pt x="5011200" y="2712755"/>
                  </a:lnTo>
                  <a:lnTo>
                    <a:pt x="5030400" y="2731792"/>
                  </a:lnTo>
                  <a:lnTo>
                    <a:pt x="5049600" y="2741310"/>
                  </a:lnTo>
                  <a:lnTo>
                    <a:pt x="5068800" y="2760347"/>
                  </a:lnTo>
                  <a:lnTo>
                    <a:pt x="5088000" y="2769866"/>
                  </a:lnTo>
                  <a:lnTo>
                    <a:pt x="5097600" y="2788902"/>
                  </a:lnTo>
                  <a:lnTo>
                    <a:pt x="5116800" y="2798421"/>
                  </a:lnTo>
                  <a:lnTo>
                    <a:pt x="5136000" y="2807939"/>
                  </a:lnTo>
                  <a:lnTo>
                    <a:pt x="5155200" y="2826976"/>
                  </a:lnTo>
                  <a:lnTo>
                    <a:pt x="5174400" y="2836495"/>
                  </a:lnTo>
                  <a:lnTo>
                    <a:pt x="5193600" y="2846013"/>
                  </a:lnTo>
                  <a:lnTo>
                    <a:pt x="5212800" y="2855532"/>
                  </a:lnTo>
                  <a:lnTo>
                    <a:pt x="5232000" y="2865050"/>
                  </a:lnTo>
                  <a:lnTo>
                    <a:pt x="5251200" y="2874568"/>
                  </a:lnTo>
                  <a:lnTo>
                    <a:pt x="5270400" y="2884087"/>
                  </a:lnTo>
                  <a:lnTo>
                    <a:pt x="5289600" y="2893605"/>
                  </a:lnTo>
                  <a:lnTo>
                    <a:pt x="5299200" y="2893605"/>
                  </a:lnTo>
                  <a:lnTo>
                    <a:pt x="5318400" y="2903124"/>
                  </a:lnTo>
                  <a:lnTo>
                    <a:pt x="5337600" y="2912642"/>
                  </a:lnTo>
                  <a:lnTo>
                    <a:pt x="5500799" y="2912642"/>
                  </a:lnTo>
                  <a:lnTo>
                    <a:pt x="5519999" y="2922161"/>
                  </a:lnTo>
                  <a:lnTo>
                    <a:pt x="5539199" y="2931679"/>
                  </a:lnTo>
                  <a:lnTo>
                    <a:pt x="5558399" y="2941198"/>
                  </a:lnTo>
                  <a:lnTo>
                    <a:pt x="5577599" y="2950716"/>
                  </a:lnTo>
                  <a:lnTo>
                    <a:pt x="5596799" y="2960234"/>
                  </a:lnTo>
                  <a:lnTo>
                    <a:pt x="5615999" y="2969753"/>
                  </a:lnTo>
                  <a:lnTo>
                    <a:pt x="5635199" y="2988790"/>
                  </a:lnTo>
                  <a:lnTo>
                    <a:pt x="5654399" y="3007827"/>
                  </a:lnTo>
                  <a:lnTo>
                    <a:pt x="5673599" y="3026863"/>
                  </a:lnTo>
                  <a:lnTo>
                    <a:pt x="5683199" y="3045900"/>
                  </a:lnTo>
                  <a:lnTo>
                    <a:pt x="5702399" y="3064937"/>
                  </a:lnTo>
                  <a:lnTo>
                    <a:pt x="5721599" y="3074456"/>
                  </a:lnTo>
                  <a:lnTo>
                    <a:pt x="5740799" y="3103011"/>
                  </a:lnTo>
                  <a:lnTo>
                    <a:pt x="5759999" y="3122048"/>
                  </a:lnTo>
                  <a:lnTo>
                    <a:pt x="5779199" y="3141085"/>
                  </a:lnTo>
                  <a:lnTo>
                    <a:pt x="5798399" y="3160122"/>
                  </a:lnTo>
                  <a:lnTo>
                    <a:pt x="5817599" y="3188677"/>
                  </a:lnTo>
                  <a:lnTo>
                    <a:pt x="5836799" y="3207714"/>
                  </a:lnTo>
                  <a:lnTo>
                    <a:pt x="5855999" y="3226751"/>
                  </a:lnTo>
                  <a:lnTo>
                    <a:pt x="5875199" y="3255306"/>
                  </a:lnTo>
                  <a:lnTo>
                    <a:pt x="5884799" y="3283861"/>
                  </a:lnTo>
                  <a:lnTo>
                    <a:pt x="5903999" y="3312417"/>
                  </a:lnTo>
                  <a:lnTo>
                    <a:pt x="5923199" y="3331454"/>
                  </a:lnTo>
                  <a:lnTo>
                    <a:pt x="5942399" y="3360009"/>
                  </a:lnTo>
                  <a:lnTo>
                    <a:pt x="5961599" y="3388564"/>
                  </a:lnTo>
                  <a:lnTo>
                    <a:pt x="5980799" y="3417119"/>
                  </a:lnTo>
                  <a:lnTo>
                    <a:pt x="5999999" y="3445675"/>
                  </a:lnTo>
                  <a:lnTo>
                    <a:pt x="6019199" y="3474230"/>
                  </a:lnTo>
                  <a:lnTo>
                    <a:pt x="6038399" y="3512304"/>
                  </a:lnTo>
                  <a:lnTo>
                    <a:pt x="6057599" y="3550378"/>
                  </a:lnTo>
                  <a:lnTo>
                    <a:pt x="6067199" y="3578933"/>
                  </a:lnTo>
                  <a:lnTo>
                    <a:pt x="6086399" y="3597970"/>
                  </a:lnTo>
                  <a:lnTo>
                    <a:pt x="6105599" y="3645562"/>
                  </a:lnTo>
                  <a:lnTo>
                    <a:pt x="6124799" y="3683636"/>
                  </a:lnTo>
                  <a:lnTo>
                    <a:pt x="6143999" y="3740746"/>
                  </a:lnTo>
                  <a:lnTo>
                    <a:pt x="6163199" y="3759784"/>
                  </a:lnTo>
                  <a:lnTo>
                    <a:pt x="6182399" y="3797857"/>
                  </a:lnTo>
                  <a:lnTo>
                    <a:pt x="6201599" y="3854968"/>
                  </a:lnTo>
                  <a:lnTo>
                    <a:pt x="6220799" y="3893041"/>
                  </a:lnTo>
                  <a:lnTo>
                    <a:pt x="6239999" y="3950152"/>
                  </a:lnTo>
                  <a:lnTo>
                    <a:pt x="6259199" y="3988226"/>
                  </a:lnTo>
                  <a:lnTo>
                    <a:pt x="6268799" y="4054855"/>
                  </a:lnTo>
                  <a:lnTo>
                    <a:pt x="6287999" y="4121484"/>
                  </a:lnTo>
                  <a:lnTo>
                    <a:pt x="6307199" y="4169076"/>
                  </a:lnTo>
                  <a:lnTo>
                    <a:pt x="6326399" y="4235706"/>
                  </a:lnTo>
                  <a:lnTo>
                    <a:pt x="6345599" y="4283297"/>
                  </a:lnTo>
                  <a:lnTo>
                    <a:pt x="6364799" y="4340408"/>
                  </a:lnTo>
                  <a:lnTo>
                    <a:pt x="6383999" y="4407037"/>
                  </a:lnTo>
                  <a:lnTo>
                    <a:pt x="6403199" y="4426074"/>
                  </a:lnTo>
                  <a:lnTo>
                    <a:pt x="6441599" y="4416555"/>
                  </a:lnTo>
                  <a:lnTo>
                    <a:pt x="6451199" y="4349926"/>
                  </a:lnTo>
                  <a:lnTo>
                    <a:pt x="6470399" y="4178595"/>
                  </a:lnTo>
                  <a:lnTo>
                    <a:pt x="6489599" y="3893041"/>
                  </a:lnTo>
                  <a:lnTo>
                    <a:pt x="6508799" y="3531341"/>
                  </a:lnTo>
                  <a:lnTo>
                    <a:pt x="6527999" y="3131566"/>
                  </a:lnTo>
                  <a:lnTo>
                    <a:pt x="6547199" y="2922161"/>
                  </a:lnTo>
                  <a:lnTo>
                    <a:pt x="6566399" y="2779384"/>
                  </a:lnTo>
                  <a:lnTo>
                    <a:pt x="6585599" y="2655644"/>
                  </a:lnTo>
                  <a:lnTo>
                    <a:pt x="6604799" y="2665163"/>
                  </a:lnTo>
                  <a:lnTo>
                    <a:pt x="6623999" y="2665163"/>
                  </a:lnTo>
                  <a:lnTo>
                    <a:pt x="6643199" y="2712755"/>
                  </a:lnTo>
                  <a:lnTo>
                    <a:pt x="6652799" y="2731792"/>
                  </a:lnTo>
                  <a:lnTo>
                    <a:pt x="6671999" y="2798421"/>
                  </a:lnTo>
                  <a:lnTo>
                    <a:pt x="6691199" y="2855532"/>
                  </a:lnTo>
                  <a:lnTo>
                    <a:pt x="6710399" y="2912642"/>
                  </a:lnTo>
                  <a:lnTo>
                    <a:pt x="6729599" y="3017345"/>
                  </a:lnTo>
                  <a:lnTo>
                    <a:pt x="6748799" y="3026863"/>
                  </a:lnTo>
                  <a:lnTo>
                    <a:pt x="6767999" y="3093493"/>
                  </a:lnTo>
                  <a:lnTo>
                    <a:pt x="6787199" y="3160122"/>
                  </a:lnTo>
                  <a:lnTo>
                    <a:pt x="6806399" y="3160122"/>
                  </a:lnTo>
                  <a:lnTo>
                    <a:pt x="6825599" y="3226751"/>
                  </a:lnTo>
                  <a:lnTo>
                    <a:pt x="6835199" y="3264824"/>
                  </a:lnTo>
                  <a:lnTo>
                    <a:pt x="6854399" y="3312417"/>
                  </a:lnTo>
                  <a:lnTo>
                    <a:pt x="6873599" y="3340972"/>
                  </a:lnTo>
                  <a:lnTo>
                    <a:pt x="6892799" y="3360009"/>
                  </a:lnTo>
                  <a:lnTo>
                    <a:pt x="6911999" y="3379046"/>
                  </a:lnTo>
                  <a:lnTo>
                    <a:pt x="6931199" y="3398083"/>
                  </a:lnTo>
                  <a:lnTo>
                    <a:pt x="6950399" y="3436156"/>
                  </a:lnTo>
                  <a:lnTo>
                    <a:pt x="6969599" y="3398083"/>
                  </a:lnTo>
                </a:path>
                <a:path w="7315200" h="4445635">
                  <a:moveTo>
                    <a:pt x="6969599" y="3398083"/>
                  </a:moveTo>
                  <a:lnTo>
                    <a:pt x="6988799" y="3388564"/>
                  </a:lnTo>
                  <a:lnTo>
                    <a:pt x="7007999" y="3388564"/>
                  </a:lnTo>
                  <a:lnTo>
                    <a:pt x="7027199" y="3350490"/>
                  </a:lnTo>
                  <a:lnTo>
                    <a:pt x="7036799" y="3340972"/>
                  </a:lnTo>
                  <a:lnTo>
                    <a:pt x="7055999" y="3312417"/>
                  </a:lnTo>
                  <a:lnTo>
                    <a:pt x="7075199" y="3360009"/>
                  </a:lnTo>
                  <a:lnTo>
                    <a:pt x="7094399" y="3398083"/>
                  </a:lnTo>
                  <a:lnTo>
                    <a:pt x="7113599" y="3426638"/>
                  </a:lnTo>
                  <a:lnTo>
                    <a:pt x="7132799" y="3388564"/>
                  </a:lnTo>
                  <a:lnTo>
                    <a:pt x="7151999" y="3388564"/>
                  </a:lnTo>
                  <a:lnTo>
                    <a:pt x="7171199" y="3807375"/>
                  </a:lnTo>
                  <a:lnTo>
                    <a:pt x="7190399" y="3445675"/>
                  </a:lnTo>
                  <a:lnTo>
                    <a:pt x="7209599" y="3455193"/>
                  </a:lnTo>
                  <a:lnTo>
                    <a:pt x="7219199" y="3436156"/>
                  </a:lnTo>
                  <a:lnTo>
                    <a:pt x="7238399" y="3445675"/>
                  </a:lnTo>
                  <a:lnTo>
                    <a:pt x="7257599" y="3455193"/>
                  </a:lnTo>
                  <a:lnTo>
                    <a:pt x="7276799" y="3436156"/>
                  </a:lnTo>
                  <a:lnTo>
                    <a:pt x="7295999" y="3445675"/>
                  </a:lnTo>
                  <a:lnTo>
                    <a:pt x="7315199" y="3445675"/>
                  </a:lnTo>
                </a:path>
              </a:pathLst>
            </a:custGeom>
            <a:ln w="38100">
              <a:solidFill>
                <a:srgbClr val="A64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981338" y="614061"/>
            <a:ext cx="2308860" cy="6464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1005840" marR="316230">
              <a:lnSpc>
                <a:spcPct val="102200"/>
              </a:lnSpc>
              <a:spcBef>
                <a:spcPts val="204"/>
              </a:spcBef>
            </a:pPr>
            <a:r>
              <a:rPr dirty="0" sz="1800">
                <a:latin typeface="Arial"/>
                <a:cs typeface="Arial"/>
              </a:rPr>
              <a:t>Gain </a:t>
            </a:r>
            <a:r>
              <a:rPr dirty="0" sz="1800" spc="-20">
                <a:latin typeface="Arial"/>
                <a:cs typeface="Arial"/>
              </a:rPr>
              <a:t>(dB) </a:t>
            </a:r>
            <a:r>
              <a:rPr dirty="0" sz="1800">
                <a:latin typeface="Arial"/>
                <a:cs typeface="Arial"/>
              </a:rPr>
              <a:t>Phase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</a:t>
            </a:r>
            <a:r>
              <a:rPr dirty="0" sz="1800" spc="-25">
                <a:latin typeface="Arial Rounded MT Bold"/>
                <a:cs typeface="Arial Rounded MT Bold"/>
              </a:rPr>
              <a:t>°</a:t>
            </a:r>
            <a:r>
              <a:rPr dirty="0" sz="1800" spc="-25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221771" y="806410"/>
            <a:ext cx="551815" cy="288290"/>
            <a:chOff x="9221771" y="806410"/>
            <a:chExt cx="551815" cy="288290"/>
          </a:xfrm>
        </p:grpSpPr>
        <p:sp>
          <p:nvSpPr>
            <p:cNvPr id="30" name="object 30" descr=""/>
            <p:cNvSpPr/>
            <p:nvPr/>
          </p:nvSpPr>
          <p:spPr>
            <a:xfrm>
              <a:off x="9221771" y="825460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5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221771" y="1075170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5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A646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3838375" y="1894907"/>
            <a:ext cx="560705" cy="8642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latin typeface="Arial"/>
                <a:cs typeface="Arial"/>
              </a:rPr>
              <a:t>Gain(dB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56</a:t>
            </a:fld>
          </a:p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7" name="object 3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3" name="object 33" descr=""/>
          <p:cNvSpPr txBox="1"/>
          <p:nvPr/>
        </p:nvSpPr>
        <p:spPr>
          <a:xfrm>
            <a:off x="7134777" y="5632196"/>
            <a:ext cx="1600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Frequency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(Hz)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652700" y="1959355"/>
            <a:ext cx="290195" cy="97980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Phase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</a:t>
            </a:r>
            <a:r>
              <a:rPr dirty="0" sz="1800" spc="-25">
                <a:latin typeface="Arial Rounded MT Bold"/>
                <a:cs typeface="Arial Rounded MT Bold"/>
              </a:rPr>
              <a:t>°</a:t>
            </a:r>
            <a:r>
              <a:rPr dirty="0" sz="1800" spc="-25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20"/>
              <a:t> </a:t>
            </a:r>
            <a:r>
              <a:rPr dirty="0"/>
              <a:t>Optimization:</a:t>
            </a:r>
            <a:r>
              <a:rPr dirty="0" spc="-5"/>
              <a:t> </a:t>
            </a:r>
            <a:r>
              <a:rPr dirty="0"/>
              <a:t>Measurement</a:t>
            </a:r>
            <a:r>
              <a:rPr dirty="0" spc="-5"/>
              <a:t> </a:t>
            </a:r>
            <a:r>
              <a:rPr dirty="0" spc="-10"/>
              <a:t>Feedback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60196"/>
            <a:ext cx="10094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Here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low-bandwidth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feedback</a:t>
            </a:r>
            <a:r>
              <a:rPr dirty="0" sz="2400" spc="-10">
                <a:latin typeface="Arial"/>
                <a:cs typeface="Arial"/>
              </a:rPr>
              <a:t> (</a:t>
            </a:r>
            <a:r>
              <a:rPr dirty="0" sz="2400" spc="-10">
                <a:solidFill>
                  <a:srgbClr val="E97D2E"/>
                </a:solidFill>
                <a:latin typeface="Arial"/>
                <a:cs typeface="Arial"/>
              </a:rPr>
              <a:t>−K</a:t>
            </a:r>
            <a:r>
              <a:rPr dirty="0" sz="2400">
                <a:solidFill>
                  <a:srgbClr val="E97D2E"/>
                </a:solidFill>
                <a:latin typeface="MS Gothic"/>
                <a:cs typeface="MS Gothic"/>
              </a:rPr>
              <a:t>・</a:t>
            </a:r>
            <a:r>
              <a:rPr dirty="0" sz="2400">
                <a:solidFill>
                  <a:srgbClr val="E97D2E"/>
                </a:solidFill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) </a:t>
            </a:r>
            <a:r>
              <a:rPr dirty="0" sz="2400">
                <a:latin typeface="Arial"/>
                <a:cs typeface="Arial"/>
              </a:rPr>
              <a:t>used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measurement: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1567179"/>
            <a:ext cx="218948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Arial"/>
                <a:cs typeface="Arial"/>
              </a:rPr>
              <a:t>RH=19.75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kΩ </a:t>
            </a:r>
            <a:r>
              <a:rPr dirty="0" sz="2800">
                <a:latin typeface="Arial"/>
                <a:cs typeface="Arial"/>
              </a:rPr>
              <a:t>RB=10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kΩ </a:t>
            </a:r>
            <a:r>
              <a:rPr dirty="0" sz="2800">
                <a:latin typeface="Arial"/>
                <a:cs typeface="Arial"/>
              </a:rPr>
              <a:t>CA=100 </a:t>
            </a:r>
            <a:r>
              <a:rPr dirty="0" sz="2800" spc="-25">
                <a:latin typeface="Arial"/>
                <a:cs typeface="Arial"/>
              </a:rPr>
              <a:t>nF </a:t>
            </a:r>
            <a:r>
              <a:rPr dirty="0" sz="2800">
                <a:latin typeface="Arial"/>
                <a:cs typeface="Arial"/>
              </a:rPr>
              <a:t>RE=10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kΩ </a:t>
            </a:r>
            <a:r>
              <a:rPr dirty="0" sz="2800">
                <a:latin typeface="Arial"/>
                <a:cs typeface="Arial"/>
              </a:rPr>
              <a:t>RS=4.75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kΩ </a:t>
            </a:r>
            <a:r>
              <a:rPr dirty="0" sz="2800">
                <a:latin typeface="Arial"/>
                <a:cs typeface="Arial"/>
              </a:rPr>
              <a:t>CS=22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nF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9939" y="4793995"/>
            <a:ext cx="7092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now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extract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plant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E97D2E"/>
                </a:solidFill>
                <a:latin typeface="Arial"/>
                <a:cs typeface="Arial"/>
              </a:rPr>
              <a:t>H</a:t>
            </a:r>
            <a:r>
              <a:rPr dirty="0" sz="2400" spc="-10" b="1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transfer</a:t>
            </a:r>
            <a:r>
              <a:rPr dirty="0" sz="2400" spc="-10">
                <a:latin typeface="Arial"/>
                <a:cs typeface="Arial"/>
              </a:rPr>
              <a:t> function…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816121" y="1961358"/>
            <a:ext cx="4351020" cy="2444115"/>
            <a:chOff x="7816121" y="1961358"/>
            <a:chExt cx="4351020" cy="2444115"/>
          </a:xfrm>
        </p:grpSpPr>
        <p:sp>
          <p:nvSpPr>
            <p:cNvPr id="7" name="object 7" descr=""/>
            <p:cNvSpPr/>
            <p:nvPr/>
          </p:nvSpPr>
          <p:spPr>
            <a:xfrm>
              <a:off x="10612371" y="2226071"/>
              <a:ext cx="191135" cy="1914525"/>
            </a:xfrm>
            <a:custGeom>
              <a:avLst/>
              <a:gdLst/>
              <a:ahLst/>
              <a:cxnLst/>
              <a:rect l="l" t="t" r="r" b="b"/>
              <a:pathLst>
                <a:path w="191134" h="1914525">
                  <a:moveTo>
                    <a:pt x="0" y="0"/>
                  </a:moveTo>
                  <a:lnTo>
                    <a:pt x="191093" y="0"/>
                  </a:lnTo>
                  <a:lnTo>
                    <a:pt x="191093" y="478623"/>
                  </a:lnTo>
                  <a:lnTo>
                    <a:pt x="0" y="478623"/>
                  </a:lnTo>
                  <a:lnTo>
                    <a:pt x="0" y="0"/>
                  </a:lnTo>
                  <a:close/>
                </a:path>
                <a:path w="191134" h="1914525">
                  <a:moveTo>
                    <a:pt x="0" y="1435871"/>
                  </a:moveTo>
                  <a:lnTo>
                    <a:pt x="191091" y="1435871"/>
                  </a:lnTo>
                  <a:lnTo>
                    <a:pt x="191091" y="1914496"/>
                  </a:lnTo>
                  <a:lnTo>
                    <a:pt x="0" y="1914496"/>
                  </a:lnTo>
                  <a:lnTo>
                    <a:pt x="0" y="1435871"/>
                  </a:lnTo>
                  <a:close/>
                </a:path>
              </a:pathLst>
            </a:custGeom>
            <a:ln w="50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4840" y="2870841"/>
              <a:ext cx="146153" cy="14633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841521" y="1986758"/>
              <a:ext cx="2867025" cy="2393315"/>
            </a:xfrm>
            <a:custGeom>
              <a:avLst/>
              <a:gdLst/>
              <a:ahLst/>
              <a:cxnLst/>
              <a:rect l="l" t="t" r="r" b="b"/>
              <a:pathLst>
                <a:path w="2867025" h="2393315">
                  <a:moveTo>
                    <a:pt x="2866397" y="717936"/>
                  </a:moveTo>
                  <a:lnTo>
                    <a:pt x="2866397" y="1675186"/>
                  </a:lnTo>
                </a:path>
                <a:path w="2867025" h="2393315">
                  <a:moveTo>
                    <a:pt x="2866397" y="239313"/>
                  </a:moveTo>
                  <a:lnTo>
                    <a:pt x="2866397" y="0"/>
                  </a:lnTo>
                </a:path>
                <a:path w="2867025" h="2393315">
                  <a:moveTo>
                    <a:pt x="2866397" y="2153810"/>
                  </a:moveTo>
                  <a:lnTo>
                    <a:pt x="2866397" y="2393123"/>
                  </a:lnTo>
                </a:path>
                <a:path w="2867025" h="2393315">
                  <a:moveTo>
                    <a:pt x="2006479" y="1675185"/>
                  </a:moveTo>
                  <a:lnTo>
                    <a:pt x="2293118" y="1675185"/>
                  </a:lnTo>
                  <a:lnTo>
                    <a:pt x="2006479" y="2153810"/>
                  </a:lnTo>
                  <a:lnTo>
                    <a:pt x="2293118" y="2153810"/>
                  </a:lnTo>
                  <a:lnTo>
                    <a:pt x="2149799" y="1914498"/>
                  </a:lnTo>
                </a:path>
                <a:path w="2867025" h="2393315">
                  <a:moveTo>
                    <a:pt x="1672067" y="1675186"/>
                  </a:moveTo>
                  <a:lnTo>
                    <a:pt x="1672067" y="717936"/>
                  </a:lnTo>
                  <a:lnTo>
                    <a:pt x="716599" y="1196561"/>
                  </a:lnTo>
                  <a:lnTo>
                    <a:pt x="1672067" y="1675186"/>
                  </a:lnTo>
                </a:path>
                <a:path w="2867025" h="2393315">
                  <a:moveTo>
                    <a:pt x="1385426" y="1388011"/>
                  </a:moveTo>
                  <a:lnTo>
                    <a:pt x="1576520" y="1388011"/>
                  </a:lnTo>
                </a:path>
                <a:path w="2867025" h="2393315">
                  <a:moveTo>
                    <a:pt x="1480973" y="1483736"/>
                  </a:moveTo>
                  <a:lnTo>
                    <a:pt x="1480973" y="1292286"/>
                  </a:lnTo>
                </a:path>
                <a:path w="2867025" h="2393315">
                  <a:moveTo>
                    <a:pt x="1385426" y="1005111"/>
                  </a:moveTo>
                  <a:lnTo>
                    <a:pt x="1528747" y="1005111"/>
                  </a:lnTo>
                </a:path>
                <a:path w="2867025" h="2393315">
                  <a:moveTo>
                    <a:pt x="1672065" y="478625"/>
                  </a:moveTo>
                  <a:lnTo>
                    <a:pt x="1910931" y="478625"/>
                  </a:lnTo>
                </a:path>
                <a:path w="2867025" h="2393315">
                  <a:moveTo>
                    <a:pt x="1910931" y="478625"/>
                  </a:moveTo>
                  <a:lnTo>
                    <a:pt x="1910931" y="957250"/>
                  </a:lnTo>
                </a:path>
                <a:path w="2867025" h="2393315">
                  <a:moveTo>
                    <a:pt x="1910931" y="957250"/>
                  </a:moveTo>
                  <a:lnTo>
                    <a:pt x="1672065" y="957250"/>
                  </a:lnTo>
                </a:path>
                <a:path w="2867025" h="2393315">
                  <a:moveTo>
                    <a:pt x="1910931" y="957250"/>
                  </a:moveTo>
                  <a:lnTo>
                    <a:pt x="2149799" y="957250"/>
                  </a:lnTo>
                </a:path>
                <a:path w="2867025" h="2393315">
                  <a:moveTo>
                    <a:pt x="2149799" y="1675186"/>
                  </a:moveTo>
                  <a:lnTo>
                    <a:pt x="2149799" y="1435873"/>
                  </a:lnTo>
                </a:path>
                <a:path w="2867025" h="2393315">
                  <a:moveTo>
                    <a:pt x="2149799" y="1435873"/>
                  </a:moveTo>
                  <a:lnTo>
                    <a:pt x="1672065" y="1435873"/>
                  </a:lnTo>
                </a:path>
                <a:path w="2867025" h="2393315">
                  <a:moveTo>
                    <a:pt x="477732" y="1196561"/>
                  </a:moveTo>
                  <a:lnTo>
                    <a:pt x="0" y="1196561"/>
                  </a:lnTo>
                </a:path>
                <a:path w="2867025" h="2393315">
                  <a:moveTo>
                    <a:pt x="716599" y="1196561"/>
                  </a:moveTo>
                  <a:lnTo>
                    <a:pt x="477732" y="1196561"/>
                  </a:lnTo>
                </a:path>
              </a:pathLst>
            </a:custGeom>
            <a:ln w="50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605893" y="2321796"/>
              <a:ext cx="143510" cy="287655"/>
            </a:xfrm>
            <a:custGeom>
              <a:avLst/>
              <a:gdLst/>
              <a:ahLst/>
              <a:cxnLst/>
              <a:rect l="l" t="t" r="r" b="b"/>
              <a:pathLst>
                <a:path w="143509" h="287655">
                  <a:moveTo>
                    <a:pt x="0" y="287175"/>
                  </a:moveTo>
                  <a:lnTo>
                    <a:pt x="0" y="0"/>
                  </a:lnTo>
                </a:path>
                <a:path w="143509" h="287655">
                  <a:moveTo>
                    <a:pt x="143320" y="0"/>
                  </a:moveTo>
                  <a:lnTo>
                    <a:pt x="143320" y="287175"/>
                  </a:lnTo>
                </a:path>
              </a:pathLst>
            </a:custGeom>
            <a:ln w="101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41521" y="1986758"/>
              <a:ext cx="4300220" cy="2393315"/>
            </a:xfrm>
            <a:custGeom>
              <a:avLst/>
              <a:gdLst/>
              <a:ahLst/>
              <a:cxnLst/>
              <a:rect l="l" t="t" r="r" b="b"/>
              <a:pathLst>
                <a:path w="4300220" h="2393315">
                  <a:moveTo>
                    <a:pt x="477732" y="478625"/>
                  </a:moveTo>
                  <a:lnTo>
                    <a:pt x="764372" y="478625"/>
                  </a:lnTo>
                </a:path>
                <a:path w="4300220" h="2393315">
                  <a:moveTo>
                    <a:pt x="907693" y="478625"/>
                  </a:moveTo>
                  <a:lnTo>
                    <a:pt x="1194333" y="478625"/>
                  </a:lnTo>
                </a:path>
                <a:path w="4300220" h="2393315">
                  <a:moveTo>
                    <a:pt x="477732" y="1196561"/>
                  </a:moveTo>
                  <a:lnTo>
                    <a:pt x="477732" y="478625"/>
                  </a:lnTo>
                </a:path>
                <a:path w="4300220" h="2393315">
                  <a:moveTo>
                    <a:pt x="2149799" y="2393121"/>
                  </a:moveTo>
                  <a:lnTo>
                    <a:pt x="2149799" y="2153810"/>
                  </a:lnTo>
                </a:path>
                <a:path w="4300220" h="2393315">
                  <a:moveTo>
                    <a:pt x="1194333" y="382901"/>
                  </a:moveTo>
                  <a:lnTo>
                    <a:pt x="1672065" y="382901"/>
                  </a:lnTo>
                  <a:lnTo>
                    <a:pt x="1672065" y="574350"/>
                  </a:lnTo>
                  <a:lnTo>
                    <a:pt x="1194333" y="574350"/>
                  </a:lnTo>
                  <a:lnTo>
                    <a:pt x="1194333" y="382901"/>
                  </a:lnTo>
                  <a:close/>
                </a:path>
                <a:path w="4300220" h="2393315">
                  <a:moveTo>
                    <a:pt x="0" y="2393121"/>
                  </a:moveTo>
                  <a:lnTo>
                    <a:pt x="4299596" y="2393121"/>
                  </a:lnTo>
                </a:path>
                <a:path w="4300220" h="2393315">
                  <a:moveTo>
                    <a:pt x="2866398" y="0"/>
                  </a:moveTo>
                  <a:lnTo>
                    <a:pt x="4299596" y="0"/>
                  </a:lnTo>
                </a:path>
                <a:path w="4300220" h="2393315">
                  <a:moveTo>
                    <a:pt x="4204049" y="2297398"/>
                  </a:moveTo>
                  <a:lnTo>
                    <a:pt x="4204049" y="373221"/>
                  </a:lnTo>
                </a:path>
              </a:pathLst>
            </a:custGeom>
            <a:ln w="50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9489" y="2145573"/>
              <a:ext cx="192162" cy="239703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1653471" y="2813480"/>
            <a:ext cx="328930" cy="8699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60"/>
              </a:lnSpc>
            </a:pPr>
            <a:r>
              <a:rPr dirty="0" sz="2350" spc="-10">
                <a:latin typeface="Times New Roman"/>
                <a:cs typeface="Times New Roman"/>
              </a:rPr>
              <a:t>Output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9965997" y="1986758"/>
            <a:ext cx="1363345" cy="1078865"/>
            <a:chOff x="9965997" y="1986758"/>
            <a:chExt cx="1363345" cy="1078865"/>
          </a:xfrm>
        </p:grpSpPr>
        <p:sp>
          <p:nvSpPr>
            <p:cNvPr id="15" name="object 15" descr=""/>
            <p:cNvSpPr/>
            <p:nvPr/>
          </p:nvSpPr>
          <p:spPr>
            <a:xfrm>
              <a:off x="10469052" y="1986758"/>
              <a:ext cx="716915" cy="957580"/>
            </a:xfrm>
            <a:custGeom>
              <a:avLst/>
              <a:gdLst/>
              <a:ahLst/>
              <a:cxnLst/>
              <a:rect l="l" t="t" r="r" b="b"/>
              <a:pathLst>
                <a:path w="716915" h="957580">
                  <a:moveTo>
                    <a:pt x="716599" y="0"/>
                  </a:moveTo>
                  <a:lnTo>
                    <a:pt x="716599" y="430761"/>
                  </a:lnTo>
                </a:path>
                <a:path w="716915" h="957580">
                  <a:moveTo>
                    <a:pt x="716599" y="957250"/>
                  </a:moveTo>
                  <a:lnTo>
                    <a:pt x="0" y="957250"/>
                  </a:lnTo>
                </a:path>
                <a:path w="716915" h="957580">
                  <a:moveTo>
                    <a:pt x="716599" y="957250"/>
                  </a:moveTo>
                  <a:lnTo>
                    <a:pt x="716599" y="574350"/>
                  </a:lnTo>
                </a:path>
              </a:pathLst>
            </a:custGeom>
            <a:ln w="50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042331" y="2417520"/>
              <a:ext cx="287020" cy="144145"/>
            </a:xfrm>
            <a:custGeom>
              <a:avLst/>
              <a:gdLst/>
              <a:ahLst/>
              <a:cxnLst/>
              <a:rect l="l" t="t" r="r" b="b"/>
              <a:pathLst>
                <a:path w="287020" h="144144">
                  <a:moveTo>
                    <a:pt x="286640" y="143588"/>
                  </a:moveTo>
                  <a:lnTo>
                    <a:pt x="0" y="143588"/>
                  </a:lnTo>
                </a:path>
                <a:path w="287020" h="144144">
                  <a:moveTo>
                    <a:pt x="0" y="0"/>
                  </a:moveTo>
                  <a:lnTo>
                    <a:pt x="286640" y="0"/>
                  </a:lnTo>
                </a:path>
              </a:pathLst>
            </a:custGeom>
            <a:ln w="101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991318" y="2848283"/>
              <a:ext cx="478155" cy="191770"/>
            </a:xfrm>
            <a:custGeom>
              <a:avLst/>
              <a:gdLst/>
              <a:ahLst/>
              <a:cxnLst/>
              <a:rect l="l" t="t" r="r" b="b"/>
              <a:pathLst>
                <a:path w="478154" h="191769">
                  <a:moveTo>
                    <a:pt x="0" y="0"/>
                  </a:moveTo>
                  <a:lnTo>
                    <a:pt x="477733" y="0"/>
                  </a:lnTo>
                  <a:lnTo>
                    <a:pt x="477733" y="191448"/>
                  </a:lnTo>
                  <a:lnTo>
                    <a:pt x="0" y="191448"/>
                  </a:lnTo>
                  <a:lnTo>
                    <a:pt x="0" y="0"/>
                  </a:lnTo>
                  <a:close/>
                </a:path>
              </a:pathLst>
            </a:custGeom>
            <a:ln w="50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8473497" y="1948732"/>
            <a:ext cx="39687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CS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56</a:t>
            </a:fld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9063296" y="1993803"/>
            <a:ext cx="39687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830112" y="3528191"/>
            <a:ext cx="430530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RB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113512" y="2092319"/>
            <a:ext cx="447040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RH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970193" y="2475759"/>
            <a:ext cx="413384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212297" y="2523080"/>
            <a:ext cx="447040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CA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820394" y="3528191"/>
            <a:ext cx="1694180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10">
                <a:latin typeface="Times New Roman"/>
                <a:cs typeface="Times New Roman"/>
              </a:rPr>
              <a:t>100dB/1MHz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55"/>
              <a:t> </a:t>
            </a:r>
            <a:r>
              <a:rPr dirty="0"/>
              <a:t>Optimization:</a:t>
            </a:r>
            <a:r>
              <a:rPr dirty="0" spc="-45"/>
              <a:t> </a:t>
            </a:r>
            <a:r>
              <a:rPr dirty="0"/>
              <a:t>Plant</a:t>
            </a:r>
            <a:r>
              <a:rPr dirty="0" spc="-40"/>
              <a:t> </a:t>
            </a:r>
            <a:r>
              <a:rPr dirty="0"/>
              <a:t>Transfer</a:t>
            </a:r>
            <a:r>
              <a:rPr dirty="0" spc="-50"/>
              <a:t> </a:t>
            </a:r>
            <a:r>
              <a:rPr dirty="0" spc="-10"/>
              <a:t>Function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1491" y="5632703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81491" y="4812792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1491" y="3992879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54165" y="3163823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6873" y="2343911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6873" y="1514855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34153" y="1589243"/>
            <a:ext cx="4591685" cy="4126865"/>
            <a:chOff x="934153" y="1589243"/>
            <a:chExt cx="4591685" cy="4126865"/>
          </a:xfrm>
        </p:grpSpPr>
        <p:sp>
          <p:nvSpPr>
            <p:cNvPr id="10" name="object 10" descr=""/>
            <p:cNvSpPr/>
            <p:nvPr/>
          </p:nvSpPr>
          <p:spPr>
            <a:xfrm>
              <a:off x="953203" y="1594006"/>
              <a:ext cx="4553585" cy="4117340"/>
            </a:xfrm>
            <a:custGeom>
              <a:avLst/>
              <a:gdLst/>
              <a:ahLst/>
              <a:cxnLst/>
              <a:rect l="l" t="t" r="r" b="b"/>
              <a:pathLst>
                <a:path w="4553585" h="4117340">
                  <a:moveTo>
                    <a:pt x="0" y="0"/>
                  </a:moveTo>
                  <a:lnTo>
                    <a:pt x="4553034" y="0"/>
                  </a:lnTo>
                  <a:lnTo>
                    <a:pt x="4553034" y="4116901"/>
                  </a:lnTo>
                  <a:lnTo>
                    <a:pt x="0" y="41169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53203" y="1985063"/>
              <a:ext cx="4553585" cy="3278504"/>
            </a:xfrm>
            <a:custGeom>
              <a:avLst/>
              <a:gdLst/>
              <a:ahLst/>
              <a:cxnLst/>
              <a:rect l="l" t="t" r="r" b="b"/>
              <a:pathLst>
                <a:path w="4553585" h="3278504">
                  <a:moveTo>
                    <a:pt x="0" y="9529"/>
                  </a:moveTo>
                  <a:lnTo>
                    <a:pt x="9605" y="0"/>
                  </a:lnTo>
                  <a:lnTo>
                    <a:pt x="19211" y="9529"/>
                  </a:lnTo>
                  <a:lnTo>
                    <a:pt x="38422" y="28589"/>
                  </a:lnTo>
                  <a:lnTo>
                    <a:pt x="48027" y="28589"/>
                  </a:lnTo>
                  <a:lnTo>
                    <a:pt x="57633" y="38119"/>
                  </a:lnTo>
                  <a:lnTo>
                    <a:pt x="67238" y="47649"/>
                  </a:lnTo>
                  <a:lnTo>
                    <a:pt x="76844" y="57179"/>
                  </a:lnTo>
                  <a:lnTo>
                    <a:pt x="86450" y="66709"/>
                  </a:lnTo>
                  <a:lnTo>
                    <a:pt x="105661" y="76239"/>
                  </a:lnTo>
                  <a:lnTo>
                    <a:pt x="115266" y="85769"/>
                  </a:lnTo>
                  <a:lnTo>
                    <a:pt x="124872" y="95298"/>
                  </a:lnTo>
                  <a:lnTo>
                    <a:pt x="134477" y="104828"/>
                  </a:lnTo>
                  <a:lnTo>
                    <a:pt x="144083" y="114358"/>
                  </a:lnTo>
                  <a:lnTo>
                    <a:pt x="163294" y="114358"/>
                  </a:lnTo>
                  <a:lnTo>
                    <a:pt x="172900" y="123888"/>
                  </a:lnTo>
                  <a:lnTo>
                    <a:pt x="182505" y="133418"/>
                  </a:lnTo>
                  <a:lnTo>
                    <a:pt x="192111" y="152478"/>
                  </a:lnTo>
                  <a:lnTo>
                    <a:pt x="201716" y="162008"/>
                  </a:lnTo>
                  <a:lnTo>
                    <a:pt x="220927" y="162008"/>
                  </a:lnTo>
                  <a:lnTo>
                    <a:pt x="230533" y="181068"/>
                  </a:lnTo>
                  <a:lnTo>
                    <a:pt x="240138" y="190598"/>
                  </a:lnTo>
                  <a:lnTo>
                    <a:pt x="249744" y="200127"/>
                  </a:lnTo>
                  <a:lnTo>
                    <a:pt x="259350" y="209657"/>
                  </a:lnTo>
                  <a:lnTo>
                    <a:pt x="268955" y="219187"/>
                  </a:lnTo>
                  <a:lnTo>
                    <a:pt x="288166" y="228717"/>
                  </a:lnTo>
                  <a:lnTo>
                    <a:pt x="297772" y="238247"/>
                  </a:lnTo>
                  <a:lnTo>
                    <a:pt x="307377" y="247777"/>
                  </a:lnTo>
                  <a:lnTo>
                    <a:pt x="316983" y="257307"/>
                  </a:lnTo>
                  <a:lnTo>
                    <a:pt x="326588" y="266837"/>
                  </a:lnTo>
                  <a:lnTo>
                    <a:pt x="345800" y="276367"/>
                  </a:lnTo>
                  <a:lnTo>
                    <a:pt x="355405" y="285896"/>
                  </a:lnTo>
                  <a:lnTo>
                    <a:pt x="365011" y="295426"/>
                  </a:lnTo>
                  <a:lnTo>
                    <a:pt x="374616" y="304956"/>
                  </a:lnTo>
                  <a:lnTo>
                    <a:pt x="384222" y="324016"/>
                  </a:lnTo>
                  <a:lnTo>
                    <a:pt x="393827" y="324016"/>
                  </a:lnTo>
                  <a:lnTo>
                    <a:pt x="413038" y="343076"/>
                  </a:lnTo>
                  <a:lnTo>
                    <a:pt x="422644" y="352606"/>
                  </a:lnTo>
                  <a:lnTo>
                    <a:pt x="432250" y="362136"/>
                  </a:lnTo>
                  <a:lnTo>
                    <a:pt x="441855" y="371666"/>
                  </a:lnTo>
                  <a:lnTo>
                    <a:pt x="451461" y="381195"/>
                  </a:lnTo>
                  <a:lnTo>
                    <a:pt x="470672" y="390725"/>
                  </a:lnTo>
                  <a:lnTo>
                    <a:pt x="480277" y="409785"/>
                  </a:lnTo>
                  <a:lnTo>
                    <a:pt x="489883" y="419315"/>
                  </a:lnTo>
                  <a:lnTo>
                    <a:pt x="499489" y="438375"/>
                  </a:lnTo>
                  <a:lnTo>
                    <a:pt x="509094" y="438375"/>
                  </a:lnTo>
                  <a:lnTo>
                    <a:pt x="528305" y="457435"/>
                  </a:lnTo>
                  <a:lnTo>
                    <a:pt x="537911" y="466965"/>
                  </a:lnTo>
                  <a:lnTo>
                    <a:pt x="547516" y="476494"/>
                  </a:lnTo>
                  <a:lnTo>
                    <a:pt x="557122" y="486024"/>
                  </a:lnTo>
                  <a:lnTo>
                    <a:pt x="566727" y="495554"/>
                  </a:lnTo>
                  <a:lnTo>
                    <a:pt x="576333" y="505084"/>
                  </a:lnTo>
                  <a:lnTo>
                    <a:pt x="595544" y="514614"/>
                  </a:lnTo>
                  <a:lnTo>
                    <a:pt x="605150" y="533674"/>
                  </a:lnTo>
                  <a:lnTo>
                    <a:pt x="614755" y="543204"/>
                  </a:lnTo>
                  <a:lnTo>
                    <a:pt x="624361" y="552734"/>
                  </a:lnTo>
                  <a:lnTo>
                    <a:pt x="633966" y="562264"/>
                  </a:lnTo>
                  <a:lnTo>
                    <a:pt x="653177" y="571793"/>
                  </a:lnTo>
                  <a:lnTo>
                    <a:pt x="662783" y="581323"/>
                  </a:lnTo>
                  <a:lnTo>
                    <a:pt x="672389" y="590853"/>
                  </a:lnTo>
                  <a:lnTo>
                    <a:pt x="681994" y="609913"/>
                  </a:lnTo>
                  <a:lnTo>
                    <a:pt x="691600" y="609913"/>
                  </a:lnTo>
                  <a:lnTo>
                    <a:pt x="701205" y="628973"/>
                  </a:lnTo>
                  <a:lnTo>
                    <a:pt x="720416" y="628973"/>
                  </a:lnTo>
                  <a:lnTo>
                    <a:pt x="730022" y="648033"/>
                  </a:lnTo>
                  <a:lnTo>
                    <a:pt x="739627" y="657563"/>
                  </a:lnTo>
                  <a:lnTo>
                    <a:pt x="749233" y="667092"/>
                  </a:lnTo>
                  <a:lnTo>
                    <a:pt x="758839" y="676622"/>
                  </a:lnTo>
                  <a:lnTo>
                    <a:pt x="778050" y="686152"/>
                  </a:lnTo>
                  <a:lnTo>
                    <a:pt x="787655" y="695682"/>
                  </a:lnTo>
                  <a:lnTo>
                    <a:pt x="797261" y="714742"/>
                  </a:lnTo>
                  <a:lnTo>
                    <a:pt x="806866" y="714742"/>
                  </a:lnTo>
                  <a:lnTo>
                    <a:pt x="816472" y="733802"/>
                  </a:lnTo>
                  <a:lnTo>
                    <a:pt x="835683" y="733802"/>
                  </a:lnTo>
                  <a:lnTo>
                    <a:pt x="845289" y="752861"/>
                  </a:lnTo>
                  <a:lnTo>
                    <a:pt x="854894" y="752861"/>
                  </a:lnTo>
                  <a:lnTo>
                    <a:pt x="864500" y="771921"/>
                  </a:lnTo>
                  <a:lnTo>
                    <a:pt x="874105" y="781451"/>
                  </a:lnTo>
                  <a:lnTo>
                    <a:pt x="883711" y="790981"/>
                  </a:lnTo>
                  <a:lnTo>
                    <a:pt x="902922" y="800511"/>
                  </a:lnTo>
                  <a:lnTo>
                    <a:pt x="912527" y="810041"/>
                  </a:lnTo>
                  <a:lnTo>
                    <a:pt x="922133" y="810041"/>
                  </a:lnTo>
                  <a:lnTo>
                    <a:pt x="931739" y="819571"/>
                  </a:lnTo>
                  <a:lnTo>
                    <a:pt x="941344" y="829101"/>
                  </a:lnTo>
                  <a:lnTo>
                    <a:pt x="960555" y="838631"/>
                  </a:lnTo>
                  <a:lnTo>
                    <a:pt x="970161" y="848160"/>
                  </a:lnTo>
                  <a:lnTo>
                    <a:pt x="979766" y="857690"/>
                  </a:lnTo>
                  <a:lnTo>
                    <a:pt x="989372" y="867220"/>
                  </a:lnTo>
                  <a:lnTo>
                    <a:pt x="998977" y="876750"/>
                  </a:lnTo>
                  <a:lnTo>
                    <a:pt x="1008583" y="876750"/>
                  </a:lnTo>
                  <a:lnTo>
                    <a:pt x="1027795" y="886280"/>
                  </a:lnTo>
                  <a:lnTo>
                    <a:pt x="1037400" y="895810"/>
                  </a:lnTo>
                  <a:lnTo>
                    <a:pt x="1047006" y="905340"/>
                  </a:lnTo>
                  <a:lnTo>
                    <a:pt x="1056611" y="914870"/>
                  </a:lnTo>
                  <a:lnTo>
                    <a:pt x="1066217" y="914870"/>
                  </a:lnTo>
                  <a:lnTo>
                    <a:pt x="1085428" y="924400"/>
                  </a:lnTo>
                  <a:lnTo>
                    <a:pt x="1095034" y="933930"/>
                  </a:lnTo>
                  <a:lnTo>
                    <a:pt x="1104639" y="943459"/>
                  </a:lnTo>
                  <a:lnTo>
                    <a:pt x="1114245" y="952989"/>
                  </a:lnTo>
                  <a:lnTo>
                    <a:pt x="1123850" y="952989"/>
                  </a:lnTo>
                  <a:lnTo>
                    <a:pt x="1133456" y="962519"/>
                  </a:lnTo>
                  <a:lnTo>
                    <a:pt x="1152667" y="962519"/>
                  </a:lnTo>
                  <a:lnTo>
                    <a:pt x="1162272" y="972049"/>
                  </a:lnTo>
                  <a:lnTo>
                    <a:pt x="1171878" y="981579"/>
                  </a:lnTo>
                  <a:lnTo>
                    <a:pt x="1181484" y="981579"/>
                  </a:lnTo>
                  <a:lnTo>
                    <a:pt x="1191089" y="991109"/>
                  </a:lnTo>
                  <a:lnTo>
                    <a:pt x="1210300" y="991109"/>
                  </a:lnTo>
                  <a:lnTo>
                    <a:pt x="1219906" y="1000639"/>
                  </a:lnTo>
                  <a:lnTo>
                    <a:pt x="1229511" y="1000639"/>
                  </a:lnTo>
                  <a:lnTo>
                    <a:pt x="1239117" y="1010169"/>
                  </a:lnTo>
                  <a:lnTo>
                    <a:pt x="1248722" y="1010169"/>
                  </a:lnTo>
                  <a:lnTo>
                    <a:pt x="1267933" y="1019699"/>
                  </a:lnTo>
                  <a:lnTo>
                    <a:pt x="1277539" y="1019699"/>
                  </a:lnTo>
                  <a:lnTo>
                    <a:pt x="1287145" y="1029229"/>
                  </a:lnTo>
                  <a:lnTo>
                    <a:pt x="1296750" y="1029229"/>
                  </a:lnTo>
                  <a:lnTo>
                    <a:pt x="1306356" y="1029229"/>
                  </a:lnTo>
                  <a:lnTo>
                    <a:pt x="1315961" y="1038759"/>
                  </a:lnTo>
                  <a:lnTo>
                    <a:pt x="1335172" y="1038759"/>
                  </a:lnTo>
                  <a:lnTo>
                    <a:pt x="1344778" y="1038759"/>
                  </a:lnTo>
                  <a:lnTo>
                    <a:pt x="1354384" y="1048289"/>
                  </a:lnTo>
                  <a:lnTo>
                    <a:pt x="1363989" y="1048289"/>
                  </a:lnTo>
                  <a:lnTo>
                    <a:pt x="1373595" y="1048289"/>
                  </a:lnTo>
                  <a:lnTo>
                    <a:pt x="1392806" y="1057819"/>
                  </a:lnTo>
                  <a:lnTo>
                    <a:pt x="1402411" y="1057819"/>
                  </a:lnTo>
                  <a:lnTo>
                    <a:pt x="1412017" y="1057819"/>
                  </a:lnTo>
                  <a:lnTo>
                    <a:pt x="1421622" y="1057819"/>
                  </a:lnTo>
                  <a:lnTo>
                    <a:pt x="1431228" y="1057819"/>
                  </a:lnTo>
                  <a:lnTo>
                    <a:pt x="1440833" y="1067349"/>
                  </a:lnTo>
                </a:path>
                <a:path w="4553585" h="3278504">
                  <a:moveTo>
                    <a:pt x="1440833" y="1067349"/>
                  </a:moveTo>
                  <a:lnTo>
                    <a:pt x="1440833" y="1067349"/>
                  </a:lnTo>
                  <a:lnTo>
                    <a:pt x="1575311" y="1067349"/>
                  </a:lnTo>
                  <a:lnTo>
                    <a:pt x="1584917" y="1057819"/>
                  </a:lnTo>
                  <a:lnTo>
                    <a:pt x="1594522" y="1057819"/>
                  </a:lnTo>
                  <a:lnTo>
                    <a:pt x="1604128" y="1057819"/>
                  </a:lnTo>
                  <a:lnTo>
                    <a:pt x="1613734" y="1057819"/>
                  </a:lnTo>
                  <a:lnTo>
                    <a:pt x="1623339" y="1057819"/>
                  </a:lnTo>
                  <a:lnTo>
                    <a:pt x="1642550" y="1048289"/>
                  </a:lnTo>
                  <a:lnTo>
                    <a:pt x="1652156" y="1048289"/>
                  </a:lnTo>
                  <a:lnTo>
                    <a:pt x="1661761" y="1048289"/>
                  </a:lnTo>
                  <a:lnTo>
                    <a:pt x="1671367" y="1048289"/>
                  </a:lnTo>
                  <a:lnTo>
                    <a:pt x="1680972" y="1038759"/>
                  </a:lnTo>
                  <a:lnTo>
                    <a:pt x="1700184" y="1038759"/>
                  </a:lnTo>
                  <a:lnTo>
                    <a:pt x="1709789" y="1038759"/>
                  </a:lnTo>
                  <a:lnTo>
                    <a:pt x="1719395" y="1029229"/>
                  </a:lnTo>
                  <a:lnTo>
                    <a:pt x="1729000" y="1029229"/>
                  </a:lnTo>
                  <a:lnTo>
                    <a:pt x="1738606" y="1019699"/>
                  </a:lnTo>
                  <a:lnTo>
                    <a:pt x="1748211" y="1019699"/>
                  </a:lnTo>
                  <a:lnTo>
                    <a:pt x="1767422" y="1010169"/>
                  </a:lnTo>
                  <a:lnTo>
                    <a:pt x="1777028" y="1010169"/>
                  </a:lnTo>
                  <a:lnTo>
                    <a:pt x="1786634" y="1000639"/>
                  </a:lnTo>
                  <a:lnTo>
                    <a:pt x="1796239" y="991109"/>
                  </a:lnTo>
                  <a:lnTo>
                    <a:pt x="1805845" y="991109"/>
                  </a:lnTo>
                  <a:lnTo>
                    <a:pt x="1825056" y="981579"/>
                  </a:lnTo>
                  <a:lnTo>
                    <a:pt x="1834661" y="981579"/>
                  </a:lnTo>
                  <a:lnTo>
                    <a:pt x="1844267" y="972049"/>
                  </a:lnTo>
                  <a:lnTo>
                    <a:pt x="1853872" y="962519"/>
                  </a:lnTo>
                  <a:lnTo>
                    <a:pt x="1863478" y="962519"/>
                  </a:lnTo>
                  <a:lnTo>
                    <a:pt x="1882689" y="952989"/>
                  </a:lnTo>
                  <a:lnTo>
                    <a:pt x="1892295" y="943459"/>
                  </a:lnTo>
                  <a:lnTo>
                    <a:pt x="1901900" y="933930"/>
                  </a:lnTo>
                  <a:lnTo>
                    <a:pt x="1911506" y="924400"/>
                  </a:lnTo>
                  <a:lnTo>
                    <a:pt x="1921111" y="924400"/>
                  </a:lnTo>
                  <a:lnTo>
                    <a:pt x="1930717" y="914870"/>
                  </a:lnTo>
                  <a:lnTo>
                    <a:pt x="1949928" y="905340"/>
                  </a:lnTo>
                  <a:lnTo>
                    <a:pt x="1959534" y="895810"/>
                  </a:lnTo>
                  <a:lnTo>
                    <a:pt x="1969139" y="886280"/>
                  </a:lnTo>
                  <a:lnTo>
                    <a:pt x="1978745" y="876750"/>
                  </a:lnTo>
                  <a:lnTo>
                    <a:pt x="1988350" y="867220"/>
                  </a:lnTo>
                  <a:lnTo>
                    <a:pt x="2007561" y="857690"/>
                  </a:lnTo>
                  <a:lnTo>
                    <a:pt x="2017167" y="848160"/>
                  </a:lnTo>
                  <a:lnTo>
                    <a:pt x="2026772" y="829101"/>
                  </a:lnTo>
                  <a:lnTo>
                    <a:pt x="2036378" y="819571"/>
                  </a:lnTo>
                  <a:lnTo>
                    <a:pt x="2045984" y="810041"/>
                  </a:lnTo>
                  <a:lnTo>
                    <a:pt x="2055589" y="800511"/>
                  </a:lnTo>
                  <a:lnTo>
                    <a:pt x="2074800" y="790981"/>
                  </a:lnTo>
                  <a:lnTo>
                    <a:pt x="2084406" y="781451"/>
                  </a:lnTo>
                  <a:lnTo>
                    <a:pt x="2094011" y="762391"/>
                  </a:lnTo>
                  <a:lnTo>
                    <a:pt x="2103617" y="752861"/>
                  </a:lnTo>
                  <a:lnTo>
                    <a:pt x="2113222" y="743332"/>
                  </a:lnTo>
                  <a:lnTo>
                    <a:pt x="2132434" y="724272"/>
                  </a:lnTo>
                  <a:lnTo>
                    <a:pt x="2142039" y="714742"/>
                  </a:lnTo>
                  <a:lnTo>
                    <a:pt x="2151645" y="695682"/>
                  </a:lnTo>
                  <a:lnTo>
                    <a:pt x="2161250" y="686152"/>
                  </a:lnTo>
                  <a:lnTo>
                    <a:pt x="2170856" y="667092"/>
                  </a:lnTo>
                  <a:lnTo>
                    <a:pt x="2190067" y="657563"/>
                  </a:lnTo>
                  <a:lnTo>
                    <a:pt x="2199672" y="648033"/>
                  </a:lnTo>
                  <a:lnTo>
                    <a:pt x="2209278" y="628973"/>
                  </a:lnTo>
                  <a:lnTo>
                    <a:pt x="2218884" y="609913"/>
                  </a:lnTo>
                  <a:lnTo>
                    <a:pt x="2228489" y="600383"/>
                  </a:lnTo>
                  <a:lnTo>
                    <a:pt x="2238095" y="581323"/>
                  </a:lnTo>
                  <a:lnTo>
                    <a:pt x="2257306" y="571793"/>
                  </a:lnTo>
                  <a:lnTo>
                    <a:pt x="2266912" y="552734"/>
                  </a:lnTo>
                  <a:lnTo>
                    <a:pt x="2276517" y="533674"/>
                  </a:lnTo>
                  <a:lnTo>
                    <a:pt x="2286122" y="524144"/>
                  </a:lnTo>
                  <a:lnTo>
                    <a:pt x="2295728" y="505084"/>
                  </a:lnTo>
                  <a:lnTo>
                    <a:pt x="2314939" y="486024"/>
                  </a:lnTo>
                  <a:lnTo>
                    <a:pt x="2324545" y="476494"/>
                  </a:lnTo>
                  <a:lnTo>
                    <a:pt x="2334150" y="457435"/>
                  </a:lnTo>
                  <a:lnTo>
                    <a:pt x="2343756" y="447905"/>
                  </a:lnTo>
                  <a:lnTo>
                    <a:pt x="2353361" y="428845"/>
                  </a:lnTo>
                  <a:lnTo>
                    <a:pt x="2362967" y="419315"/>
                  </a:lnTo>
                  <a:lnTo>
                    <a:pt x="2382178" y="400255"/>
                  </a:lnTo>
                  <a:lnTo>
                    <a:pt x="2391784" y="390725"/>
                  </a:lnTo>
                  <a:lnTo>
                    <a:pt x="2401389" y="381195"/>
                  </a:lnTo>
                  <a:lnTo>
                    <a:pt x="2410995" y="371666"/>
                  </a:lnTo>
                  <a:lnTo>
                    <a:pt x="2420600" y="352606"/>
                  </a:lnTo>
                  <a:lnTo>
                    <a:pt x="2439811" y="352606"/>
                  </a:lnTo>
                  <a:lnTo>
                    <a:pt x="2449417" y="343076"/>
                  </a:lnTo>
                  <a:lnTo>
                    <a:pt x="2459022" y="333546"/>
                  </a:lnTo>
                  <a:lnTo>
                    <a:pt x="2468628" y="333546"/>
                  </a:lnTo>
                  <a:lnTo>
                    <a:pt x="2526262" y="333546"/>
                  </a:lnTo>
                  <a:lnTo>
                    <a:pt x="2535867" y="343076"/>
                  </a:lnTo>
                  <a:lnTo>
                    <a:pt x="2545473" y="352606"/>
                  </a:lnTo>
                  <a:lnTo>
                    <a:pt x="2564684" y="362136"/>
                  </a:lnTo>
                  <a:lnTo>
                    <a:pt x="2574289" y="371666"/>
                  </a:lnTo>
                  <a:lnTo>
                    <a:pt x="2583895" y="381195"/>
                  </a:lnTo>
                  <a:lnTo>
                    <a:pt x="2593500" y="400255"/>
                  </a:lnTo>
                  <a:lnTo>
                    <a:pt x="2603106" y="419315"/>
                  </a:lnTo>
                  <a:lnTo>
                    <a:pt x="2622317" y="428845"/>
                  </a:lnTo>
                  <a:lnTo>
                    <a:pt x="2631922" y="447905"/>
                  </a:lnTo>
                  <a:lnTo>
                    <a:pt x="2641528" y="466965"/>
                  </a:lnTo>
                  <a:lnTo>
                    <a:pt x="2651134" y="476494"/>
                  </a:lnTo>
                  <a:lnTo>
                    <a:pt x="2660739" y="495554"/>
                  </a:lnTo>
                  <a:lnTo>
                    <a:pt x="2670345" y="514614"/>
                  </a:lnTo>
                  <a:lnTo>
                    <a:pt x="2689556" y="533674"/>
                  </a:lnTo>
                  <a:lnTo>
                    <a:pt x="2699161" y="552734"/>
                  </a:lnTo>
                  <a:lnTo>
                    <a:pt x="2708767" y="581323"/>
                  </a:lnTo>
                  <a:lnTo>
                    <a:pt x="2718372" y="590853"/>
                  </a:lnTo>
                  <a:lnTo>
                    <a:pt x="2727978" y="619443"/>
                  </a:lnTo>
                  <a:lnTo>
                    <a:pt x="2747189" y="638503"/>
                  </a:lnTo>
                  <a:lnTo>
                    <a:pt x="2756795" y="657563"/>
                  </a:lnTo>
                  <a:lnTo>
                    <a:pt x="2766400" y="676622"/>
                  </a:lnTo>
                  <a:lnTo>
                    <a:pt x="2776006" y="695682"/>
                  </a:lnTo>
                  <a:lnTo>
                    <a:pt x="2785612" y="714742"/>
                  </a:lnTo>
                  <a:lnTo>
                    <a:pt x="2804823" y="733802"/>
                  </a:lnTo>
                  <a:lnTo>
                    <a:pt x="2814428" y="752861"/>
                  </a:lnTo>
                  <a:lnTo>
                    <a:pt x="2824034" y="771921"/>
                  </a:lnTo>
                  <a:lnTo>
                    <a:pt x="2833639" y="790981"/>
                  </a:lnTo>
                  <a:lnTo>
                    <a:pt x="2843245" y="810041"/>
                  </a:lnTo>
                  <a:lnTo>
                    <a:pt x="2852850" y="829101"/>
                  </a:lnTo>
                  <a:lnTo>
                    <a:pt x="2872061" y="848160"/>
                  </a:lnTo>
                  <a:lnTo>
                    <a:pt x="2881667" y="867220"/>
                  </a:lnTo>
                  <a:lnTo>
                    <a:pt x="2891273" y="886280"/>
                  </a:lnTo>
                </a:path>
                <a:path w="4553585" h="3278504">
                  <a:moveTo>
                    <a:pt x="2891273" y="886280"/>
                  </a:moveTo>
                  <a:lnTo>
                    <a:pt x="2900878" y="905340"/>
                  </a:lnTo>
                  <a:lnTo>
                    <a:pt x="2910484" y="924400"/>
                  </a:lnTo>
                  <a:lnTo>
                    <a:pt x="2929695" y="943459"/>
                  </a:lnTo>
                  <a:lnTo>
                    <a:pt x="2939300" y="962519"/>
                  </a:lnTo>
                  <a:lnTo>
                    <a:pt x="2948906" y="972049"/>
                  </a:lnTo>
                  <a:lnTo>
                    <a:pt x="2958511" y="991109"/>
                  </a:lnTo>
                  <a:lnTo>
                    <a:pt x="2968117" y="1010169"/>
                  </a:lnTo>
                  <a:lnTo>
                    <a:pt x="2977723" y="1029229"/>
                  </a:lnTo>
                  <a:lnTo>
                    <a:pt x="2996934" y="1048289"/>
                  </a:lnTo>
                  <a:lnTo>
                    <a:pt x="3006539" y="1067349"/>
                  </a:lnTo>
                  <a:lnTo>
                    <a:pt x="3016145" y="1076878"/>
                  </a:lnTo>
                  <a:lnTo>
                    <a:pt x="3025750" y="1095938"/>
                  </a:lnTo>
                  <a:lnTo>
                    <a:pt x="3035356" y="1114998"/>
                  </a:lnTo>
                  <a:lnTo>
                    <a:pt x="3054567" y="1134058"/>
                  </a:lnTo>
                  <a:lnTo>
                    <a:pt x="3064173" y="1153118"/>
                  </a:lnTo>
                  <a:lnTo>
                    <a:pt x="3073778" y="1162648"/>
                  </a:lnTo>
                  <a:lnTo>
                    <a:pt x="3083384" y="1181707"/>
                  </a:lnTo>
                  <a:lnTo>
                    <a:pt x="3092989" y="1200767"/>
                  </a:lnTo>
                  <a:lnTo>
                    <a:pt x="3112200" y="1219827"/>
                  </a:lnTo>
                  <a:lnTo>
                    <a:pt x="3121806" y="1229357"/>
                  </a:lnTo>
                  <a:lnTo>
                    <a:pt x="3131411" y="1248417"/>
                  </a:lnTo>
                  <a:lnTo>
                    <a:pt x="3141017" y="1267476"/>
                  </a:lnTo>
                  <a:lnTo>
                    <a:pt x="3150623" y="1286536"/>
                  </a:lnTo>
                  <a:lnTo>
                    <a:pt x="3160228" y="1296066"/>
                  </a:lnTo>
                  <a:lnTo>
                    <a:pt x="3179439" y="1315126"/>
                  </a:lnTo>
                  <a:lnTo>
                    <a:pt x="3189045" y="1334186"/>
                  </a:lnTo>
                  <a:lnTo>
                    <a:pt x="3198650" y="1353245"/>
                  </a:lnTo>
                  <a:lnTo>
                    <a:pt x="3208256" y="1372305"/>
                  </a:lnTo>
                  <a:lnTo>
                    <a:pt x="3217862" y="1391365"/>
                  </a:lnTo>
                  <a:lnTo>
                    <a:pt x="3237073" y="1410425"/>
                  </a:lnTo>
                  <a:lnTo>
                    <a:pt x="3246678" y="1429485"/>
                  </a:lnTo>
                  <a:lnTo>
                    <a:pt x="3256284" y="1448544"/>
                  </a:lnTo>
                  <a:lnTo>
                    <a:pt x="3265889" y="1458074"/>
                  </a:lnTo>
                  <a:lnTo>
                    <a:pt x="3275495" y="1477134"/>
                  </a:lnTo>
                  <a:lnTo>
                    <a:pt x="3285100" y="1496194"/>
                  </a:lnTo>
                  <a:lnTo>
                    <a:pt x="3304312" y="1515254"/>
                  </a:lnTo>
                  <a:lnTo>
                    <a:pt x="3313917" y="1534314"/>
                  </a:lnTo>
                  <a:lnTo>
                    <a:pt x="3323523" y="1553373"/>
                  </a:lnTo>
                  <a:lnTo>
                    <a:pt x="3333128" y="1572433"/>
                  </a:lnTo>
                  <a:lnTo>
                    <a:pt x="3342734" y="1591493"/>
                  </a:lnTo>
                  <a:lnTo>
                    <a:pt x="3361945" y="1601023"/>
                  </a:lnTo>
                  <a:lnTo>
                    <a:pt x="3371550" y="1620083"/>
                  </a:lnTo>
                  <a:lnTo>
                    <a:pt x="3381156" y="1639142"/>
                  </a:lnTo>
                  <a:lnTo>
                    <a:pt x="3390762" y="1648672"/>
                  </a:lnTo>
                  <a:lnTo>
                    <a:pt x="3400367" y="1658202"/>
                  </a:lnTo>
                  <a:lnTo>
                    <a:pt x="3419578" y="1677262"/>
                  </a:lnTo>
                  <a:lnTo>
                    <a:pt x="3429184" y="1686792"/>
                  </a:lnTo>
                  <a:lnTo>
                    <a:pt x="3438790" y="1696322"/>
                  </a:lnTo>
                  <a:lnTo>
                    <a:pt x="3448395" y="1705852"/>
                  </a:lnTo>
                  <a:lnTo>
                    <a:pt x="3458000" y="1715382"/>
                  </a:lnTo>
                  <a:lnTo>
                    <a:pt x="3467606" y="1724912"/>
                  </a:lnTo>
                  <a:lnTo>
                    <a:pt x="3486817" y="1734441"/>
                  </a:lnTo>
                  <a:lnTo>
                    <a:pt x="3496423" y="1743971"/>
                  </a:lnTo>
                  <a:lnTo>
                    <a:pt x="3506028" y="1753501"/>
                  </a:lnTo>
                  <a:lnTo>
                    <a:pt x="3515634" y="1772561"/>
                  </a:lnTo>
                  <a:lnTo>
                    <a:pt x="3525239" y="1782091"/>
                  </a:lnTo>
                  <a:lnTo>
                    <a:pt x="3544450" y="1791621"/>
                  </a:lnTo>
                  <a:lnTo>
                    <a:pt x="3554056" y="1801151"/>
                  </a:lnTo>
                  <a:lnTo>
                    <a:pt x="3563662" y="1820211"/>
                  </a:lnTo>
                  <a:lnTo>
                    <a:pt x="3573267" y="1829740"/>
                  </a:lnTo>
                  <a:lnTo>
                    <a:pt x="3582873" y="1839270"/>
                  </a:lnTo>
                  <a:lnTo>
                    <a:pt x="3592478" y="1858330"/>
                  </a:lnTo>
                  <a:lnTo>
                    <a:pt x="3611690" y="1867860"/>
                  </a:lnTo>
                  <a:lnTo>
                    <a:pt x="3621295" y="1886920"/>
                  </a:lnTo>
                  <a:lnTo>
                    <a:pt x="3630900" y="1896450"/>
                  </a:lnTo>
                  <a:lnTo>
                    <a:pt x="3640506" y="1905980"/>
                  </a:lnTo>
                  <a:lnTo>
                    <a:pt x="3650112" y="1925039"/>
                  </a:lnTo>
                  <a:lnTo>
                    <a:pt x="3669323" y="1934569"/>
                  </a:lnTo>
                  <a:lnTo>
                    <a:pt x="3678928" y="1953629"/>
                  </a:lnTo>
                  <a:lnTo>
                    <a:pt x="3688534" y="1963159"/>
                  </a:lnTo>
                  <a:lnTo>
                    <a:pt x="3698140" y="1982219"/>
                  </a:lnTo>
                  <a:lnTo>
                    <a:pt x="3707745" y="1991749"/>
                  </a:lnTo>
                  <a:lnTo>
                    <a:pt x="3717350" y="2010808"/>
                  </a:lnTo>
                  <a:lnTo>
                    <a:pt x="3736562" y="2029868"/>
                  </a:lnTo>
                  <a:lnTo>
                    <a:pt x="3746167" y="2048928"/>
                  </a:lnTo>
                  <a:lnTo>
                    <a:pt x="3755773" y="2058458"/>
                  </a:lnTo>
                  <a:lnTo>
                    <a:pt x="3765378" y="2077518"/>
                  </a:lnTo>
                  <a:lnTo>
                    <a:pt x="3774984" y="2096578"/>
                  </a:lnTo>
                  <a:lnTo>
                    <a:pt x="3794195" y="2106107"/>
                  </a:lnTo>
                  <a:lnTo>
                    <a:pt x="3803800" y="2134697"/>
                  </a:lnTo>
                  <a:lnTo>
                    <a:pt x="3813406" y="2153757"/>
                  </a:lnTo>
                  <a:lnTo>
                    <a:pt x="3823012" y="2172817"/>
                  </a:lnTo>
                  <a:lnTo>
                    <a:pt x="3832617" y="2191876"/>
                  </a:lnTo>
                  <a:lnTo>
                    <a:pt x="3861434" y="2229996"/>
                  </a:lnTo>
                  <a:lnTo>
                    <a:pt x="3880645" y="2287175"/>
                  </a:lnTo>
                  <a:lnTo>
                    <a:pt x="3890250" y="2315765"/>
                  </a:lnTo>
                  <a:lnTo>
                    <a:pt x="3899856" y="2344355"/>
                  </a:lnTo>
                  <a:lnTo>
                    <a:pt x="3919067" y="2382474"/>
                  </a:lnTo>
                  <a:lnTo>
                    <a:pt x="3928673" y="2420594"/>
                  </a:lnTo>
                  <a:lnTo>
                    <a:pt x="3938278" y="2458714"/>
                  </a:lnTo>
                  <a:lnTo>
                    <a:pt x="3947884" y="2515893"/>
                  </a:lnTo>
                  <a:lnTo>
                    <a:pt x="3957490" y="2573072"/>
                  </a:lnTo>
                  <a:lnTo>
                    <a:pt x="3976700" y="2639782"/>
                  </a:lnTo>
                  <a:lnTo>
                    <a:pt x="3986306" y="2706491"/>
                  </a:lnTo>
                  <a:lnTo>
                    <a:pt x="3995912" y="2811320"/>
                  </a:lnTo>
                  <a:lnTo>
                    <a:pt x="4005517" y="2906619"/>
                  </a:lnTo>
                  <a:lnTo>
                    <a:pt x="4015123" y="3020978"/>
                  </a:lnTo>
                  <a:lnTo>
                    <a:pt x="4024728" y="3163926"/>
                  </a:lnTo>
                  <a:lnTo>
                    <a:pt x="4043940" y="3240165"/>
                  </a:lnTo>
                  <a:lnTo>
                    <a:pt x="4053545" y="3278285"/>
                  </a:lnTo>
                  <a:lnTo>
                    <a:pt x="4063150" y="3278285"/>
                  </a:lnTo>
                  <a:lnTo>
                    <a:pt x="4072756" y="3182986"/>
                  </a:lnTo>
                  <a:lnTo>
                    <a:pt x="4082362" y="3106747"/>
                  </a:lnTo>
                  <a:lnTo>
                    <a:pt x="4101573" y="3020978"/>
                  </a:lnTo>
                  <a:lnTo>
                    <a:pt x="4111178" y="2963798"/>
                  </a:lnTo>
                  <a:lnTo>
                    <a:pt x="4120784" y="2906619"/>
                  </a:lnTo>
                  <a:lnTo>
                    <a:pt x="4130390" y="2868499"/>
                  </a:lnTo>
                  <a:lnTo>
                    <a:pt x="4139995" y="2830380"/>
                  </a:lnTo>
                  <a:lnTo>
                    <a:pt x="4159206" y="2830380"/>
                  </a:lnTo>
                  <a:lnTo>
                    <a:pt x="4168812" y="2792260"/>
                  </a:lnTo>
                  <a:lnTo>
                    <a:pt x="4178417" y="2782730"/>
                  </a:lnTo>
                  <a:lnTo>
                    <a:pt x="4188023" y="2792260"/>
                  </a:lnTo>
                  <a:lnTo>
                    <a:pt x="4197628" y="2773200"/>
                  </a:lnTo>
                  <a:lnTo>
                    <a:pt x="4207234" y="2773200"/>
                  </a:lnTo>
                  <a:lnTo>
                    <a:pt x="4226445" y="2773200"/>
                  </a:lnTo>
                  <a:lnTo>
                    <a:pt x="4236050" y="2792260"/>
                  </a:lnTo>
                  <a:lnTo>
                    <a:pt x="4245656" y="2792260"/>
                  </a:lnTo>
                  <a:lnTo>
                    <a:pt x="4255262" y="2801790"/>
                  </a:lnTo>
                  <a:lnTo>
                    <a:pt x="4264868" y="2820850"/>
                  </a:lnTo>
                  <a:lnTo>
                    <a:pt x="4284078" y="2830380"/>
                  </a:lnTo>
                  <a:lnTo>
                    <a:pt x="4293684" y="2868499"/>
                  </a:lnTo>
                  <a:lnTo>
                    <a:pt x="4303290" y="2868499"/>
                  </a:lnTo>
                  <a:lnTo>
                    <a:pt x="4312895" y="2906619"/>
                  </a:lnTo>
                  <a:lnTo>
                    <a:pt x="4322500" y="2916149"/>
                  </a:lnTo>
                  <a:lnTo>
                    <a:pt x="4332106" y="2944738"/>
                  </a:lnTo>
                </a:path>
                <a:path w="4553585" h="3278504">
                  <a:moveTo>
                    <a:pt x="4332106" y="2944738"/>
                  </a:moveTo>
                  <a:lnTo>
                    <a:pt x="4351318" y="2954268"/>
                  </a:lnTo>
                  <a:lnTo>
                    <a:pt x="4360923" y="2982858"/>
                  </a:lnTo>
                  <a:lnTo>
                    <a:pt x="4370528" y="2992388"/>
                  </a:lnTo>
                  <a:lnTo>
                    <a:pt x="4380134" y="2982858"/>
                  </a:lnTo>
                  <a:lnTo>
                    <a:pt x="4389740" y="2992388"/>
                  </a:lnTo>
                  <a:lnTo>
                    <a:pt x="4408950" y="2973328"/>
                  </a:lnTo>
                  <a:lnTo>
                    <a:pt x="4418556" y="3001918"/>
                  </a:lnTo>
                  <a:lnTo>
                    <a:pt x="4428162" y="3020978"/>
                  </a:lnTo>
                  <a:lnTo>
                    <a:pt x="4437767" y="3011448"/>
                  </a:lnTo>
                  <a:lnTo>
                    <a:pt x="4447373" y="3030508"/>
                  </a:lnTo>
                  <a:lnTo>
                    <a:pt x="4466584" y="3144866"/>
                  </a:lnTo>
                  <a:lnTo>
                    <a:pt x="4476189" y="3040037"/>
                  </a:lnTo>
                  <a:lnTo>
                    <a:pt x="4485795" y="3040037"/>
                  </a:lnTo>
                  <a:lnTo>
                    <a:pt x="4495400" y="3030508"/>
                  </a:lnTo>
                  <a:lnTo>
                    <a:pt x="4505006" y="3059097"/>
                  </a:lnTo>
                  <a:lnTo>
                    <a:pt x="4514612" y="3078157"/>
                  </a:lnTo>
                  <a:lnTo>
                    <a:pt x="4533823" y="3087687"/>
                  </a:lnTo>
                  <a:lnTo>
                    <a:pt x="4543428" y="3097217"/>
                  </a:lnTo>
                  <a:lnTo>
                    <a:pt x="4553034" y="3116277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28635" y="4377214"/>
              <a:ext cx="2780030" cy="369570"/>
            </a:xfrm>
            <a:custGeom>
              <a:avLst/>
              <a:gdLst/>
              <a:ahLst/>
              <a:cxnLst/>
              <a:rect l="l" t="t" r="r" b="b"/>
              <a:pathLst>
                <a:path w="2780029" h="369570">
                  <a:moveTo>
                    <a:pt x="2779909" y="0"/>
                  </a:moveTo>
                  <a:lnTo>
                    <a:pt x="0" y="0"/>
                  </a:lnTo>
                  <a:lnTo>
                    <a:pt x="0" y="369204"/>
                  </a:lnTo>
                  <a:lnTo>
                    <a:pt x="2779909" y="369204"/>
                  </a:lnTo>
                  <a:lnTo>
                    <a:pt x="2779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228635" y="4377214"/>
            <a:ext cx="2780030" cy="3695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1005840">
              <a:lnSpc>
                <a:spcPct val="100000"/>
              </a:lnSpc>
              <a:spcBef>
                <a:spcPts val="260"/>
              </a:spcBef>
            </a:pPr>
            <a:r>
              <a:rPr dirty="0" sz="1800">
                <a:latin typeface="Arial"/>
                <a:cs typeface="Arial"/>
              </a:rPr>
              <a:t>Plant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(dB)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469069" y="4588615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 h="0">
                <a:moveTo>
                  <a:pt x="0" y="0"/>
                </a:moveTo>
                <a:lnTo>
                  <a:pt x="551448" y="1"/>
                </a:lnTo>
              </a:path>
            </a:pathLst>
          </a:custGeom>
          <a:ln w="38100">
            <a:solidFill>
              <a:srgbClr val="0096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59583" y="3275977"/>
            <a:ext cx="224154" cy="7359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10">
                <a:latin typeface="Arial"/>
                <a:cs typeface="Arial"/>
              </a:rPr>
              <a:t>Gain(dB)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42452" y="5632703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200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442452" y="4812792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150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42452" y="3992879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509744" y="3163823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50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682421" y="2343911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615128" y="1514855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50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762407" y="1589239"/>
            <a:ext cx="4587875" cy="4126865"/>
            <a:chOff x="6762407" y="1589239"/>
            <a:chExt cx="4587875" cy="4126865"/>
          </a:xfrm>
        </p:grpSpPr>
        <p:sp>
          <p:nvSpPr>
            <p:cNvPr id="23" name="object 23" descr=""/>
            <p:cNvSpPr/>
            <p:nvPr/>
          </p:nvSpPr>
          <p:spPr>
            <a:xfrm>
              <a:off x="6781457" y="1594002"/>
              <a:ext cx="4549775" cy="4117340"/>
            </a:xfrm>
            <a:custGeom>
              <a:avLst/>
              <a:gdLst/>
              <a:ahLst/>
              <a:cxnLst/>
              <a:rect l="l" t="t" r="r" b="b"/>
              <a:pathLst>
                <a:path w="4549775" h="4117340">
                  <a:moveTo>
                    <a:pt x="0" y="0"/>
                  </a:moveTo>
                  <a:lnTo>
                    <a:pt x="4549226" y="0"/>
                  </a:lnTo>
                  <a:lnTo>
                    <a:pt x="4549226" y="4116903"/>
                  </a:lnTo>
                  <a:lnTo>
                    <a:pt x="0" y="41169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781457" y="2270735"/>
              <a:ext cx="4549775" cy="2830830"/>
            </a:xfrm>
            <a:custGeom>
              <a:avLst/>
              <a:gdLst/>
              <a:ahLst/>
              <a:cxnLst/>
              <a:rect l="l" t="t" r="r" b="b"/>
              <a:pathLst>
                <a:path w="4549775" h="2830829">
                  <a:moveTo>
                    <a:pt x="0" y="810141"/>
                  </a:moveTo>
                  <a:lnTo>
                    <a:pt x="9597" y="829203"/>
                  </a:lnTo>
                  <a:lnTo>
                    <a:pt x="19195" y="838734"/>
                  </a:lnTo>
                  <a:lnTo>
                    <a:pt x="38390" y="848265"/>
                  </a:lnTo>
                  <a:lnTo>
                    <a:pt x="47987" y="857796"/>
                  </a:lnTo>
                  <a:lnTo>
                    <a:pt x="57585" y="857796"/>
                  </a:lnTo>
                  <a:lnTo>
                    <a:pt x="67182" y="867327"/>
                  </a:lnTo>
                  <a:lnTo>
                    <a:pt x="76780" y="867327"/>
                  </a:lnTo>
                  <a:lnTo>
                    <a:pt x="86377" y="867327"/>
                  </a:lnTo>
                  <a:lnTo>
                    <a:pt x="105572" y="876858"/>
                  </a:lnTo>
                  <a:lnTo>
                    <a:pt x="115170" y="886389"/>
                  </a:lnTo>
                  <a:lnTo>
                    <a:pt x="124767" y="895920"/>
                  </a:lnTo>
                  <a:lnTo>
                    <a:pt x="134365" y="905451"/>
                  </a:lnTo>
                  <a:lnTo>
                    <a:pt x="143962" y="905451"/>
                  </a:lnTo>
                  <a:lnTo>
                    <a:pt x="163157" y="905451"/>
                  </a:lnTo>
                  <a:lnTo>
                    <a:pt x="172755" y="914982"/>
                  </a:lnTo>
                  <a:lnTo>
                    <a:pt x="182352" y="914982"/>
                  </a:lnTo>
                  <a:lnTo>
                    <a:pt x="191950" y="914982"/>
                  </a:lnTo>
                  <a:lnTo>
                    <a:pt x="201548" y="924513"/>
                  </a:lnTo>
                  <a:lnTo>
                    <a:pt x="220743" y="934044"/>
                  </a:lnTo>
                  <a:lnTo>
                    <a:pt x="230340" y="934044"/>
                  </a:lnTo>
                  <a:lnTo>
                    <a:pt x="239938" y="943576"/>
                  </a:lnTo>
                  <a:lnTo>
                    <a:pt x="249535" y="953107"/>
                  </a:lnTo>
                  <a:lnTo>
                    <a:pt x="259133" y="943576"/>
                  </a:lnTo>
                  <a:lnTo>
                    <a:pt x="268730" y="953107"/>
                  </a:lnTo>
                  <a:lnTo>
                    <a:pt x="287925" y="962638"/>
                  </a:lnTo>
                  <a:lnTo>
                    <a:pt x="297523" y="962638"/>
                  </a:lnTo>
                  <a:lnTo>
                    <a:pt x="307120" y="962638"/>
                  </a:lnTo>
                  <a:lnTo>
                    <a:pt x="316718" y="972169"/>
                  </a:lnTo>
                  <a:lnTo>
                    <a:pt x="326315" y="972169"/>
                  </a:lnTo>
                  <a:lnTo>
                    <a:pt x="345510" y="981700"/>
                  </a:lnTo>
                  <a:lnTo>
                    <a:pt x="355108" y="981700"/>
                  </a:lnTo>
                  <a:lnTo>
                    <a:pt x="364705" y="981700"/>
                  </a:lnTo>
                  <a:lnTo>
                    <a:pt x="374303" y="991231"/>
                  </a:lnTo>
                  <a:lnTo>
                    <a:pt x="383900" y="991231"/>
                  </a:lnTo>
                  <a:lnTo>
                    <a:pt x="393498" y="991231"/>
                  </a:lnTo>
                  <a:lnTo>
                    <a:pt x="412693" y="991231"/>
                  </a:lnTo>
                  <a:lnTo>
                    <a:pt x="422291" y="1000762"/>
                  </a:lnTo>
                  <a:lnTo>
                    <a:pt x="431888" y="991231"/>
                  </a:lnTo>
                  <a:lnTo>
                    <a:pt x="441486" y="1000762"/>
                  </a:lnTo>
                  <a:lnTo>
                    <a:pt x="451083" y="991231"/>
                  </a:lnTo>
                  <a:lnTo>
                    <a:pt x="470278" y="1000762"/>
                  </a:lnTo>
                  <a:lnTo>
                    <a:pt x="479876" y="991231"/>
                  </a:lnTo>
                  <a:lnTo>
                    <a:pt x="489473" y="1000762"/>
                  </a:lnTo>
                  <a:lnTo>
                    <a:pt x="499071" y="1000762"/>
                  </a:lnTo>
                  <a:lnTo>
                    <a:pt x="508668" y="991231"/>
                  </a:lnTo>
                  <a:lnTo>
                    <a:pt x="527863" y="991231"/>
                  </a:lnTo>
                  <a:lnTo>
                    <a:pt x="537461" y="1000762"/>
                  </a:lnTo>
                  <a:lnTo>
                    <a:pt x="547058" y="1000762"/>
                  </a:lnTo>
                  <a:lnTo>
                    <a:pt x="556656" y="991231"/>
                  </a:lnTo>
                  <a:lnTo>
                    <a:pt x="566253" y="991231"/>
                  </a:lnTo>
                  <a:lnTo>
                    <a:pt x="575851" y="991231"/>
                  </a:lnTo>
                  <a:lnTo>
                    <a:pt x="595046" y="991231"/>
                  </a:lnTo>
                  <a:lnTo>
                    <a:pt x="604643" y="981700"/>
                  </a:lnTo>
                  <a:lnTo>
                    <a:pt x="614241" y="991231"/>
                  </a:lnTo>
                  <a:lnTo>
                    <a:pt x="623839" y="991231"/>
                  </a:lnTo>
                  <a:lnTo>
                    <a:pt x="633436" y="991231"/>
                  </a:lnTo>
                  <a:lnTo>
                    <a:pt x="652631" y="981700"/>
                  </a:lnTo>
                  <a:lnTo>
                    <a:pt x="662229" y="981700"/>
                  </a:lnTo>
                  <a:lnTo>
                    <a:pt x="671826" y="981700"/>
                  </a:lnTo>
                  <a:lnTo>
                    <a:pt x="681424" y="972169"/>
                  </a:lnTo>
                  <a:lnTo>
                    <a:pt x="691021" y="972169"/>
                  </a:lnTo>
                  <a:lnTo>
                    <a:pt x="700619" y="962638"/>
                  </a:lnTo>
                  <a:lnTo>
                    <a:pt x="719814" y="962638"/>
                  </a:lnTo>
                  <a:lnTo>
                    <a:pt x="729411" y="962638"/>
                  </a:lnTo>
                  <a:lnTo>
                    <a:pt x="739009" y="953107"/>
                  </a:lnTo>
                  <a:lnTo>
                    <a:pt x="748606" y="953107"/>
                  </a:lnTo>
                  <a:lnTo>
                    <a:pt x="758204" y="943576"/>
                  </a:lnTo>
                  <a:lnTo>
                    <a:pt x="777399" y="943576"/>
                  </a:lnTo>
                  <a:lnTo>
                    <a:pt x="786996" y="934044"/>
                  </a:lnTo>
                  <a:lnTo>
                    <a:pt x="796594" y="934044"/>
                  </a:lnTo>
                  <a:lnTo>
                    <a:pt x="806191" y="924513"/>
                  </a:lnTo>
                  <a:lnTo>
                    <a:pt x="815789" y="924513"/>
                  </a:lnTo>
                  <a:lnTo>
                    <a:pt x="834984" y="914982"/>
                  </a:lnTo>
                  <a:lnTo>
                    <a:pt x="844582" y="905451"/>
                  </a:lnTo>
                  <a:lnTo>
                    <a:pt x="854179" y="905451"/>
                  </a:lnTo>
                  <a:lnTo>
                    <a:pt x="863777" y="895920"/>
                  </a:lnTo>
                  <a:lnTo>
                    <a:pt x="873374" y="895920"/>
                  </a:lnTo>
                  <a:lnTo>
                    <a:pt x="882972" y="886389"/>
                  </a:lnTo>
                  <a:lnTo>
                    <a:pt x="902167" y="876858"/>
                  </a:lnTo>
                  <a:lnTo>
                    <a:pt x="911764" y="876858"/>
                  </a:lnTo>
                  <a:lnTo>
                    <a:pt x="921362" y="867327"/>
                  </a:lnTo>
                  <a:lnTo>
                    <a:pt x="930959" y="857796"/>
                  </a:lnTo>
                  <a:lnTo>
                    <a:pt x="940557" y="848265"/>
                  </a:lnTo>
                  <a:lnTo>
                    <a:pt x="959752" y="838734"/>
                  </a:lnTo>
                  <a:lnTo>
                    <a:pt x="969349" y="838734"/>
                  </a:lnTo>
                  <a:lnTo>
                    <a:pt x="978947" y="819672"/>
                  </a:lnTo>
                  <a:lnTo>
                    <a:pt x="988544" y="819672"/>
                  </a:lnTo>
                  <a:lnTo>
                    <a:pt x="998142" y="810141"/>
                  </a:lnTo>
                  <a:lnTo>
                    <a:pt x="1007740" y="800609"/>
                  </a:lnTo>
                  <a:lnTo>
                    <a:pt x="1026935" y="791078"/>
                  </a:lnTo>
                  <a:lnTo>
                    <a:pt x="1036532" y="781547"/>
                  </a:lnTo>
                  <a:lnTo>
                    <a:pt x="1046130" y="772016"/>
                  </a:lnTo>
                  <a:lnTo>
                    <a:pt x="1055728" y="772016"/>
                  </a:lnTo>
                  <a:lnTo>
                    <a:pt x="1065325" y="762485"/>
                  </a:lnTo>
                  <a:lnTo>
                    <a:pt x="1084520" y="752954"/>
                  </a:lnTo>
                  <a:lnTo>
                    <a:pt x="1094118" y="743423"/>
                  </a:lnTo>
                  <a:lnTo>
                    <a:pt x="1103715" y="733892"/>
                  </a:lnTo>
                  <a:lnTo>
                    <a:pt x="1113313" y="724361"/>
                  </a:lnTo>
                  <a:lnTo>
                    <a:pt x="1122910" y="714830"/>
                  </a:lnTo>
                  <a:lnTo>
                    <a:pt x="1132508" y="705299"/>
                  </a:lnTo>
                  <a:lnTo>
                    <a:pt x="1151703" y="695768"/>
                  </a:lnTo>
                  <a:lnTo>
                    <a:pt x="1161300" y="676706"/>
                  </a:lnTo>
                  <a:lnTo>
                    <a:pt x="1170898" y="676706"/>
                  </a:lnTo>
                  <a:lnTo>
                    <a:pt x="1180495" y="657643"/>
                  </a:lnTo>
                  <a:lnTo>
                    <a:pt x="1190093" y="648112"/>
                  </a:lnTo>
                  <a:lnTo>
                    <a:pt x="1209288" y="638581"/>
                  </a:lnTo>
                  <a:lnTo>
                    <a:pt x="1218885" y="629050"/>
                  </a:lnTo>
                  <a:lnTo>
                    <a:pt x="1228483" y="619519"/>
                  </a:lnTo>
                  <a:lnTo>
                    <a:pt x="1238080" y="609988"/>
                  </a:lnTo>
                  <a:lnTo>
                    <a:pt x="1247678" y="600457"/>
                  </a:lnTo>
                  <a:lnTo>
                    <a:pt x="1266873" y="590926"/>
                  </a:lnTo>
                  <a:lnTo>
                    <a:pt x="1276471" y="581395"/>
                  </a:lnTo>
                  <a:lnTo>
                    <a:pt x="1286068" y="562333"/>
                  </a:lnTo>
                  <a:lnTo>
                    <a:pt x="1295666" y="552802"/>
                  </a:lnTo>
                  <a:lnTo>
                    <a:pt x="1305263" y="543271"/>
                  </a:lnTo>
                  <a:lnTo>
                    <a:pt x="1314861" y="533739"/>
                  </a:lnTo>
                  <a:lnTo>
                    <a:pt x="1334056" y="524208"/>
                  </a:lnTo>
                  <a:lnTo>
                    <a:pt x="1343653" y="514677"/>
                  </a:lnTo>
                  <a:lnTo>
                    <a:pt x="1353251" y="505146"/>
                  </a:lnTo>
                  <a:lnTo>
                    <a:pt x="1362848" y="495615"/>
                  </a:lnTo>
                  <a:lnTo>
                    <a:pt x="1372446" y="486084"/>
                  </a:lnTo>
                  <a:lnTo>
                    <a:pt x="1391641" y="467022"/>
                  </a:lnTo>
                  <a:lnTo>
                    <a:pt x="1401238" y="457491"/>
                  </a:lnTo>
                  <a:lnTo>
                    <a:pt x="1410836" y="447960"/>
                  </a:lnTo>
                  <a:lnTo>
                    <a:pt x="1420433" y="438429"/>
                  </a:lnTo>
                  <a:lnTo>
                    <a:pt x="1430031" y="428898"/>
                  </a:lnTo>
                  <a:lnTo>
                    <a:pt x="1439628" y="409836"/>
                  </a:lnTo>
                </a:path>
                <a:path w="4549775" h="2830829">
                  <a:moveTo>
                    <a:pt x="1439628" y="409836"/>
                  </a:moveTo>
                  <a:lnTo>
                    <a:pt x="1458824" y="409836"/>
                  </a:lnTo>
                  <a:lnTo>
                    <a:pt x="1468421" y="390773"/>
                  </a:lnTo>
                  <a:lnTo>
                    <a:pt x="1478019" y="381242"/>
                  </a:lnTo>
                  <a:lnTo>
                    <a:pt x="1487616" y="371711"/>
                  </a:lnTo>
                  <a:lnTo>
                    <a:pt x="1497214" y="362180"/>
                  </a:lnTo>
                  <a:lnTo>
                    <a:pt x="1516409" y="352649"/>
                  </a:lnTo>
                  <a:lnTo>
                    <a:pt x="1526006" y="343118"/>
                  </a:lnTo>
                  <a:lnTo>
                    <a:pt x="1535604" y="333587"/>
                  </a:lnTo>
                  <a:lnTo>
                    <a:pt x="1545201" y="314525"/>
                  </a:lnTo>
                  <a:lnTo>
                    <a:pt x="1554799" y="304994"/>
                  </a:lnTo>
                  <a:lnTo>
                    <a:pt x="1573994" y="295463"/>
                  </a:lnTo>
                  <a:lnTo>
                    <a:pt x="1583591" y="295463"/>
                  </a:lnTo>
                  <a:lnTo>
                    <a:pt x="1593189" y="276401"/>
                  </a:lnTo>
                  <a:lnTo>
                    <a:pt x="1602786" y="266870"/>
                  </a:lnTo>
                  <a:lnTo>
                    <a:pt x="1612384" y="257338"/>
                  </a:lnTo>
                  <a:lnTo>
                    <a:pt x="1621981" y="247807"/>
                  </a:lnTo>
                  <a:lnTo>
                    <a:pt x="1641176" y="238276"/>
                  </a:lnTo>
                  <a:lnTo>
                    <a:pt x="1650774" y="219214"/>
                  </a:lnTo>
                  <a:lnTo>
                    <a:pt x="1660371" y="219214"/>
                  </a:lnTo>
                  <a:lnTo>
                    <a:pt x="1669969" y="209683"/>
                  </a:lnTo>
                  <a:lnTo>
                    <a:pt x="1679566" y="200152"/>
                  </a:lnTo>
                  <a:lnTo>
                    <a:pt x="1698762" y="190621"/>
                  </a:lnTo>
                  <a:lnTo>
                    <a:pt x="1708359" y="171559"/>
                  </a:lnTo>
                  <a:lnTo>
                    <a:pt x="1717957" y="171559"/>
                  </a:lnTo>
                  <a:lnTo>
                    <a:pt x="1727554" y="162028"/>
                  </a:lnTo>
                  <a:lnTo>
                    <a:pt x="1737152" y="152497"/>
                  </a:lnTo>
                  <a:lnTo>
                    <a:pt x="1746749" y="142966"/>
                  </a:lnTo>
                  <a:lnTo>
                    <a:pt x="1765944" y="133435"/>
                  </a:lnTo>
                  <a:lnTo>
                    <a:pt x="1775542" y="123903"/>
                  </a:lnTo>
                  <a:lnTo>
                    <a:pt x="1785139" y="114372"/>
                  </a:lnTo>
                  <a:lnTo>
                    <a:pt x="1794737" y="104841"/>
                  </a:lnTo>
                  <a:lnTo>
                    <a:pt x="1804334" y="95310"/>
                  </a:lnTo>
                  <a:lnTo>
                    <a:pt x="1823529" y="95310"/>
                  </a:lnTo>
                  <a:lnTo>
                    <a:pt x="1833127" y="85779"/>
                  </a:lnTo>
                  <a:lnTo>
                    <a:pt x="1842724" y="76248"/>
                  </a:lnTo>
                  <a:lnTo>
                    <a:pt x="1852322" y="66717"/>
                  </a:lnTo>
                  <a:lnTo>
                    <a:pt x="1861919" y="66717"/>
                  </a:lnTo>
                  <a:lnTo>
                    <a:pt x="1881114" y="57186"/>
                  </a:lnTo>
                  <a:lnTo>
                    <a:pt x="1890712" y="47655"/>
                  </a:lnTo>
                  <a:lnTo>
                    <a:pt x="1900310" y="47655"/>
                  </a:lnTo>
                  <a:lnTo>
                    <a:pt x="1909907" y="38124"/>
                  </a:lnTo>
                  <a:lnTo>
                    <a:pt x="1919505" y="38124"/>
                  </a:lnTo>
                  <a:lnTo>
                    <a:pt x="1929102" y="28593"/>
                  </a:lnTo>
                  <a:lnTo>
                    <a:pt x="1948297" y="28593"/>
                  </a:lnTo>
                  <a:lnTo>
                    <a:pt x="1957895" y="19062"/>
                  </a:lnTo>
                  <a:lnTo>
                    <a:pt x="1967492" y="19062"/>
                  </a:lnTo>
                  <a:lnTo>
                    <a:pt x="1977090" y="9531"/>
                  </a:lnTo>
                  <a:lnTo>
                    <a:pt x="1986687" y="9531"/>
                  </a:lnTo>
                  <a:lnTo>
                    <a:pt x="2005882" y="9531"/>
                  </a:lnTo>
                  <a:lnTo>
                    <a:pt x="2015480" y="0"/>
                  </a:lnTo>
                  <a:lnTo>
                    <a:pt x="2111455" y="0"/>
                  </a:lnTo>
                  <a:lnTo>
                    <a:pt x="2130650" y="9531"/>
                  </a:lnTo>
                  <a:lnTo>
                    <a:pt x="2140248" y="9531"/>
                  </a:lnTo>
                  <a:lnTo>
                    <a:pt x="2149845" y="9531"/>
                  </a:lnTo>
                  <a:lnTo>
                    <a:pt x="2159443" y="19062"/>
                  </a:lnTo>
                  <a:lnTo>
                    <a:pt x="2169040" y="28593"/>
                  </a:lnTo>
                  <a:lnTo>
                    <a:pt x="2188235" y="28593"/>
                  </a:lnTo>
                  <a:lnTo>
                    <a:pt x="2197833" y="38124"/>
                  </a:lnTo>
                  <a:lnTo>
                    <a:pt x="2207430" y="47655"/>
                  </a:lnTo>
                  <a:lnTo>
                    <a:pt x="2217028" y="57186"/>
                  </a:lnTo>
                  <a:lnTo>
                    <a:pt x="2226625" y="66717"/>
                  </a:lnTo>
                  <a:lnTo>
                    <a:pt x="2236223" y="76248"/>
                  </a:lnTo>
                  <a:lnTo>
                    <a:pt x="2255418" y="95310"/>
                  </a:lnTo>
                  <a:lnTo>
                    <a:pt x="2265016" y="104841"/>
                  </a:lnTo>
                  <a:lnTo>
                    <a:pt x="2274613" y="123903"/>
                  </a:lnTo>
                  <a:lnTo>
                    <a:pt x="2284210" y="133435"/>
                  </a:lnTo>
                  <a:lnTo>
                    <a:pt x="2293808" y="152497"/>
                  </a:lnTo>
                  <a:lnTo>
                    <a:pt x="2313003" y="171559"/>
                  </a:lnTo>
                  <a:lnTo>
                    <a:pt x="2322601" y="190621"/>
                  </a:lnTo>
                  <a:lnTo>
                    <a:pt x="2332198" y="219214"/>
                  </a:lnTo>
                  <a:lnTo>
                    <a:pt x="2341796" y="238276"/>
                  </a:lnTo>
                  <a:lnTo>
                    <a:pt x="2351393" y="266870"/>
                  </a:lnTo>
                  <a:lnTo>
                    <a:pt x="2360991" y="295463"/>
                  </a:lnTo>
                  <a:lnTo>
                    <a:pt x="2380186" y="324056"/>
                  </a:lnTo>
                  <a:lnTo>
                    <a:pt x="2389783" y="352649"/>
                  </a:lnTo>
                  <a:lnTo>
                    <a:pt x="2399381" y="381242"/>
                  </a:lnTo>
                  <a:lnTo>
                    <a:pt x="2408978" y="419367"/>
                  </a:lnTo>
                  <a:lnTo>
                    <a:pt x="2418576" y="447960"/>
                  </a:lnTo>
                  <a:lnTo>
                    <a:pt x="2437771" y="486084"/>
                  </a:lnTo>
                  <a:lnTo>
                    <a:pt x="2447368" y="524208"/>
                  </a:lnTo>
                  <a:lnTo>
                    <a:pt x="2456966" y="562333"/>
                  </a:lnTo>
                  <a:lnTo>
                    <a:pt x="2466564" y="600457"/>
                  </a:lnTo>
                  <a:lnTo>
                    <a:pt x="2476161" y="648112"/>
                  </a:lnTo>
                  <a:lnTo>
                    <a:pt x="2495356" y="686237"/>
                  </a:lnTo>
                  <a:lnTo>
                    <a:pt x="2504953" y="724361"/>
                  </a:lnTo>
                  <a:lnTo>
                    <a:pt x="2514551" y="772016"/>
                  </a:lnTo>
                  <a:lnTo>
                    <a:pt x="2524149" y="810141"/>
                  </a:lnTo>
                  <a:lnTo>
                    <a:pt x="2533746" y="848265"/>
                  </a:lnTo>
                  <a:lnTo>
                    <a:pt x="2543344" y="886389"/>
                  </a:lnTo>
                  <a:lnTo>
                    <a:pt x="2562539" y="934044"/>
                  </a:lnTo>
                  <a:lnTo>
                    <a:pt x="2572136" y="972169"/>
                  </a:lnTo>
                  <a:lnTo>
                    <a:pt x="2581734" y="1010293"/>
                  </a:lnTo>
                  <a:lnTo>
                    <a:pt x="2591331" y="1048418"/>
                  </a:lnTo>
                  <a:lnTo>
                    <a:pt x="2600929" y="1077011"/>
                  </a:lnTo>
                  <a:lnTo>
                    <a:pt x="2620124" y="1115135"/>
                  </a:lnTo>
                  <a:lnTo>
                    <a:pt x="2629721" y="1143728"/>
                  </a:lnTo>
                  <a:lnTo>
                    <a:pt x="2639319" y="1181853"/>
                  </a:lnTo>
                  <a:lnTo>
                    <a:pt x="2648916" y="1210446"/>
                  </a:lnTo>
                  <a:lnTo>
                    <a:pt x="2658514" y="1239039"/>
                  </a:lnTo>
                  <a:lnTo>
                    <a:pt x="2668111" y="1267632"/>
                  </a:lnTo>
                  <a:lnTo>
                    <a:pt x="2687306" y="1296226"/>
                  </a:lnTo>
                  <a:lnTo>
                    <a:pt x="2696904" y="1315288"/>
                  </a:lnTo>
                  <a:lnTo>
                    <a:pt x="2706501" y="1343881"/>
                  </a:lnTo>
                  <a:lnTo>
                    <a:pt x="2716099" y="1362943"/>
                  </a:lnTo>
                  <a:lnTo>
                    <a:pt x="2725697" y="1391536"/>
                  </a:lnTo>
                  <a:lnTo>
                    <a:pt x="2744892" y="1410598"/>
                  </a:lnTo>
                  <a:lnTo>
                    <a:pt x="2754489" y="1429661"/>
                  </a:lnTo>
                  <a:lnTo>
                    <a:pt x="2764087" y="1448723"/>
                  </a:lnTo>
                  <a:lnTo>
                    <a:pt x="2773684" y="1467785"/>
                  </a:lnTo>
                  <a:lnTo>
                    <a:pt x="2783282" y="1486847"/>
                  </a:lnTo>
                  <a:lnTo>
                    <a:pt x="2802477" y="1496378"/>
                  </a:lnTo>
                  <a:lnTo>
                    <a:pt x="2812074" y="1515440"/>
                  </a:lnTo>
                  <a:lnTo>
                    <a:pt x="2821672" y="1534502"/>
                  </a:lnTo>
                  <a:lnTo>
                    <a:pt x="2831269" y="1544033"/>
                  </a:lnTo>
                  <a:lnTo>
                    <a:pt x="2840867" y="1563096"/>
                  </a:lnTo>
                  <a:lnTo>
                    <a:pt x="2850465" y="1572627"/>
                  </a:lnTo>
                  <a:lnTo>
                    <a:pt x="2869659" y="1591689"/>
                  </a:lnTo>
                  <a:lnTo>
                    <a:pt x="2879257" y="1601220"/>
                  </a:lnTo>
                  <a:lnTo>
                    <a:pt x="2888854" y="1610751"/>
                  </a:lnTo>
                </a:path>
                <a:path w="4549775" h="2830829">
                  <a:moveTo>
                    <a:pt x="2888854" y="1610751"/>
                  </a:moveTo>
                  <a:lnTo>
                    <a:pt x="2898452" y="1629813"/>
                  </a:lnTo>
                  <a:lnTo>
                    <a:pt x="2908049" y="1639344"/>
                  </a:lnTo>
                  <a:lnTo>
                    <a:pt x="2927244" y="1648875"/>
                  </a:lnTo>
                  <a:lnTo>
                    <a:pt x="2936842" y="1658406"/>
                  </a:lnTo>
                  <a:lnTo>
                    <a:pt x="2946439" y="1677468"/>
                  </a:lnTo>
                  <a:lnTo>
                    <a:pt x="2956037" y="1687000"/>
                  </a:lnTo>
                  <a:lnTo>
                    <a:pt x="2965635" y="1696531"/>
                  </a:lnTo>
                  <a:lnTo>
                    <a:pt x="2975232" y="1706062"/>
                  </a:lnTo>
                  <a:lnTo>
                    <a:pt x="2994427" y="1715593"/>
                  </a:lnTo>
                  <a:lnTo>
                    <a:pt x="3004025" y="1725124"/>
                  </a:lnTo>
                  <a:lnTo>
                    <a:pt x="3013622" y="1734655"/>
                  </a:lnTo>
                  <a:lnTo>
                    <a:pt x="3023220" y="1744186"/>
                  </a:lnTo>
                  <a:lnTo>
                    <a:pt x="3032817" y="1753717"/>
                  </a:lnTo>
                  <a:lnTo>
                    <a:pt x="3052012" y="1763248"/>
                  </a:lnTo>
                  <a:lnTo>
                    <a:pt x="3061610" y="1772779"/>
                  </a:lnTo>
                  <a:lnTo>
                    <a:pt x="3071207" y="1782310"/>
                  </a:lnTo>
                  <a:lnTo>
                    <a:pt x="3080805" y="1791841"/>
                  </a:lnTo>
                  <a:lnTo>
                    <a:pt x="3090403" y="1801372"/>
                  </a:lnTo>
                  <a:lnTo>
                    <a:pt x="3109598" y="1810903"/>
                  </a:lnTo>
                  <a:lnTo>
                    <a:pt x="3119195" y="1820434"/>
                  </a:lnTo>
                  <a:lnTo>
                    <a:pt x="3128792" y="1829966"/>
                  </a:lnTo>
                  <a:lnTo>
                    <a:pt x="3138390" y="1839497"/>
                  </a:lnTo>
                  <a:lnTo>
                    <a:pt x="3147987" y="1849028"/>
                  </a:lnTo>
                  <a:lnTo>
                    <a:pt x="3157585" y="1858559"/>
                  </a:lnTo>
                  <a:lnTo>
                    <a:pt x="3176780" y="1868090"/>
                  </a:lnTo>
                  <a:lnTo>
                    <a:pt x="3186378" y="1877621"/>
                  </a:lnTo>
                  <a:lnTo>
                    <a:pt x="3195975" y="1887152"/>
                  </a:lnTo>
                  <a:lnTo>
                    <a:pt x="3205573" y="1896683"/>
                  </a:lnTo>
                  <a:lnTo>
                    <a:pt x="3215170" y="1896683"/>
                  </a:lnTo>
                  <a:lnTo>
                    <a:pt x="3234365" y="1906214"/>
                  </a:lnTo>
                  <a:lnTo>
                    <a:pt x="3243963" y="1915745"/>
                  </a:lnTo>
                  <a:lnTo>
                    <a:pt x="3253560" y="1925276"/>
                  </a:lnTo>
                  <a:lnTo>
                    <a:pt x="3263158" y="1925276"/>
                  </a:lnTo>
                  <a:lnTo>
                    <a:pt x="3272755" y="1934807"/>
                  </a:lnTo>
                  <a:lnTo>
                    <a:pt x="3282353" y="1934807"/>
                  </a:lnTo>
                  <a:lnTo>
                    <a:pt x="3301548" y="1944338"/>
                  </a:lnTo>
                  <a:lnTo>
                    <a:pt x="3311145" y="1944338"/>
                  </a:lnTo>
                  <a:lnTo>
                    <a:pt x="3320743" y="1953869"/>
                  </a:lnTo>
                  <a:lnTo>
                    <a:pt x="3330340" y="1953869"/>
                  </a:lnTo>
                  <a:lnTo>
                    <a:pt x="3397523" y="1953869"/>
                  </a:lnTo>
                  <a:lnTo>
                    <a:pt x="3416718" y="1963401"/>
                  </a:lnTo>
                  <a:lnTo>
                    <a:pt x="3426316" y="1963401"/>
                  </a:lnTo>
                  <a:lnTo>
                    <a:pt x="3435913" y="1963401"/>
                  </a:lnTo>
                  <a:lnTo>
                    <a:pt x="3445511" y="1972932"/>
                  </a:lnTo>
                  <a:lnTo>
                    <a:pt x="3455108" y="1972932"/>
                  </a:lnTo>
                  <a:lnTo>
                    <a:pt x="3464706" y="1982463"/>
                  </a:lnTo>
                  <a:lnTo>
                    <a:pt x="3483901" y="1991994"/>
                  </a:lnTo>
                  <a:lnTo>
                    <a:pt x="3493499" y="2001525"/>
                  </a:lnTo>
                  <a:lnTo>
                    <a:pt x="3503096" y="2001525"/>
                  </a:lnTo>
                  <a:lnTo>
                    <a:pt x="3512693" y="2020587"/>
                  </a:lnTo>
                  <a:lnTo>
                    <a:pt x="3522291" y="2030118"/>
                  </a:lnTo>
                  <a:lnTo>
                    <a:pt x="3541486" y="2039649"/>
                  </a:lnTo>
                  <a:lnTo>
                    <a:pt x="3551084" y="2049180"/>
                  </a:lnTo>
                  <a:lnTo>
                    <a:pt x="3560681" y="2058711"/>
                  </a:lnTo>
                  <a:lnTo>
                    <a:pt x="3570279" y="2068242"/>
                  </a:lnTo>
                  <a:lnTo>
                    <a:pt x="3579876" y="2087304"/>
                  </a:lnTo>
                  <a:lnTo>
                    <a:pt x="3589474" y="2096836"/>
                  </a:lnTo>
                  <a:lnTo>
                    <a:pt x="3608669" y="2106367"/>
                  </a:lnTo>
                  <a:lnTo>
                    <a:pt x="3618266" y="2115898"/>
                  </a:lnTo>
                  <a:lnTo>
                    <a:pt x="3627864" y="2134960"/>
                  </a:lnTo>
                  <a:lnTo>
                    <a:pt x="3637461" y="2144491"/>
                  </a:lnTo>
                  <a:lnTo>
                    <a:pt x="3647059" y="2163553"/>
                  </a:lnTo>
                  <a:lnTo>
                    <a:pt x="3666254" y="2173084"/>
                  </a:lnTo>
                  <a:lnTo>
                    <a:pt x="3675851" y="2192146"/>
                  </a:lnTo>
                  <a:lnTo>
                    <a:pt x="3685449" y="2201677"/>
                  </a:lnTo>
                  <a:lnTo>
                    <a:pt x="3695046" y="2220739"/>
                  </a:lnTo>
                  <a:lnTo>
                    <a:pt x="3704644" y="2230270"/>
                  </a:lnTo>
                  <a:lnTo>
                    <a:pt x="3714241" y="2249333"/>
                  </a:lnTo>
                  <a:lnTo>
                    <a:pt x="3733436" y="2268395"/>
                  </a:lnTo>
                  <a:lnTo>
                    <a:pt x="3743034" y="2287457"/>
                  </a:lnTo>
                  <a:lnTo>
                    <a:pt x="3752632" y="2306519"/>
                  </a:lnTo>
                  <a:lnTo>
                    <a:pt x="3762229" y="2325581"/>
                  </a:lnTo>
                  <a:lnTo>
                    <a:pt x="3771826" y="2344643"/>
                  </a:lnTo>
                  <a:lnTo>
                    <a:pt x="3791022" y="2354174"/>
                  </a:lnTo>
                  <a:lnTo>
                    <a:pt x="3800619" y="2382768"/>
                  </a:lnTo>
                  <a:lnTo>
                    <a:pt x="3810217" y="2401830"/>
                  </a:lnTo>
                  <a:lnTo>
                    <a:pt x="3819814" y="2430423"/>
                  </a:lnTo>
                  <a:lnTo>
                    <a:pt x="3829412" y="2449485"/>
                  </a:lnTo>
                  <a:lnTo>
                    <a:pt x="3848607" y="2468547"/>
                  </a:lnTo>
                  <a:lnTo>
                    <a:pt x="3858204" y="2497140"/>
                  </a:lnTo>
                  <a:lnTo>
                    <a:pt x="3867802" y="2516203"/>
                  </a:lnTo>
                  <a:lnTo>
                    <a:pt x="3877399" y="2544796"/>
                  </a:lnTo>
                  <a:lnTo>
                    <a:pt x="3886997" y="2573389"/>
                  </a:lnTo>
                  <a:lnTo>
                    <a:pt x="3896594" y="2611513"/>
                  </a:lnTo>
                  <a:lnTo>
                    <a:pt x="3915789" y="2649638"/>
                  </a:lnTo>
                  <a:lnTo>
                    <a:pt x="3925387" y="2678231"/>
                  </a:lnTo>
                  <a:lnTo>
                    <a:pt x="3934984" y="2706824"/>
                  </a:lnTo>
                  <a:lnTo>
                    <a:pt x="3944582" y="2735417"/>
                  </a:lnTo>
                  <a:lnTo>
                    <a:pt x="3954180" y="2773541"/>
                  </a:lnTo>
                  <a:lnTo>
                    <a:pt x="3973374" y="2811666"/>
                  </a:lnTo>
                  <a:lnTo>
                    <a:pt x="3982972" y="2811666"/>
                  </a:lnTo>
                  <a:lnTo>
                    <a:pt x="3992570" y="2830728"/>
                  </a:lnTo>
                  <a:lnTo>
                    <a:pt x="4002167" y="2811666"/>
                  </a:lnTo>
                  <a:lnTo>
                    <a:pt x="4011765" y="2773541"/>
                  </a:lnTo>
                  <a:lnTo>
                    <a:pt x="4021362" y="2678231"/>
                  </a:lnTo>
                  <a:lnTo>
                    <a:pt x="4040557" y="2506671"/>
                  </a:lnTo>
                  <a:lnTo>
                    <a:pt x="4050155" y="2306519"/>
                  </a:lnTo>
                  <a:lnTo>
                    <a:pt x="4059752" y="2087304"/>
                  </a:lnTo>
                  <a:lnTo>
                    <a:pt x="4069350" y="1963401"/>
                  </a:lnTo>
                  <a:lnTo>
                    <a:pt x="4078947" y="1877621"/>
                  </a:lnTo>
                  <a:lnTo>
                    <a:pt x="4098142" y="1810903"/>
                  </a:lnTo>
                  <a:lnTo>
                    <a:pt x="4107740" y="1820434"/>
                  </a:lnTo>
                  <a:lnTo>
                    <a:pt x="4117338" y="1820434"/>
                  </a:lnTo>
                  <a:lnTo>
                    <a:pt x="4126935" y="1839497"/>
                  </a:lnTo>
                  <a:lnTo>
                    <a:pt x="4136532" y="1849028"/>
                  </a:lnTo>
                  <a:lnTo>
                    <a:pt x="4155727" y="1887152"/>
                  </a:lnTo>
                  <a:lnTo>
                    <a:pt x="4165325" y="1915745"/>
                  </a:lnTo>
                  <a:lnTo>
                    <a:pt x="4174922" y="1953869"/>
                  </a:lnTo>
                  <a:lnTo>
                    <a:pt x="4184520" y="2011056"/>
                  </a:lnTo>
                  <a:lnTo>
                    <a:pt x="4194118" y="2011056"/>
                  </a:lnTo>
                  <a:lnTo>
                    <a:pt x="4203715" y="2049180"/>
                  </a:lnTo>
                  <a:lnTo>
                    <a:pt x="4222910" y="2087304"/>
                  </a:lnTo>
                  <a:lnTo>
                    <a:pt x="4232507" y="2077773"/>
                  </a:lnTo>
                  <a:lnTo>
                    <a:pt x="4242105" y="2115898"/>
                  </a:lnTo>
                  <a:lnTo>
                    <a:pt x="4251703" y="2134960"/>
                  </a:lnTo>
                  <a:lnTo>
                    <a:pt x="4261301" y="2163553"/>
                  </a:lnTo>
                  <a:lnTo>
                    <a:pt x="4280495" y="2182615"/>
                  </a:lnTo>
                  <a:lnTo>
                    <a:pt x="4290093" y="2192146"/>
                  </a:lnTo>
                  <a:lnTo>
                    <a:pt x="4299690" y="2201677"/>
                  </a:lnTo>
                  <a:lnTo>
                    <a:pt x="4309288" y="2211208"/>
                  </a:lnTo>
                  <a:lnTo>
                    <a:pt x="4318886" y="2230270"/>
                  </a:lnTo>
                  <a:lnTo>
                    <a:pt x="4328483" y="2211208"/>
                  </a:lnTo>
                </a:path>
                <a:path w="4549775" h="2830829">
                  <a:moveTo>
                    <a:pt x="4328483" y="2211208"/>
                  </a:moveTo>
                  <a:lnTo>
                    <a:pt x="4347678" y="2201677"/>
                  </a:lnTo>
                  <a:lnTo>
                    <a:pt x="4357275" y="2192146"/>
                  </a:lnTo>
                  <a:lnTo>
                    <a:pt x="4366873" y="2173084"/>
                  </a:lnTo>
                  <a:lnTo>
                    <a:pt x="4376471" y="2173084"/>
                  </a:lnTo>
                  <a:lnTo>
                    <a:pt x="4386068" y="2154022"/>
                  </a:lnTo>
                  <a:lnTo>
                    <a:pt x="4405263" y="2173084"/>
                  </a:lnTo>
                  <a:lnTo>
                    <a:pt x="4414860" y="2192146"/>
                  </a:lnTo>
                  <a:lnTo>
                    <a:pt x="4424458" y="2211208"/>
                  </a:lnTo>
                  <a:lnTo>
                    <a:pt x="4434055" y="2182615"/>
                  </a:lnTo>
                  <a:lnTo>
                    <a:pt x="4443653" y="2182615"/>
                  </a:lnTo>
                  <a:lnTo>
                    <a:pt x="4462848" y="2420892"/>
                  </a:lnTo>
                  <a:lnTo>
                    <a:pt x="4472446" y="2220739"/>
                  </a:lnTo>
                  <a:lnTo>
                    <a:pt x="4482043" y="2220739"/>
                  </a:lnTo>
                  <a:lnTo>
                    <a:pt x="4491641" y="2201677"/>
                  </a:lnTo>
                  <a:lnTo>
                    <a:pt x="4501238" y="2201677"/>
                  </a:lnTo>
                  <a:lnTo>
                    <a:pt x="4510836" y="2211208"/>
                  </a:lnTo>
                  <a:lnTo>
                    <a:pt x="4530031" y="2192146"/>
                  </a:lnTo>
                  <a:lnTo>
                    <a:pt x="4539628" y="2201677"/>
                  </a:lnTo>
                  <a:lnTo>
                    <a:pt x="4549226" y="2201677"/>
                  </a:lnTo>
                </a:path>
              </a:pathLst>
            </a:custGeom>
            <a:ln w="38100">
              <a:solidFill>
                <a:srgbClr val="A6462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072898" y="4337481"/>
              <a:ext cx="2766695" cy="369570"/>
            </a:xfrm>
            <a:custGeom>
              <a:avLst/>
              <a:gdLst/>
              <a:ahLst/>
              <a:cxnLst/>
              <a:rect l="l" t="t" r="r" b="b"/>
              <a:pathLst>
                <a:path w="2766695" h="369570">
                  <a:moveTo>
                    <a:pt x="2766559" y="0"/>
                  </a:moveTo>
                  <a:lnTo>
                    <a:pt x="0" y="0"/>
                  </a:lnTo>
                  <a:lnTo>
                    <a:pt x="0" y="369204"/>
                  </a:lnTo>
                  <a:lnTo>
                    <a:pt x="2766559" y="369204"/>
                  </a:lnTo>
                  <a:lnTo>
                    <a:pt x="276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072897" y="4337481"/>
            <a:ext cx="2766695" cy="3695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1005205">
              <a:lnSpc>
                <a:spcPct val="100000"/>
              </a:lnSpc>
              <a:spcBef>
                <a:spcPts val="355"/>
              </a:spcBef>
            </a:pPr>
            <a:r>
              <a:rPr dirty="0" sz="1800">
                <a:latin typeface="Arial"/>
                <a:cs typeface="Arial"/>
              </a:rPr>
              <a:t>Plant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Phase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</a:t>
            </a:r>
            <a:r>
              <a:rPr dirty="0" sz="1800" spc="-25">
                <a:latin typeface="Arial Rounded MT Bold"/>
                <a:cs typeface="Arial Rounded MT Bold"/>
              </a:rPr>
              <a:t>°</a:t>
            </a:r>
            <a:r>
              <a:rPr dirty="0" sz="1800" spc="-25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7313330" y="4561832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 h="0">
                <a:moveTo>
                  <a:pt x="0" y="0"/>
                </a:moveTo>
                <a:lnTo>
                  <a:pt x="551448" y="1"/>
                </a:lnTo>
              </a:path>
            </a:pathLst>
          </a:custGeom>
          <a:ln w="38100">
            <a:solidFill>
              <a:srgbClr val="A646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6345061" y="2674857"/>
            <a:ext cx="427355" cy="529590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85"/>
              </a:spcBef>
            </a:pPr>
            <a:r>
              <a:rPr dirty="0" sz="1400" spc="-10">
                <a:latin typeface="Arial"/>
                <a:cs typeface="Arial"/>
              </a:rPr>
              <a:t>Phase </a:t>
            </a:r>
            <a:r>
              <a:rPr dirty="0" sz="1400" spc="-25">
                <a:latin typeface="Arial"/>
                <a:cs typeface="Arial"/>
              </a:rPr>
              <a:t>(</a:t>
            </a:r>
            <a:r>
              <a:rPr dirty="0" sz="1400" spc="-25">
                <a:latin typeface="Arial Rounded MT Bold"/>
                <a:cs typeface="Arial Rounded MT Bold"/>
              </a:rPr>
              <a:t>°</a:t>
            </a:r>
            <a:r>
              <a:rPr dirty="0" sz="1400" spc="-25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56</a:t>
            </a:fld>
          </a:p>
        </p:txBody>
      </p:sp>
      <p:sp>
        <p:nvSpPr>
          <p:cNvPr id="31" name="object 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854160" y="5749910"/>
          <a:ext cx="10706100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005"/>
                <a:gridCol w="1994535"/>
                <a:gridCol w="1076959"/>
                <a:gridCol w="1353185"/>
                <a:gridCol w="1400810"/>
                <a:gridCol w="955040"/>
                <a:gridCol w="1076959"/>
                <a:gridCol w="1026795"/>
                <a:gridCol w="888365"/>
              </a:tblGrid>
              <a:tr h="2978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marL="687705">
                        <a:lnSpc>
                          <a:spcPts val="1620"/>
                        </a:lnSpc>
                        <a:spcBef>
                          <a:spcPts val="630"/>
                        </a:spcBef>
                      </a:pPr>
                      <a:r>
                        <a:rPr dirty="0" baseline="12626" sz="1650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12626" sz="1650" spc="-277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50000" sz="15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baseline="50000" sz="1500" spc="1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Frequency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/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1100" spc="-1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33333" sz="1500" spc="-89" b="1">
                          <a:latin typeface="Times New Roman"/>
                          <a:cs typeface="Times New Roman"/>
                        </a:rPr>
                        <a:t>4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ctr" marL="14541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5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ctr" marR="1746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3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0"/>
                        </a:lnSpc>
                        <a:spcBef>
                          <a:spcPts val="63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Frequency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4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5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431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(Hz)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(Hz)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10"/>
              <a:t> </a:t>
            </a:r>
            <a:r>
              <a:rPr dirty="0"/>
              <a:t>Optimization: Mathcad</a:t>
            </a:r>
            <a:r>
              <a:rPr dirty="0" baseline="25000" sz="3000"/>
              <a:t>®</a:t>
            </a:r>
            <a:r>
              <a:rPr dirty="0" baseline="25000" sz="3000" spc="419"/>
              <a:t> </a:t>
            </a:r>
            <a:r>
              <a:rPr dirty="0" sz="3000" spc="-10"/>
              <a:t>Sheet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6460475" y="1535120"/>
            <a:ext cx="22548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Compensator</a:t>
            </a:r>
            <a:r>
              <a:rPr dirty="0" sz="1200" spc="-2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Transfet</a:t>
            </a:r>
            <a:r>
              <a:rPr dirty="0" sz="1200" spc="-1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Function</a:t>
            </a:r>
            <a:r>
              <a:rPr dirty="0" sz="1200" spc="-1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00007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751389" y="2014345"/>
            <a:ext cx="76835" cy="58419"/>
          </a:xfrm>
          <a:custGeom>
            <a:avLst/>
            <a:gdLst/>
            <a:ahLst/>
            <a:cxnLst/>
            <a:rect l="l" t="t" r="r" b="b"/>
            <a:pathLst>
              <a:path w="76834" h="58419">
                <a:moveTo>
                  <a:pt x="0" y="48786"/>
                </a:moveTo>
                <a:lnTo>
                  <a:pt x="0" y="57934"/>
                </a:lnTo>
              </a:path>
              <a:path w="76834" h="58419">
                <a:moveTo>
                  <a:pt x="0" y="0"/>
                </a:moveTo>
                <a:lnTo>
                  <a:pt x="0" y="12196"/>
                </a:lnTo>
              </a:path>
              <a:path w="76834" h="58419">
                <a:moveTo>
                  <a:pt x="27448" y="39639"/>
                </a:moveTo>
                <a:lnTo>
                  <a:pt x="76245" y="39639"/>
                </a:lnTo>
              </a:path>
              <a:path w="76834" h="58419">
                <a:moveTo>
                  <a:pt x="27448" y="12196"/>
                </a:moveTo>
                <a:lnTo>
                  <a:pt x="76245" y="121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69625" y="1916268"/>
            <a:ext cx="2229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Comp(</a:t>
            </a:r>
            <a:r>
              <a:rPr dirty="0" sz="1200" spc="-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RH,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RB,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CA,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RE,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CS)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940477" y="1928968"/>
            <a:ext cx="12700" cy="2698750"/>
          </a:xfrm>
          <a:custGeom>
            <a:avLst/>
            <a:gdLst/>
            <a:ahLst/>
            <a:cxnLst/>
            <a:rect l="l" t="t" r="r" b="b"/>
            <a:pathLst>
              <a:path w="12700" h="2698750">
                <a:moveTo>
                  <a:pt x="0" y="0"/>
                </a:moveTo>
                <a:lnTo>
                  <a:pt x="0" y="2698523"/>
                </a:lnTo>
              </a:path>
              <a:path w="12700" h="2698750">
                <a:moveTo>
                  <a:pt x="12199" y="0"/>
                </a:moveTo>
                <a:lnTo>
                  <a:pt x="12199" y="2698523"/>
                </a:lnTo>
              </a:path>
              <a:path w="12700" h="2698750">
                <a:moveTo>
                  <a:pt x="0" y="0"/>
                </a:moveTo>
                <a:lnTo>
                  <a:pt x="0" y="2210655"/>
                </a:lnTo>
              </a:path>
              <a:path w="12700" h="2698750">
                <a:moveTo>
                  <a:pt x="12199" y="0"/>
                </a:moveTo>
                <a:lnTo>
                  <a:pt x="12199" y="2210655"/>
                </a:lnTo>
              </a:path>
              <a:path w="12700" h="2698750">
                <a:moveTo>
                  <a:pt x="0" y="0"/>
                </a:moveTo>
                <a:lnTo>
                  <a:pt x="0" y="1954524"/>
                </a:lnTo>
              </a:path>
              <a:path w="12700" h="2698750">
                <a:moveTo>
                  <a:pt x="12199" y="0"/>
                </a:moveTo>
                <a:lnTo>
                  <a:pt x="12199" y="1954524"/>
                </a:lnTo>
              </a:path>
              <a:path w="12700" h="2698750">
                <a:moveTo>
                  <a:pt x="0" y="0"/>
                </a:moveTo>
                <a:lnTo>
                  <a:pt x="0" y="1698392"/>
                </a:lnTo>
              </a:path>
              <a:path w="12700" h="2698750">
                <a:moveTo>
                  <a:pt x="12199" y="0"/>
                </a:moveTo>
                <a:lnTo>
                  <a:pt x="12199" y="1698392"/>
                </a:lnTo>
              </a:path>
              <a:path w="12700" h="2698750">
                <a:moveTo>
                  <a:pt x="0" y="0"/>
                </a:moveTo>
                <a:lnTo>
                  <a:pt x="0" y="1210524"/>
                </a:lnTo>
              </a:path>
              <a:path w="12700" h="2698750">
                <a:moveTo>
                  <a:pt x="12199" y="0"/>
                </a:moveTo>
                <a:lnTo>
                  <a:pt x="12199" y="1210524"/>
                </a:lnTo>
              </a:path>
              <a:path w="12700" h="2698750">
                <a:moveTo>
                  <a:pt x="0" y="0"/>
                </a:moveTo>
                <a:lnTo>
                  <a:pt x="0" y="707409"/>
                </a:lnTo>
              </a:path>
              <a:path w="12700" h="2698750">
                <a:moveTo>
                  <a:pt x="12199" y="0"/>
                </a:moveTo>
                <a:lnTo>
                  <a:pt x="12199" y="7074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123467" y="2014345"/>
            <a:ext cx="113030" cy="58419"/>
          </a:xfrm>
          <a:custGeom>
            <a:avLst/>
            <a:gdLst/>
            <a:ahLst/>
            <a:cxnLst/>
            <a:rect l="l" t="t" r="r" b="b"/>
            <a:pathLst>
              <a:path w="113029" h="58419">
                <a:moveTo>
                  <a:pt x="0" y="30491"/>
                </a:moveTo>
                <a:lnTo>
                  <a:pt x="112843" y="30491"/>
                </a:lnTo>
              </a:path>
              <a:path w="113029" h="58419">
                <a:moveTo>
                  <a:pt x="0" y="30491"/>
                </a:moveTo>
                <a:lnTo>
                  <a:pt x="27448" y="57934"/>
                </a:lnTo>
              </a:path>
              <a:path w="113029" h="58419">
                <a:moveTo>
                  <a:pt x="0" y="30491"/>
                </a:moveTo>
                <a:lnTo>
                  <a:pt x="274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960324" y="1916268"/>
            <a:ext cx="6648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06070" algn="l"/>
              </a:tabLst>
            </a:pPr>
            <a:r>
              <a:rPr dirty="0" sz="1200" spc="-50">
                <a:latin typeface="Verdana"/>
                <a:cs typeface="Verdana"/>
              </a:rPr>
              <a:t>ω</a:t>
            </a:r>
            <a:r>
              <a:rPr dirty="0" sz="1200">
                <a:latin typeface="Verdana"/>
                <a:cs typeface="Verdana"/>
              </a:rPr>
              <a:t>	</a:t>
            </a:r>
            <a:r>
              <a:rPr dirty="0" sz="1200" spc="-10" b="1">
                <a:latin typeface="Times New Roman"/>
                <a:cs typeface="Times New Roman"/>
              </a:rPr>
              <a:t>2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Verdana"/>
                <a:cs typeface="Verdana"/>
              </a:rPr>
              <a:t>π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9190563" y="2386345"/>
            <a:ext cx="113030" cy="58419"/>
          </a:xfrm>
          <a:custGeom>
            <a:avLst/>
            <a:gdLst/>
            <a:ahLst/>
            <a:cxnLst/>
            <a:rect l="l" t="t" r="r" b="b"/>
            <a:pathLst>
              <a:path w="113029" h="58419">
                <a:moveTo>
                  <a:pt x="0" y="30491"/>
                </a:moveTo>
                <a:lnTo>
                  <a:pt x="112843" y="30491"/>
                </a:lnTo>
              </a:path>
              <a:path w="113029" h="58419">
                <a:moveTo>
                  <a:pt x="0" y="30491"/>
                </a:moveTo>
                <a:lnTo>
                  <a:pt x="27448" y="57934"/>
                </a:lnTo>
              </a:path>
              <a:path w="113029" h="58419">
                <a:moveTo>
                  <a:pt x="0" y="30491"/>
                </a:moveTo>
                <a:lnTo>
                  <a:pt x="274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9571790" y="2386345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0" y="30491"/>
                </a:moveTo>
                <a:lnTo>
                  <a:pt x="67095" y="30491"/>
                </a:lnTo>
              </a:path>
              <a:path w="67309" h="67310">
                <a:moveTo>
                  <a:pt x="27448" y="0"/>
                </a:moveTo>
                <a:lnTo>
                  <a:pt x="27448" y="670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985724" y="2288269"/>
            <a:ext cx="548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980" algn="l"/>
              </a:tabLst>
            </a:pPr>
            <a:r>
              <a:rPr dirty="0" sz="1200" spc="-25">
                <a:latin typeface="Times New Roman"/>
                <a:cs typeface="Times New Roman"/>
              </a:rPr>
              <a:t>Z2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684632" y="2416837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 h="0">
                <a:moveTo>
                  <a:pt x="0" y="0"/>
                </a:moveTo>
                <a:lnTo>
                  <a:pt x="5154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891519" y="2184596"/>
            <a:ext cx="1022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218010" y="2892509"/>
            <a:ext cx="116205" cy="58419"/>
          </a:xfrm>
          <a:custGeom>
            <a:avLst/>
            <a:gdLst/>
            <a:ahLst/>
            <a:cxnLst/>
            <a:rect l="l" t="t" r="r" b="b"/>
            <a:pathLst>
              <a:path w="116204" h="58419">
                <a:moveTo>
                  <a:pt x="0" y="27442"/>
                </a:moveTo>
                <a:lnTo>
                  <a:pt x="115893" y="27442"/>
                </a:lnTo>
              </a:path>
              <a:path w="116204" h="58419">
                <a:moveTo>
                  <a:pt x="0" y="27442"/>
                </a:moveTo>
                <a:lnTo>
                  <a:pt x="27448" y="57934"/>
                </a:lnTo>
              </a:path>
              <a:path w="116204" h="58419">
                <a:moveTo>
                  <a:pt x="0" y="27442"/>
                </a:moveTo>
                <a:lnTo>
                  <a:pt x="274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8985724" y="2794432"/>
            <a:ext cx="2292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ZH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361352" y="2919952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5" h="0">
                <a:moveTo>
                  <a:pt x="0" y="0"/>
                </a:moveTo>
                <a:lnTo>
                  <a:pt x="10277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9655681" y="2358399"/>
            <a:ext cx="58356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marR="30480" indent="-76835">
              <a:lnSpc>
                <a:spcPct val="1401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i</a:t>
            </a:r>
            <a:r>
              <a:rPr dirty="0" sz="1200" spc="275" b="1">
                <a:latin typeface="Times New Roman"/>
                <a:cs typeface="Times New Roman"/>
              </a:rPr>
              <a:t> 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Times New Roman"/>
                <a:cs typeface="Times New Roman"/>
              </a:rPr>
              <a:t>CS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Verdana"/>
                <a:cs typeface="Verdana"/>
              </a:rPr>
              <a:t>ω </a:t>
            </a:r>
            <a:r>
              <a:rPr dirty="0" sz="1200" spc="-25">
                <a:latin typeface="Times New Roman"/>
                <a:cs typeface="Times New Roman"/>
              </a:rPr>
              <a:t>RH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9495544" y="3035821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0" y="27442"/>
                </a:moveTo>
                <a:lnTo>
                  <a:pt x="67095" y="27442"/>
                </a:lnTo>
              </a:path>
              <a:path w="67309" h="67310">
                <a:moveTo>
                  <a:pt x="27448" y="0"/>
                </a:moveTo>
                <a:lnTo>
                  <a:pt x="27448" y="670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218010" y="3398673"/>
            <a:ext cx="116205" cy="55244"/>
          </a:xfrm>
          <a:custGeom>
            <a:avLst/>
            <a:gdLst/>
            <a:ahLst/>
            <a:cxnLst/>
            <a:rect l="l" t="t" r="r" b="b"/>
            <a:pathLst>
              <a:path w="116204" h="55245">
                <a:moveTo>
                  <a:pt x="0" y="27442"/>
                </a:moveTo>
                <a:lnTo>
                  <a:pt x="115893" y="27442"/>
                </a:lnTo>
              </a:path>
              <a:path w="116204" h="55245">
                <a:moveTo>
                  <a:pt x="0" y="27442"/>
                </a:moveTo>
                <a:lnTo>
                  <a:pt x="27448" y="54885"/>
                </a:lnTo>
              </a:path>
              <a:path w="116204" h="55245">
                <a:moveTo>
                  <a:pt x="0" y="27442"/>
                </a:moveTo>
                <a:lnTo>
                  <a:pt x="274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8985724" y="3297546"/>
            <a:ext cx="2292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KT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9361352" y="3426116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5" h="0">
                <a:moveTo>
                  <a:pt x="0" y="0"/>
                </a:moveTo>
                <a:lnTo>
                  <a:pt x="5703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9332401" y="2864562"/>
            <a:ext cx="109601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7804" marR="30480" indent="-180340">
              <a:lnSpc>
                <a:spcPct val="140100"/>
              </a:lnSpc>
              <a:spcBef>
                <a:spcPts val="100"/>
              </a:spcBef>
              <a:tabLst>
                <a:tab pos="275590" algn="l"/>
              </a:tabLst>
            </a:pPr>
            <a:r>
              <a:rPr dirty="0" sz="1200" spc="-50" b="1">
                <a:latin typeface="Times New Roman"/>
                <a:cs typeface="Times New Roman"/>
              </a:rPr>
              <a:t>1</a:t>
            </a:r>
            <a:r>
              <a:rPr dirty="0" sz="1200" b="1">
                <a:latin typeface="Times New Roman"/>
                <a:cs typeface="Times New Roman"/>
              </a:rPr>
              <a:t>		i</a:t>
            </a:r>
            <a:r>
              <a:rPr dirty="0" sz="1200" spc="275" b="1">
                <a:latin typeface="Times New Roman"/>
                <a:cs typeface="Times New Roman"/>
              </a:rPr>
              <a:t> 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Times New Roman"/>
                <a:cs typeface="Times New Roman"/>
              </a:rPr>
              <a:t>RH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Times New Roman"/>
                <a:cs typeface="Times New Roman"/>
              </a:rPr>
              <a:t>CA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Verdana"/>
                <a:cs typeface="Verdana"/>
              </a:rPr>
              <a:t>ω </a:t>
            </a:r>
            <a:r>
              <a:rPr dirty="0" sz="1200" spc="-25">
                <a:latin typeface="Times New Roman"/>
                <a:cs typeface="Times New Roman"/>
              </a:rPr>
              <a:t>RB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9617536" y="3520640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0" y="30491"/>
                </a:moveTo>
                <a:lnTo>
                  <a:pt x="67095" y="30491"/>
                </a:lnTo>
              </a:path>
              <a:path w="67309" h="67310">
                <a:moveTo>
                  <a:pt x="30498" y="0"/>
                </a:moveTo>
                <a:lnTo>
                  <a:pt x="30498" y="670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208861" y="3779820"/>
            <a:ext cx="113030" cy="55244"/>
          </a:xfrm>
          <a:custGeom>
            <a:avLst/>
            <a:gdLst/>
            <a:ahLst/>
            <a:cxnLst/>
            <a:rect l="l" t="t" r="r" b="b"/>
            <a:pathLst>
              <a:path w="113029" h="55245">
                <a:moveTo>
                  <a:pt x="0" y="27442"/>
                </a:moveTo>
                <a:lnTo>
                  <a:pt x="112843" y="27442"/>
                </a:lnTo>
              </a:path>
              <a:path w="113029" h="55245">
                <a:moveTo>
                  <a:pt x="0" y="27442"/>
                </a:moveTo>
                <a:lnTo>
                  <a:pt x="27448" y="54885"/>
                </a:lnTo>
              </a:path>
              <a:path w="113029" h="55245">
                <a:moveTo>
                  <a:pt x="0" y="27442"/>
                </a:moveTo>
                <a:lnTo>
                  <a:pt x="274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190563" y="4035951"/>
            <a:ext cx="113030" cy="58419"/>
          </a:xfrm>
          <a:custGeom>
            <a:avLst/>
            <a:gdLst/>
            <a:ahLst/>
            <a:cxnLst/>
            <a:rect l="l" t="t" r="r" b="b"/>
            <a:pathLst>
              <a:path w="113029" h="58420">
                <a:moveTo>
                  <a:pt x="0" y="27442"/>
                </a:moveTo>
                <a:lnTo>
                  <a:pt x="112843" y="27442"/>
                </a:lnTo>
              </a:path>
              <a:path w="113029" h="58420">
                <a:moveTo>
                  <a:pt x="0" y="27442"/>
                </a:moveTo>
                <a:lnTo>
                  <a:pt x="27448" y="57934"/>
                </a:lnTo>
              </a:path>
              <a:path w="113029" h="58420">
                <a:moveTo>
                  <a:pt x="0" y="27442"/>
                </a:moveTo>
                <a:lnTo>
                  <a:pt x="274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8960324" y="3349382"/>
            <a:ext cx="1027430" cy="7969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409575">
              <a:lnSpc>
                <a:spcPct val="100000"/>
              </a:lnSpc>
              <a:spcBef>
                <a:spcPts val="675"/>
              </a:spcBef>
              <a:tabLst>
                <a:tab pos="772795" algn="l"/>
              </a:tabLst>
            </a:pPr>
            <a:r>
              <a:rPr dirty="0" sz="1200" spc="-25">
                <a:latin typeface="Times New Roman"/>
                <a:cs typeface="Times New Roman"/>
              </a:rPr>
              <a:t>RB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ZH</a:t>
            </a:r>
            <a:endParaRPr sz="1200">
              <a:latin typeface="Times New Roman"/>
              <a:cs typeface="Times New Roman"/>
            </a:endParaRPr>
          </a:p>
          <a:p>
            <a:pPr marL="38100" marR="177165">
              <a:lnSpc>
                <a:spcPts val="2039"/>
              </a:lnSpc>
              <a:spcBef>
                <a:spcPts val="80"/>
              </a:spcBef>
              <a:tabLst>
                <a:tab pos="391795" algn="l"/>
              </a:tabLst>
            </a:pPr>
            <a:r>
              <a:rPr dirty="0" sz="1200" spc="-25">
                <a:latin typeface="Times New Roman"/>
                <a:cs typeface="Times New Roman"/>
              </a:rPr>
              <a:t>ZT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KT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Times New Roman"/>
                <a:cs typeface="Times New Roman"/>
              </a:rPr>
              <a:t>ZH </a:t>
            </a:r>
            <a:r>
              <a:rPr dirty="0" sz="1200" spc="-25">
                <a:latin typeface="Times New Roman"/>
                <a:cs typeface="Times New Roman"/>
              </a:rPr>
              <a:t>Z1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9571790" y="4035951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0" y="27442"/>
                </a:moveTo>
                <a:lnTo>
                  <a:pt x="67095" y="27442"/>
                </a:lnTo>
              </a:path>
              <a:path w="67309" h="67310">
                <a:moveTo>
                  <a:pt x="27448" y="0"/>
                </a:moveTo>
                <a:lnTo>
                  <a:pt x="27448" y="670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8998424" y="4322574"/>
            <a:ext cx="1192530" cy="104139"/>
          </a:xfrm>
          <a:custGeom>
            <a:avLst/>
            <a:gdLst/>
            <a:ahLst/>
            <a:cxnLst/>
            <a:rect l="l" t="t" r="r" b="b"/>
            <a:pathLst>
              <a:path w="1192529" h="104139">
                <a:moveTo>
                  <a:pt x="0" y="103672"/>
                </a:moveTo>
                <a:lnTo>
                  <a:pt x="1192478" y="103672"/>
                </a:lnTo>
              </a:path>
              <a:path w="1192529" h="104139">
                <a:moveTo>
                  <a:pt x="304981" y="0"/>
                </a:moveTo>
                <a:lnTo>
                  <a:pt x="3446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9295803" y="3864694"/>
            <a:ext cx="64008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295" marR="43180" indent="-36830">
              <a:lnSpc>
                <a:spcPct val="140100"/>
              </a:lnSpc>
              <a:spcBef>
                <a:spcPts val="100"/>
              </a:spcBef>
              <a:tabLst>
                <a:tab pos="388620" algn="l"/>
              </a:tabLst>
            </a:pPr>
            <a:r>
              <a:rPr dirty="0" sz="1200" spc="-25">
                <a:latin typeface="Times New Roman"/>
                <a:cs typeface="Times New Roman"/>
              </a:rPr>
              <a:t>RE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ZT </a:t>
            </a:r>
            <a:r>
              <a:rPr dirty="0" sz="1200">
                <a:latin typeface="Times New Roman"/>
                <a:cs typeface="Times New Roman"/>
              </a:rPr>
              <a:t>A(</a:t>
            </a:r>
            <a:r>
              <a:rPr dirty="0" sz="1200" spc="-1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f)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Times New Roman"/>
                <a:cs typeface="Times New Roman"/>
              </a:rPr>
              <a:t>Z2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9571790" y="4520771"/>
            <a:ext cx="400050" cy="67310"/>
          </a:xfrm>
          <a:custGeom>
            <a:avLst/>
            <a:gdLst/>
            <a:ahLst/>
            <a:cxnLst/>
            <a:rect l="l" t="t" r="r" b="b"/>
            <a:pathLst>
              <a:path w="400050" h="67310">
                <a:moveTo>
                  <a:pt x="332430" y="30491"/>
                </a:moveTo>
                <a:lnTo>
                  <a:pt x="399525" y="30491"/>
                </a:lnTo>
              </a:path>
              <a:path w="400050" h="67310">
                <a:moveTo>
                  <a:pt x="359878" y="0"/>
                </a:moveTo>
                <a:lnTo>
                  <a:pt x="359878" y="67081"/>
                </a:lnTo>
              </a:path>
              <a:path w="400050" h="67310">
                <a:moveTo>
                  <a:pt x="0" y="30491"/>
                </a:moveTo>
                <a:lnTo>
                  <a:pt x="67095" y="30491"/>
                </a:lnTo>
              </a:path>
              <a:path w="400050" h="67310">
                <a:moveTo>
                  <a:pt x="27448" y="0"/>
                </a:moveTo>
                <a:lnTo>
                  <a:pt x="27448" y="670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8944073" y="4422693"/>
            <a:ext cx="12839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740410" algn="l"/>
                <a:tab pos="1075690" algn="l"/>
              </a:tabLst>
            </a:pPr>
            <a:r>
              <a:rPr dirty="0" sz="1200">
                <a:latin typeface="Times New Roman"/>
                <a:cs typeface="Times New Roman"/>
              </a:rPr>
              <a:t>A(</a:t>
            </a:r>
            <a:r>
              <a:rPr dirty="0" sz="1200" spc="-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f)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Times New Roman"/>
                <a:cs typeface="Times New Roman"/>
              </a:rPr>
              <a:t>Z1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Z1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Z2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161951" y="4300727"/>
            <a:ext cx="3282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1800" spc="-37">
                <a:latin typeface="Times New Roman"/>
                <a:cs typeface="Times New Roman"/>
              </a:rPr>
              <a:t>.</a:t>
            </a:r>
            <a:r>
              <a:rPr dirty="0" sz="1200" spc="-25">
                <a:latin typeface="Times New Roman"/>
                <a:cs typeface="Times New Roman"/>
              </a:rPr>
              <a:t>KT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7177683" y="4987295"/>
            <a:ext cx="76835" cy="58419"/>
          </a:xfrm>
          <a:custGeom>
            <a:avLst/>
            <a:gdLst/>
            <a:ahLst/>
            <a:cxnLst/>
            <a:rect l="l" t="t" r="r" b="b"/>
            <a:pathLst>
              <a:path w="76834" h="58420">
                <a:moveTo>
                  <a:pt x="0" y="48786"/>
                </a:moveTo>
                <a:lnTo>
                  <a:pt x="0" y="57934"/>
                </a:lnTo>
              </a:path>
              <a:path w="76834" h="58420">
                <a:moveTo>
                  <a:pt x="0" y="0"/>
                </a:moveTo>
                <a:lnTo>
                  <a:pt x="0" y="12196"/>
                </a:lnTo>
              </a:path>
              <a:path w="76834" h="58420">
                <a:moveTo>
                  <a:pt x="30498" y="39639"/>
                </a:moveTo>
                <a:lnTo>
                  <a:pt x="76245" y="39639"/>
                </a:lnTo>
              </a:path>
              <a:path w="76834" h="58420">
                <a:moveTo>
                  <a:pt x="30498" y="12196"/>
                </a:moveTo>
                <a:lnTo>
                  <a:pt x="76245" y="121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7052140" y="4983743"/>
            <a:ext cx="8826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15">
                <a:latin typeface="Times New Roman"/>
                <a:cs typeface="Times New Roman"/>
              </a:rPr>
              <a:t>k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7709876" y="4923263"/>
            <a:ext cx="40640" cy="229235"/>
          </a:xfrm>
          <a:custGeom>
            <a:avLst/>
            <a:gdLst/>
            <a:ahLst/>
            <a:cxnLst/>
            <a:rect l="l" t="t" r="r" b="b"/>
            <a:pathLst>
              <a:path w="40640" h="229235">
                <a:moveTo>
                  <a:pt x="40491" y="228688"/>
                </a:moveTo>
                <a:lnTo>
                  <a:pt x="21232" y="200224"/>
                </a:lnTo>
                <a:lnTo>
                  <a:pt x="5456" y="158096"/>
                </a:lnTo>
                <a:lnTo>
                  <a:pt x="0" y="112819"/>
                </a:lnTo>
                <a:lnTo>
                  <a:pt x="5456" y="67541"/>
                </a:lnTo>
                <a:lnTo>
                  <a:pt x="21232" y="25413"/>
                </a:lnTo>
                <a:lnTo>
                  <a:pt x="384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0185734" y="4923263"/>
            <a:ext cx="40640" cy="229235"/>
          </a:xfrm>
          <a:custGeom>
            <a:avLst/>
            <a:gdLst/>
            <a:ahLst/>
            <a:cxnLst/>
            <a:rect l="l" t="t" r="r" b="b"/>
            <a:pathLst>
              <a:path w="40640" h="229235">
                <a:moveTo>
                  <a:pt x="2011" y="0"/>
                </a:moveTo>
                <a:lnTo>
                  <a:pt x="19841" y="27044"/>
                </a:lnTo>
                <a:lnTo>
                  <a:pt x="35005" y="68450"/>
                </a:lnTo>
                <a:lnTo>
                  <a:pt x="40241" y="112819"/>
                </a:lnTo>
                <a:lnTo>
                  <a:pt x="35005" y="157187"/>
                </a:lnTo>
                <a:lnTo>
                  <a:pt x="19841" y="198593"/>
                </a:lnTo>
                <a:lnTo>
                  <a:pt x="0" y="2286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6545870" y="4889218"/>
            <a:ext cx="36582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810" algn="l"/>
              </a:tabLst>
            </a:pPr>
            <a:r>
              <a:rPr dirty="0" sz="1200" spc="-10">
                <a:latin typeface="Times New Roman"/>
                <a:cs typeface="Times New Roman"/>
              </a:rPr>
              <a:t>CompM</a:t>
            </a:r>
            <a:r>
              <a:rPr dirty="0" sz="1200">
                <a:latin typeface="Times New Roman"/>
                <a:cs typeface="Times New Roman"/>
              </a:rPr>
              <a:t>	Comp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RHm,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RBm,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CAm,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REm,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RSm,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CSm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7131936" y="5292213"/>
            <a:ext cx="76835" cy="58419"/>
          </a:xfrm>
          <a:custGeom>
            <a:avLst/>
            <a:gdLst/>
            <a:ahLst/>
            <a:cxnLst/>
            <a:rect l="l" t="t" r="r" b="b"/>
            <a:pathLst>
              <a:path w="76834" h="58420">
                <a:moveTo>
                  <a:pt x="0" y="48786"/>
                </a:moveTo>
                <a:lnTo>
                  <a:pt x="0" y="57934"/>
                </a:lnTo>
              </a:path>
              <a:path w="76834" h="58420">
                <a:moveTo>
                  <a:pt x="0" y="0"/>
                </a:moveTo>
                <a:lnTo>
                  <a:pt x="0" y="12196"/>
                </a:lnTo>
              </a:path>
              <a:path w="76834" h="58420">
                <a:moveTo>
                  <a:pt x="27448" y="39639"/>
                </a:moveTo>
                <a:lnTo>
                  <a:pt x="76245" y="39639"/>
                </a:lnTo>
              </a:path>
              <a:path w="76834" h="58420">
                <a:moveTo>
                  <a:pt x="27448" y="12196"/>
                </a:moveTo>
                <a:lnTo>
                  <a:pt x="76245" y="121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6520470" y="5194136"/>
            <a:ext cx="5962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CompS</a:t>
            </a:r>
            <a:r>
              <a:rPr dirty="0" baseline="-32163" sz="1425" spc="-15">
                <a:latin typeface="Times New Roman"/>
                <a:cs typeface="Times New Roman"/>
              </a:rPr>
              <a:t>k</a:t>
            </a:r>
            <a:endParaRPr baseline="-32163" sz="1425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7664129" y="5228181"/>
            <a:ext cx="40640" cy="229235"/>
          </a:xfrm>
          <a:custGeom>
            <a:avLst/>
            <a:gdLst/>
            <a:ahLst/>
            <a:cxnLst/>
            <a:rect l="l" t="t" r="r" b="b"/>
            <a:pathLst>
              <a:path w="40640" h="229235">
                <a:moveTo>
                  <a:pt x="40371" y="228688"/>
                </a:moveTo>
                <a:lnTo>
                  <a:pt x="20848" y="199488"/>
                </a:lnTo>
                <a:lnTo>
                  <a:pt x="5354" y="157686"/>
                </a:lnTo>
                <a:lnTo>
                  <a:pt x="0" y="112818"/>
                </a:lnTo>
                <a:lnTo>
                  <a:pt x="5354" y="67951"/>
                </a:lnTo>
                <a:lnTo>
                  <a:pt x="20848" y="26149"/>
                </a:lnTo>
                <a:lnTo>
                  <a:pt x="383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9825725" y="5228181"/>
            <a:ext cx="40640" cy="229235"/>
          </a:xfrm>
          <a:custGeom>
            <a:avLst/>
            <a:gdLst/>
            <a:ahLst/>
            <a:cxnLst/>
            <a:rect l="l" t="t" r="r" b="b"/>
            <a:pathLst>
              <a:path w="40640" h="229235">
                <a:moveTo>
                  <a:pt x="2039" y="0"/>
                </a:moveTo>
                <a:lnTo>
                  <a:pt x="19522" y="26149"/>
                </a:lnTo>
                <a:lnTo>
                  <a:pt x="35016" y="67951"/>
                </a:lnTo>
                <a:lnTo>
                  <a:pt x="40371" y="112818"/>
                </a:lnTo>
                <a:lnTo>
                  <a:pt x="35016" y="157686"/>
                </a:lnTo>
                <a:lnTo>
                  <a:pt x="19522" y="199488"/>
                </a:lnTo>
                <a:lnTo>
                  <a:pt x="0" y="2286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7224978" y="4934236"/>
            <a:ext cx="2630805" cy="46863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583565">
              <a:lnSpc>
                <a:spcPct val="100000"/>
              </a:lnSpc>
              <a:spcBef>
                <a:spcPts val="525"/>
              </a:spcBef>
            </a:pPr>
            <a:r>
              <a:rPr dirty="0" sz="950" spc="15">
                <a:latin typeface="Times New Roman"/>
                <a:cs typeface="Times New Roman"/>
              </a:rPr>
              <a:t>k</a:t>
            </a:r>
            <a:endParaRPr sz="9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latin typeface="Times New Roman"/>
                <a:cs typeface="Times New Roman"/>
              </a:rPr>
              <a:t>Comp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baseline="-32163" sz="142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RHs,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RBs,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CAs,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RSs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-114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CSs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6872702" y="5749590"/>
            <a:ext cx="76835" cy="58419"/>
          </a:xfrm>
          <a:custGeom>
            <a:avLst/>
            <a:gdLst/>
            <a:ahLst/>
            <a:cxnLst/>
            <a:rect l="l" t="t" r="r" b="b"/>
            <a:pathLst>
              <a:path w="76834" h="58420">
                <a:moveTo>
                  <a:pt x="0" y="48786"/>
                </a:moveTo>
                <a:lnTo>
                  <a:pt x="0" y="57934"/>
                </a:lnTo>
              </a:path>
              <a:path w="76834" h="58420">
                <a:moveTo>
                  <a:pt x="0" y="0"/>
                </a:moveTo>
                <a:lnTo>
                  <a:pt x="0" y="12196"/>
                </a:lnTo>
              </a:path>
              <a:path w="76834" h="58420">
                <a:moveTo>
                  <a:pt x="30498" y="39639"/>
                </a:moveTo>
                <a:lnTo>
                  <a:pt x="76245" y="39639"/>
                </a:lnTo>
              </a:path>
              <a:path w="76834" h="58420">
                <a:moveTo>
                  <a:pt x="30498" y="12196"/>
                </a:moveTo>
                <a:lnTo>
                  <a:pt x="76245" y="121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6622115" y="5651513"/>
            <a:ext cx="2038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7006894" y="5502607"/>
            <a:ext cx="924560" cy="476250"/>
            <a:chOff x="7006894" y="5502607"/>
            <a:chExt cx="924560" cy="476250"/>
          </a:xfrm>
        </p:grpSpPr>
        <p:sp>
          <p:nvSpPr>
            <p:cNvPr id="46" name="object 46" descr=""/>
            <p:cNvSpPr/>
            <p:nvPr/>
          </p:nvSpPr>
          <p:spPr>
            <a:xfrm>
              <a:off x="7006894" y="5502607"/>
              <a:ext cx="924560" cy="58419"/>
            </a:xfrm>
            <a:custGeom>
              <a:avLst/>
              <a:gdLst/>
              <a:ahLst/>
              <a:cxnLst/>
              <a:rect l="l" t="t" r="r" b="b"/>
              <a:pathLst>
                <a:path w="924559" h="58420">
                  <a:moveTo>
                    <a:pt x="0" y="30491"/>
                  </a:moveTo>
                  <a:lnTo>
                    <a:pt x="924094" y="30491"/>
                  </a:lnTo>
                </a:path>
                <a:path w="924559" h="58420">
                  <a:moveTo>
                    <a:pt x="896646" y="57934"/>
                  </a:moveTo>
                  <a:lnTo>
                    <a:pt x="924094" y="30491"/>
                  </a:lnTo>
                </a:path>
                <a:path w="924559" h="58420">
                  <a:moveTo>
                    <a:pt x="896646" y="0"/>
                  </a:moveTo>
                  <a:lnTo>
                    <a:pt x="924094" y="30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023668" y="5578837"/>
              <a:ext cx="898525" cy="400050"/>
            </a:xfrm>
            <a:custGeom>
              <a:avLst/>
              <a:gdLst/>
              <a:ahLst/>
              <a:cxnLst/>
              <a:rect l="l" t="t" r="r" b="b"/>
              <a:pathLst>
                <a:path w="898525" h="400050">
                  <a:moveTo>
                    <a:pt x="37990" y="399442"/>
                  </a:moveTo>
                  <a:lnTo>
                    <a:pt x="19170" y="344005"/>
                  </a:lnTo>
                  <a:lnTo>
                    <a:pt x="8570" y="297169"/>
                  </a:lnTo>
                  <a:lnTo>
                    <a:pt x="2155" y="249490"/>
                  </a:lnTo>
                  <a:lnTo>
                    <a:pt x="0" y="201245"/>
                  </a:lnTo>
                  <a:lnTo>
                    <a:pt x="2155" y="152999"/>
                  </a:lnTo>
                  <a:lnTo>
                    <a:pt x="8570" y="105321"/>
                  </a:lnTo>
                  <a:lnTo>
                    <a:pt x="19170" y="58484"/>
                  </a:lnTo>
                  <a:lnTo>
                    <a:pt x="33881" y="12765"/>
                  </a:lnTo>
                  <a:lnTo>
                    <a:pt x="39279" y="0"/>
                  </a:lnTo>
                </a:path>
                <a:path w="898525" h="400050">
                  <a:moveTo>
                    <a:pt x="858981" y="0"/>
                  </a:moveTo>
                  <a:lnTo>
                    <a:pt x="879303" y="59399"/>
                  </a:lnTo>
                  <a:lnTo>
                    <a:pt x="889736" y="105943"/>
                  </a:lnTo>
                  <a:lnTo>
                    <a:pt x="896050" y="153315"/>
                  </a:lnTo>
                  <a:lnTo>
                    <a:pt x="898171" y="201245"/>
                  </a:lnTo>
                  <a:lnTo>
                    <a:pt x="896050" y="249175"/>
                  </a:lnTo>
                  <a:lnTo>
                    <a:pt x="889736" y="296546"/>
                  </a:lnTo>
                  <a:lnTo>
                    <a:pt x="879303" y="343090"/>
                  </a:lnTo>
                  <a:lnTo>
                    <a:pt x="864822" y="388539"/>
                  </a:lnTo>
                  <a:lnTo>
                    <a:pt x="860258" y="399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351523" y="5780082"/>
              <a:ext cx="512445" cy="0"/>
            </a:xfrm>
            <a:custGeom>
              <a:avLst/>
              <a:gdLst/>
              <a:ahLst/>
              <a:cxnLst/>
              <a:rect l="l" t="t" r="r" b="b"/>
              <a:pathLst>
                <a:path w="512445" h="0">
                  <a:moveTo>
                    <a:pt x="0" y="0"/>
                  </a:moveTo>
                  <a:lnTo>
                    <a:pt x="5123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7035889" y="5547841"/>
            <a:ext cx="8388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7037" sz="1800">
                <a:latin typeface="Times New Roman"/>
                <a:cs typeface="Times New Roman"/>
              </a:rPr>
              <a:t>TM</a:t>
            </a:r>
            <a:r>
              <a:rPr dirty="0" baseline="-25462" sz="1800">
                <a:latin typeface="Times New Roman"/>
                <a:cs typeface="Times New Roman"/>
              </a:rPr>
              <a:t>.</a:t>
            </a:r>
            <a:r>
              <a:rPr dirty="0" baseline="-25462" sz="1800" spc="-7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CompS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347972" y="5776529"/>
            <a:ext cx="5340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CompM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1044669" y="1403174"/>
            <a:ext cx="76835" cy="57785"/>
          </a:xfrm>
          <a:custGeom>
            <a:avLst/>
            <a:gdLst/>
            <a:ahLst/>
            <a:cxnLst/>
            <a:rect l="l" t="t" r="r" b="b"/>
            <a:pathLst>
              <a:path w="76834" h="57784">
                <a:moveTo>
                  <a:pt x="0" y="48496"/>
                </a:moveTo>
                <a:lnTo>
                  <a:pt x="0" y="57589"/>
                </a:lnTo>
              </a:path>
              <a:path w="76834" h="57784">
                <a:moveTo>
                  <a:pt x="0" y="0"/>
                </a:moveTo>
                <a:lnTo>
                  <a:pt x="0" y="9093"/>
                </a:lnTo>
              </a:path>
              <a:path w="76834" h="57784">
                <a:moveTo>
                  <a:pt x="30532" y="39403"/>
                </a:moveTo>
                <a:lnTo>
                  <a:pt x="76331" y="39403"/>
                </a:lnTo>
              </a:path>
              <a:path w="76834" h="57784">
                <a:moveTo>
                  <a:pt x="30532" y="9093"/>
                </a:moveTo>
                <a:lnTo>
                  <a:pt x="76331" y="90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008030" y="1630501"/>
            <a:ext cx="76835" cy="57785"/>
          </a:xfrm>
          <a:custGeom>
            <a:avLst/>
            <a:gdLst/>
            <a:ahLst/>
            <a:cxnLst/>
            <a:rect l="l" t="t" r="r" b="b"/>
            <a:pathLst>
              <a:path w="76834" h="57785">
                <a:moveTo>
                  <a:pt x="0" y="48496"/>
                </a:moveTo>
                <a:lnTo>
                  <a:pt x="0" y="57589"/>
                </a:lnTo>
              </a:path>
              <a:path w="76834" h="57785">
                <a:moveTo>
                  <a:pt x="0" y="0"/>
                </a:moveTo>
                <a:lnTo>
                  <a:pt x="0" y="9093"/>
                </a:lnTo>
              </a:path>
              <a:path w="76834" h="57785">
                <a:moveTo>
                  <a:pt x="27479" y="39403"/>
                </a:moveTo>
                <a:lnTo>
                  <a:pt x="76331" y="39403"/>
                </a:lnTo>
              </a:path>
              <a:path w="76834" h="57785">
                <a:moveTo>
                  <a:pt x="27479" y="9093"/>
                </a:moveTo>
                <a:lnTo>
                  <a:pt x="76331" y="90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758663" y="1032815"/>
            <a:ext cx="2334895" cy="92392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Amplifier Parameters </a:t>
            </a:r>
            <a:r>
              <a:rPr dirty="0" sz="1200" spc="-50">
                <a:solidFill>
                  <a:srgbClr val="00007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350"/>
              </a:spcBef>
              <a:tabLst>
                <a:tab pos="419734" algn="l"/>
              </a:tabLst>
            </a:pPr>
            <a:r>
              <a:rPr dirty="0" sz="1200" spc="-25">
                <a:latin typeface="Times New Roman"/>
                <a:cs typeface="Times New Roman"/>
              </a:rPr>
              <a:t>A0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 b="1">
                <a:latin typeface="Times New Roman"/>
                <a:cs typeface="Times New Roman"/>
              </a:rPr>
              <a:t>100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 b="1">
                <a:latin typeface="Times New Roman"/>
                <a:cs typeface="Times New Roman"/>
              </a:rPr>
              <a:t>dB</a:t>
            </a:r>
            <a:endParaRPr sz="12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350"/>
              </a:spcBef>
              <a:tabLst>
                <a:tab pos="383540" algn="l"/>
              </a:tabLst>
            </a:pPr>
            <a:r>
              <a:rPr dirty="0" sz="1200" spc="-25">
                <a:latin typeface="Times New Roman"/>
                <a:cs typeface="Times New Roman"/>
              </a:rPr>
              <a:t>fT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 b="1">
                <a:latin typeface="Times New Roman"/>
                <a:cs typeface="Times New Roman"/>
              </a:rPr>
              <a:t>1</a:t>
            </a:r>
            <a:r>
              <a:rPr dirty="0" baseline="13888" sz="1800" spc="-15">
                <a:latin typeface="Times New Roman"/>
                <a:cs typeface="Times New Roman"/>
              </a:rPr>
              <a:t>.</a:t>
            </a:r>
            <a:r>
              <a:rPr dirty="0" sz="1200" spc="-10">
                <a:latin typeface="Times New Roman"/>
                <a:cs typeface="Times New Roman"/>
              </a:rPr>
              <a:t>MHz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Common</a:t>
            </a:r>
            <a:r>
              <a:rPr dirty="0" sz="1200" spc="-5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Variables</a:t>
            </a:r>
            <a:r>
              <a:rPr dirty="0" sz="1200" spc="-5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or</a:t>
            </a:r>
            <a:r>
              <a:rPr dirty="0" sz="1200" spc="-5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Functions</a:t>
            </a:r>
            <a:r>
              <a:rPr dirty="0" sz="1200" spc="-50">
                <a:solidFill>
                  <a:srgbClr val="00007F"/>
                </a:solidFill>
                <a:latin typeface="Arial"/>
                <a:cs typeface="Arial"/>
              </a:rPr>
              <a:t> 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1006772" y="2151653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19">
                <a:moveTo>
                  <a:pt x="0" y="48889"/>
                </a:moveTo>
                <a:lnTo>
                  <a:pt x="0" y="58056"/>
                </a:lnTo>
              </a:path>
              <a:path w="76200" h="58419">
                <a:moveTo>
                  <a:pt x="0" y="0"/>
                </a:moveTo>
                <a:lnTo>
                  <a:pt x="0" y="9166"/>
                </a:lnTo>
              </a:path>
              <a:path w="76200" h="58419">
                <a:moveTo>
                  <a:pt x="27392" y="39722"/>
                </a:moveTo>
                <a:lnTo>
                  <a:pt x="76090" y="39722"/>
                </a:lnTo>
              </a:path>
              <a:path w="76200" h="58419">
                <a:moveTo>
                  <a:pt x="27392" y="9166"/>
                </a:moveTo>
                <a:lnTo>
                  <a:pt x="76090" y="91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793194" y="2053397"/>
            <a:ext cx="177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fC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1140691" y="2182209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 h="0">
                <a:moveTo>
                  <a:pt x="0" y="0"/>
                </a:moveTo>
                <a:lnTo>
                  <a:pt x="331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1222343" y="1949507"/>
            <a:ext cx="1695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fT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 descr=""/>
          <p:cNvSpPr/>
          <p:nvPr/>
        </p:nvSpPr>
        <p:spPr>
          <a:xfrm>
            <a:off x="1302003" y="2371655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 h="0">
                <a:moveTo>
                  <a:pt x="0" y="0"/>
                </a:moveTo>
                <a:lnTo>
                  <a:pt x="1613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1111722" y="2172760"/>
            <a:ext cx="390525" cy="3860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99390">
              <a:lnSpc>
                <a:spcPct val="100000"/>
              </a:lnSpc>
              <a:spcBef>
                <a:spcPts val="229"/>
              </a:spcBef>
            </a:pPr>
            <a:r>
              <a:rPr dirty="0" sz="950" spc="-25">
                <a:latin typeface="Times New Roman"/>
                <a:cs typeface="Times New Roman"/>
              </a:rPr>
              <a:t>A0</a:t>
            </a:r>
            <a:endParaRPr sz="9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30092" sz="1800" spc="-15" b="1">
                <a:latin typeface="Times New Roman"/>
                <a:cs typeface="Times New Roman"/>
              </a:rPr>
              <a:t>10</a:t>
            </a:r>
            <a:r>
              <a:rPr dirty="0" baseline="-30092" sz="1800" spc="-232" b="1">
                <a:latin typeface="Times New Roman"/>
                <a:cs typeface="Times New Roman"/>
              </a:rPr>
              <a:t> </a:t>
            </a:r>
            <a:r>
              <a:rPr dirty="0" sz="950" spc="-25" b="1">
                <a:latin typeface="Times New Roman"/>
                <a:cs typeface="Times New Roman"/>
              </a:rPr>
              <a:t>20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3962879" y="2158532"/>
            <a:ext cx="21590" cy="24765"/>
            <a:chOff x="3962879" y="2158532"/>
            <a:chExt cx="21590" cy="24765"/>
          </a:xfrm>
        </p:grpSpPr>
        <p:sp>
          <p:nvSpPr>
            <p:cNvPr id="61" name="object 61" descr=""/>
            <p:cNvSpPr/>
            <p:nvPr/>
          </p:nvSpPr>
          <p:spPr>
            <a:xfrm>
              <a:off x="3964403" y="2160056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4" h="21589">
                  <a:moveTo>
                    <a:pt x="14165" y="0"/>
                  </a:moveTo>
                  <a:lnTo>
                    <a:pt x="4096" y="0"/>
                  </a:lnTo>
                  <a:lnTo>
                    <a:pt x="0" y="4787"/>
                  </a:lnTo>
                  <a:lnTo>
                    <a:pt x="0" y="16602"/>
                  </a:lnTo>
                  <a:lnTo>
                    <a:pt x="4096" y="21389"/>
                  </a:lnTo>
                  <a:lnTo>
                    <a:pt x="14165" y="21389"/>
                  </a:lnTo>
                  <a:lnTo>
                    <a:pt x="18261" y="16602"/>
                  </a:lnTo>
                  <a:lnTo>
                    <a:pt x="18261" y="10694"/>
                  </a:lnTo>
                  <a:lnTo>
                    <a:pt x="18261" y="4787"/>
                  </a:lnTo>
                  <a:lnTo>
                    <a:pt x="141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964403" y="2160056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4" h="21589">
                  <a:moveTo>
                    <a:pt x="18261" y="10694"/>
                  </a:moveTo>
                  <a:lnTo>
                    <a:pt x="18261" y="16602"/>
                  </a:lnTo>
                  <a:lnTo>
                    <a:pt x="14165" y="21389"/>
                  </a:lnTo>
                  <a:lnTo>
                    <a:pt x="9130" y="21389"/>
                  </a:lnTo>
                  <a:lnTo>
                    <a:pt x="4096" y="21389"/>
                  </a:lnTo>
                  <a:lnTo>
                    <a:pt x="0" y="16602"/>
                  </a:lnTo>
                  <a:lnTo>
                    <a:pt x="0" y="10694"/>
                  </a:lnTo>
                  <a:lnTo>
                    <a:pt x="0" y="4787"/>
                  </a:lnTo>
                  <a:lnTo>
                    <a:pt x="4096" y="0"/>
                  </a:lnTo>
                  <a:lnTo>
                    <a:pt x="9130" y="0"/>
                  </a:lnTo>
                  <a:lnTo>
                    <a:pt x="14165" y="0"/>
                  </a:lnTo>
                  <a:lnTo>
                    <a:pt x="18261" y="4787"/>
                  </a:lnTo>
                  <a:lnTo>
                    <a:pt x="18261" y="106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3456356" y="2053397"/>
            <a:ext cx="7359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fC </a:t>
            </a:r>
            <a:r>
              <a:rPr dirty="0" sz="1200" spc="-10">
                <a:latin typeface="Times New Roman"/>
                <a:cs typeface="Times New Roman"/>
              </a:rPr>
              <a:t>=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10</a:t>
            </a:r>
            <a:r>
              <a:rPr dirty="0" sz="1200" spc="280" b="1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Hz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4068647" y="2915549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19">
                <a:moveTo>
                  <a:pt x="0" y="48889"/>
                </a:moveTo>
                <a:lnTo>
                  <a:pt x="0" y="58056"/>
                </a:lnTo>
              </a:path>
              <a:path w="76200" h="58419">
                <a:moveTo>
                  <a:pt x="0" y="0"/>
                </a:moveTo>
                <a:lnTo>
                  <a:pt x="0" y="9166"/>
                </a:lnTo>
              </a:path>
              <a:path w="76200" h="58419">
                <a:moveTo>
                  <a:pt x="27392" y="39722"/>
                </a:moveTo>
                <a:lnTo>
                  <a:pt x="76090" y="39722"/>
                </a:lnTo>
              </a:path>
              <a:path w="76200" h="58419">
                <a:moveTo>
                  <a:pt x="27392" y="9166"/>
                </a:moveTo>
                <a:lnTo>
                  <a:pt x="76090" y="91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4619541" y="2848326"/>
            <a:ext cx="0" cy="174625"/>
          </a:xfrm>
          <a:custGeom>
            <a:avLst/>
            <a:gdLst/>
            <a:ahLst/>
            <a:cxnLst/>
            <a:rect l="l" t="t" r="r" b="b"/>
            <a:pathLst>
              <a:path w="0" h="174625">
                <a:moveTo>
                  <a:pt x="0" y="0"/>
                </a:moveTo>
                <a:lnTo>
                  <a:pt x="0" y="1741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4802158" y="2848326"/>
            <a:ext cx="0" cy="174625"/>
          </a:xfrm>
          <a:custGeom>
            <a:avLst/>
            <a:gdLst/>
            <a:ahLst/>
            <a:cxnLst/>
            <a:rect l="l" t="t" r="r" b="b"/>
            <a:pathLst>
              <a:path w="0" h="174625">
                <a:moveTo>
                  <a:pt x="0" y="0"/>
                </a:moveTo>
                <a:lnTo>
                  <a:pt x="0" y="1741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3354865" y="2817292"/>
            <a:ext cx="18237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47090" algn="l"/>
              </a:tabLst>
            </a:pPr>
            <a:r>
              <a:rPr dirty="0" sz="1200">
                <a:latin typeface="Times New Roman"/>
                <a:cs typeface="Times New Roman"/>
              </a:rPr>
              <a:t>G_dB(</a:t>
            </a:r>
            <a:r>
              <a:rPr dirty="0" sz="1200" spc="-165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X)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b="1">
                <a:latin typeface="Times New Roman"/>
                <a:cs typeface="Times New Roman"/>
              </a:rPr>
              <a:t>20</a:t>
            </a:r>
            <a:r>
              <a:rPr dirty="0" baseline="13888" sz="1800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lg(</a:t>
            </a:r>
            <a:r>
              <a:rPr dirty="0" sz="1200" spc="3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X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)</a:t>
            </a:r>
            <a:r>
              <a:rPr dirty="0" baseline="13888" sz="1800" spc="-30">
                <a:latin typeface="Times New Roman"/>
                <a:cs typeface="Times New Roman"/>
              </a:rPr>
              <a:t>.</a:t>
            </a:r>
            <a:r>
              <a:rPr dirty="0" sz="1200" spc="-20" b="1">
                <a:latin typeface="Times New Roman"/>
                <a:cs typeface="Times New Roman"/>
              </a:rPr>
              <a:t>dB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1158953" y="3221107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889"/>
                </a:moveTo>
                <a:lnTo>
                  <a:pt x="0" y="58056"/>
                </a:lnTo>
              </a:path>
              <a:path w="76200" h="58420">
                <a:moveTo>
                  <a:pt x="0" y="0"/>
                </a:moveTo>
                <a:lnTo>
                  <a:pt x="0" y="9166"/>
                </a:lnTo>
              </a:path>
              <a:path w="76200" h="58420">
                <a:moveTo>
                  <a:pt x="27392" y="39722"/>
                </a:moveTo>
                <a:lnTo>
                  <a:pt x="76090" y="39722"/>
                </a:lnTo>
              </a:path>
              <a:path w="76200" h="58420">
                <a:moveTo>
                  <a:pt x="27392" y="9166"/>
                </a:moveTo>
                <a:lnTo>
                  <a:pt x="76090" y="91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793194" y="3122851"/>
            <a:ext cx="3136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A(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f)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1292872" y="3251663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4" h="0">
                <a:moveTo>
                  <a:pt x="0" y="0"/>
                </a:moveTo>
                <a:lnTo>
                  <a:pt x="569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566797" y="295527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 h="0">
                <a:moveTo>
                  <a:pt x="0" y="0"/>
                </a:moveTo>
                <a:lnTo>
                  <a:pt x="1613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 txBox="1"/>
          <p:nvPr/>
        </p:nvSpPr>
        <p:spPr>
          <a:xfrm>
            <a:off x="1563228" y="2768403"/>
            <a:ext cx="17843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25">
                <a:latin typeface="Times New Roman"/>
                <a:cs typeface="Times New Roman"/>
              </a:rPr>
              <a:t>A0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376516" y="2933405"/>
            <a:ext cx="3714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0092" sz="1800" spc="-15" b="1">
                <a:latin typeface="Times New Roman"/>
                <a:cs typeface="Times New Roman"/>
              </a:rPr>
              <a:t>10</a:t>
            </a:r>
            <a:r>
              <a:rPr dirty="0" baseline="-30092" sz="1800" spc="-232" b="1">
                <a:latin typeface="Times New Roman"/>
                <a:cs typeface="Times New Roman"/>
              </a:rPr>
              <a:t> </a:t>
            </a:r>
            <a:r>
              <a:rPr dirty="0" sz="950" spc="-25" b="1">
                <a:latin typeface="Times New Roman"/>
                <a:cs typeface="Times New Roman"/>
              </a:rPr>
              <a:t>20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1423747" y="3450276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0" y="30555"/>
                </a:moveTo>
                <a:lnTo>
                  <a:pt x="66959" y="30555"/>
                </a:lnTo>
              </a:path>
              <a:path w="67309" h="67310">
                <a:moveTo>
                  <a:pt x="30436" y="0"/>
                </a:moveTo>
                <a:lnTo>
                  <a:pt x="30436" y="672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1289303" y="3352020"/>
            <a:ext cx="1016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501305" y="3315353"/>
            <a:ext cx="22732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3888" sz="1800" b="1">
                <a:latin typeface="Times New Roman"/>
                <a:cs typeface="Times New Roman"/>
              </a:rPr>
              <a:t>i</a:t>
            </a:r>
            <a:r>
              <a:rPr dirty="0" baseline="-13888" sz="1800" spc="367" b="1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1700716" y="348083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1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1697147" y="3202296"/>
            <a:ext cx="177800" cy="48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8260">
              <a:lnSpc>
                <a:spcPct val="125299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f </a:t>
            </a:r>
            <a:r>
              <a:rPr dirty="0" sz="1200" spc="-25">
                <a:latin typeface="Times New Roman"/>
                <a:cs typeface="Times New Roman"/>
              </a:rPr>
              <a:t>fC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9" name="object 79" descr=""/>
          <p:cNvSpPr/>
          <p:nvPr/>
        </p:nvSpPr>
        <p:spPr>
          <a:xfrm>
            <a:off x="3925597" y="3297497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889"/>
                </a:moveTo>
                <a:lnTo>
                  <a:pt x="0" y="58056"/>
                </a:lnTo>
              </a:path>
              <a:path w="76200" h="58420">
                <a:moveTo>
                  <a:pt x="0" y="0"/>
                </a:moveTo>
                <a:lnTo>
                  <a:pt x="0" y="9166"/>
                </a:lnTo>
              </a:path>
              <a:path w="76200" h="58420">
                <a:moveTo>
                  <a:pt x="30436" y="39722"/>
                </a:moveTo>
                <a:lnTo>
                  <a:pt x="76090" y="39722"/>
                </a:lnTo>
              </a:path>
              <a:path w="76200" h="58420">
                <a:moveTo>
                  <a:pt x="30436" y="9166"/>
                </a:moveTo>
                <a:lnTo>
                  <a:pt x="76090" y="91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 txBox="1"/>
          <p:nvPr/>
        </p:nvSpPr>
        <p:spPr>
          <a:xfrm>
            <a:off x="3380265" y="3199240"/>
            <a:ext cx="4965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P_°(</a:t>
            </a:r>
            <a:r>
              <a:rPr dirty="0" sz="1200" spc="-160">
                <a:latin typeface="Times New Roman"/>
                <a:cs typeface="Times New Roman"/>
              </a:rPr>
              <a:t> </a:t>
            </a:r>
            <a:r>
              <a:rPr dirty="0" sz="1200" spc="25">
                <a:latin typeface="Times New Roman"/>
                <a:cs typeface="Times New Roman"/>
              </a:rPr>
              <a:t>X)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4059516" y="3328053"/>
            <a:ext cx="456565" cy="0"/>
          </a:xfrm>
          <a:custGeom>
            <a:avLst/>
            <a:gdLst/>
            <a:ahLst/>
            <a:cxnLst/>
            <a:rect l="l" t="t" r="r" b="b"/>
            <a:pathLst>
              <a:path w="456564" h="0">
                <a:moveTo>
                  <a:pt x="0" y="0"/>
                </a:moveTo>
                <a:lnTo>
                  <a:pt x="4565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4055947" y="3095351"/>
            <a:ext cx="4660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arg(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X)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4171605" y="3324519"/>
            <a:ext cx="24574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imes New Roman"/>
                <a:cs typeface="Times New Roman"/>
              </a:rPr>
              <a:t>deg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784261" y="3654857"/>
            <a:ext cx="1736089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200" b="1">
                <a:solidFill>
                  <a:srgbClr val="00007F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Loading</a:t>
            </a:r>
            <a:r>
              <a:rPr dirty="0" u="heavy" sz="1200" spc="-65" b="1">
                <a:solidFill>
                  <a:srgbClr val="00007F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solidFill>
                  <a:srgbClr val="00007F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Measurement</a:t>
            </a:r>
            <a:r>
              <a:rPr dirty="0" u="heavy" sz="1200" spc="-60" b="1">
                <a:solidFill>
                  <a:srgbClr val="00007F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spc="-50" b="1">
                <a:solidFill>
                  <a:srgbClr val="00007F"/>
                </a:solidFill>
                <a:uFill>
                  <a:solidFill>
                    <a:srgbClr val="00007F"/>
                  </a:solidFill>
                </a:u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764703" y="3654857"/>
            <a:ext cx="1308735" cy="5524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12700" marR="5080">
              <a:lnSpc>
                <a:spcPct val="94000"/>
              </a:lnSpc>
              <a:spcBef>
                <a:spcPts val="185"/>
              </a:spcBef>
            </a:pP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Row0</a:t>
            </a:r>
            <a:r>
              <a:rPr dirty="0" sz="1200" spc="-3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=</a:t>
            </a:r>
            <a:r>
              <a:rPr dirty="0" sz="1200" spc="-2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007F"/>
                </a:solidFill>
                <a:latin typeface="Arial"/>
                <a:cs typeface="Arial"/>
              </a:rPr>
              <a:t>Fréeuency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Row</a:t>
            </a:r>
            <a:r>
              <a:rPr dirty="0" sz="1200" spc="-2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dirty="0" sz="1200" spc="-2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=</a:t>
            </a:r>
            <a:r>
              <a:rPr dirty="0" sz="1200" spc="-1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Gain</a:t>
            </a:r>
            <a:r>
              <a:rPr dirty="0" sz="1200" spc="-20">
                <a:solidFill>
                  <a:srgbClr val="00007F"/>
                </a:solidFill>
                <a:latin typeface="Arial"/>
                <a:cs typeface="Arial"/>
              </a:rPr>
              <a:t> (dB)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Row</a:t>
            </a:r>
            <a:r>
              <a:rPr dirty="0" sz="1200" spc="-3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dirty="0" sz="1200" spc="-25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=</a:t>
            </a:r>
            <a:r>
              <a:rPr dirty="0" sz="1200" spc="-2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007F"/>
                </a:solidFill>
                <a:latin typeface="Arial"/>
                <a:cs typeface="Arial"/>
              </a:rPr>
              <a:t>Phase</a:t>
            </a:r>
            <a:r>
              <a:rPr dirty="0" sz="1200" spc="-2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007F"/>
                </a:solidFill>
                <a:latin typeface="Arial"/>
                <a:cs typeface="Arial"/>
              </a:rPr>
              <a:t>(°)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 descr=""/>
          <p:cNvSpPr/>
          <p:nvPr/>
        </p:nvSpPr>
        <p:spPr>
          <a:xfrm>
            <a:off x="1311876" y="4285500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704"/>
                </a:moveTo>
                <a:lnTo>
                  <a:pt x="0" y="57836"/>
                </a:lnTo>
              </a:path>
              <a:path w="76200" h="58420">
                <a:moveTo>
                  <a:pt x="0" y="0"/>
                </a:moveTo>
                <a:lnTo>
                  <a:pt x="0" y="9132"/>
                </a:lnTo>
              </a:path>
              <a:path w="76200" h="58420">
                <a:moveTo>
                  <a:pt x="27421" y="39572"/>
                </a:moveTo>
                <a:lnTo>
                  <a:pt x="76170" y="39572"/>
                </a:lnTo>
              </a:path>
              <a:path w="76200" h="58420">
                <a:moveTo>
                  <a:pt x="27421" y="9132"/>
                </a:moveTo>
                <a:lnTo>
                  <a:pt x="76170" y="9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 txBox="1"/>
          <p:nvPr/>
        </p:nvSpPr>
        <p:spPr>
          <a:xfrm>
            <a:off x="717231" y="4187566"/>
            <a:ext cx="54991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Times New Roman"/>
                <a:cs typeface="Times New Roman"/>
              </a:rPr>
              <a:t>Measure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433237" y="4187566"/>
            <a:ext cx="113093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Times New Roman"/>
                <a:cs typeface="Times New Roman"/>
              </a:rPr>
              <a:t>LIREPRN(</a:t>
            </a:r>
            <a:r>
              <a:rPr dirty="0" sz="1200" spc="-1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Mes1)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9" name="object 89" descr=""/>
          <p:cNvSpPr/>
          <p:nvPr/>
        </p:nvSpPr>
        <p:spPr>
          <a:xfrm>
            <a:off x="1083364" y="4589905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704"/>
                </a:moveTo>
                <a:lnTo>
                  <a:pt x="0" y="57836"/>
                </a:lnTo>
              </a:path>
              <a:path w="76200" h="58420">
                <a:moveTo>
                  <a:pt x="0" y="0"/>
                </a:moveTo>
                <a:lnTo>
                  <a:pt x="0" y="9132"/>
                </a:lnTo>
              </a:path>
              <a:path w="76200" h="58420">
                <a:moveTo>
                  <a:pt x="27421" y="39572"/>
                </a:moveTo>
                <a:lnTo>
                  <a:pt x="76170" y="39572"/>
                </a:lnTo>
              </a:path>
              <a:path w="76200" h="58420">
                <a:moveTo>
                  <a:pt x="27421" y="9132"/>
                </a:moveTo>
                <a:lnTo>
                  <a:pt x="76170" y="9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1567811" y="4522936"/>
            <a:ext cx="48895" cy="173990"/>
          </a:xfrm>
          <a:custGeom>
            <a:avLst/>
            <a:gdLst/>
            <a:ahLst/>
            <a:cxnLst/>
            <a:rect l="l" t="t" r="r" b="b"/>
            <a:pathLst>
              <a:path w="48894" h="173989">
                <a:moveTo>
                  <a:pt x="48749" y="0"/>
                </a:moveTo>
                <a:lnTo>
                  <a:pt x="0" y="0"/>
                </a:lnTo>
                <a:lnTo>
                  <a:pt x="0" y="173510"/>
                </a:lnTo>
                <a:lnTo>
                  <a:pt x="48749" y="173510"/>
                </a:lnTo>
                <a:lnTo>
                  <a:pt x="48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 txBox="1"/>
          <p:nvPr/>
        </p:nvSpPr>
        <p:spPr>
          <a:xfrm>
            <a:off x="717231" y="4491971"/>
            <a:ext cx="151447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745" algn="l"/>
              </a:tabLst>
            </a:pPr>
            <a:r>
              <a:rPr dirty="0" sz="1200" spc="-25">
                <a:latin typeface="Times New Roman"/>
                <a:cs typeface="Times New Roman"/>
              </a:rPr>
              <a:t>NbV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30">
                <a:latin typeface="Times New Roman"/>
                <a:cs typeface="Times New Roman"/>
              </a:rPr>
              <a:t>lignes(</a:t>
            </a:r>
            <a:r>
              <a:rPr dirty="0" sz="1200" spc="-1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Measure)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4906628" y="4491971"/>
            <a:ext cx="71120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>
                <a:latin typeface="Times New Roman"/>
                <a:cs typeface="Times New Roman"/>
              </a:rPr>
              <a:t>NbV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=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401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3" name="object 93" descr=""/>
          <p:cNvSpPr/>
          <p:nvPr/>
        </p:nvSpPr>
        <p:spPr>
          <a:xfrm>
            <a:off x="863992" y="4894310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704"/>
                </a:moveTo>
                <a:lnTo>
                  <a:pt x="0" y="57836"/>
                </a:lnTo>
              </a:path>
              <a:path w="76200" h="58420">
                <a:moveTo>
                  <a:pt x="0" y="0"/>
                </a:moveTo>
                <a:lnTo>
                  <a:pt x="0" y="9132"/>
                </a:lnTo>
              </a:path>
              <a:path w="76200" h="58420">
                <a:moveTo>
                  <a:pt x="27421" y="39572"/>
                </a:moveTo>
                <a:lnTo>
                  <a:pt x="76170" y="39572"/>
                </a:lnTo>
              </a:path>
              <a:path w="76200" h="58420">
                <a:moveTo>
                  <a:pt x="27421" y="9132"/>
                </a:moveTo>
                <a:lnTo>
                  <a:pt x="76170" y="9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1692730" y="4924751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 h="0">
                <a:moveTo>
                  <a:pt x="0" y="0"/>
                </a:moveTo>
                <a:lnTo>
                  <a:pt x="57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836570" y="5198716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704"/>
                </a:moveTo>
                <a:lnTo>
                  <a:pt x="0" y="57836"/>
                </a:lnTo>
              </a:path>
              <a:path w="76200" h="58420">
                <a:moveTo>
                  <a:pt x="0" y="0"/>
                </a:moveTo>
                <a:lnTo>
                  <a:pt x="0" y="9132"/>
                </a:lnTo>
              </a:path>
              <a:path w="76200" h="58420">
                <a:moveTo>
                  <a:pt x="27421" y="39572"/>
                </a:moveTo>
                <a:lnTo>
                  <a:pt x="76170" y="39572"/>
                </a:lnTo>
              </a:path>
              <a:path w="76200" h="58420">
                <a:moveTo>
                  <a:pt x="27421" y="9132"/>
                </a:moveTo>
                <a:lnTo>
                  <a:pt x="76170" y="9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 txBox="1"/>
          <p:nvPr/>
        </p:nvSpPr>
        <p:spPr>
          <a:xfrm>
            <a:off x="691831" y="4796377"/>
            <a:ext cx="133667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06070" algn="l"/>
                <a:tab pos="1113155" algn="l"/>
              </a:tabLst>
            </a:pPr>
            <a:r>
              <a:rPr dirty="0" sz="1200" spc="-5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 b="1">
                <a:latin typeface="Times New Roman"/>
                <a:cs typeface="Times New Roman"/>
              </a:rPr>
              <a:t>0</a:t>
            </a:r>
            <a:r>
              <a:rPr dirty="0" sz="1200" spc="-15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,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1</a:t>
            </a:r>
            <a:r>
              <a:rPr dirty="0" sz="1200" spc="-15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..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NbV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50" b="1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60"/>
              </a:spcBef>
              <a:tabLst>
                <a:tab pos="275590" algn="l"/>
              </a:tabLst>
            </a:pPr>
            <a:r>
              <a:rPr dirty="0" sz="1200" spc="-5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Measure</a:t>
            </a:r>
            <a:r>
              <a:rPr dirty="0" baseline="27777" sz="1800" spc="-37">
                <a:latin typeface="Times New Roman"/>
                <a:cs typeface="Times New Roman"/>
              </a:rPr>
              <a:t>&lt;</a:t>
            </a:r>
            <a:r>
              <a:rPr dirty="0" baseline="35087" sz="1425" spc="-37" b="1">
                <a:latin typeface="Times New Roman"/>
                <a:cs typeface="Times New Roman"/>
              </a:rPr>
              <a:t>0</a:t>
            </a:r>
            <a:r>
              <a:rPr dirty="0" baseline="35087" sz="1425" spc="-75" b="1">
                <a:latin typeface="Times New Roman"/>
                <a:cs typeface="Times New Roman"/>
              </a:rPr>
              <a:t> </a:t>
            </a:r>
            <a:r>
              <a:rPr dirty="0" baseline="27777" sz="1800" spc="-30">
                <a:latin typeface="Times New Roman"/>
                <a:cs typeface="Times New Roman"/>
              </a:rPr>
              <a:t>&gt;</a:t>
            </a:r>
            <a:r>
              <a:rPr dirty="0" baseline="13888" sz="1800" spc="-30">
                <a:latin typeface="Times New Roman"/>
                <a:cs typeface="Times New Roman"/>
              </a:rPr>
              <a:t>.</a:t>
            </a:r>
            <a:r>
              <a:rPr dirty="0" sz="1200" spc="-20">
                <a:latin typeface="Times New Roman"/>
                <a:cs typeface="Times New Roman"/>
              </a:rPr>
              <a:t>Hz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7" name="object 97" descr=""/>
          <p:cNvSpPr/>
          <p:nvPr/>
        </p:nvSpPr>
        <p:spPr>
          <a:xfrm>
            <a:off x="4233790" y="5198716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704"/>
                </a:moveTo>
                <a:lnTo>
                  <a:pt x="0" y="57836"/>
                </a:lnTo>
              </a:path>
              <a:path w="76200" h="58420">
                <a:moveTo>
                  <a:pt x="0" y="0"/>
                </a:moveTo>
                <a:lnTo>
                  <a:pt x="0" y="9132"/>
                </a:lnTo>
              </a:path>
              <a:path w="76200" h="58420">
                <a:moveTo>
                  <a:pt x="30468" y="39572"/>
                </a:moveTo>
                <a:lnTo>
                  <a:pt x="76170" y="39572"/>
                </a:lnTo>
              </a:path>
              <a:path w="76200" h="58420">
                <a:moveTo>
                  <a:pt x="30468" y="9132"/>
                </a:moveTo>
                <a:lnTo>
                  <a:pt x="76170" y="9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 txBox="1"/>
          <p:nvPr/>
        </p:nvSpPr>
        <p:spPr>
          <a:xfrm>
            <a:off x="3764065" y="5055121"/>
            <a:ext cx="4908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GainV PhaseV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9" name="object 99" descr=""/>
          <p:cNvSpPr/>
          <p:nvPr/>
        </p:nvSpPr>
        <p:spPr>
          <a:xfrm>
            <a:off x="4291679" y="5427019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704"/>
                </a:moveTo>
                <a:lnTo>
                  <a:pt x="0" y="57836"/>
                </a:lnTo>
              </a:path>
              <a:path w="76200" h="58420">
                <a:moveTo>
                  <a:pt x="0" y="0"/>
                </a:moveTo>
                <a:lnTo>
                  <a:pt x="0" y="9132"/>
                </a:lnTo>
              </a:path>
              <a:path w="76200" h="58420">
                <a:moveTo>
                  <a:pt x="27421" y="39572"/>
                </a:moveTo>
                <a:lnTo>
                  <a:pt x="76170" y="39572"/>
                </a:lnTo>
              </a:path>
              <a:path w="76200" h="58420">
                <a:moveTo>
                  <a:pt x="27421" y="9132"/>
                </a:moveTo>
                <a:lnTo>
                  <a:pt x="76170" y="9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5242292" y="545746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4425740" y="5360050"/>
            <a:ext cx="524510" cy="173990"/>
          </a:xfrm>
          <a:custGeom>
            <a:avLst/>
            <a:gdLst/>
            <a:ahLst/>
            <a:cxnLst/>
            <a:rect l="l" t="t" r="r" b="b"/>
            <a:pathLst>
              <a:path w="524510" h="173989">
                <a:moveTo>
                  <a:pt x="524055" y="0"/>
                </a:moveTo>
                <a:lnTo>
                  <a:pt x="0" y="0"/>
                </a:lnTo>
                <a:lnTo>
                  <a:pt x="0" y="173510"/>
                </a:lnTo>
                <a:lnTo>
                  <a:pt x="524055" y="173510"/>
                </a:lnTo>
                <a:lnTo>
                  <a:pt x="52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 txBox="1"/>
          <p:nvPr/>
        </p:nvSpPr>
        <p:spPr>
          <a:xfrm>
            <a:off x="4317050" y="5055121"/>
            <a:ext cx="13081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 marR="30480" indent="-58419">
              <a:lnSpc>
                <a:spcPct val="124800"/>
              </a:lnSpc>
              <a:spcBef>
                <a:spcPts val="100"/>
              </a:spcBef>
              <a:tabLst>
                <a:tab pos="1040765" algn="l"/>
              </a:tabLst>
            </a:pPr>
            <a:r>
              <a:rPr dirty="0" sz="1200" spc="-25">
                <a:latin typeface="Times New Roman"/>
                <a:cs typeface="Times New Roman"/>
              </a:rPr>
              <a:t>Measure</a:t>
            </a:r>
            <a:r>
              <a:rPr dirty="0" baseline="27777" sz="1800" spc="-37">
                <a:latin typeface="Times New Roman"/>
                <a:cs typeface="Times New Roman"/>
              </a:rPr>
              <a:t>&lt;</a:t>
            </a:r>
            <a:r>
              <a:rPr dirty="0" baseline="35087" sz="1425" spc="-37" b="1">
                <a:latin typeface="Times New Roman"/>
                <a:cs typeface="Times New Roman"/>
              </a:rPr>
              <a:t>1</a:t>
            </a:r>
            <a:r>
              <a:rPr dirty="0" baseline="35087" sz="1425" spc="-75" b="1">
                <a:latin typeface="Times New Roman"/>
                <a:cs typeface="Times New Roman"/>
              </a:rPr>
              <a:t> </a:t>
            </a:r>
            <a:r>
              <a:rPr dirty="0" baseline="27777" sz="1800" spc="-75">
                <a:latin typeface="Times New Roman"/>
                <a:cs typeface="Times New Roman"/>
              </a:rPr>
              <a:t>&gt; </a:t>
            </a:r>
            <a:r>
              <a:rPr dirty="0" sz="1200" spc="-25">
                <a:latin typeface="Times New Roman"/>
                <a:cs typeface="Times New Roman"/>
              </a:rPr>
              <a:t>Measure</a:t>
            </a:r>
            <a:r>
              <a:rPr dirty="0" baseline="27777" sz="1800" spc="-37">
                <a:latin typeface="Times New Roman"/>
                <a:cs typeface="Times New Roman"/>
              </a:rPr>
              <a:t>&lt;</a:t>
            </a:r>
            <a:r>
              <a:rPr dirty="0" baseline="35087" sz="1425" spc="-37" b="1">
                <a:latin typeface="Times New Roman"/>
                <a:cs typeface="Times New Roman"/>
              </a:rPr>
              <a:t>2</a:t>
            </a:r>
            <a:r>
              <a:rPr dirty="0" baseline="35087" sz="1425" spc="-82" b="1">
                <a:latin typeface="Times New Roman"/>
                <a:cs typeface="Times New Roman"/>
              </a:rPr>
              <a:t> </a:t>
            </a:r>
            <a:r>
              <a:rPr dirty="0" baseline="27777" sz="1800" spc="-75">
                <a:latin typeface="Times New Roman"/>
                <a:cs typeface="Times New Roman"/>
              </a:rPr>
              <a:t>&gt;</a:t>
            </a:r>
            <a:r>
              <a:rPr dirty="0" baseline="27777" sz="1800">
                <a:latin typeface="Times New Roman"/>
                <a:cs typeface="Times New Roman"/>
              </a:rPr>
              <a:t>	</a:t>
            </a:r>
            <a:r>
              <a:rPr dirty="0" sz="1200" spc="-25" b="1">
                <a:latin typeface="Times New Roman"/>
                <a:cs typeface="Times New Roman"/>
              </a:rPr>
              <a:t>180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3" name="object 103" descr=""/>
          <p:cNvSpPr/>
          <p:nvPr/>
        </p:nvSpPr>
        <p:spPr>
          <a:xfrm>
            <a:off x="1016333" y="5807526"/>
            <a:ext cx="76200" cy="58419"/>
          </a:xfrm>
          <a:custGeom>
            <a:avLst/>
            <a:gdLst/>
            <a:ahLst/>
            <a:cxnLst/>
            <a:rect l="l" t="t" r="r" b="b"/>
            <a:pathLst>
              <a:path w="76200" h="58420">
                <a:moveTo>
                  <a:pt x="0" y="48704"/>
                </a:moveTo>
                <a:lnTo>
                  <a:pt x="0" y="57836"/>
                </a:lnTo>
              </a:path>
              <a:path w="76200" h="58420">
                <a:moveTo>
                  <a:pt x="0" y="0"/>
                </a:moveTo>
                <a:lnTo>
                  <a:pt x="0" y="9132"/>
                </a:lnTo>
              </a:path>
              <a:path w="76200" h="58420">
                <a:moveTo>
                  <a:pt x="27421" y="39572"/>
                </a:moveTo>
                <a:lnTo>
                  <a:pt x="76170" y="39572"/>
                </a:lnTo>
              </a:path>
              <a:path w="76200" h="58420">
                <a:moveTo>
                  <a:pt x="27421" y="9132"/>
                </a:moveTo>
                <a:lnTo>
                  <a:pt x="76170" y="91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1150394" y="5408755"/>
            <a:ext cx="1873885" cy="505459"/>
          </a:xfrm>
          <a:custGeom>
            <a:avLst/>
            <a:gdLst/>
            <a:ahLst/>
            <a:cxnLst/>
            <a:rect l="l" t="t" r="r" b="b"/>
            <a:pathLst>
              <a:path w="1873885" h="505460">
                <a:moveTo>
                  <a:pt x="0" y="27396"/>
                </a:moveTo>
                <a:lnTo>
                  <a:pt x="1873802" y="27396"/>
                </a:lnTo>
              </a:path>
              <a:path w="1873885" h="505460">
                <a:moveTo>
                  <a:pt x="1846381" y="57836"/>
                </a:moveTo>
                <a:lnTo>
                  <a:pt x="1873802" y="27396"/>
                </a:lnTo>
              </a:path>
              <a:path w="1873885" h="505460">
                <a:moveTo>
                  <a:pt x="1846381" y="0"/>
                </a:moveTo>
                <a:lnTo>
                  <a:pt x="1873802" y="27396"/>
                </a:lnTo>
              </a:path>
              <a:path w="1873885" h="505460">
                <a:moveTo>
                  <a:pt x="9140" y="76101"/>
                </a:moveTo>
                <a:lnTo>
                  <a:pt x="36562" y="76101"/>
                </a:lnTo>
              </a:path>
              <a:path w="1873885" h="505460">
                <a:moveTo>
                  <a:pt x="9140" y="76101"/>
                </a:moveTo>
                <a:lnTo>
                  <a:pt x="9140" y="505312"/>
                </a:lnTo>
                <a:lnTo>
                  <a:pt x="36562" y="505312"/>
                </a:lnTo>
              </a:path>
              <a:path w="1873885" h="505460">
                <a:moveTo>
                  <a:pt x="1864662" y="76101"/>
                </a:moveTo>
                <a:lnTo>
                  <a:pt x="1837240" y="76101"/>
                </a:lnTo>
              </a:path>
              <a:path w="1873885" h="505460">
                <a:moveTo>
                  <a:pt x="1864662" y="76101"/>
                </a:moveTo>
                <a:lnTo>
                  <a:pt x="1864662" y="505312"/>
                </a:lnTo>
                <a:lnTo>
                  <a:pt x="1837240" y="5053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 txBox="1"/>
          <p:nvPr/>
        </p:nvSpPr>
        <p:spPr>
          <a:xfrm>
            <a:off x="717231" y="5709592"/>
            <a:ext cx="665480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745" algn="l"/>
              </a:tabLst>
            </a:pPr>
            <a:r>
              <a:rPr dirty="0" sz="1200" spc="-25">
                <a:latin typeface="Times New Roman"/>
                <a:cs typeface="Times New Roman"/>
              </a:rPr>
              <a:t>TM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 b="1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6" name="object 106" descr=""/>
          <p:cNvSpPr/>
          <p:nvPr/>
        </p:nvSpPr>
        <p:spPr>
          <a:xfrm>
            <a:off x="1369766" y="5646191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 h="0">
                <a:moveTo>
                  <a:pt x="0" y="0"/>
                </a:moveTo>
                <a:lnTo>
                  <a:pt x="3321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 txBox="1"/>
          <p:nvPr/>
        </p:nvSpPr>
        <p:spPr>
          <a:xfrm>
            <a:off x="1366206" y="5459980"/>
            <a:ext cx="358775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10">
                <a:latin typeface="Times New Roman"/>
                <a:cs typeface="Times New Roman"/>
              </a:rPr>
              <a:t>GainV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1460658" y="5651755"/>
            <a:ext cx="150495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25" b="1">
                <a:latin typeface="Times New Roman"/>
                <a:cs typeface="Times New Roman"/>
              </a:rPr>
              <a:t>20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2414830" y="5770997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 h="0">
                <a:moveTo>
                  <a:pt x="0" y="0"/>
                </a:moveTo>
                <a:lnTo>
                  <a:pt x="57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 txBox="1"/>
          <p:nvPr/>
        </p:nvSpPr>
        <p:spPr>
          <a:xfrm>
            <a:off x="1672911" y="5633491"/>
            <a:ext cx="76263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13888" sz="1800">
                <a:latin typeface="Times New Roman"/>
                <a:cs typeface="Times New Roman"/>
              </a:rPr>
              <a:t>.</a:t>
            </a:r>
            <a:r>
              <a:rPr dirty="0" baseline="-27777" sz="1800">
                <a:latin typeface="Times New Roman"/>
                <a:cs typeface="Times New Roman"/>
              </a:rPr>
              <a:t>e</a:t>
            </a:r>
            <a:r>
              <a:rPr dirty="0" sz="950" b="1">
                <a:latin typeface="Times New Roman"/>
                <a:cs typeface="Times New Roman"/>
              </a:rPr>
              <a:t>i</a:t>
            </a:r>
            <a:r>
              <a:rPr dirty="0" sz="950" spc="330" b="1">
                <a:latin typeface="Times New Roman"/>
                <a:cs typeface="Times New Roman"/>
              </a:rPr>
              <a:t> </a:t>
            </a:r>
            <a:r>
              <a:rPr dirty="0" baseline="11695" sz="1425">
                <a:latin typeface="Times New Roman"/>
                <a:cs typeface="Times New Roman"/>
              </a:rPr>
              <a:t>.</a:t>
            </a:r>
            <a:r>
              <a:rPr dirty="0" sz="950">
                <a:latin typeface="Times New Roman"/>
                <a:cs typeface="Times New Roman"/>
              </a:rPr>
              <a:t>(</a:t>
            </a:r>
            <a:r>
              <a:rPr dirty="0" sz="950" spc="-8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Times New Roman"/>
                <a:cs typeface="Times New Roman"/>
              </a:rPr>
              <a:t>PhaseV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2" name="object 1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56</a:t>
            </a:fld>
          </a:p>
        </p:txBody>
      </p:sp>
      <p:sp>
        <p:nvSpPr>
          <p:cNvPr id="113" name="object 1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114" name="object 11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11" name="object 111" descr=""/>
          <p:cNvSpPr txBox="1"/>
          <p:nvPr/>
        </p:nvSpPr>
        <p:spPr>
          <a:xfrm>
            <a:off x="2483369" y="5660888"/>
            <a:ext cx="53086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950" spc="-10" b="1">
                <a:latin typeface="Times New Roman"/>
                <a:cs typeface="Times New Roman"/>
              </a:rPr>
              <a:t>180</a:t>
            </a:r>
            <a:r>
              <a:rPr dirty="0" sz="950" spc="-10">
                <a:latin typeface="Times New Roman"/>
                <a:cs typeface="Times New Roman"/>
              </a:rPr>
              <a:t>)</a:t>
            </a:r>
            <a:r>
              <a:rPr dirty="0" baseline="11695" sz="1425" spc="-15">
                <a:latin typeface="Times New Roman"/>
                <a:cs typeface="Times New Roman"/>
              </a:rPr>
              <a:t>.</a:t>
            </a:r>
            <a:r>
              <a:rPr dirty="0" sz="950" spc="-10">
                <a:latin typeface="Times New Roman"/>
                <a:cs typeface="Times New Roman"/>
              </a:rPr>
              <a:t>deg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452" y="130555"/>
            <a:ext cx="58743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5"/>
              <a:t> </a:t>
            </a:r>
            <a:r>
              <a:rPr dirty="0"/>
              <a:t>Theory:</a:t>
            </a:r>
            <a:r>
              <a:rPr dirty="0" spc="5"/>
              <a:t> </a:t>
            </a:r>
            <a:r>
              <a:rPr dirty="0"/>
              <a:t>System </a:t>
            </a:r>
            <a:r>
              <a:rPr dirty="0" spc="-10"/>
              <a:t>Equations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5318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write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equations: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7239" y="1861714"/>
            <a:ext cx="8266430" cy="31965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941955">
              <a:lnSpc>
                <a:spcPts val="3115"/>
              </a:lnSpc>
              <a:spcBef>
                <a:spcPts val="90"/>
              </a:spcBef>
              <a:tabLst>
                <a:tab pos="3368675" algn="l"/>
              </a:tabLst>
            </a:pPr>
            <a:r>
              <a:rPr dirty="0" baseline="21701" sz="4800" spc="-1237">
                <a:latin typeface="Symbol"/>
                <a:cs typeface="Symbol"/>
              </a:rPr>
              <a:t></a:t>
            </a:r>
            <a:r>
              <a:rPr dirty="0" sz="3200" spc="-825">
                <a:latin typeface="Symbol"/>
                <a:cs typeface="Symbol"/>
              </a:rPr>
              <a:t>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Error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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-40">
                <a:latin typeface="Times New Roman"/>
                <a:cs typeface="Times New Roman"/>
              </a:rPr>
              <a:t>Reference</a:t>
            </a:r>
            <a:r>
              <a:rPr dirty="0" sz="3200" spc="-32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Symbol"/>
                <a:cs typeface="Symbol"/>
              </a:rPr>
              <a:t></a:t>
            </a:r>
            <a:r>
              <a:rPr dirty="0" sz="3200" spc="-285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K</a:t>
            </a:r>
            <a:r>
              <a:rPr dirty="0" sz="3200" spc="-35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Symbol"/>
                <a:cs typeface="Symbol"/>
              </a:rPr>
              <a:t></a:t>
            </a:r>
            <a:r>
              <a:rPr dirty="0" sz="3200" spc="-10">
                <a:latin typeface="Times New Roman"/>
                <a:cs typeface="Times New Roman"/>
              </a:rPr>
              <a:t>Output</a:t>
            </a:r>
            <a:endParaRPr sz="3200">
              <a:latin typeface="Times New Roman"/>
              <a:cs typeface="Times New Roman"/>
            </a:endParaRPr>
          </a:p>
          <a:p>
            <a:pPr marL="2941955">
              <a:lnSpc>
                <a:spcPts val="2415"/>
              </a:lnSpc>
            </a:pPr>
            <a:r>
              <a:rPr dirty="0" sz="3200" spc="-5">
                <a:latin typeface="Symbol"/>
                <a:cs typeface="Symbol"/>
              </a:rPr>
              <a:t></a:t>
            </a:r>
            <a:endParaRPr sz="3200">
              <a:latin typeface="Symbol"/>
              <a:cs typeface="Symbol"/>
            </a:endParaRPr>
          </a:p>
          <a:p>
            <a:pPr marL="2941955">
              <a:lnSpc>
                <a:spcPts val="3135"/>
              </a:lnSpc>
              <a:tabLst>
                <a:tab pos="3360420" algn="l"/>
              </a:tabLst>
            </a:pPr>
            <a:r>
              <a:rPr dirty="0" baseline="-10416" sz="4800" spc="-1237">
                <a:latin typeface="Symbol"/>
                <a:cs typeface="Symbol"/>
              </a:rPr>
              <a:t></a:t>
            </a:r>
            <a:r>
              <a:rPr dirty="0" baseline="-20833" sz="4800" spc="-1237">
                <a:latin typeface="Symbol"/>
                <a:cs typeface="Symbol"/>
              </a:rPr>
              <a:t></a:t>
            </a:r>
            <a:r>
              <a:rPr dirty="0" baseline="-20833" sz="48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Output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Symbol"/>
                <a:cs typeface="Symbol"/>
              </a:rPr>
              <a:t></a:t>
            </a:r>
            <a:r>
              <a:rPr dirty="0" sz="3200" spc="-195">
                <a:latin typeface="Times New Roman"/>
                <a:cs typeface="Times New Roman"/>
              </a:rPr>
              <a:t> </a:t>
            </a:r>
            <a:r>
              <a:rPr dirty="0" sz="3200" spc="165">
                <a:latin typeface="Times New Roman"/>
                <a:cs typeface="Times New Roman"/>
              </a:rPr>
              <a:t>C</a:t>
            </a:r>
            <a:r>
              <a:rPr dirty="0" sz="3200" spc="165">
                <a:latin typeface="Symbol"/>
                <a:cs typeface="Symbol"/>
              </a:rPr>
              <a:t>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H</a:t>
            </a:r>
            <a:r>
              <a:rPr dirty="0" sz="3200" spc="-36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Symbol"/>
                <a:cs typeface="Symbol"/>
              </a:rPr>
              <a:t>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Error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050">
              <a:latin typeface="Times New Roman"/>
              <a:cs typeface="Times New Roman"/>
            </a:endParaRPr>
          </a:p>
          <a:p>
            <a:pPr marL="287655" indent="-262255">
              <a:lnSpc>
                <a:spcPct val="100000"/>
              </a:lnSpc>
              <a:buClr>
                <a:srgbClr val="A6A6A6"/>
              </a:buClr>
              <a:buChar char="•"/>
              <a:tabLst>
                <a:tab pos="287020" algn="l"/>
                <a:tab pos="287655" algn="l"/>
              </a:tabLst>
            </a:pPr>
            <a:r>
              <a:rPr dirty="0" sz="2400">
                <a:latin typeface="Arial"/>
                <a:cs typeface="Arial"/>
              </a:rPr>
              <a:t>Solving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those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equations</a:t>
            </a:r>
            <a:r>
              <a:rPr dirty="0" sz="2400" spc="-10">
                <a:latin typeface="Arial"/>
                <a:cs typeface="Arial"/>
              </a:rPr>
              <a:t> gives:</a:t>
            </a:r>
            <a:endParaRPr sz="2400">
              <a:latin typeface="Arial"/>
              <a:cs typeface="Arial"/>
            </a:endParaRPr>
          </a:p>
          <a:p>
            <a:pPr marL="3183890">
              <a:lnSpc>
                <a:spcPts val="3190"/>
              </a:lnSpc>
              <a:spcBef>
                <a:spcPts val="1235"/>
              </a:spcBef>
              <a:tabLst>
                <a:tab pos="5229225" algn="l"/>
                <a:tab pos="6508115" algn="l"/>
              </a:tabLst>
            </a:pPr>
            <a:r>
              <a:rPr dirty="0" sz="3200" spc="-10">
                <a:latin typeface="Times New Roman"/>
                <a:cs typeface="Times New Roman"/>
              </a:rPr>
              <a:t>Output </a:t>
            </a:r>
            <a:r>
              <a:rPr dirty="0" sz="3200">
                <a:latin typeface="Symbol"/>
                <a:cs typeface="Symbol"/>
              </a:rPr>
              <a:t></a:t>
            </a:r>
            <a:r>
              <a:rPr dirty="0" sz="3200">
                <a:latin typeface="Times New Roman"/>
                <a:cs typeface="Times New Roman"/>
              </a:rPr>
              <a:t> </a:t>
            </a:r>
            <a:r>
              <a:rPr dirty="0" u="sng" baseline="32986" sz="4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32986" sz="4800" spc="-4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dirty="0" u="sng" baseline="32986" sz="4800" spc="-5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32986" sz="4800" spc="232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dirty="0" u="sng" baseline="32986" sz="4800" spc="232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sng" baseline="32986" sz="4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32986" sz="4800" spc="-187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Reference</a:t>
            </a:r>
            <a:endParaRPr sz="3200">
              <a:latin typeface="Times New Roman"/>
              <a:cs typeface="Times New Roman"/>
            </a:endParaRPr>
          </a:p>
          <a:p>
            <a:pPr marL="4693920">
              <a:lnSpc>
                <a:spcPts val="3190"/>
              </a:lnSpc>
            </a:pPr>
            <a:r>
              <a:rPr dirty="0" sz="3200" spc="90">
                <a:latin typeface="Times New Roman"/>
                <a:cs typeface="Times New Roman"/>
              </a:rPr>
              <a:t>1</a:t>
            </a:r>
            <a:r>
              <a:rPr dirty="0" sz="3200" spc="90">
                <a:latin typeface="Symbol"/>
                <a:cs typeface="Symbol"/>
              </a:rPr>
              <a:t></a:t>
            </a:r>
            <a:r>
              <a:rPr dirty="0" sz="3200" spc="-285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H</a:t>
            </a:r>
            <a:r>
              <a:rPr dirty="0" sz="3200" spc="-36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Symbol"/>
                <a:cs typeface="Symbol"/>
              </a:rPr>
              <a:t></a:t>
            </a:r>
            <a:r>
              <a:rPr dirty="0" sz="3200" spc="-340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K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 spc="155">
                <a:latin typeface="Symbol"/>
                <a:cs typeface="Symbol"/>
              </a:rPr>
              <a:t></a:t>
            </a:r>
            <a:r>
              <a:rPr dirty="0" sz="3200" spc="155"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572157" y="243050"/>
            <a:ext cx="2374900" cy="977265"/>
            <a:chOff x="7572157" y="243050"/>
            <a:chExt cx="2374900" cy="977265"/>
          </a:xfrm>
        </p:grpSpPr>
        <p:sp>
          <p:nvSpPr>
            <p:cNvPr id="6" name="object 6" descr=""/>
            <p:cNvSpPr/>
            <p:nvPr/>
          </p:nvSpPr>
          <p:spPr>
            <a:xfrm>
              <a:off x="7572157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7957" y="445753"/>
              <a:ext cx="118976" cy="9568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284453" y="255629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31"/>
                  </a:moveTo>
                  <a:lnTo>
                    <a:pt x="189580" y="471096"/>
                  </a:lnTo>
                  <a:lnTo>
                    <a:pt x="145012" y="457230"/>
                  </a:lnTo>
                  <a:lnTo>
                    <a:pt x="104681" y="435290"/>
                  </a:lnTo>
                  <a:lnTo>
                    <a:pt x="69541" y="406232"/>
                  </a:lnTo>
                  <a:lnTo>
                    <a:pt x="40549" y="371014"/>
                  </a:lnTo>
                  <a:lnTo>
                    <a:pt x="18658" y="330592"/>
                  </a:lnTo>
                  <a:lnTo>
                    <a:pt x="4823" y="285923"/>
                  </a:lnTo>
                  <a:lnTo>
                    <a:pt x="0" y="237965"/>
                  </a:lnTo>
                  <a:lnTo>
                    <a:pt x="4823" y="190007"/>
                  </a:lnTo>
                  <a:lnTo>
                    <a:pt x="18658" y="145338"/>
                  </a:lnTo>
                  <a:lnTo>
                    <a:pt x="40549" y="104916"/>
                  </a:lnTo>
                  <a:lnTo>
                    <a:pt x="69541" y="69698"/>
                  </a:lnTo>
                  <a:lnTo>
                    <a:pt x="104681" y="40640"/>
                  </a:lnTo>
                  <a:lnTo>
                    <a:pt x="145012" y="18700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700"/>
                  </a:lnTo>
                  <a:lnTo>
                    <a:pt x="370181" y="40640"/>
                  </a:lnTo>
                  <a:lnTo>
                    <a:pt x="405321" y="69698"/>
                  </a:lnTo>
                  <a:lnTo>
                    <a:pt x="434313" y="104916"/>
                  </a:lnTo>
                  <a:lnTo>
                    <a:pt x="456204" y="145338"/>
                  </a:lnTo>
                  <a:lnTo>
                    <a:pt x="470039" y="190007"/>
                  </a:lnTo>
                  <a:lnTo>
                    <a:pt x="474863" y="237965"/>
                  </a:lnTo>
                  <a:lnTo>
                    <a:pt x="470039" y="285923"/>
                  </a:lnTo>
                  <a:lnTo>
                    <a:pt x="456204" y="330592"/>
                  </a:lnTo>
                  <a:lnTo>
                    <a:pt x="434313" y="371014"/>
                  </a:lnTo>
                  <a:lnTo>
                    <a:pt x="405321" y="406232"/>
                  </a:lnTo>
                  <a:lnTo>
                    <a:pt x="370181" y="435290"/>
                  </a:lnTo>
                  <a:lnTo>
                    <a:pt x="329850" y="457230"/>
                  </a:lnTo>
                  <a:lnTo>
                    <a:pt x="285282" y="471096"/>
                  </a:lnTo>
                  <a:lnTo>
                    <a:pt x="237431" y="475931"/>
                  </a:lnTo>
                  <a:close/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53995" y="325327"/>
              <a:ext cx="766445" cy="336550"/>
            </a:xfrm>
            <a:custGeom>
              <a:avLst/>
              <a:gdLst/>
              <a:ahLst/>
              <a:cxnLst/>
              <a:rect l="l" t="t" r="r" b="b"/>
              <a:pathLst>
                <a:path w="766445" h="336550">
                  <a:moveTo>
                    <a:pt x="0" y="0"/>
                  </a:moveTo>
                  <a:lnTo>
                    <a:pt x="335779" y="336534"/>
                  </a:lnTo>
                </a:path>
                <a:path w="766445" h="336550">
                  <a:moveTo>
                    <a:pt x="335779" y="0"/>
                  </a:moveTo>
                  <a:lnTo>
                    <a:pt x="0" y="336534"/>
                  </a:lnTo>
                </a:path>
                <a:path w="766445" h="336550">
                  <a:moveTo>
                    <a:pt x="405322" y="168266"/>
                  </a:moveTo>
                  <a:lnTo>
                    <a:pt x="766271" y="168266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7684" y="445753"/>
              <a:ext cx="118976" cy="9568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521885" y="845731"/>
              <a:ext cx="1424940" cy="361950"/>
            </a:xfrm>
            <a:custGeom>
              <a:avLst/>
              <a:gdLst/>
              <a:ahLst/>
              <a:cxnLst/>
              <a:rect l="l" t="t" r="r" b="b"/>
              <a:pathLst>
                <a:path w="1424940" h="361950">
                  <a:moveTo>
                    <a:pt x="1424591" y="361760"/>
                  </a:moveTo>
                  <a:lnTo>
                    <a:pt x="0" y="361760"/>
                  </a:lnTo>
                </a:path>
                <a:path w="1424940" h="361950">
                  <a:moveTo>
                    <a:pt x="0" y="361760"/>
                  </a:moveTo>
                  <a:lnTo>
                    <a:pt x="0" y="0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4131" y="739134"/>
              <a:ext cx="95507" cy="11917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331939" y="446001"/>
              <a:ext cx="237490" cy="190500"/>
            </a:xfrm>
            <a:custGeom>
              <a:avLst/>
              <a:gdLst/>
              <a:ahLst/>
              <a:cxnLst/>
              <a:rect l="l" t="t" r="r" b="b"/>
              <a:pathLst>
                <a:path w="237490" h="190500">
                  <a:moveTo>
                    <a:pt x="0" y="47593"/>
                  </a:moveTo>
                  <a:lnTo>
                    <a:pt x="94972" y="47593"/>
                  </a:lnTo>
                </a:path>
                <a:path w="237490" h="190500">
                  <a:moveTo>
                    <a:pt x="47486" y="0"/>
                  </a:moveTo>
                  <a:lnTo>
                    <a:pt x="47486" y="95186"/>
                  </a:lnTo>
                </a:path>
                <a:path w="237490" h="190500">
                  <a:moveTo>
                    <a:pt x="142459" y="190372"/>
                  </a:moveTo>
                  <a:lnTo>
                    <a:pt x="237432" y="190372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9946477" y="445753"/>
            <a:ext cx="467359" cy="95885"/>
            <a:chOff x="9946477" y="445753"/>
            <a:chExt cx="467359" cy="95885"/>
          </a:xfrm>
        </p:grpSpPr>
        <p:sp>
          <p:nvSpPr>
            <p:cNvPr id="15" name="object 15" descr=""/>
            <p:cNvSpPr/>
            <p:nvPr/>
          </p:nvSpPr>
          <p:spPr>
            <a:xfrm>
              <a:off x="9946477" y="493594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4844" y="445753"/>
              <a:ext cx="118976" cy="95681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0666292" y="445753"/>
            <a:ext cx="1172210" cy="809625"/>
            <a:chOff x="10666292" y="445753"/>
            <a:chExt cx="1172210" cy="809625"/>
          </a:xfrm>
        </p:grpSpPr>
        <p:sp>
          <p:nvSpPr>
            <p:cNvPr id="18" name="object 18" descr=""/>
            <p:cNvSpPr/>
            <p:nvPr/>
          </p:nvSpPr>
          <p:spPr>
            <a:xfrm>
              <a:off x="11133635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434" y="445753"/>
              <a:ext cx="118976" cy="9568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1371067" y="493594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w="0" h="714375">
                  <a:moveTo>
                    <a:pt x="0" y="0"/>
                  </a:moveTo>
                  <a:lnTo>
                    <a:pt x="0" y="713897"/>
                  </a:lnTo>
                </a:path>
              </a:pathLst>
            </a:custGeom>
            <a:ln w="25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772686" y="1207491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598381" y="0"/>
                  </a:moveTo>
                  <a:lnTo>
                    <a:pt x="0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6292" y="1159651"/>
              <a:ext cx="118976" cy="95681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7579013" y="254132"/>
            <a:ext cx="63627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Reference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2" name="object 3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3" name="object 3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8801786" y="254132"/>
            <a:ext cx="3435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Error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977073" y="254132"/>
            <a:ext cx="3689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Drive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1282949" y="254132"/>
            <a:ext cx="4445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893364" y="1003724"/>
            <a:ext cx="84645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Measurement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234181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055"/>
              </a:spcBef>
            </a:pPr>
            <a:r>
              <a:rPr dirty="0" sz="1150" spc="2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421340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946477" y="969526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K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5"/>
              <a:t> </a:t>
            </a:r>
            <a:r>
              <a:rPr dirty="0"/>
              <a:t>Optimization:</a:t>
            </a:r>
            <a:r>
              <a:rPr dirty="0" spc="5"/>
              <a:t> </a:t>
            </a:r>
            <a:r>
              <a:rPr dirty="0"/>
              <a:t>Optimized</a:t>
            </a:r>
            <a:r>
              <a:rPr dirty="0" spc="10"/>
              <a:t> </a:t>
            </a:r>
            <a:r>
              <a:rPr dirty="0" spc="-10"/>
              <a:t>Feedback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031811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5080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60">
                <a:latin typeface="Arial"/>
                <a:cs typeface="Arial"/>
              </a:rPr>
              <a:t>Here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is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new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compensator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used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to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boost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phase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and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increase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phase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margin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bandwidth: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1935987"/>
            <a:ext cx="7081520" cy="3096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9712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Arial"/>
                <a:cs typeface="Arial"/>
              </a:rPr>
              <a:t>RH=19.75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kΩ </a:t>
            </a:r>
            <a:r>
              <a:rPr dirty="0" sz="2800">
                <a:latin typeface="Arial"/>
                <a:cs typeface="Arial"/>
              </a:rPr>
              <a:t>RB=10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kΩ </a:t>
            </a:r>
            <a:r>
              <a:rPr dirty="0" sz="2800">
                <a:latin typeface="Arial"/>
                <a:cs typeface="Arial"/>
              </a:rPr>
              <a:t>CA=680 </a:t>
            </a:r>
            <a:r>
              <a:rPr dirty="0" sz="2800" spc="-25">
                <a:latin typeface="Arial"/>
                <a:cs typeface="Arial"/>
              </a:rPr>
              <a:t>pF </a:t>
            </a:r>
            <a:r>
              <a:rPr dirty="0" sz="2800">
                <a:latin typeface="Arial"/>
                <a:cs typeface="Arial"/>
              </a:rPr>
              <a:t>RE=2.2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kΩ </a:t>
            </a:r>
            <a:r>
              <a:rPr dirty="0" sz="2800">
                <a:latin typeface="Arial"/>
                <a:cs typeface="Arial"/>
              </a:rPr>
              <a:t>RS=10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kΩ </a:t>
            </a:r>
            <a:r>
              <a:rPr dirty="0" sz="2800">
                <a:latin typeface="Arial"/>
                <a:cs typeface="Arial"/>
              </a:rPr>
              <a:t>CS=1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nF</a:t>
            </a:r>
            <a:endParaRPr sz="28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14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Let’s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open-loop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plots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484920" y="1961358"/>
            <a:ext cx="4351020" cy="2444115"/>
            <a:chOff x="7484920" y="1961358"/>
            <a:chExt cx="4351020" cy="2444115"/>
          </a:xfrm>
        </p:grpSpPr>
        <p:sp>
          <p:nvSpPr>
            <p:cNvPr id="6" name="object 6" descr=""/>
            <p:cNvSpPr/>
            <p:nvPr/>
          </p:nvSpPr>
          <p:spPr>
            <a:xfrm>
              <a:off x="10281171" y="2226071"/>
              <a:ext cx="191135" cy="1914525"/>
            </a:xfrm>
            <a:custGeom>
              <a:avLst/>
              <a:gdLst/>
              <a:ahLst/>
              <a:cxnLst/>
              <a:rect l="l" t="t" r="r" b="b"/>
              <a:pathLst>
                <a:path w="191134" h="1914525">
                  <a:moveTo>
                    <a:pt x="0" y="0"/>
                  </a:moveTo>
                  <a:lnTo>
                    <a:pt x="191093" y="0"/>
                  </a:lnTo>
                  <a:lnTo>
                    <a:pt x="191093" y="478623"/>
                  </a:lnTo>
                  <a:lnTo>
                    <a:pt x="0" y="478623"/>
                  </a:lnTo>
                  <a:lnTo>
                    <a:pt x="0" y="0"/>
                  </a:lnTo>
                  <a:close/>
                </a:path>
                <a:path w="191134" h="1914525">
                  <a:moveTo>
                    <a:pt x="0" y="1435871"/>
                  </a:moveTo>
                  <a:lnTo>
                    <a:pt x="191091" y="1435871"/>
                  </a:lnTo>
                  <a:lnTo>
                    <a:pt x="191091" y="1914496"/>
                  </a:lnTo>
                  <a:lnTo>
                    <a:pt x="0" y="1914496"/>
                  </a:lnTo>
                  <a:lnTo>
                    <a:pt x="0" y="1435871"/>
                  </a:lnTo>
                  <a:close/>
                </a:path>
              </a:pathLst>
            </a:custGeom>
            <a:ln w="50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3639" y="2870841"/>
              <a:ext cx="146153" cy="14633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510320" y="1986758"/>
              <a:ext cx="2867025" cy="2393315"/>
            </a:xfrm>
            <a:custGeom>
              <a:avLst/>
              <a:gdLst/>
              <a:ahLst/>
              <a:cxnLst/>
              <a:rect l="l" t="t" r="r" b="b"/>
              <a:pathLst>
                <a:path w="2867025" h="2393315">
                  <a:moveTo>
                    <a:pt x="2866397" y="717936"/>
                  </a:moveTo>
                  <a:lnTo>
                    <a:pt x="2866397" y="1675186"/>
                  </a:lnTo>
                </a:path>
                <a:path w="2867025" h="2393315">
                  <a:moveTo>
                    <a:pt x="2866397" y="239313"/>
                  </a:moveTo>
                  <a:lnTo>
                    <a:pt x="2866397" y="0"/>
                  </a:lnTo>
                </a:path>
                <a:path w="2867025" h="2393315">
                  <a:moveTo>
                    <a:pt x="2866397" y="2153810"/>
                  </a:moveTo>
                  <a:lnTo>
                    <a:pt x="2866397" y="2393123"/>
                  </a:lnTo>
                </a:path>
                <a:path w="2867025" h="2393315">
                  <a:moveTo>
                    <a:pt x="2006479" y="1675185"/>
                  </a:moveTo>
                  <a:lnTo>
                    <a:pt x="2293118" y="1675185"/>
                  </a:lnTo>
                  <a:lnTo>
                    <a:pt x="2006479" y="2153810"/>
                  </a:lnTo>
                  <a:lnTo>
                    <a:pt x="2293118" y="2153810"/>
                  </a:lnTo>
                  <a:lnTo>
                    <a:pt x="2149799" y="1914498"/>
                  </a:lnTo>
                </a:path>
                <a:path w="2867025" h="2393315">
                  <a:moveTo>
                    <a:pt x="1672067" y="1675186"/>
                  </a:moveTo>
                  <a:lnTo>
                    <a:pt x="1672067" y="717936"/>
                  </a:lnTo>
                  <a:lnTo>
                    <a:pt x="716599" y="1196561"/>
                  </a:lnTo>
                  <a:lnTo>
                    <a:pt x="1672067" y="1675186"/>
                  </a:lnTo>
                </a:path>
                <a:path w="2867025" h="2393315">
                  <a:moveTo>
                    <a:pt x="1385426" y="1388011"/>
                  </a:moveTo>
                  <a:lnTo>
                    <a:pt x="1576520" y="1388011"/>
                  </a:lnTo>
                </a:path>
                <a:path w="2867025" h="2393315">
                  <a:moveTo>
                    <a:pt x="1480973" y="1483736"/>
                  </a:moveTo>
                  <a:lnTo>
                    <a:pt x="1480973" y="1292286"/>
                  </a:lnTo>
                </a:path>
                <a:path w="2867025" h="2393315">
                  <a:moveTo>
                    <a:pt x="1385426" y="1005111"/>
                  </a:moveTo>
                  <a:lnTo>
                    <a:pt x="1528747" y="1005111"/>
                  </a:lnTo>
                </a:path>
                <a:path w="2867025" h="2393315">
                  <a:moveTo>
                    <a:pt x="1672065" y="478625"/>
                  </a:moveTo>
                  <a:lnTo>
                    <a:pt x="1910931" y="478625"/>
                  </a:lnTo>
                </a:path>
                <a:path w="2867025" h="2393315">
                  <a:moveTo>
                    <a:pt x="1910931" y="478625"/>
                  </a:moveTo>
                  <a:lnTo>
                    <a:pt x="1910931" y="957250"/>
                  </a:lnTo>
                </a:path>
                <a:path w="2867025" h="2393315">
                  <a:moveTo>
                    <a:pt x="1910931" y="957250"/>
                  </a:moveTo>
                  <a:lnTo>
                    <a:pt x="1672065" y="957250"/>
                  </a:lnTo>
                </a:path>
                <a:path w="2867025" h="2393315">
                  <a:moveTo>
                    <a:pt x="1910931" y="957250"/>
                  </a:moveTo>
                  <a:lnTo>
                    <a:pt x="2149799" y="957250"/>
                  </a:lnTo>
                </a:path>
                <a:path w="2867025" h="2393315">
                  <a:moveTo>
                    <a:pt x="2149799" y="1675186"/>
                  </a:moveTo>
                  <a:lnTo>
                    <a:pt x="2149799" y="1435873"/>
                  </a:lnTo>
                </a:path>
                <a:path w="2867025" h="2393315">
                  <a:moveTo>
                    <a:pt x="2149799" y="1435873"/>
                  </a:moveTo>
                  <a:lnTo>
                    <a:pt x="1672065" y="1435873"/>
                  </a:lnTo>
                </a:path>
                <a:path w="2867025" h="2393315">
                  <a:moveTo>
                    <a:pt x="477732" y="1196561"/>
                  </a:moveTo>
                  <a:lnTo>
                    <a:pt x="0" y="1196561"/>
                  </a:lnTo>
                </a:path>
                <a:path w="2867025" h="2393315">
                  <a:moveTo>
                    <a:pt x="716599" y="1196561"/>
                  </a:moveTo>
                  <a:lnTo>
                    <a:pt x="477732" y="1196561"/>
                  </a:lnTo>
                </a:path>
              </a:pathLst>
            </a:custGeom>
            <a:ln w="50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274692" y="2321796"/>
              <a:ext cx="143510" cy="287655"/>
            </a:xfrm>
            <a:custGeom>
              <a:avLst/>
              <a:gdLst/>
              <a:ahLst/>
              <a:cxnLst/>
              <a:rect l="l" t="t" r="r" b="b"/>
              <a:pathLst>
                <a:path w="143509" h="287655">
                  <a:moveTo>
                    <a:pt x="0" y="287175"/>
                  </a:moveTo>
                  <a:lnTo>
                    <a:pt x="0" y="0"/>
                  </a:lnTo>
                </a:path>
                <a:path w="143509" h="287655">
                  <a:moveTo>
                    <a:pt x="143320" y="0"/>
                  </a:moveTo>
                  <a:lnTo>
                    <a:pt x="143320" y="287175"/>
                  </a:lnTo>
                </a:path>
              </a:pathLst>
            </a:custGeom>
            <a:ln w="101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10320" y="1986758"/>
              <a:ext cx="4300220" cy="2393315"/>
            </a:xfrm>
            <a:custGeom>
              <a:avLst/>
              <a:gdLst/>
              <a:ahLst/>
              <a:cxnLst/>
              <a:rect l="l" t="t" r="r" b="b"/>
              <a:pathLst>
                <a:path w="4300220" h="2393315">
                  <a:moveTo>
                    <a:pt x="477732" y="478625"/>
                  </a:moveTo>
                  <a:lnTo>
                    <a:pt x="764372" y="478625"/>
                  </a:lnTo>
                </a:path>
                <a:path w="4300220" h="2393315">
                  <a:moveTo>
                    <a:pt x="907693" y="478625"/>
                  </a:moveTo>
                  <a:lnTo>
                    <a:pt x="1194333" y="478625"/>
                  </a:lnTo>
                </a:path>
                <a:path w="4300220" h="2393315">
                  <a:moveTo>
                    <a:pt x="477732" y="1196561"/>
                  </a:moveTo>
                  <a:lnTo>
                    <a:pt x="477732" y="478625"/>
                  </a:lnTo>
                </a:path>
                <a:path w="4300220" h="2393315">
                  <a:moveTo>
                    <a:pt x="2149799" y="2393121"/>
                  </a:moveTo>
                  <a:lnTo>
                    <a:pt x="2149799" y="2153810"/>
                  </a:lnTo>
                </a:path>
                <a:path w="4300220" h="2393315">
                  <a:moveTo>
                    <a:pt x="1194333" y="382901"/>
                  </a:moveTo>
                  <a:lnTo>
                    <a:pt x="1672065" y="382901"/>
                  </a:lnTo>
                  <a:lnTo>
                    <a:pt x="1672065" y="574350"/>
                  </a:lnTo>
                  <a:lnTo>
                    <a:pt x="1194333" y="574350"/>
                  </a:lnTo>
                  <a:lnTo>
                    <a:pt x="1194333" y="382901"/>
                  </a:lnTo>
                  <a:close/>
                </a:path>
                <a:path w="4300220" h="2393315">
                  <a:moveTo>
                    <a:pt x="0" y="2393121"/>
                  </a:moveTo>
                  <a:lnTo>
                    <a:pt x="4299596" y="2393121"/>
                  </a:lnTo>
                </a:path>
                <a:path w="4300220" h="2393315">
                  <a:moveTo>
                    <a:pt x="2866398" y="0"/>
                  </a:moveTo>
                  <a:lnTo>
                    <a:pt x="4299596" y="0"/>
                  </a:lnTo>
                </a:path>
                <a:path w="4300220" h="2393315">
                  <a:moveTo>
                    <a:pt x="4204049" y="2297398"/>
                  </a:moveTo>
                  <a:lnTo>
                    <a:pt x="4204049" y="373221"/>
                  </a:lnTo>
                </a:path>
              </a:pathLst>
            </a:custGeom>
            <a:ln w="50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8289" y="2145573"/>
              <a:ext cx="192162" cy="239703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1322272" y="2813480"/>
            <a:ext cx="328930" cy="8699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60"/>
              </a:lnSpc>
            </a:pPr>
            <a:r>
              <a:rPr dirty="0" sz="2350" spc="-10">
                <a:latin typeface="Times New Roman"/>
                <a:cs typeface="Times New Roman"/>
              </a:rPr>
              <a:t>Output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9634797" y="1986758"/>
            <a:ext cx="1363345" cy="1078865"/>
            <a:chOff x="9634797" y="1986758"/>
            <a:chExt cx="1363345" cy="1078865"/>
          </a:xfrm>
        </p:grpSpPr>
        <p:sp>
          <p:nvSpPr>
            <p:cNvPr id="14" name="object 14" descr=""/>
            <p:cNvSpPr/>
            <p:nvPr/>
          </p:nvSpPr>
          <p:spPr>
            <a:xfrm>
              <a:off x="10137851" y="1986758"/>
              <a:ext cx="716915" cy="957580"/>
            </a:xfrm>
            <a:custGeom>
              <a:avLst/>
              <a:gdLst/>
              <a:ahLst/>
              <a:cxnLst/>
              <a:rect l="l" t="t" r="r" b="b"/>
              <a:pathLst>
                <a:path w="716915" h="957580">
                  <a:moveTo>
                    <a:pt x="716599" y="0"/>
                  </a:moveTo>
                  <a:lnTo>
                    <a:pt x="716599" y="430761"/>
                  </a:lnTo>
                </a:path>
                <a:path w="716915" h="957580">
                  <a:moveTo>
                    <a:pt x="716599" y="957250"/>
                  </a:moveTo>
                  <a:lnTo>
                    <a:pt x="0" y="957250"/>
                  </a:lnTo>
                </a:path>
                <a:path w="716915" h="957580">
                  <a:moveTo>
                    <a:pt x="716599" y="957250"/>
                  </a:moveTo>
                  <a:lnTo>
                    <a:pt x="716599" y="574350"/>
                  </a:lnTo>
                </a:path>
              </a:pathLst>
            </a:custGeom>
            <a:ln w="506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711130" y="2417520"/>
              <a:ext cx="287020" cy="144145"/>
            </a:xfrm>
            <a:custGeom>
              <a:avLst/>
              <a:gdLst/>
              <a:ahLst/>
              <a:cxnLst/>
              <a:rect l="l" t="t" r="r" b="b"/>
              <a:pathLst>
                <a:path w="287020" h="144144">
                  <a:moveTo>
                    <a:pt x="286640" y="143588"/>
                  </a:moveTo>
                  <a:lnTo>
                    <a:pt x="0" y="143588"/>
                  </a:lnTo>
                </a:path>
                <a:path w="287020" h="144144">
                  <a:moveTo>
                    <a:pt x="0" y="0"/>
                  </a:moveTo>
                  <a:lnTo>
                    <a:pt x="286640" y="0"/>
                  </a:lnTo>
                </a:path>
              </a:pathLst>
            </a:custGeom>
            <a:ln w="101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660117" y="2848283"/>
              <a:ext cx="478155" cy="191770"/>
            </a:xfrm>
            <a:custGeom>
              <a:avLst/>
              <a:gdLst/>
              <a:ahLst/>
              <a:cxnLst/>
              <a:rect l="l" t="t" r="r" b="b"/>
              <a:pathLst>
                <a:path w="478154" h="191769">
                  <a:moveTo>
                    <a:pt x="0" y="0"/>
                  </a:moveTo>
                  <a:lnTo>
                    <a:pt x="477733" y="0"/>
                  </a:lnTo>
                  <a:lnTo>
                    <a:pt x="477733" y="191448"/>
                  </a:lnTo>
                  <a:lnTo>
                    <a:pt x="0" y="191448"/>
                  </a:lnTo>
                  <a:lnTo>
                    <a:pt x="0" y="0"/>
                  </a:lnTo>
                  <a:close/>
                </a:path>
              </a:pathLst>
            </a:custGeom>
            <a:ln w="50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142297" y="1948732"/>
            <a:ext cx="39687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CS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56</a:t>
            </a:fld>
          </a:p>
        </p:txBody>
      </p: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8732097" y="1993803"/>
            <a:ext cx="396875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498911" y="3528191"/>
            <a:ext cx="430530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RB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782313" y="2092319"/>
            <a:ext cx="447040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RH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638993" y="2475759"/>
            <a:ext cx="413384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881098" y="2523080"/>
            <a:ext cx="447040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5">
                <a:latin typeface="Times New Roman"/>
                <a:cs typeface="Times New Roman"/>
              </a:rPr>
              <a:t>CA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489194" y="3528191"/>
            <a:ext cx="1694180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10">
                <a:latin typeface="Times New Roman"/>
                <a:cs typeface="Times New Roman"/>
              </a:rPr>
              <a:t>100dB/1MHz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-10"/>
              <a:t> </a:t>
            </a:r>
            <a:r>
              <a:rPr dirty="0"/>
              <a:t>Optimization: Feedback</a:t>
            </a:r>
            <a:r>
              <a:rPr dirty="0" spc="-5"/>
              <a:t> </a:t>
            </a:r>
            <a:r>
              <a:rPr dirty="0" spc="-10"/>
              <a:t>Comparison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443102" y="958112"/>
            <a:ext cx="4427220" cy="1027430"/>
          </a:xfrm>
          <a:custGeom>
            <a:avLst/>
            <a:gdLst/>
            <a:ahLst/>
            <a:cxnLst/>
            <a:rect l="l" t="t" r="r" b="b"/>
            <a:pathLst>
              <a:path w="4427220" h="1027430">
                <a:moveTo>
                  <a:pt x="0" y="90112"/>
                </a:moveTo>
                <a:lnTo>
                  <a:pt x="7081" y="55036"/>
                </a:lnTo>
                <a:lnTo>
                  <a:pt x="26393" y="26393"/>
                </a:lnTo>
                <a:lnTo>
                  <a:pt x="55036" y="7081"/>
                </a:lnTo>
                <a:lnTo>
                  <a:pt x="90112" y="0"/>
                </a:lnTo>
                <a:lnTo>
                  <a:pt x="2582236" y="0"/>
                </a:lnTo>
                <a:lnTo>
                  <a:pt x="3688909" y="0"/>
                </a:lnTo>
                <a:lnTo>
                  <a:pt x="4336579" y="0"/>
                </a:lnTo>
                <a:lnTo>
                  <a:pt x="4371654" y="7081"/>
                </a:lnTo>
                <a:lnTo>
                  <a:pt x="4400298" y="26393"/>
                </a:lnTo>
                <a:lnTo>
                  <a:pt x="4419609" y="55036"/>
                </a:lnTo>
                <a:lnTo>
                  <a:pt x="4426691" y="90112"/>
                </a:lnTo>
                <a:lnTo>
                  <a:pt x="4426691" y="315387"/>
                </a:lnTo>
                <a:lnTo>
                  <a:pt x="4426691" y="450555"/>
                </a:lnTo>
                <a:lnTo>
                  <a:pt x="4419609" y="485631"/>
                </a:lnTo>
                <a:lnTo>
                  <a:pt x="4400298" y="514274"/>
                </a:lnTo>
                <a:lnTo>
                  <a:pt x="4371654" y="533586"/>
                </a:lnTo>
                <a:lnTo>
                  <a:pt x="4336579" y="540668"/>
                </a:lnTo>
                <a:lnTo>
                  <a:pt x="3688909" y="540668"/>
                </a:lnTo>
                <a:lnTo>
                  <a:pt x="4384637" y="1027300"/>
                </a:lnTo>
                <a:lnTo>
                  <a:pt x="2582236" y="540668"/>
                </a:lnTo>
                <a:lnTo>
                  <a:pt x="90112" y="540668"/>
                </a:lnTo>
                <a:lnTo>
                  <a:pt x="55036" y="533586"/>
                </a:lnTo>
                <a:lnTo>
                  <a:pt x="26393" y="514274"/>
                </a:lnTo>
                <a:lnTo>
                  <a:pt x="7081" y="485631"/>
                </a:lnTo>
                <a:lnTo>
                  <a:pt x="0" y="450555"/>
                </a:lnTo>
                <a:lnTo>
                  <a:pt x="0" y="315387"/>
                </a:lnTo>
                <a:lnTo>
                  <a:pt x="0" y="90112"/>
                </a:lnTo>
                <a:close/>
              </a:path>
            </a:pathLst>
          </a:custGeom>
          <a:ln w="38100">
            <a:solidFill>
              <a:srgbClr val="276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719696" y="1020571"/>
            <a:ext cx="3874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New</a:t>
            </a:r>
            <a:r>
              <a:rPr dirty="0" sz="24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Feedback</a:t>
            </a:r>
            <a:r>
              <a:rPr dirty="0" sz="2400" spc="-10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Phase</a:t>
            </a:r>
            <a:r>
              <a:rPr dirty="0" sz="24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76990"/>
                </a:solidFill>
                <a:latin typeface="Arial"/>
                <a:cs typeface="Arial"/>
              </a:rPr>
              <a:t>Boost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8321" y="5632703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1631" y="4812792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3704" y="3992879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10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3704" y="3163823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3704" y="2343911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3704" y="1514855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91619" y="1589243"/>
            <a:ext cx="4677410" cy="4126865"/>
            <a:chOff x="891619" y="1589243"/>
            <a:chExt cx="4677410" cy="4126865"/>
          </a:xfrm>
        </p:grpSpPr>
        <p:sp>
          <p:nvSpPr>
            <p:cNvPr id="12" name="object 12" descr=""/>
            <p:cNvSpPr/>
            <p:nvPr/>
          </p:nvSpPr>
          <p:spPr>
            <a:xfrm>
              <a:off x="910669" y="1594006"/>
              <a:ext cx="4639310" cy="4117340"/>
            </a:xfrm>
            <a:custGeom>
              <a:avLst/>
              <a:gdLst/>
              <a:ahLst/>
              <a:cxnLst/>
              <a:rect l="l" t="t" r="r" b="b"/>
              <a:pathLst>
                <a:path w="4639310" h="4117340">
                  <a:moveTo>
                    <a:pt x="0" y="0"/>
                  </a:moveTo>
                  <a:lnTo>
                    <a:pt x="4638737" y="0"/>
                  </a:lnTo>
                  <a:lnTo>
                    <a:pt x="4638737" y="4116903"/>
                  </a:lnTo>
                  <a:lnTo>
                    <a:pt x="0" y="41169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10669" y="4300941"/>
              <a:ext cx="4639310" cy="1134110"/>
            </a:xfrm>
            <a:custGeom>
              <a:avLst/>
              <a:gdLst/>
              <a:ahLst/>
              <a:cxnLst/>
              <a:rect l="l" t="t" r="r" b="b"/>
              <a:pathLst>
                <a:path w="4639310" h="1134110">
                  <a:moveTo>
                    <a:pt x="0" y="0"/>
                  </a:moveTo>
                  <a:lnTo>
                    <a:pt x="9623" y="9527"/>
                  </a:lnTo>
                  <a:lnTo>
                    <a:pt x="19247" y="9527"/>
                  </a:lnTo>
                  <a:lnTo>
                    <a:pt x="38495" y="19055"/>
                  </a:lnTo>
                  <a:lnTo>
                    <a:pt x="48119" y="28583"/>
                  </a:lnTo>
                  <a:lnTo>
                    <a:pt x="57743" y="28583"/>
                  </a:lnTo>
                  <a:lnTo>
                    <a:pt x="67367" y="38111"/>
                  </a:lnTo>
                  <a:lnTo>
                    <a:pt x="76991" y="38111"/>
                  </a:lnTo>
                  <a:lnTo>
                    <a:pt x="96239" y="47639"/>
                  </a:lnTo>
                  <a:lnTo>
                    <a:pt x="105863" y="47639"/>
                  </a:lnTo>
                  <a:lnTo>
                    <a:pt x="115487" y="57167"/>
                  </a:lnTo>
                  <a:lnTo>
                    <a:pt x="125111" y="57167"/>
                  </a:lnTo>
                  <a:lnTo>
                    <a:pt x="134735" y="66695"/>
                  </a:lnTo>
                  <a:lnTo>
                    <a:pt x="153983" y="66695"/>
                  </a:lnTo>
                  <a:lnTo>
                    <a:pt x="163606" y="76222"/>
                  </a:lnTo>
                  <a:lnTo>
                    <a:pt x="173230" y="76222"/>
                  </a:lnTo>
                  <a:lnTo>
                    <a:pt x="182854" y="85750"/>
                  </a:lnTo>
                  <a:lnTo>
                    <a:pt x="192478" y="85750"/>
                  </a:lnTo>
                  <a:lnTo>
                    <a:pt x="211726" y="95278"/>
                  </a:lnTo>
                  <a:lnTo>
                    <a:pt x="221350" y="95278"/>
                  </a:lnTo>
                  <a:lnTo>
                    <a:pt x="230974" y="104806"/>
                  </a:lnTo>
                  <a:lnTo>
                    <a:pt x="240598" y="104806"/>
                  </a:lnTo>
                  <a:lnTo>
                    <a:pt x="259846" y="104806"/>
                  </a:lnTo>
                  <a:lnTo>
                    <a:pt x="269470" y="114334"/>
                  </a:lnTo>
                  <a:lnTo>
                    <a:pt x="279094" y="114334"/>
                  </a:lnTo>
                  <a:lnTo>
                    <a:pt x="288718" y="123862"/>
                  </a:lnTo>
                  <a:lnTo>
                    <a:pt x="298342" y="123862"/>
                  </a:lnTo>
                  <a:lnTo>
                    <a:pt x="317589" y="133390"/>
                  </a:lnTo>
                  <a:lnTo>
                    <a:pt x="327213" y="133390"/>
                  </a:lnTo>
                  <a:lnTo>
                    <a:pt x="336837" y="133390"/>
                  </a:lnTo>
                  <a:lnTo>
                    <a:pt x="346461" y="142917"/>
                  </a:lnTo>
                  <a:lnTo>
                    <a:pt x="356085" y="142917"/>
                  </a:lnTo>
                  <a:lnTo>
                    <a:pt x="375333" y="152445"/>
                  </a:lnTo>
                  <a:lnTo>
                    <a:pt x="384957" y="152445"/>
                  </a:lnTo>
                  <a:lnTo>
                    <a:pt x="394581" y="161973"/>
                  </a:lnTo>
                  <a:lnTo>
                    <a:pt x="404205" y="161973"/>
                  </a:lnTo>
                  <a:lnTo>
                    <a:pt x="413829" y="161973"/>
                  </a:lnTo>
                  <a:lnTo>
                    <a:pt x="433077" y="171501"/>
                  </a:lnTo>
                  <a:lnTo>
                    <a:pt x="442701" y="171501"/>
                  </a:lnTo>
                  <a:lnTo>
                    <a:pt x="452325" y="181029"/>
                  </a:lnTo>
                  <a:lnTo>
                    <a:pt x="461948" y="181029"/>
                  </a:lnTo>
                  <a:lnTo>
                    <a:pt x="471572" y="181029"/>
                  </a:lnTo>
                  <a:lnTo>
                    <a:pt x="490820" y="190557"/>
                  </a:lnTo>
                  <a:lnTo>
                    <a:pt x="500444" y="190557"/>
                  </a:lnTo>
                  <a:lnTo>
                    <a:pt x="510068" y="200085"/>
                  </a:lnTo>
                  <a:lnTo>
                    <a:pt x="519692" y="200085"/>
                  </a:lnTo>
                  <a:lnTo>
                    <a:pt x="529316" y="209612"/>
                  </a:lnTo>
                  <a:lnTo>
                    <a:pt x="548564" y="209612"/>
                  </a:lnTo>
                  <a:lnTo>
                    <a:pt x="558188" y="209612"/>
                  </a:lnTo>
                  <a:lnTo>
                    <a:pt x="567812" y="219140"/>
                  </a:lnTo>
                  <a:lnTo>
                    <a:pt x="577436" y="219140"/>
                  </a:lnTo>
                  <a:lnTo>
                    <a:pt x="587060" y="228668"/>
                  </a:lnTo>
                  <a:lnTo>
                    <a:pt x="606307" y="228668"/>
                  </a:lnTo>
                  <a:lnTo>
                    <a:pt x="615931" y="238196"/>
                  </a:lnTo>
                  <a:lnTo>
                    <a:pt x="625555" y="238196"/>
                  </a:lnTo>
                  <a:lnTo>
                    <a:pt x="635179" y="247724"/>
                  </a:lnTo>
                  <a:lnTo>
                    <a:pt x="644803" y="247724"/>
                  </a:lnTo>
                  <a:lnTo>
                    <a:pt x="664051" y="257252"/>
                  </a:lnTo>
                  <a:lnTo>
                    <a:pt x="673675" y="257252"/>
                  </a:lnTo>
                  <a:lnTo>
                    <a:pt x="683299" y="257252"/>
                  </a:lnTo>
                  <a:lnTo>
                    <a:pt x="692923" y="266780"/>
                  </a:lnTo>
                  <a:lnTo>
                    <a:pt x="712171" y="266780"/>
                  </a:lnTo>
                  <a:lnTo>
                    <a:pt x="721795" y="276307"/>
                  </a:lnTo>
                  <a:lnTo>
                    <a:pt x="731419" y="276307"/>
                  </a:lnTo>
                  <a:lnTo>
                    <a:pt x="741043" y="285835"/>
                  </a:lnTo>
                  <a:lnTo>
                    <a:pt x="750667" y="285835"/>
                  </a:lnTo>
                  <a:lnTo>
                    <a:pt x="769914" y="295363"/>
                  </a:lnTo>
                  <a:lnTo>
                    <a:pt x="779538" y="304891"/>
                  </a:lnTo>
                  <a:lnTo>
                    <a:pt x="789162" y="304891"/>
                  </a:lnTo>
                  <a:lnTo>
                    <a:pt x="798786" y="314419"/>
                  </a:lnTo>
                  <a:lnTo>
                    <a:pt x="808410" y="314419"/>
                  </a:lnTo>
                  <a:lnTo>
                    <a:pt x="827658" y="323947"/>
                  </a:lnTo>
                  <a:lnTo>
                    <a:pt x="837282" y="323947"/>
                  </a:lnTo>
                  <a:lnTo>
                    <a:pt x="846906" y="333475"/>
                  </a:lnTo>
                  <a:lnTo>
                    <a:pt x="856530" y="333475"/>
                  </a:lnTo>
                  <a:lnTo>
                    <a:pt x="866154" y="343002"/>
                  </a:lnTo>
                  <a:lnTo>
                    <a:pt x="885402" y="352530"/>
                  </a:lnTo>
                  <a:lnTo>
                    <a:pt x="895026" y="352530"/>
                  </a:lnTo>
                  <a:lnTo>
                    <a:pt x="904649" y="362058"/>
                  </a:lnTo>
                  <a:lnTo>
                    <a:pt x="914273" y="362058"/>
                  </a:lnTo>
                  <a:lnTo>
                    <a:pt x="923897" y="371586"/>
                  </a:lnTo>
                  <a:lnTo>
                    <a:pt x="943145" y="381114"/>
                  </a:lnTo>
                  <a:lnTo>
                    <a:pt x="952769" y="381114"/>
                  </a:lnTo>
                  <a:lnTo>
                    <a:pt x="962393" y="390642"/>
                  </a:lnTo>
                  <a:lnTo>
                    <a:pt x="972017" y="390642"/>
                  </a:lnTo>
                  <a:lnTo>
                    <a:pt x="981641" y="400170"/>
                  </a:lnTo>
                  <a:lnTo>
                    <a:pt x="1000889" y="409697"/>
                  </a:lnTo>
                  <a:lnTo>
                    <a:pt x="1010513" y="409697"/>
                  </a:lnTo>
                  <a:lnTo>
                    <a:pt x="1020137" y="419225"/>
                  </a:lnTo>
                  <a:lnTo>
                    <a:pt x="1029761" y="428753"/>
                  </a:lnTo>
                  <a:lnTo>
                    <a:pt x="1039385" y="428753"/>
                  </a:lnTo>
                  <a:lnTo>
                    <a:pt x="1058633" y="438281"/>
                  </a:lnTo>
                  <a:lnTo>
                    <a:pt x="1068257" y="447809"/>
                  </a:lnTo>
                  <a:lnTo>
                    <a:pt x="1077881" y="457337"/>
                  </a:lnTo>
                  <a:lnTo>
                    <a:pt x="1087505" y="457337"/>
                  </a:lnTo>
                  <a:lnTo>
                    <a:pt x="1097129" y="466865"/>
                  </a:lnTo>
                  <a:lnTo>
                    <a:pt x="1116376" y="476392"/>
                  </a:lnTo>
                  <a:lnTo>
                    <a:pt x="1126000" y="476392"/>
                  </a:lnTo>
                  <a:lnTo>
                    <a:pt x="1135624" y="485920"/>
                  </a:lnTo>
                  <a:lnTo>
                    <a:pt x="1145248" y="495448"/>
                  </a:lnTo>
                  <a:lnTo>
                    <a:pt x="1154872" y="504976"/>
                  </a:lnTo>
                  <a:lnTo>
                    <a:pt x="1174120" y="504976"/>
                  </a:lnTo>
                  <a:lnTo>
                    <a:pt x="1183744" y="514504"/>
                  </a:lnTo>
                  <a:lnTo>
                    <a:pt x="1193368" y="524032"/>
                  </a:lnTo>
                  <a:lnTo>
                    <a:pt x="1202992" y="533560"/>
                  </a:lnTo>
                  <a:lnTo>
                    <a:pt x="1222240" y="533560"/>
                  </a:lnTo>
                  <a:lnTo>
                    <a:pt x="1231864" y="543087"/>
                  </a:lnTo>
                  <a:lnTo>
                    <a:pt x="1241488" y="552615"/>
                  </a:lnTo>
                  <a:lnTo>
                    <a:pt x="1251112" y="562143"/>
                  </a:lnTo>
                  <a:lnTo>
                    <a:pt x="1260736" y="562143"/>
                  </a:lnTo>
                  <a:lnTo>
                    <a:pt x="1279984" y="571671"/>
                  </a:lnTo>
                  <a:lnTo>
                    <a:pt x="1289607" y="581199"/>
                  </a:lnTo>
                  <a:lnTo>
                    <a:pt x="1299231" y="590727"/>
                  </a:lnTo>
                  <a:lnTo>
                    <a:pt x="1308855" y="590727"/>
                  </a:lnTo>
                  <a:lnTo>
                    <a:pt x="1318479" y="600255"/>
                  </a:lnTo>
                  <a:lnTo>
                    <a:pt x="1337727" y="609782"/>
                  </a:lnTo>
                  <a:lnTo>
                    <a:pt x="1347351" y="619310"/>
                  </a:lnTo>
                  <a:lnTo>
                    <a:pt x="1356975" y="628838"/>
                  </a:lnTo>
                  <a:lnTo>
                    <a:pt x="1366599" y="628838"/>
                  </a:lnTo>
                  <a:lnTo>
                    <a:pt x="1376223" y="638366"/>
                  </a:lnTo>
                  <a:lnTo>
                    <a:pt x="1395471" y="647894"/>
                  </a:lnTo>
                  <a:lnTo>
                    <a:pt x="1405095" y="657422"/>
                  </a:lnTo>
                  <a:lnTo>
                    <a:pt x="1414718" y="657422"/>
                  </a:lnTo>
                  <a:lnTo>
                    <a:pt x="1424342" y="666950"/>
                  </a:lnTo>
                  <a:lnTo>
                    <a:pt x="1433966" y="676477"/>
                  </a:lnTo>
                  <a:lnTo>
                    <a:pt x="1453214" y="686005"/>
                  </a:lnTo>
                  <a:lnTo>
                    <a:pt x="1462838" y="686005"/>
                  </a:lnTo>
                  <a:lnTo>
                    <a:pt x="1472462" y="695533"/>
                  </a:lnTo>
                </a:path>
                <a:path w="4639310" h="1134110">
                  <a:moveTo>
                    <a:pt x="1472462" y="695533"/>
                  </a:moveTo>
                  <a:lnTo>
                    <a:pt x="1482086" y="705061"/>
                  </a:lnTo>
                  <a:lnTo>
                    <a:pt x="1491710" y="714589"/>
                  </a:lnTo>
                  <a:lnTo>
                    <a:pt x="1510958" y="724117"/>
                  </a:lnTo>
                  <a:lnTo>
                    <a:pt x="1520582" y="724117"/>
                  </a:lnTo>
                  <a:lnTo>
                    <a:pt x="1530206" y="733645"/>
                  </a:lnTo>
                  <a:lnTo>
                    <a:pt x="1539830" y="743172"/>
                  </a:lnTo>
                  <a:lnTo>
                    <a:pt x="1549454" y="752700"/>
                  </a:lnTo>
                  <a:lnTo>
                    <a:pt x="1568702" y="752700"/>
                  </a:lnTo>
                  <a:lnTo>
                    <a:pt x="1578325" y="762228"/>
                  </a:lnTo>
                  <a:lnTo>
                    <a:pt x="1587949" y="771756"/>
                  </a:lnTo>
                  <a:lnTo>
                    <a:pt x="1597573" y="771756"/>
                  </a:lnTo>
                  <a:lnTo>
                    <a:pt x="1607197" y="781284"/>
                  </a:lnTo>
                  <a:lnTo>
                    <a:pt x="1626445" y="790812"/>
                  </a:lnTo>
                  <a:lnTo>
                    <a:pt x="1636069" y="800340"/>
                  </a:lnTo>
                  <a:lnTo>
                    <a:pt x="1645693" y="800340"/>
                  </a:lnTo>
                  <a:lnTo>
                    <a:pt x="1655317" y="809867"/>
                  </a:lnTo>
                  <a:lnTo>
                    <a:pt x="1674565" y="819395"/>
                  </a:lnTo>
                  <a:lnTo>
                    <a:pt x="1684189" y="819395"/>
                  </a:lnTo>
                  <a:lnTo>
                    <a:pt x="1693813" y="828923"/>
                  </a:lnTo>
                  <a:lnTo>
                    <a:pt x="1703437" y="838451"/>
                  </a:lnTo>
                  <a:lnTo>
                    <a:pt x="1713060" y="838451"/>
                  </a:lnTo>
                  <a:lnTo>
                    <a:pt x="1732308" y="847979"/>
                  </a:lnTo>
                  <a:lnTo>
                    <a:pt x="1741932" y="857507"/>
                  </a:lnTo>
                  <a:lnTo>
                    <a:pt x="1751556" y="857507"/>
                  </a:lnTo>
                  <a:lnTo>
                    <a:pt x="1761180" y="867035"/>
                  </a:lnTo>
                  <a:lnTo>
                    <a:pt x="1770804" y="867035"/>
                  </a:lnTo>
                  <a:lnTo>
                    <a:pt x="1790052" y="876562"/>
                  </a:lnTo>
                  <a:lnTo>
                    <a:pt x="1799676" y="886090"/>
                  </a:lnTo>
                  <a:lnTo>
                    <a:pt x="1809300" y="886090"/>
                  </a:lnTo>
                  <a:lnTo>
                    <a:pt x="1818924" y="895618"/>
                  </a:lnTo>
                  <a:lnTo>
                    <a:pt x="1828548" y="895618"/>
                  </a:lnTo>
                  <a:lnTo>
                    <a:pt x="1847796" y="905146"/>
                  </a:lnTo>
                  <a:lnTo>
                    <a:pt x="1857420" y="914674"/>
                  </a:lnTo>
                  <a:lnTo>
                    <a:pt x="1867044" y="914674"/>
                  </a:lnTo>
                  <a:lnTo>
                    <a:pt x="1876668" y="924202"/>
                  </a:lnTo>
                  <a:lnTo>
                    <a:pt x="1886291" y="924202"/>
                  </a:lnTo>
                  <a:lnTo>
                    <a:pt x="1905539" y="933730"/>
                  </a:lnTo>
                  <a:lnTo>
                    <a:pt x="1915163" y="933730"/>
                  </a:lnTo>
                  <a:lnTo>
                    <a:pt x="1924787" y="943257"/>
                  </a:lnTo>
                  <a:lnTo>
                    <a:pt x="1934411" y="943257"/>
                  </a:lnTo>
                  <a:lnTo>
                    <a:pt x="1944035" y="952785"/>
                  </a:lnTo>
                  <a:lnTo>
                    <a:pt x="1963283" y="952785"/>
                  </a:lnTo>
                  <a:lnTo>
                    <a:pt x="1972907" y="962313"/>
                  </a:lnTo>
                  <a:lnTo>
                    <a:pt x="1982531" y="962313"/>
                  </a:lnTo>
                  <a:lnTo>
                    <a:pt x="1992155" y="971841"/>
                  </a:lnTo>
                  <a:lnTo>
                    <a:pt x="2001779" y="971841"/>
                  </a:lnTo>
                  <a:lnTo>
                    <a:pt x="2021026" y="971841"/>
                  </a:lnTo>
                  <a:lnTo>
                    <a:pt x="2030650" y="981369"/>
                  </a:lnTo>
                  <a:lnTo>
                    <a:pt x="2040274" y="981369"/>
                  </a:lnTo>
                  <a:lnTo>
                    <a:pt x="2049898" y="990897"/>
                  </a:lnTo>
                  <a:lnTo>
                    <a:pt x="2059522" y="990897"/>
                  </a:lnTo>
                  <a:lnTo>
                    <a:pt x="2078770" y="1000425"/>
                  </a:lnTo>
                  <a:lnTo>
                    <a:pt x="2088394" y="1000425"/>
                  </a:lnTo>
                  <a:lnTo>
                    <a:pt x="2098018" y="1000425"/>
                  </a:lnTo>
                  <a:lnTo>
                    <a:pt x="2107642" y="1009953"/>
                  </a:lnTo>
                  <a:lnTo>
                    <a:pt x="2126890" y="1009953"/>
                  </a:lnTo>
                  <a:lnTo>
                    <a:pt x="2136514" y="1009953"/>
                  </a:lnTo>
                  <a:lnTo>
                    <a:pt x="2146138" y="1019481"/>
                  </a:lnTo>
                  <a:lnTo>
                    <a:pt x="2155762" y="1019481"/>
                  </a:lnTo>
                  <a:lnTo>
                    <a:pt x="2165386" y="1019481"/>
                  </a:lnTo>
                  <a:lnTo>
                    <a:pt x="2184634" y="1029009"/>
                  </a:lnTo>
                  <a:lnTo>
                    <a:pt x="2194257" y="1029009"/>
                  </a:lnTo>
                  <a:lnTo>
                    <a:pt x="2203881" y="1029009"/>
                  </a:lnTo>
                  <a:lnTo>
                    <a:pt x="2213505" y="1038536"/>
                  </a:lnTo>
                  <a:lnTo>
                    <a:pt x="2223129" y="1038536"/>
                  </a:lnTo>
                  <a:lnTo>
                    <a:pt x="2242377" y="1038536"/>
                  </a:lnTo>
                  <a:lnTo>
                    <a:pt x="2252001" y="1038536"/>
                  </a:lnTo>
                  <a:lnTo>
                    <a:pt x="2261625" y="1048064"/>
                  </a:lnTo>
                  <a:lnTo>
                    <a:pt x="2271249" y="1048064"/>
                  </a:lnTo>
                  <a:lnTo>
                    <a:pt x="2280873" y="1048064"/>
                  </a:lnTo>
                  <a:lnTo>
                    <a:pt x="2300121" y="1048064"/>
                  </a:lnTo>
                  <a:lnTo>
                    <a:pt x="2309744" y="1057592"/>
                  </a:lnTo>
                  <a:lnTo>
                    <a:pt x="2319368" y="1057592"/>
                  </a:lnTo>
                  <a:lnTo>
                    <a:pt x="2328992" y="1057592"/>
                  </a:lnTo>
                  <a:lnTo>
                    <a:pt x="2338616" y="1057592"/>
                  </a:lnTo>
                  <a:lnTo>
                    <a:pt x="2357864" y="1067120"/>
                  </a:lnTo>
                  <a:lnTo>
                    <a:pt x="2367488" y="1067120"/>
                  </a:lnTo>
                  <a:lnTo>
                    <a:pt x="2377112" y="1067120"/>
                  </a:lnTo>
                  <a:lnTo>
                    <a:pt x="2386736" y="1067120"/>
                  </a:lnTo>
                  <a:lnTo>
                    <a:pt x="2396360" y="1067120"/>
                  </a:lnTo>
                  <a:lnTo>
                    <a:pt x="2415608" y="1076648"/>
                  </a:lnTo>
                  <a:lnTo>
                    <a:pt x="2473352" y="1076648"/>
                  </a:lnTo>
                  <a:lnTo>
                    <a:pt x="2482976" y="1086176"/>
                  </a:lnTo>
                  <a:lnTo>
                    <a:pt x="2550343" y="1086176"/>
                  </a:lnTo>
                  <a:lnTo>
                    <a:pt x="2559967" y="1095704"/>
                  </a:lnTo>
                  <a:lnTo>
                    <a:pt x="2665830" y="1095704"/>
                  </a:lnTo>
                  <a:lnTo>
                    <a:pt x="2675454" y="1105231"/>
                  </a:lnTo>
                  <a:lnTo>
                    <a:pt x="2819813" y="1105231"/>
                  </a:lnTo>
                  <a:lnTo>
                    <a:pt x="2829437" y="1114759"/>
                  </a:lnTo>
                  <a:lnTo>
                    <a:pt x="2935300" y="1114759"/>
                  </a:lnTo>
                  <a:lnTo>
                    <a:pt x="2944924" y="1114759"/>
                  </a:lnTo>
                </a:path>
                <a:path w="4639310" h="1134110">
                  <a:moveTo>
                    <a:pt x="2944924" y="1114759"/>
                  </a:moveTo>
                  <a:lnTo>
                    <a:pt x="2944924" y="1114759"/>
                  </a:lnTo>
                  <a:lnTo>
                    <a:pt x="3089283" y="1114759"/>
                  </a:lnTo>
                  <a:lnTo>
                    <a:pt x="3098907" y="1124287"/>
                  </a:lnTo>
                  <a:lnTo>
                    <a:pt x="4196036" y="1124287"/>
                  </a:lnTo>
                  <a:lnTo>
                    <a:pt x="4205660" y="1133815"/>
                  </a:lnTo>
                  <a:lnTo>
                    <a:pt x="4407762" y="1133815"/>
                  </a:lnTo>
                  <a:lnTo>
                    <a:pt x="4417386" y="1133815"/>
                  </a:lnTo>
                </a:path>
                <a:path w="4639310" h="1134110">
                  <a:moveTo>
                    <a:pt x="4417386" y="1133815"/>
                  </a:moveTo>
                  <a:lnTo>
                    <a:pt x="4417386" y="1133815"/>
                  </a:lnTo>
                  <a:lnTo>
                    <a:pt x="4629113" y="1133815"/>
                  </a:lnTo>
                  <a:lnTo>
                    <a:pt x="4638737" y="1133815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0669" y="1966018"/>
              <a:ext cx="4639310" cy="3020695"/>
            </a:xfrm>
            <a:custGeom>
              <a:avLst/>
              <a:gdLst/>
              <a:ahLst/>
              <a:cxnLst/>
              <a:rect l="l" t="t" r="r" b="b"/>
              <a:pathLst>
                <a:path w="4639310" h="3020695">
                  <a:moveTo>
                    <a:pt x="0" y="0"/>
                  </a:moveTo>
                  <a:lnTo>
                    <a:pt x="9623" y="9528"/>
                  </a:lnTo>
                  <a:lnTo>
                    <a:pt x="19247" y="28585"/>
                  </a:lnTo>
                  <a:lnTo>
                    <a:pt x="38495" y="38114"/>
                  </a:lnTo>
                  <a:lnTo>
                    <a:pt x="48119" y="47642"/>
                  </a:lnTo>
                  <a:lnTo>
                    <a:pt x="57743" y="57171"/>
                  </a:lnTo>
                  <a:lnTo>
                    <a:pt x="67367" y="76228"/>
                  </a:lnTo>
                  <a:lnTo>
                    <a:pt x="76991" y="85756"/>
                  </a:lnTo>
                  <a:lnTo>
                    <a:pt x="96239" y="95285"/>
                  </a:lnTo>
                  <a:lnTo>
                    <a:pt x="105863" y="114342"/>
                  </a:lnTo>
                  <a:lnTo>
                    <a:pt x="115487" y="123870"/>
                  </a:lnTo>
                  <a:lnTo>
                    <a:pt x="125111" y="133399"/>
                  </a:lnTo>
                  <a:lnTo>
                    <a:pt x="134735" y="152456"/>
                  </a:lnTo>
                  <a:lnTo>
                    <a:pt x="153983" y="161985"/>
                  </a:lnTo>
                  <a:lnTo>
                    <a:pt x="163606" y="171513"/>
                  </a:lnTo>
                  <a:lnTo>
                    <a:pt x="173230" y="181042"/>
                  </a:lnTo>
                  <a:lnTo>
                    <a:pt x="182854" y="200099"/>
                  </a:lnTo>
                  <a:lnTo>
                    <a:pt x="192478" y="209627"/>
                  </a:lnTo>
                  <a:lnTo>
                    <a:pt x="211726" y="219156"/>
                  </a:lnTo>
                  <a:lnTo>
                    <a:pt x="221350" y="238213"/>
                  </a:lnTo>
                  <a:lnTo>
                    <a:pt x="230974" y="247741"/>
                  </a:lnTo>
                  <a:lnTo>
                    <a:pt x="240598" y="257270"/>
                  </a:lnTo>
                  <a:lnTo>
                    <a:pt x="259846" y="276327"/>
                  </a:lnTo>
                  <a:lnTo>
                    <a:pt x="269470" y="285855"/>
                  </a:lnTo>
                  <a:lnTo>
                    <a:pt x="279094" y="295384"/>
                  </a:lnTo>
                  <a:lnTo>
                    <a:pt x="288718" y="304913"/>
                  </a:lnTo>
                  <a:lnTo>
                    <a:pt x="298342" y="323970"/>
                  </a:lnTo>
                  <a:lnTo>
                    <a:pt x="317589" y="333498"/>
                  </a:lnTo>
                  <a:lnTo>
                    <a:pt x="327213" y="343027"/>
                  </a:lnTo>
                  <a:lnTo>
                    <a:pt x="336837" y="362084"/>
                  </a:lnTo>
                  <a:lnTo>
                    <a:pt x="346461" y="371612"/>
                  </a:lnTo>
                  <a:lnTo>
                    <a:pt x="356085" y="381141"/>
                  </a:lnTo>
                  <a:lnTo>
                    <a:pt x="375333" y="390669"/>
                  </a:lnTo>
                  <a:lnTo>
                    <a:pt x="384957" y="409726"/>
                  </a:lnTo>
                  <a:lnTo>
                    <a:pt x="394581" y="419255"/>
                  </a:lnTo>
                  <a:lnTo>
                    <a:pt x="404205" y="428783"/>
                  </a:lnTo>
                  <a:lnTo>
                    <a:pt x="413829" y="447840"/>
                  </a:lnTo>
                  <a:lnTo>
                    <a:pt x="433077" y="457369"/>
                  </a:lnTo>
                  <a:lnTo>
                    <a:pt x="442701" y="466898"/>
                  </a:lnTo>
                  <a:lnTo>
                    <a:pt x="452325" y="485955"/>
                  </a:lnTo>
                  <a:lnTo>
                    <a:pt x="461948" y="495483"/>
                  </a:lnTo>
                  <a:lnTo>
                    <a:pt x="471572" y="505012"/>
                  </a:lnTo>
                  <a:lnTo>
                    <a:pt x="490820" y="514540"/>
                  </a:lnTo>
                  <a:lnTo>
                    <a:pt x="500444" y="533597"/>
                  </a:lnTo>
                  <a:lnTo>
                    <a:pt x="510068" y="543126"/>
                  </a:lnTo>
                  <a:lnTo>
                    <a:pt x="519692" y="552654"/>
                  </a:lnTo>
                  <a:lnTo>
                    <a:pt x="529316" y="571711"/>
                  </a:lnTo>
                  <a:lnTo>
                    <a:pt x="548564" y="581240"/>
                  </a:lnTo>
                  <a:lnTo>
                    <a:pt x="558188" y="590768"/>
                  </a:lnTo>
                  <a:lnTo>
                    <a:pt x="567812" y="609825"/>
                  </a:lnTo>
                  <a:lnTo>
                    <a:pt x="577436" y="619354"/>
                  </a:lnTo>
                  <a:lnTo>
                    <a:pt x="587060" y="628883"/>
                  </a:lnTo>
                  <a:lnTo>
                    <a:pt x="606307" y="638411"/>
                  </a:lnTo>
                  <a:lnTo>
                    <a:pt x="615931" y="657468"/>
                  </a:lnTo>
                  <a:lnTo>
                    <a:pt x="625555" y="666997"/>
                  </a:lnTo>
                  <a:lnTo>
                    <a:pt x="635179" y="676525"/>
                  </a:lnTo>
                  <a:lnTo>
                    <a:pt x="644803" y="695582"/>
                  </a:lnTo>
                  <a:lnTo>
                    <a:pt x="664051" y="705111"/>
                  </a:lnTo>
                  <a:lnTo>
                    <a:pt x="673675" y="714639"/>
                  </a:lnTo>
                  <a:lnTo>
                    <a:pt x="683299" y="724168"/>
                  </a:lnTo>
                  <a:lnTo>
                    <a:pt x="692923" y="743225"/>
                  </a:lnTo>
                  <a:lnTo>
                    <a:pt x="712171" y="752753"/>
                  </a:lnTo>
                  <a:lnTo>
                    <a:pt x="721795" y="762282"/>
                  </a:lnTo>
                  <a:lnTo>
                    <a:pt x="731419" y="781339"/>
                  </a:lnTo>
                  <a:lnTo>
                    <a:pt x="741043" y="790868"/>
                  </a:lnTo>
                  <a:lnTo>
                    <a:pt x="750667" y="800396"/>
                  </a:lnTo>
                  <a:lnTo>
                    <a:pt x="769914" y="819453"/>
                  </a:lnTo>
                  <a:lnTo>
                    <a:pt x="779538" y="828982"/>
                  </a:lnTo>
                  <a:lnTo>
                    <a:pt x="789162" y="838510"/>
                  </a:lnTo>
                  <a:lnTo>
                    <a:pt x="798786" y="848039"/>
                  </a:lnTo>
                  <a:lnTo>
                    <a:pt x="808410" y="867096"/>
                  </a:lnTo>
                  <a:lnTo>
                    <a:pt x="827658" y="876624"/>
                  </a:lnTo>
                  <a:lnTo>
                    <a:pt x="837282" y="886153"/>
                  </a:lnTo>
                  <a:lnTo>
                    <a:pt x="846906" y="905210"/>
                  </a:lnTo>
                  <a:lnTo>
                    <a:pt x="856530" y="914738"/>
                  </a:lnTo>
                  <a:lnTo>
                    <a:pt x="866154" y="924267"/>
                  </a:lnTo>
                  <a:lnTo>
                    <a:pt x="885402" y="933795"/>
                  </a:lnTo>
                  <a:lnTo>
                    <a:pt x="895026" y="952853"/>
                  </a:lnTo>
                  <a:lnTo>
                    <a:pt x="904649" y="962381"/>
                  </a:lnTo>
                  <a:lnTo>
                    <a:pt x="914273" y="971910"/>
                  </a:lnTo>
                  <a:lnTo>
                    <a:pt x="923897" y="990967"/>
                  </a:lnTo>
                  <a:lnTo>
                    <a:pt x="943145" y="1000496"/>
                  </a:lnTo>
                  <a:lnTo>
                    <a:pt x="952769" y="1010024"/>
                  </a:lnTo>
                  <a:lnTo>
                    <a:pt x="962393" y="1029081"/>
                  </a:lnTo>
                  <a:lnTo>
                    <a:pt x="972017" y="1038610"/>
                  </a:lnTo>
                  <a:lnTo>
                    <a:pt x="981641" y="1048138"/>
                  </a:lnTo>
                  <a:lnTo>
                    <a:pt x="1000889" y="1057667"/>
                  </a:lnTo>
                  <a:lnTo>
                    <a:pt x="1010513" y="1076724"/>
                  </a:lnTo>
                  <a:lnTo>
                    <a:pt x="1020137" y="1086252"/>
                  </a:lnTo>
                  <a:lnTo>
                    <a:pt x="1029761" y="1095781"/>
                  </a:lnTo>
                  <a:lnTo>
                    <a:pt x="1039385" y="1114838"/>
                  </a:lnTo>
                  <a:lnTo>
                    <a:pt x="1058633" y="1124366"/>
                  </a:lnTo>
                  <a:lnTo>
                    <a:pt x="1068257" y="1133895"/>
                  </a:lnTo>
                  <a:lnTo>
                    <a:pt x="1077881" y="1143424"/>
                  </a:lnTo>
                  <a:lnTo>
                    <a:pt x="1087505" y="1162481"/>
                  </a:lnTo>
                  <a:lnTo>
                    <a:pt x="1097129" y="1172009"/>
                  </a:lnTo>
                  <a:lnTo>
                    <a:pt x="1116376" y="1181538"/>
                  </a:lnTo>
                  <a:lnTo>
                    <a:pt x="1126000" y="1200595"/>
                  </a:lnTo>
                  <a:lnTo>
                    <a:pt x="1135624" y="1210123"/>
                  </a:lnTo>
                  <a:lnTo>
                    <a:pt x="1145248" y="1219652"/>
                  </a:lnTo>
                  <a:lnTo>
                    <a:pt x="1154872" y="1229180"/>
                  </a:lnTo>
                  <a:lnTo>
                    <a:pt x="1174120" y="1248237"/>
                  </a:lnTo>
                  <a:lnTo>
                    <a:pt x="1183744" y="1257766"/>
                  </a:lnTo>
                  <a:lnTo>
                    <a:pt x="1193368" y="1267294"/>
                  </a:lnTo>
                  <a:lnTo>
                    <a:pt x="1202992" y="1286351"/>
                  </a:lnTo>
                  <a:lnTo>
                    <a:pt x="1222240" y="1295880"/>
                  </a:lnTo>
                  <a:lnTo>
                    <a:pt x="1231864" y="1305409"/>
                  </a:lnTo>
                  <a:lnTo>
                    <a:pt x="1241488" y="1324466"/>
                  </a:lnTo>
                  <a:lnTo>
                    <a:pt x="1251112" y="1333994"/>
                  </a:lnTo>
                  <a:lnTo>
                    <a:pt x="1260736" y="1343523"/>
                  </a:lnTo>
                  <a:lnTo>
                    <a:pt x="1279984" y="1353051"/>
                  </a:lnTo>
                  <a:lnTo>
                    <a:pt x="1289607" y="1372108"/>
                  </a:lnTo>
                  <a:lnTo>
                    <a:pt x="1299231" y="1381637"/>
                  </a:lnTo>
                  <a:lnTo>
                    <a:pt x="1308855" y="1391165"/>
                  </a:lnTo>
                  <a:lnTo>
                    <a:pt x="1318479" y="1410222"/>
                  </a:lnTo>
                  <a:lnTo>
                    <a:pt x="1337727" y="1419751"/>
                  </a:lnTo>
                  <a:lnTo>
                    <a:pt x="1347351" y="1429280"/>
                  </a:lnTo>
                  <a:lnTo>
                    <a:pt x="1356975" y="1438808"/>
                  </a:lnTo>
                  <a:lnTo>
                    <a:pt x="1366599" y="1457865"/>
                  </a:lnTo>
                  <a:lnTo>
                    <a:pt x="1376223" y="1467394"/>
                  </a:lnTo>
                  <a:lnTo>
                    <a:pt x="1395471" y="1476922"/>
                  </a:lnTo>
                  <a:lnTo>
                    <a:pt x="1405095" y="1495979"/>
                  </a:lnTo>
                  <a:lnTo>
                    <a:pt x="1414718" y="1505508"/>
                  </a:lnTo>
                  <a:lnTo>
                    <a:pt x="1424342" y="1515036"/>
                  </a:lnTo>
                  <a:lnTo>
                    <a:pt x="1433966" y="1524565"/>
                  </a:lnTo>
                  <a:lnTo>
                    <a:pt x="1453214" y="1543622"/>
                  </a:lnTo>
                  <a:lnTo>
                    <a:pt x="1462838" y="1553150"/>
                  </a:lnTo>
                  <a:lnTo>
                    <a:pt x="1472462" y="1562679"/>
                  </a:lnTo>
                </a:path>
                <a:path w="4639310" h="3020695">
                  <a:moveTo>
                    <a:pt x="1472462" y="1562679"/>
                  </a:moveTo>
                  <a:lnTo>
                    <a:pt x="1482086" y="1581736"/>
                  </a:lnTo>
                  <a:lnTo>
                    <a:pt x="1491710" y="1591264"/>
                  </a:lnTo>
                  <a:lnTo>
                    <a:pt x="1510958" y="1600793"/>
                  </a:lnTo>
                  <a:lnTo>
                    <a:pt x="1520582" y="1610322"/>
                  </a:lnTo>
                  <a:lnTo>
                    <a:pt x="1530206" y="1629379"/>
                  </a:lnTo>
                  <a:lnTo>
                    <a:pt x="1539830" y="1638907"/>
                  </a:lnTo>
                  <a:lnTo>
                    <a:pt x="1549454" y="1648436"/>
                  </a:lnTo>
                  <a:lnTo>
                    <a:pt x="1568702" y="1667493"/>
                  </a:lnTo>
                  <a:lnTo>
                    <a:pt x="1578325" y="1677021"/>
                  </a:lnTo>
                  <a:lnTo>
                    <a:pt x="1587949" y="1686550"/>
                  </a:lnTo>
                  <a:lnTo>
                    <a:pt x="1597573" y="1696078"/>
                  </a:lnTo>
                  <a:lnTo>
                    <a:pt x="1607197" y="1715135"/>
                  </a:lnTo>
                  <a:lnTo>
                    <a:pt x="1626445" y="1724664"/>
                  </a:lnTo>
                  <a:lnTo>
                    <a:pt x="1636069" y="1734192"/>
                  </a:lnTo>
                  <a:lnTo>
                    <a:pt x="1645693" y="1743721"/>
                  </a:lnTo>
                  <a:lnTo>
                    <a:pt x="1655317" y="1762778"/>
                  </a:lnTo>
                  <a:lnTo>
                    <a:pt x="1674565" y="1772307"/>
                  </a:lnTo>
                  <a:lnTo>
                    <a:pt x="1684189" y="1781835"/>
                  </a:lnTo>
                  <a:lnTo>
                    <a:pt x="1693813" y="1800892"/>
                  </a:lnTo>
                  <a:lnTo>
                    <a:pt x="1703437" y="1810421"/>
                  </a:lnTo>
                  <a:lnTo>
                    <a:pt x="1713060" y="1819949"/>
                  </a:lnTo>
                  <a:lnTo>
                    <a:pt x="1732308" y="1829478"/>
                  </a:lnTo>
                  <a:lnTo>
                    <a:pt x="1741932" y="1848535"/>
                  </a:lnTo>
                  <a:lnTo>
                    <a:pt x="1751556" y="1858063"/>
                  </a:lnTo>
                  <a:lnTo>
                    <a:pt x="1761180" y="1867592"/>
                  </a:lnTo>
                  <a:lnTo>
                    <a:pt x="1770804" y="1877120"/>
                  </a:lnTo>
                  <a:lnTo>
                    <a:pt x="1790052" y="1896177"/>
                  </a:lnTo>
                  <a:lnTo>
                    <a:pt x="1799676" y="1905706"/>
                  </a:lnTo>
                  <a:lnTo>
                    <a:pt x="1809300" y="1915234"/>
                  </a:lnTo>
                  <a:lnTo>
                    <a:pt x="1818924" y="1934292"/>
                  </a:lnTo>
                  <a:lnTo>
                    <a:pt x="1828548" y="1943820"/>
                  </a:lnTo>
                  <a:lnTo>
                    <a:pt x="1847796" y="1953349"/>
                  </a:lnTo>
                  <a:lnTo>
                    <a:pt x="1857420" y="1962877"/>
                  </a:lnTo>
                  <a:lnTo>
                    <a:pt x="1867044" y="1981934"/>
                  </a:lnTo>
                  <a:lnTo>
                    <a:pt x="1876668" y="1991463"/>
                  </a:lnTo>
                  <a:lnTo>
                    <a:pt x="1886291" y="2000991"/>
                  </a:lnTo>
                  <a:lnTo>
                    <a:pt x="1905539" y="2010520"/>
                  </a:lnTo>
                  <a:lnTo>
                    <a:pt x="1915163" y="2029577"/>
                  </a:lnTo>
                  <a:lnTo>
                    <a:pt x="1924787" y="2039105"/>
                  </a:lnTo>
                  <a:lnTo>
                    <a:pt x="1934411" y="2048634"/>
                  </a:lnTo>
                  <a:lnTo>
                    <a:pt x="1944035" y="2058162"/>
                  </a:lnTo>
                  <a:lnTo>
                    <a:pt x="1963283" y="2077219"/>
                  </a:lnTo>
                  <a:lnTo>
                    <a:pt x="1972907" y="2086748"/>
                  </a:lnTo>
                  <a:lnTo>
                    <a:pt x="1982531" y="2096277"/>
                  </a:lnTo>
                  <a:lnTo>
                    <a:pt x="1992155" y="2105805"/>
                  </a:lnTo>
                  <a:lnTo>
                    <a:pt x="2001779" y="2124862"/>
                  </a:lnTo>
                  <a:lnTo>
                    <a:pt x="2021026" y="2134391"/>
                  </a:lnTo>
                  <a:lnTo>
                    <a:pt x="2030650" y="2143919"/>
                  </a:lnTo>
                  <a:lnTo>
                    <a:pt x="2040274" y="2153448"/>
                  </a:lnTo>
                  <a:lnTo>
                    <a:pt x="2049898" y="2172505"/>
                  </a:lnTo>
                  <a:lnTo>
                    <a:pt x="2059522" y="2182033"/>
                  </a:lnTo>
                  <a:lnTo>
                    <a:pt x="2078770" y="2191562"/>
                  </a:lnTo>
                  <a:lnTo>
                    <a:pt x="2088394" y="2201090"/>
                  </a:lnTo>
                  <a:lnTo>
                    <a:pt x="2098018" y="2210619"/>
                  </a:lnTo>
                  <a:lnTo>
                    <a:pt x="2107642" y="2229676"/>
                  </a:lnTo>
                  <a:lnTo>
                    <a:pt x="2126890" y="2239204"/>
                  </a:lnTo>
                  <a:lnTo>
                    <a:pt x="2136514" y="2248733"/>
                  </a:lnTo>
                  <a:lnTo>
                    <a:pt x="2146138" y="2258261"/>
                  </a:lnTo>
                  <a:lnTo>
                    <a:pt x="2155762" y="2277319"/>
                  </a:lnTo>
                  <a:lnTo>
                    <a:pt x="2165386" y="2286847"/>
                  </a:lnTo>
                  <a:lnTo>
                    <a:pt x="2184634" y="2296376"/>
                  </a:lnTo>
                  <a:lnTo>
                    <a:pt x="2194257" y="2305904"/>
                  </a:lnTo>
                  <a:lnTo>
                    <a:pt x="2203881" y="2315433"/>
                  </a:lnTo>
                  <a:lnTo>
                    <a:pt x="2213505" y="2334490"/>
                  </a:lnTo>
                  <a:lnTo>
                    <a:pt x="2223129" y="2344018"/>
                  </a:lnTo>
                  <a:lnTo>
                    <a:pt x="2242377" y="2353547"/>
                  </a:lnTo>
                  <a:lnTo>
                    <a:pt x="2252001" y="2363075"/>
                  </a:lnTo>
                  <a:lnTo>
                    <a:pt x="2261625" y="2372604"/>
                  </a:lnTo>
                  <a:lnTo>
                    <a:pt x="2271249" y="2391661"/>
                  </a:lnTo>
                  <a:lnTo>
                    <a:pt x="2280873" y="2401189"/>
                  </a:lnTo>
                  <a:lnTo>
                    <a:pt x="2300121" y="2410718"/>
                  </a:lnTo>
                  <a:lnTo>
                    <a:pt x="2309744" y="2420246"/>
                  </a:lnTo>
                  <a:lnTo>
                    <a:pt x="2319368" y="2429775"/>
                  </a:lnTo>
                  <a:lnTo>
                    <a:pt x="2328992" y="2439304"/>
                  </a:lnTo>
                  <a:lnTo>
                    <a:pt x="2338616" y="2458361"/>
                  </a:lnTo>
                  <a:lnTo>
                    <a:pt x="2357864" y="2467889"/>
                  </a:lnTo>
                  <a:lnTo>
                    <a:pt x="2367488" y="2477418"/>
                  </a:lnTo>
                  <a:lnTo>
                    <a:pt x="2377112" y="2486946"/>
                  </a:lnTo>
                  <a:lnTo>
                    <a:pt x="2386736" y="2496475"/>
                  </a:lnTo>
                  <a:lnTo>
                    <a:pt x="2396360" y="2506003"/>
                  </a:lnTo>
                  <a:lnTo>
                    <a:pt x="2415608" y="2515532"/>
                  </a:lnTo>
                  <a:lnTo>
                    <a:pt x="2425232" y="2525060"/>
                  </a:lnTo>
                  <a:lnTo>
                    <a:pt x="2434856" y="2544117"/>
                  </a:lnTo>
                  <a:lnTo>
                    <a:pt x="2444480" y="2553646"/>
                  </a:lnTo>
                  <a:lnTo>
                    <a:pt x="2454103" y="2563174"/>
                  </a:lnTo>
                  <a:lnTo>
                    <a:pt x="2473352" y="2572703"/>
                  </a:lnTo>
                  <a:lnTo>
                    <a:pt x="2482976" y="2582231"/>
                  </a:lnTo>
                  <a:lnTo>
                    <a:pt x="2492599" y="2591760"/>
                  </a:lnTo>
                  <a:lnTo>
                    <a:pt x="2502223" y="2601289"/>
                  </a:lnTo>
                  <a:lnTo>
                    <a:pt x="2511847" y="2610817"/>
                  </a:lnTo>
                  <a:lnTo>
                    <a:pt x="2531095" y="2620346"/>
                  </a:lnTo>
                  <a:lnTo>
                    <a:pt x="2540719" y="2629874"/>
                  </a:lnTo>
                  <a:lnTo>
                    <a:pt x="2550343" y="2639403"/>
                  </a:lnTo>
                  <a:lnTo>
                    <a:pt x="2559967" y="2648931"/>
                  </a:lnTo>
                  <a:lnTo>
                    <a:pt x="2579215" y="2658460"/>
                  </a:lnTo>
                  <a:lnTo>
                    <a:pt x="2588839" y="2667988"/>
                  </a:lnTo>
                  <a:lnTo>
                    <a:pt x="2598463" y="2677517"/>
                  </a:lnTo>
                  <a:lnTo>
                    <a:pt x="2608086" y="2687045"/>
                  </a:lnTo>
                  <a:lnTo>
                    <a:pt x="2617710" y="2696574"/>
                  </a:lnTo>
                  <a:lnTo>
                    <a:pt x="2636958" y="2706102"/>
                  </a:lnTo>
                  <a:lnTo>
                    <a:pt x="2646582" y="2715631"/>
                  </a:lnTo>
                  <a:lnTo>
                    <a:pt x="2656206" y="2725159"/>
                  </a:lnTo>
                  <a:lnTo>
                    <a:pt x="2665830" y="2734688"/>
                  </a:lnTo>
                  <a:lnTo>
                    <a:pt x="2675454" y="2744217"/>
                  </a:lnTo>
                  <a:lnTo>
                    <a:pt x="2694702" y="2753745"/>
                  </a:lnTo>
                  <a:lnTo>
                    <a:pt x="2704326" y="2763274"/>
                  </a:lnTo>
                  <a:lnTo>
                    <a:pt x="2713950" y="2772802"/>
                  </a:lnTo>
                  <a:lnTo>
                    <a:pt x="2723574" y="2782331"/>
                  </a:lnTo>
                  <a:lnTo>
                    <a:pt x="2733198" y="2791859"/>
                  </a:lnTo>
                  <a:lnTo>
                    <a:pt x="2752446" y="2801388"/>
                  </a:lnTo>
                  <a:lnTo>
                    <a:pt x="2762070" y="2810916"/>
                  </a:lnTo>
                  <a:lnTo>
                    <a:pt x="2771693" y="2810916"/>
                  </a:lnTo>
                  <a:lnTo>
                    <a:pt x="2781317" y="2820445"/>
                  </a:lnTo>
                  <a:lnTo>
                    <a:pt x="2790941" y="2829973"/>
                  </a:lnTo>
                  <a:lnTo>
                    <a:pt x="2810189" y="2839502"/>
                  </a:lnTo>
                  <a:lnTo>
                    <a:pt x="2819813" y="2849030"/>
                  </a:lnTo>
                  <a:lnTo>
                    <a:pt x="2829437" y="2849030"/>
                  </a:lnTo>
                  <a:lnTo>
                    <a:pt x="2839061" y="2858559"/>
                  </a:lnTo>
                  <a:lnTo>
                    <a:pt x="2848685" y="2868088"/>
                  </a:lnTo>
                  <a:lnTo>
                    <a:pt x="2867933" y="2877616"/>
                  </a:lnTo>
                  <a:lnTo>
                    <a:pt x="2877557" y="2877616"/>
                  </a:lnTo>
                  <a:lnTo>
                    <a:pt x="2887181" y="2887144"/>
                  </a:lnTo>
                  <a:lnTo>
                    <a:pt x="2896805" y="2896673"/>
                  </a:lnTo>
                  <a:lnTo>
                    <a:pt x="2906428" y="2906202"/>
                  </a:lnTo>
                  <a:lnTo>
                    <a:pt x="2925676" y="2906202"/>
                  </a:lnTo>
                  <a:lnTo>
                    <a:pt x="2935300" y="2915730"/>
                  </a:lnTo>
                  <a:lnTo>
                    <a:pt x="2944924" y="2925259"/>
                  </a:lnTo>
                </a:path>
                <a:path w="4639310" h="3020695">
                  <a:moveTo>
                    <a:pt x="2944924" y="2925259"/>
                  </a:moveTo>
                  <a:lnTo>
                    <a:pt x="2954548" y="2925259"/>
                  </a:lnTo>
                  <a:lnTo>
                    <a:pt x="2964172" y="2934787"/>
                  </a:lnTo>
                  <a:lnTo>
                    <a:pt x="2983420" y="2934787"/>
                  </a:lnTo>
                  <a:lnTo>
                    <a:pt x="2993044" y="2944316"/>
                  </a:lnTo>
                  <a:lnTo>
                    <a:pt x="3002668" y="2944316"/>
                  </a:lnTo>
                  <a:lnTo>
                    <a:pt x="3012292" y="2953844"/>
                  </a:lnTo>
                  <a:lnTo>
                    <a:pt x="3031540" y="2953844"/>
                  </a:lnTo>
                  <a:lnTo>
                    <a:pt x="3041164" y="2963373"/>
                  </a:lnTo>
                  <a:lnTo>
                    <a:pt x="3050787" y="2963373"/>
                  </a:lnTo>
                  <a:lnTo>
                    <a:pt x="3060411" y="2972901"/>
                  </a:lnTo>
                  <a:lnTo>
                    <a:pt x="3070036" y="2972901"/>
                  </a:lnTo>
                  <a:lnTo>
                    <a:pt x="3089283" y="2982430"/>
                  </a:lnTo>
                  <a:lnTo>
                    <a:pt x="3098907" y="2982430"/>
                  </a:lnTo>
                  <a:lnTo>
                    <a:pt x="3108531" y="2991958"/>
                  </a:lnTo>
                  <a:lnTo>
                    <a:pt x="3118155" y="2991958"/>
                  </a:lnTo>
                  <a:lnTo>
                    <a:pt x="3127779" y="2991958"/>
                  </a:lnTo>
                  <a:lnTo>
                    <a:pt x="3147027" y="3001487"/>
                  </a:lnTo>
                  <a:lnTo>
                    <a:pt x="3156651" y="3001487"/>
                  </a:lnTo>
                  <a:lnTo>
                    <a:pt x="3166275" y="3001487"/>
                  </a:lnTo>
                  <a:lnTo>
                    <a:pt x="3175899" y="3001487"/>
                  </a:lnTo>
                  <a:lnTo>
                    <a:pt x="3185523" y="3011015"/>
                  </a:lnTo>
                  <a:lnTo>
                    <a:pt x="3243266" y="3011015"/>
                  </a:lnTo>
                  <a:lnTo>
                    <a:pt x="3262514" y="3020544"/>
                  </a:lnTo>
                  <a:lnTo>
                    <a:pt x="3349130" y="3020544"/>
                  </a:lnTo>
                  <a:lnTo>
                    <a:pt x="3358754" y="3011015"/>
                  </a:lnTo>
                  <a:lnTo>
                    <a:pt x="3416497" y="3011015"/>
                  </a:lnTo>
                  <a:lnTo>
                    <a:pt x="3435745" y="3001487"/>
                  </a:lnTo>
                  <a:lnTo>
                    <a:pt x="3445369" y="3001487"/>
                  </a:lnTo>
                  <a:lnTo>
                    <a:pt x="3454993" y="3001487"/>
                  </a:lnTo>
                  <a:lnTo>
                    <a:pt x="3464617" y="3001487"/>
                  </a:lnTo>
                  <a:lnTo>
                    <a:pt x="3483865" y="2991958"/>
                  </a:lnTo>
                  <a:lnTo>
                    <a:pt x="3493489" y="2991958"/>
                  </a:lnTo>
                  <a:lnTo>
                    <a:pt x="3503112" y="2991958"/>
                  </a:lnTo>
                  <a:lnTo>
                    <a:pt x="3512736" y="2982430"/>
                  </a:lnTo>
                  <a:lnTo>
                    <a:pt x="3522360" y="2982430"/>
                  </a:lnTo>
                  <a:lnTo>
                    <a:pt x="3541608" y="2982430"/>
                  </a:lnTo>
                  <a:lnTo>
                    <a:pt x="3551232" y="2972901"/>
                  </a:lnTo>
                  <a:lnTo>
                    <a:pt x="3560856" y="2972901"/>
                  </a:lnTo>
                  <a:lnTo>
                    <a:pt x="3570480" y="2963373"/>
                  </a:lnTo>
                  <a:lnTo>
                    <a:pt x="3580104" y="2963373"/>
                  </a:lnTo>
                  <a:lnTo>
                    <a:pt x="3599352" y="2953844"/>
                  </a:lnTo>
                  <a:lnTo>
                    <a:pt x="3608976" y="2953844"/>
                  </a:lnTo>
                  <a:lnTo>
                    <a:pt x="3618600" y="2944316"/>
                  </a:lnTo>
                  <a:lnTo>
                    <a:pt x="3628224" y="2944316"/>
                  </a:lnTo>
                  <a:lnTo>
                    <a:pt x="3637848" y="2934787"/>
                  </a:lnTo>
                  <a:lnTo>
                    <a:pt x="3657096" y="2925259"/>
                  </a:lnTo>
                  <a:lnTo>
                    <a:pt x="3666720" y="2925259"/>
                  </a:lnTo>
                  <a:lnTo>
                    <a:pt x="3676344" y="2915730"/>
                  </a:lnTo>
                  <a:lnTo>
                    <a:pt x="3685967" y="2915730"/>
                  </a:lnTo>
                  <a:lnTo>
                    <a:pt x="3695591" y="2906202"/>
                  </a:lnTo>
                  <a:lnTo>
                    <a:pt x="3714839" y="2896673"/>
                  </a:lnTo>
                  <a:lnTo>
                    <a:pt x="3724463" y="2896673"/>
                  </a:lnTo>
                  <a:lnTo>
                    <a:pt x="3734087" y="2887144"/>
                  </a:lnTo>
                  <a:lnTo>
                    <a:pt x="3743711" y="2877616"/>
                  </a:lnTo>
                  <a:lnTo>
                    <a:pt x="3753335" y="2868088"/>
                  </a:lnTo>
                  <a:lnTo>
                    <a:pt x="3772583" y="2868088"/>
                  </a:lnTo>
                  <a:lnTo>
                    <a:pt x="3782207" y="2858559"/>
                  </a:lnTo>
                  <a:lnTo>
                    <a:pt x="3791831" y="2849030"/>
                  </a:lnTo>
                  <a:lnTo>
                    <a:pt x="3801454" y="2839502"/>
                  </a:lnTo>
                  <a:lnTo>
                    <a:pt x="3811078" y="2839502"/>
                  </a:lnTo>
                  <a:lnTo>
                    <a:pt x="3830326" y="2829973"/>
                  </a:lnTo>
                  <a:lnTo>
                    <a:pt x="3839950" y="2820445"/>
                  </a:lnTo>
                  <a:lnTo>
                    <a:pt x="3849574" y="2810916"/>
                  </a:lnTo>
                  <a:lnTo>
                    <a:pt x="3859198" y="2801388"/>
                  </a:lnTo>
                  <a:lnTo>
                    <a:pt x="3868822" y="2791859"/>
                  </a:lnTo>
                  <a:lnTo>
                    <a:pt x="3888070" y="2791859"/>
                  </a:lnTo>
                  <a:lnTo>
                    <a:pt x="3897694" y="2782331"/>
                  </a:lnTo>
                  <a:lnTo>
                    <a:pt x="3907318" y="2772802"/>
                  </a:lnTo>
                  <a:lnTo>
                    <a:pt x="3916942" y="2763274"/>
                  </a:lnTo>
                  <a:lnTo>
                    <a:pt x="3926566" y="2753745"/>
                  </a:lnTo>
                  <a:lnTo>
                    <a:pt x="3945814" y="2744217"/>
                  </a:lnTo>
                  <a:lnTo>
                    <a:pt x="3955438" y="2734688"/>
                  </a:lnTo>
                  <a:lnTo>
                    <a:pt x="3965062" y="2725159"/>
                  </a:lnTo>
                  <a:lnTo>
                    <a:pt x="3974685" y="2715631"/>
                  </a:lnTo>
                  <a:lnTo>
                    <a:pt x="3993933" y="2706102"/>
                  </a:lnTo>
                  <a:lnTo>
                    <a:pt x="4003557" y="2696574"/>
                  </a:lnTo>
                  <a:lnTo>
                    <a:pt x="4013181" y="2687045"/>
                  </a:lnTo>
                  <a:lnTo>
                    <a:pt x="4022805" y="2677517"/>
                  </a:lnTo>
                  <a:lnTo>
                    <a:pt x="4032429" y="2667988"/>
                  </a:lnTo>
                  <a:lnTo>
                    <a:pt x="4051677" y="2658460"/>
                  </a:lnTo>
                  <a:lnTo>
                    <a:pt x="4061301" y="2648931"/>
                  </a:lnTo>
                  <a:lnTo>
                    <a:pt x="4070925" y="2639403"/>
                  </a:lnTo>
                  <a:lnTo>
                    <a:pt x="4080549" y="2629874"/>
                  </a:lnTo>
                  <a:lnTo>
                    <a:pt x="4090173" y="2620346"/>
                  </a:lnTo>
                  <a:lnTo>
                    <a:pt x="4109420" y="2610817"/>
                  </a:lnTo>
                  <a:lnTo>
                    <a:pt x="4119044" y="2601289"/>
                  </a:lnTo>
                  <a:lnTo>
                    <a:pt x="4128668" y="2591760"/>
                  </a:lnTo>
                  <a:lnTo>
                    <a:pt x="4138292" y="2582231"/>
                  </a:lnTo>
                  <a:lnTo>
                    <a:pt x="4147916" y="2572703"/>
                  </a:lnTo>
                  <a:lnTo>
                    <a:pt x="4167164" y="2563174"/>
                  </a:lnTo>
                  <a:lnTo>
                    <a:pt x="4176788" y="2553646"/>
                  </a:lnTo>
                  <a:lnTo>
                    <a:pt x="4186412" y="2544117"/>
                  </a:lnTo>
                  <a:lnTo>
                    <a:pt x="4196036" y="2534589"/>
                  </a:lnTo>
                  <a:lnTo>
                    <a:pt x="4205660" y="2525060"/>
                  </a:lnTo>
                  <a:lnTo>
                    <a:pt x="4224908" y="2515532"/>
                  </a:lnTo>
                  <a:lnTo>
                    <a:pt x="4234532" y="2506003"/>
                  </a:lnTo>
                  <a:lnTo>
                    <a:pt x="4244156" y="2496475"/>
                  </a:lnTo>
                  <a:lnTo>
                    <a:pt x="4253780" y="2486946"/>
                  </a:lnTo>
                  <a:lnTo>
                    <a:pt x="4263404" y="2477418"/>
                  </a:lnTo>
                  <a:lnTo>
                    <a:pt x="4282651" y="2467889"/>
                  </a:lnTo>
                  <a:lnTo>
                    <a:pt x="4292276" y="2458361"/>
                  </a:lnTo>
                  <a:lnTo>
                    <a:pt x="4301900" y="2448832"/>
                  </a:lnTo>
                  <a:lnTo>
                    <a:pt x="4311523" y="2439304"/>
                  </a:lnTo>
                  <a:lnTo>
                    <a:pt x="4321147" y="2429775"/>
                  </a:lnTo>
                  <a:lnTo>
                    <a:pt x="4340395" y="2420246"/>
                  </a:lnTo>
                  <a:lnTo>
                    <a:pt x="4350019" y="2401189"/>
                  </a:lnTo>
                  <a:lnTo>
                    <a:pt x="4359643" y="2391661"/>
                  </a:lnTo>
                  <a:lnTo>
                    <a:pt x="4369267" y="2382132"/>
                  </a:lnTo>
                  <a:lnTo>
                    <a:pt x="4378890" y="2372604"/>
                  </a:lnTo>
                  <a:lnTo>
                    <a:pt x="4398138" y="2363075"/>
                  </a:lnTo>
                  <a:lnTo>
                    <a:pt x="4407762" y="2353547"/>
                  </a:lnTo>
                  <a:lnTo>
                    <a:pt x="4417386" y="2344018"/>
                  </a:lnTo>
                </a:path>
                <a:path w="4639310" h="3020695">
                  <a:moveTo>
                    <a:pt x="4417386" y="2344018"/>
                  </a:moveTo>
                  <a:lnTo>
                    <a:pt x="4427010" y="2334490"/>
                  </a:lnTo>
                  <a:lnTo>
                    <a:pt x="4446258" y="2324961"/>
                  </a:lnTo>
                  <a:lnTo>
                    <a:pt x="4455882" y="2315433"/>
                  </a:lnTo>
                  <a:lnTo>
                    <a:pt x="4465506" y="2305904"/>
                  </a:lnTo>
                  <a:lnTo>
                    <a:pt x="4475130" y="2296376"/>
                  </a:lnTo>
                  <a:lnTo>
                    <a:pt x="4484754" y="2286847"/>
                  </a:lnTo>
                  <a:lnTo>
                    <a:pt x="4504002" y="2277319"/>
                  </a:lnTo>
                  <a:lnTo>
                    <a:pt x="4513626" y="2267790"/>
                  </a:lnTo>
                  <a:lnTo>
                    <a:pt x="4523250" y="2258261"/>
                  </a:lnTo>
                  <a:lnTo>
                    <a:pt x="4532874" y="2248733"/>
                  </a:lnTo>
                  <a:lnTo>
                    <a:pt x="4542498" y="2239204"/>
                  </a:lnTo>
                  <a:lnTo>
                    <a:pt x="4561745" y="2239204"/>
                  </a:lnTo>
                  <a:lnTo>
                    <a:pt x="4571370" y="2229676"/>
                  </a:lnTo>
                  <a:lnTo>
                    <a:pt x="4580994" y="2220147"/>
                  </a:lnTo>
                  <a:lnTo>
                    <a:pt x="4590618" y="2210619"/>
                  </a:lnTo>
                  <a:lnTo>
                    <a:pt x="4600242" y="2201090"/>
                  </a:lnTo>
                  <a:lnTo>
                    <a:pt x="4619489" y="2191562"/>
                  </a:lnTo>
                  <a:lnTo>
                    <a:pt x="4629113" y="2182033"/>
                  </a:lnTo>
                  <a:lnTo>
                    <a:pt x="4638737" y="2172505"/>
                  </a:lnTo>
                </a:path>
              </a:pathLst>
            </a:custGeom>
            <a:ln w="381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98565" y="1644078"/>
              <a:ext cx="3945254" cy="646430"/>
            </a:xfrm>
            <a:custGeom>
              <a:avLst/>
              <a:gdLst/>
              <a:ahLst/>
              <a:cxnLst/>
              <a:rect l="l" t="t" r="r" b="b"/>
              <a:pathLst>
                <a:path w="3945254" h="646430">
                  <a:moveTo>
                    <a:pt x="3944823" y="0"/>
                  </a:moveTo>
                  <a:lnTo>
                    <a:pt x="0" y="0"/>
                  </a:lnTo>
                  <a:lnTo>
                    <a:pt x="0" y="646074"/>
                  </a:lnTo>
                  <a:lnTo>
                    <a:pt x="3944823" y="646074"/>
                  </a:lnTo>
                  <a:lnTo>
                    <a:pt x="3944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498565" y="1644078"/>
            <a:ext cx="3945254" cy="6464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1005840" marR="137160">
              <a:lnSpc>
                <a:spcPct val="102200"/>
              </a:lnSpc>
              <a:spcBef>
                <a:spcPts val="204"/>
              </a:spcBef>
            </a:pPr>
            <a:r>
              <a:rPr dirty="0" sz="1800">
                <a:latin typeface="Arial"/>
                <a:cs typeface="Arial"/>
              </a:rPr>
              <a:t>Measurement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FB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Gain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(dB) </a:t>
            </a:r>
            <a:r>
              <a:rPr dirty="0" sz="1800">
                <a:latin typeface="Arial"/>
                <a:cs typeface="Arial"/>
              </a:rPr>
              <a:t>Optimized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Feedback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727534" y="1836428"/>
            <a:ext cx="563245" cy="316230"/>
            <a:chOff x="1727534" y="1836428"/>
            <a:chExt cx="563245" cy="316230"/>
          </a:xfrm>
        </p:grpSpPr>
        <p:sp>
          <p:nvSpPr>
            <p:cNvPr id="18" name="object 18" descr=""/>
            <p:cNvSpPr/>
            <p:nvPr/>
          </p:nvSpPr>
          <p:spPr>
            <a:xfrm>
              <a:off x="1739000" y="1855478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727534" y="2133194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59583" y="3275977"/>
            <a:ext cx="224154" cy="7359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10">
                <a:latin typeface="Arial"/>
                <a:cs typeface="Arial"/>
              </a:rPr>
              <a:t>Gain(dB)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30402" y="5635752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90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430402" y="4264152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45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603713" y="2892552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35785" y="1520952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45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683699" y="1594533"/>
            <a:ext cx="4677410" cy="4126865"/>
            <a:chOff x="6683699" y="1594533"/>
            <a:chExt cx="4677410" cy="4126865"/>
          </a:xfrm>
        </p:grpSpPr>
        <p:sp>
          <p:nvSpPr>
            <p:cNvPr id="26" name="object 26" descr=""/>
            <p:cNvSpPr/>
            <p:nvPr/>
          </p:nvSpPr>
          <p:spPr>
            <a:xfrm>
              <a:off x="6702749" y="1599295"/>
              <a:ext cx="4639310" cy="4117340"/>
            </a:xfrm>
            <a:custGeom>
              <a:avLst/>
              <a:gdLst/>
              <a:ahLst/>
              <a:cxnLst/>
              <a:rect l="l" t="t" r="r" b="b"/>
              <a:pathLst>
                <a:path w="4639309" h="4117340">
                  <a:moveTo>
                    <a:pt x="0" y="0"/>
                  </a:moveTo>
                  <a:lnTo>
                    <a:pt x="4638737" y="0"/>
                  </a:lnTo>
                  <a:lnTo>
                    <a:pt x="4638737" y="4116902"/>
                  </a:lnTo>
                  <a:lnTo>
                    <a:pt x="0" y="41169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702749" y="3124168"/>
              <a:ext cx="4639310" cy="1353820"/>
            </a:xfrm>
            <a:custGeom>
              <a:avLst/>
              <a:gdLst/>
              <a:ahLst/>
              <a:cxnLst/>
              <a:rect l="l" t="t" r="r" b="b"/>
              <a:pathLst>
                <a:path w="4639309" h="1353820">
                  <a:moveTo>
                    <a:pt x="0" y="1353467"/>
                  </a:moveTo>
                  <a:lnTo>
                    <a:pt x="9623" y="1343935"/>
                  </a:lnTo>
                  <a:lnTo>
                    <a:pt x="19247" y="1334404"/>
                  </a:lnTo>
                  <a:lnTo>
                    <a:pt x="38495" y="1324873"/>
                  </a:lnTo>
                  <a:lnTo>
                    <a:pt x="48119" y="1315341"/>
                  </a:lnTo>
                  <a:lnTo>
                    <a:pt x="57743" y="1305810"/>
                  </a:lnTo>
                  <a:lnTo>
                    <a:pt x="67367" y="1296278"/>
                  </a:lnTo>
                  <a:lnTo>
                    <a:pt x="76991" y="1286747"/>
                  </a:lnTo>
                  <a:lnTo>
                    <a:pt x="96239" y="1277215"/>
                  </a:lnTo>
                  <a:lnTo>
                    <a:pt x="105863" y="1267684"/>
                  </a:lnTo>
                  <a:lnTo>
                    <a:pt x="115487" y="1258152"/>
                  </a:lnTo>
                  <a:lnTo>
                    <a:pt x="125111" y="1248621"/>
                  </a:lnTo>
                  <a:lnTo>
                    <a:pt x="134735" y="1248621"/>
                  </a:lnTo>
                  <a:lnTo>
                    <a:pt x="153983" y="1239090"/>
                  </a:lnTo>
                  <a:lnTo>
                    <a:pt x="163606" y="1229558"/>
                  </a:lnTo>
                  <a:lnTo>
                    <a:pt x="173230" y="1220027"/>
                  </a:lnTo>
                  <a:lnTo>
                    <a:pt x="182854" y="1210495"/>
                  </a:lnTo>
                  <a:lnTo>
                    <a:pt x="192478" y="1210495"/>
                  </a:lnTo>
                  <a:lnTo>
                    <a:pt x="211726" y="1200964"/>
                  </a:lnTo>
                  <a:lnTo>
                    <a:pt x="221350" y="1191432"/>
                  </a:lnTo>
                  <a:lnTo>
                    <a:pt x="230974" y="1191432"/>
                  </a:lnTo>
                  <a:lnTo>
                    <a:pt x="240598" y="1181901"/>
                  </a:lnTo>
                  <a:lnTo>
                    <a:pt x="259846" y="1172369"/>
                  </a:lnTo>
                  <a:lnTo>
                    <a:pt x="269470" y="1172369"/>
                  </a:lnTo>
                  <a:lnTo>
                    <a:pt x="279094" y="1162838"/>
                  </a:lnTo>
                  <a:lnTo>
                    <a:pt x="288718" y="1162838"/>
                  </a:lnTo>
                  <a:lnTo>
                    <a:pt x="298342" y="1153306"/>
                  </a:lnTo>
                  <a:lnTo>
                    <a:pt x="317589" y="1153306"/>
                  </a:lnTo>
                  <a:lnTo>
                    <a:pt x="327213" y="1143775"/>
                  </a:lnTo>
                  <a:lnTo>
                    <a:pt x="336837" y="1143775"/>
                  </a:lnTo>
                  <a:lnTo>
                    <a:pt x="346461" y="1134243"/>
                  </a:lnTo>
                  <a:lnTo>
                    <a:pt x="356085" y="1134243"/>
                  </a:lnTo>
                  <a:lnTo>
                    <a:pt x="375333" y="1124712"/>
                  </a:lnTo>
                  <a:lnTo>
                    <a:pt x="384957" y="1124712"/>
                  </a:lnTo>
                  <a:lnTo>
                    <a:pt x="394581" y="1124712"/>
                  </a:lnTo>
                  <a:lnTo>
                    <a:pt x="404205" y="1115180"/>
                  </a:lnTo>
                  <a:lnTo>
                    <a:pt x="413829" y="1115180"/>
                  </a:lnTo>
                  <a:lnTo>
                    <a:pt x="433077" y="1115180"/>
                  </a:lnTo>
                  <a:lnTo>
                    <a:pt x="442701" y="1105649"/>
                  </a:lnTo>
                  <a:lnTo>
                    <a:pt x="452325" y="1105649"/>
                  </a:lnTo>
                  <a:lnTo>
                    <a:pt x="461948" y="1105649"/>
                  </a:lnTo>
                  <a:lnTo>
                    <a:pt x="471572" y="1105649"/>
                  </a:lnTo>
                  <a:lnTo>
                    <a:pt x="490820" y="1096118"/>
                  </a:lnTo>
                  <a:lnTo>
                    <a:pt x="567812" y="1096118"/>
                  </a:lnTo>
                  <a:lnTo>
                    <a:pt x="577436" y="1086586"/>
                  </a:lnTo>
                  <a:lnTo>
                    <a:pt x="664051" y="1086586"/>
                  </a:lnTo>
                  <a:lnTo>
                    <a:pt x="673675" y="1096118"/>
                  </a:lnTo>
                  <a:lnTo>
                    <a:pt x="769914" y="1096118"/>
                  </a:lnTo>
                  <a:lnTo>
                    <a:pt x="779538" y="1105649"/>
                  </a:lnTo>
                  <a:lnTo>
                    <a:pt x="789162" y="1105649"/>
                  </a:lnTo>
                  <a:lnTo>
                    <a:pt x="798786" y="1105649"/>
                  </a:lnTo>
                  <a:lnTo>
                    <a:pt x="808410" y="1105649"/>
                  </a:lnTo>
                  <a:lnTo>
                    <a:pt x="827658" y="1105649"/>
                  </a:lnTo>
                  <a:lnTo>
                    <a:pt x="837282" y="1115180"/>
                  </a:lnTo>
                  <a:lnTo>
                    <a:pt x="846906" y="1115180"/>
                  </a:lnTo>
                  <a:lnTo>
                    <a:pt x="856530" y="1115180"/>
                  </a:lnTo>
                  <a:lnTo>
                    <a:pt x="866154" y="1115180"/>
                  </a:lnTo>
                  <a:lnTo>
                    <a:pt x="885402" y="1115180"/>
                  </a:lnTo>
                  <a:lnTo>
                    <a:pt x="895026" y="1124712"/>
                  </a:lnTo>
                  <a:lnTo>
                    <a:pt x="904649" y="1124712"/>
                  </a:lnTo>
                  <a:lnTo>
                    <a:pt x="914273" y="1124712"/>
                  </a:lnTo>
                  <a:lnTo>
                    <a:pt x="923897" y="1124712"/>
                  </a:lnTo>
                  <a:lnTo>
                    <a:pt x="943145" y="1124712"/>
                  </a:lnTo>
                  <a:lnTo>
                    <a:pt x="952769" y="1134243"/>
                  </a:lnTo>
                  <a:lnTo>
                    <a:pt x="1010513" y="1134243"/>
                  </a:lnTo>
                  <a:lnTo>
                    <a:pt x="1020137" y="1143775"/>
                  </a:lnTo>
                  <a:lnTo>
                    <a:pt x="1087505" y="1143775"/>
                  </a:lnTo>
                  <a:lnTo>
                    <a:pt x="1097129" y="1153306"/>
                  </a:lnTo>
                  <a:lnTo>
                    <a:pt x="1260736" y="1153306"/>
                  </a:lnTo>
                  <a:lnTo>
                    <a:pt x="1279983" y="1143775"/>
                  </a:lnTo>
                  <a:lnTo>
                    <a:pt x="1337727" y="1143775"/>
                  </a:lnTo>
                  <a:lnTo>
                    <a:pt x="1347351" y="1134243"/>
                  </a:lnTo>
                  <a:lnTo>
                    <a:pt x="1356975" y="1134243"/>
                  </a:lnTo>
                  <a:lnTo>
                    <a:pt x="1366599" y="1134243"/>
                  </a:lnTo>
                  <a:lnTo>
                    <a:pt x="1376223" y="1124712"/>
                  </a:lnTo>
                  <a:lnTo>
                    <a:pt x="1395471" y="1124712"/>
                  </a:lnTo>
                  <a:lnTo>
                    <a:pt x="1405095" y="1124712"/>
                  </a:lnTo>
                  <a:lnTo>
                    <a:pt x="1414718" y="1115180"/>
                  </a:lnTo>
                  <a:lnTo>
                    <a:pt x="1424342" y="1115180"/>
                  </a:lnTo>
                  <a:lnTo>
                    <a:pt x="1433966" y="1115180"/>
                  </a:lnTo>
                  <a:lnTo>
                    <a:pt x="1453214" y="1105649"/>
                  </a:lnTo>
                  <a:lnTo>
                    <a:pt x="1462838" y="1105649"/>
                  </a:lnTo>
                  <a:lnTo>
                    <a:pt x="1472462" y="1096118"/>
                  </a:lnTo>
                </a:path>
                <a:path w="4639309" h="1353820">
                  <a:moveTo>
                    <a:pt x="1472462" y="1096118"/>
                  </a:moveTo>
                  <a:lnTo>
                    <a:pt x="1482086" y="1096118"/>
                  </a:lnTo>
                  <a:lnTo>
                    <a:pt x="1491710" y="1086586"/>
                  </a:lnTo>
                  <a:lnTo>
                    <a:pt x="1510958" y="1086586"/>
                  </a:lnTo>
                  <a:lnTo>
                    <a:pt x="1520582" y="1077055"/>
                  </a:lnTo>
                  <a:lnTo>
                    <a:pt x="1530206" y="1077055"/>
                  </a:lnTo>
                  <a:lnTo>
                    <a:pt x="1539830" y="1067523"/>
                  </a:lnTo>
                  <a:lnTo>
                    <a:pt x="1549454" y="1057992"/>
                  </a:lnTo>
                  <a:lnTo>
                    <a:pt x="1568701" y="1057992"/>
                  </a:lnTo>
                  <a:lnTo>
                    <a:pt x="1578326" y="1048460"/>
                  </a:lnTo>
                  <a:lnTo>
                    <a:pt x="1587949" y="1038929"/>
                  </a:lnTo>
                  <a:lnTo>
                    <a:pt x="1597573" y="1038929"/>
                  </a:lnTo>
                  <a:lnTo>
                    <a:pt x="1607197" y="1029397"/>
                  </a:lnTo>
                  <a:lnTo>
                    <a:pt x="1626445" y="1019866"/>
                  </a:lnTo>
                  <a:lnTo>
                    <a:pt x="1636069" y="1019866"/>
                  </a:lnTo>
                  <a:lnTo>
                    <a:pt x="1645693" y="1010334"/>
                  </a:lnTo>
                  <a:lnTo>
                    <a:pt x="1655317" y="1000803"/>
                  </a:lnTo>
                  <a:lnTo>
                    <a:pt x="1674565" y="991271"/>
                  </a:lnTo>
                  <a:lnTo>
                    <a:pt x="1684189" y="981740"/>
                  </a:lnTo>
                  <a:lnTo>
                    <a:pt x="1693813" y="981740"/>
                  </a:lnTo>
                  <a:lnTo>
                    <a:pt x="1703437" y="972208"/>
                  </a:lnTo>
                  <a:lnTo>
                    <a:pt x="1713060" y="962677"/>
                  </a:lnTo>
                  <a:lnTo>
                    <a:pt x="1732308" y="953145"/>
                  </a:lnTo>
                  <a:lnTo>
                    <a:pt x="1741932" y="943614"/>
                  </a:lnTo>
                  <a:lnTo>
                    <a:pt x="1751556" y="934082"/>
                  </a:lnTo>
                  <a:lnTo>
                    <a:pt x="1761180" y="924551"/>
                  </a:lnTo>
                  <a:lnTo>
                    <a:pt x="1770804" y="924551"/>
                  </a:lnTo>
                  <a:lnTo>
                    <a:pt x="1790052" y="915019"/>
                  </a:lnTo>
                  <a:lnTo>
                    <a:pt x="1799676" y="905488"/>
                  </a:lnTo>
                  <a:lnTo>
                    <a:pt x="1809300" y="895957"/>
                  </a:lnTo>
                  <a:lnTo>
                    <a:pt x="1818924" y="886425"/>
                  </a:lnTo>
                  <a:lnTo>
                    <a:pt x="1828548" y="876894"/>
                  </a:lnTo>
                  <a:lnTo>
                    <a:pt x="1847796" y="867362"/>
                  </a:lnTo>
                  <a:lnTo>
                    <a:pt x="1857420" y="857831"/>
                  </a:lnTo>
                  <a:lnTo>
                    <a:pt x="1867044" y="848299"/>
                  </a:lnTo>
                  <a:lnTo>
                    <a:pt x="1876668" y="838768"/>
                  </a:lnTo>
                  <a:lnTo>
                    <a:pt x="1886291" y="829236"/>
                  </a:lnTo>
                  <a:lnTo>
                    <a:pt x="1905539" y="819705"/>
                  </a:lnTo>
                  <a:lnTo>
                    <a:pt x="1915163" y="810173"/>
                  </a:lnTo>
                  <a:lnTo>
                    <a:pt x="1924787" y="800642"/>
                  </a:lnTo>
                  <a:lnTo>
                    <a:pt x="1934411" y="791111"/>
                  </a:lnTo>
                  <a:lnTo>
                    <a:pt x="1944035" y="781579"/>
                  </a:lnTo>
                  <a:lnTo>
                    <a:pt x="1963283" y="772048"/>
                  </a:lnTo>
                  <a:lnTo>
                    <a:pt x="1972907" y="762516"/>
                  </a:lnTo>
                  <a:lnTo>
                    <a:pt x="1982531" y="752985"/>
                  </a:lnTo>
                  <a:lnTo>
                    <a:pt x="1992155" y="743453"/>
                  </a:lnTo>
                  <a:lnTo>
                    <a:pt x="2001779" y="733922"/>
                  </a:lnTo>
                  <a:lnTo>
                    <a:pt x="2021026" y="724390"/>
                  </a:lnTo>
                  <a:lnTo>
                    <a:pt x="2030650" y="714859"/>
                  </a:lnTo>
                  <a:lnTo>
                    <a:pt x="2040274" y="695796"/>
                  </a:lnTo>
                  <a:lnTo>
                    <a:pt x="2049898" y="686264"/>
                  </a:lnTo>
                  <a:lnTo>
                    <a:pt x="2059522" y="676733"/>
                  </a:lnTo>
                  <a:lnTo>
                    <a:pt x="2078770" y="667202"/>
                  </a:lnTo>
                  <a:lnTo>
                    <a:pt x="2088394" y="657670"/>
                  </a:lnTo>
                  <a:lnTo>
                    <a:pt x="2098018" y="648139"/>
                  </a:lnTo>
                  <a:lnTo>
                    <a:pt x="2107642" y="638607"/>
                  </a:lnTo>
                  <a:lnTo>
                    <a:pt x="2126890" y="629076"/>
                  </a:lnTo>
                  <a:lnTo>
                    <a:pt x="2136514" y="619544"/>
                  </a:lnTo>
                  <a:lnTo>
                    <a:pt x="2146138" y="610013"/>
                  </a:lnTo>
                  <a:lnTo>
                    <a:pt x="2155762" y="600481"/>
                  </a:lnTo>
                  <a:lnTo>
                    <a:pt x="2165386" y="590950"/>
                  </a:lnTo>
                  <a:lnTo>
                    <a:pt x="2184633" y="581418"/>
                  </a:lnTo>
                  <a:lnTo>
                    <a:pt x="2194257" y="571887"/>
                  </a:lnTo>
                  <a:lnTo>
                    <a:pt x="2203881" y="562356"/>
                  </a:lnTo>
                  <a:lnTo>
                    <a:pt x="2213505" y="552824"/>
                  </a:lnTo>
                  <a:lnTo>
                    <a:pt x="2223129" y="543293"/>
                  </a:lnTo>
                  <a:lnTo>
                    <a:pt x="2242377" y="533761"/>
                  </a:lnTo>
                  <a:lnTo>
                    <a:pt x="2252001" y="524230"/>
                  </a:lnTo>
                  <a:lnTo>
                    <a:pt x="2261625" y="514698"/>
                  </a:lnTo>
                  <a:lnTo>
                    <a:pt x="2271249" y="505167"/>
                  </a:lnTo>
                  <a:lnTo>
                    <a:pt x="2280873" y="495635"/>
                  </a:lnTo>
                  <a:lnTo>
                    <a:pt x="2300121" y="486104"/>
                  </a:lnTo>
                  <a:lnTo>
                    <a:pt x="2309744" y="476572"/>
                  </a:lnTo>
                  <a:lnTo>
                    <a:pt x="2319368" y="476572"/>
                  </a:lnTo>
                  <a:lnTo>
                    <a:pt x="2328992" y="467041"/>
                  </a:lnTo>
                  <a:lnTo>
                    <a:pt x="2338616" y="457510"/>
                  </a:lnTo>
                  <a:lnTo>
                    <a:pt x="2357864" y="447978"/>
                  </a:lnTo>
                  <a:lnTo>
                    <a:pt x="2367488" y="438447"/>
                  </a:lnTo>
                  <a:lnTo>
                    <a:pt x="2377112" y="428915"/>
                  </a:lnTo>
                  <a:lnTo>
                    <a:pt x="2386736" y="419384"/>
                  </a:lnTo>
                  <a:lnTo>
                    <a:pt x="2396360" y="409852"/>
                  </a:lnTo>
                  <a:lnTo>
                    <a:pt x="2415608" y="409852"/>
                  </a:lnTo>
                  <a:lnTo>
                    <a:pt x="2425232" y="400321"/>
                  </a:lnTo>
                  <a:lnTo>
                    <a:pt x="2434856" y="390789"/>
                  </a:lnTo>
                  <a:lnTo>
                    <a:pt x="2444480" y="381258"/>
                  </a:lnTo>
                  <a:lnTo>
                    <a:pt x="2454104" y="371726"/>
                  </a:lnTo>
                  <a:lnTo>
                    <a:pt x="2473352" y="362195"/>
                  </a:lnTo>
                  <a:lnTo>
                    <a:pt x="2482976" y="362195"/>
                  </a:lnTo>
                  <a:lnTo>
                    <a:pt x="2492599" y="352663"/>
                  </a:lnTo>
                  <a:lnTo>
                    <a:pt x="2502223" y="343132"/>
                  </a:lnTo>
                  <a:lnTo>
                    <a:pt x="2511847" y="333601"/>
                  </a:lnTo>
                  <a:lnTo>
                    <a:pt x="2531095" y="333601"/>
                  </a:lnTo>
                  <a:lnTo>
                    <a:pt x="2540719" y="324069"/>
                  </a:lnTo>
                  <a:lnTo>
                    <a:pt x="2550343" y="314538"/>
                  </a:lnTo>
                  <a:lnTo>
                    <a:pt x="2559967" y="305006"/>
                  </a:lnTo>
                  <a:lnTo>
                    <a:pt x="2579215" y="305006"/>
                  </a:lnTo>
                  <a:lnTo>
                    <a:pt x="2588839" y="295475"/>
                  </a:lnTo>
                  <a:lnTo>
                    <a:pt x="2598463" y="285943"/>
                  </a:lnTo>
                  <a:lnTo>
                    <a:pt x="2608086" y="276412"/>
                  </a:lnTo>
                  <a:lnTo>
                    <a:pt x="2617710" y="276412"/>
                  </a:lnTo>
                  <a:lnTo>
                    <a:pt x="2636958" y="266880"/>
                  </a:lnTo>
                  <a:lnTo>
                    <a:pt x="2646582" y="257349"/>
                  </a:lnTo>
                  <a:lnTo>
                    <a:pt x="2656206" y="257349"/>
                  </a:lnTo>
                  <a:lnTo>
                    <a:pt x="2665830" y="247817"/>
                  </a:lnTo>
                  <a:lnTo>
                    <a:pt x="2675454" y="247817"/>
                  </a:lnTo>
                  <a:lnTo>
                    <a:pt x="2694702" y="238286"/>
                  </a:lnTo>
                  <a:lnTo>
                    <a:pt x="2704326" y="228755"/>
                  </a:lnTo>
                  <a:lnTo>
                    <a:pt x="2713950" y="228755"/>
                  </a:lnTo>
                  <a:lnTo>
                    <a:pt x="2723574" y="219223"/>
                  </a:lnTo>
                  <a:lnTo>
                    <a:pt x="2733198" y="219223"/>
                  </a:lnTo>
                  <a:lnTo>
                    <a:pt x="2752446" y="209692"/>
                  </a:lnTo>
                  <a:lnTo>
                    <a:pt x="2762070" y="200160"/>
                  </a:lnTo>
                  <a:lnTo>
                    <a:pt x="2771694" y="200160"/>
                  </a:lnTo>
                  <a:lnTo>
                    <a:pt x="2781318" y="190629"/>
                  </a:lnTo>
                  <a:lnTo>
                    <a:pt x="2790941" y="190629"/>
                  </a:lnTo>
                  <a:lnTo>
                    <a:pt x="2810189" y="181097"/>
                  </a:lnTo>
                  <a:lnTo>
                    <a:pt x="2819813" y="181097"/>
                  </a:lnTo>
                  <a:lnTo>
                    <a:pt x="2829437" y="171566"/>
                  </a:lnTo>
                  <a:lnTo>
                    <a:pt x="2839061" y="171566"/>
                  </a:lnTo>
                  <a:lnTo>
                    <a:pt x="2848685" y="162034"/>
                  </a:lnTo>
                  <a:lnTo>
                    <a:pt x="2867933" y="162034"/>
                  </a:lnTo>
                  <a:lnTo>
                    <a:pt x="2877557" y="152503"/>
                  </a:lnTo>
                  <a:lnTo>
                    <a:pt x="2887181" y="152503"/>
                  </a:lnTo>
                  <a:lnTo>
                    <a:pt x="2896805" y="142971"/>
                  </a:lnTo>
                  <a:lnTo>
                    <a:pt x="2906428" y="142971"/>
                  </a:lnTo>
                  <a:lnTo>
                    <a:pt x="2925676" y="133440"/>
                  </a:lnTo>
                  <a:lnTo>
                    <a:pt x="2935300" y="133440"/>
                  </a:lnTo>
                  <a:lnTo>
                    <a:pt x="2944924" y="133440"/>
                  </a:lnTo>
                </a:path>
                <a:path w="4639309" h="1353820">
                  <a:moveTo>
                    <a:pt x="2944924" y="133440"/>
                  </a:moveTo>
                  <a:lnTo>
                    <a:pt x="2954548" y="123909"/>
                  </a:lnTo>
                  <a:lnTo>
                    <a:pt x="2964172" y="123909"/>
                  </a:lnTo>
                  <a:lnTo>
                    <a:pt x="2983420" y="114377"/>
                  </a:lnTo>
                  <a:lnTo>
                    <a:pt x="2993044" y="114377"/>
                  </a:lnTo>
                  <a:lnTo>
                    <a:pt x="3002668" y="114377"/>
                  </a:lnTo>
                  <a:lnTo>
                    <a:pt x="3012292" y="104846"/>
                  </a:lnTo>
                  <a:lnTo>
                    <a:pt x="3031540" y="104846"/>
                  </a:lnTo>
                  <a:lnTo>
                    <a:pt x="3041164" y="95314"/>
                  </a:lnTo>
                  <a:lnTo>
                    <a:pt x="3050788" y="95314"/>
                  </a:lnTo>
                  <a:lnTo>
                    <a:pt x="3060412" y="95314"/>
                  </a:lnTo>
                  <a:lnTo>
                    <a:pt x="3070036" y="85783"/>
                  </a:lnTo>
                  <a:lnTo>
                    <a:pt x="3089283" y="85783"/>
                  </a:lnTo>
                  <a:lnTo>
                    <a:pt x="3098907" y="85783"/>
                  </a:lnTo>
                  <a:lnTo>
                    <a:pt x="3108531" y="76251"/>
                  </a:lnTo>
                  <a:lnTo>
                    <a:pt x="3118155" y="76251"/>
                  </a:lnTo>
                  <a:lnTo>
                    <a:pt x="3127779" y="76251"/>
                  </a:lnTo>
                  <a:lnTo>
                    <a:pt x="3147027" y="76251"/>
                  </a:lnTo>
                  <a:lnTo>
                    <a:pt x="3156651" y="66720"/>
                  </a:lnTo>
                  <a:lnTo>
                    <a:pt x="3166275" y="66720"/>
                  </a:lnTo>
                  <a:lnTo>
                    <a:pt x="3175899" y="66720"/>
                  </a:lnTo>
                  <a:lnTo>
                    <a:pt x="3185523" y="57188"/>
                  </a:lnTo>
                  <a:lnTo>
                    <a:pt x="3204770" y="57188"/>
                  </a:lnTo>
                  <a:lnTo>
                    <a:pt x="3214394" y="57188"/>
                  </a:lnTo>
                  <a:lnTo>
                    <a:pt x="3224018" y="57188"/>
                  </a:lnTo>
                  <a:lnTo>
                    <a:pt x="3233642" y="47657"/>
                  </a:lnTo>
                  <a:lnTo>
                    <a:pt x="3243266" y="47657"/>
                  </a:lnTo>
                  <a:lnTo>
                    <a:pt x="3262514" y="47657"/>
                  </a:lnTo>
                  <a:lnTo>
                    <a:pt x="3272138" y="47657"/>
                  </a:lnTo>
                  <a:lnTo>
                    <a:pt x="3281762" y="38125"/>
                  </a:lnTo>
                  <a:lnTo>
                    <a:pt x="3291386" y="38125"/>
                  </a:lnTo>
                  <a:lnTo>
                    <a:pt x="3301010" y="38125"/>
                  </a:lnTo>
                  <a:lnTo>
                    <a:pt x="3320258" y="38125"/>
                  </a:lnTo>
                  <a:lnTo>
                    <a:pt x="3329882" y="38125"/>
                  </a:lnTo>
                  <a:lnTo>
                    <a:pt x="3339506" y="28594"/>
                  </a:lnTo>
                  <a:lnTo>
                    <a:pt x="3349130" y="28594"/>
                  </a:lnTo>
                  <a:lnTo>
                    <a:pt x="3358754" y="28594"/>
                  </a:lnTo>
                  <a:lnTo>
                    <a:pt x="3378002" y="28594"/>
                  </a:lnTo>
                  <a:lnTo>
                    <a:pt x="3387625" y="28594"/>
                  </a:lnTo>
                  <a:lnTo>
                    <a:pt x="3397249" y="19062"/>
                  </a:lnTo>
                  <a:lnTo>
                    <a:pt x="3454993" y="19062"/>
                  </a:lnTo>
                  <a:lnTo>
                    <a:pt x="3464617" y="9531"/>
                  </a:lnTo>
                  <a:lnTo>
                    <a:pt x="3560856" y="9531"/>
                  </a:lnTo>
                  <a:lnTo>
                    <a:pt x="3570480" y="0"/>
                  </a:lnTo>
                  <a:lnTo>
                    <a:pt x="4032429" y="0"/>
                  </a:lnTo>
                  <a:lnTo>
                    <a:pt x="4051677" y="9531"/>
                  </a:lnTo>
                  <a:lnTo>
                    <a:pt x="4138292" y="9531"/>
                  </a:lnTo>
                  <a:lnTo>
                    <a:pt x="4147916" y="19062"/>
                  </a:lnTo>
                  <a:lnTo>
                    <a:pt x="4205660" y="19062"/>
                  </a:lnTo>
                  <a:lnTo>
                    <a:pt x="4224908" y="28594"/>
                  </a:lnTo>
                  <a:lnTo>
                    <a:pt x="4234532" y="28594"/>
                  </a:lnTo>
                  <a:lnTo>
                    <a:pt x="4244155" y="28594"/>
                  </a:lnTo>
                  <a:lnTo>
                    <a:pt x="4253779" y="28594"/>
                  </a:lnTo>
                  <a:lnTo>
                    <a:pt x="4263404" y="28594"/>
                  </a:lnTo>
                  <a:lnTo>
                    <a:pt x="4282652" y="38125"/>
                  </a:lnTo>
                  <a:lnTo>
                    <a:pt x="4292276" y="38125"/>
                  </a:lnTo>
                  <a:lnTo>
                    <a:pt x="4301900" y="38125"/>
                  </a:lnTo>
                  <a:lnTo>
                    <a:pt x="4311523" y="38125"/>
                  </a:lnTo>
                  <a:lnTo>
                    <a:pt x="4321147" y="38125"/>
                  </a:lnTo>
                  <a:lnTo>
                    <a:pt x="4340395" y="47657"/>
                  </a:lnTo>
                  <a:lnTo>
                    <a:pt x="4350019" y="47657"/>
                  </a:lnTo>
                  <a:lnTo>
                    <a:pt x="4359643" y="47657"/>
                  </a:lnTo>
                  <a:lnTo>
                    <a:pt x="4369267" y="47657"/>
                  </a:lnTo>
                  <a:lnTo>
                    <a:pt x="4378890" y="57188"/>
                  </a:lnTo>
                  <a:lnTo>
                    <a:pt x="4398138" y="57188"/>
                  </a:lnTo>
                  <a:lnTo>
                    <a:pt x="4407762" y="57188"/>
                  </a:lnTo>
                  <a:lnTo>
                    <a:pt x="4417386" y="57188"/>
                  </a:lnTo>
                </a:path>
                <a:path w="4639309" h="1353820">
                  <a:moveTo>
                    <a:pt x="4417386" y="57188"/>
                  </a:moveTo>
                  <a:lnTo>
                    <a:pt x="4427010" y="66720"/>
                  </a:lnTo>
                  <a:lnTo>
                    <a:pt x="4446258" y="66720"/>
                  </a:lnTo>
                  <a:lnTo>
                    <a:pt x="4455882" y="66720"/>
                  </a:lnTo>
                  <a:lnTo>
                    <a:pt x="4465506" y="76251"/>
                  </a:lnTo>
                  <a:lnTo>
                    <a:pt x="4475130" y="76251"/>
                  </a:lnTo>
                  <a:lnTo>
                    <a:pt x="4484754" y="76251"/>
                  </a:lnTo>
                  <a:lnTo>
                    <a:pt x="4504002" y="85783"/>
                  </a:lnTo>
                  <a:lnTo>
                    <a:pt x="4513626" y="85783"/>
                  </a:lnTo>
                  <a:lnTo>
                    <a:pt x="4523250" y="85783"/>
                  </a:lnTo>
                  <a:lnTo>
                    <a:pt x="4532873" y="95314"/>
                  </a:lnTo>
                  <a:lnTo>
                    <a:pt x="4542498" y="95314"/>
                  </a:lnTo>
                  <a:lnTo>
                    <a:pt x="4561746" y="95314"/>
                  </a:lnTo>
                  <a:lnTo>
                    <a:pt x="4571370" y="104846"/>
                  </a:lnTo>
                  <a:lnTo>
                    <a:pt x="4580994" y="104846"/>
                  </a:lnTo>
                  <a:lnTo>
                    <a:pt x="4590618" y="104846"/>
                  </a:lnTo>
                  <a:lnTo>
                    <a:pt x="4600242" y="114377"/>
                  </a:lnTo>
                  <a:lnTo>
                    <a:pt x="4619489" y="114377"/>
                  </a:lnTo>
                  <a:lnTo>
                    <a:pt x="4629113" y="123909"/>
                  </a:lnTo>
                  <a:lnTo>
                    <a:pt x="4638737" y="123909"/>
                  </a:lnTo>
                </a:path>
              </a:pathLst>
            </a:custGeom>
            <a:ln w="38100">
              <a:solidFill>
                <a:srgbClr val="A6462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02749" y="2018921"/>
              <a:ext cx="4639310" cy="3669029"/>
            </a:xfrm>
            <a:custGeom>
              <a:avLst/>
              <a:gdLst/>
              <a:ahLst/>
              <a:cxnLst/>
              <a:rect l="l" t="t" r="r" b="b"/>
              <a:pathLst>
                <a:path w="4639309" h="3669029">
                  <a:moveTo>
                    <a:pt x="0" y="3668709"/>
                  </a:moveTo>
                  <a:lnTo>
                    <a:pt x="0" y="3668709"/>
                  </a:lnTo>
                  <a:lnTo>
                    <a:pt x="163606" y="3668709"/>
                  </a:lnTo>
                  <a:lnTo>
                    <a:pt x="173230" y="3659180"/>
                  </a:lnTo>
                  <a:lnTo>
                    <a:pt x="346461" y="3659180"/>
                  </a:lnTo>
                  <a:lnTo>
                    <a:pt x="356085" y="3649651"/>
                  </a:lnTo>
                  <a:lnTo>
                    <a:pt x="500444" y="3649651"/>
                  </a:lnTo>
                  <a:lnTo>
                    <a:pt x="510068" y="3640122"/>
                  </a:lnTo>
                  <a:lnTo>
                    <a:pt x="615931" y="3640122"/>
                  </a:lnTo>
                  <a:lnTo>
                    <a:pt x="625555" y="3630592"/>
                  </a:lnTo>
                  <a:lnTo>
                    <a:pt x="721795" y="3630592"/>
                  </a:lnTo>
                  <a:lnTo>
                    <a:pt x="731419" y="3621064"/>
                  </a:lnTo>
                  <a:lnTo>
                    <a:pt x="798786" y="3621064"/>
                  </a:lnTo>
                  <a:lnTo>
                    <a:pt x="808410" y="3611534"/>
                  </a:lnTo>
                  <a:lnTo>
                    <a:pt x="885402" y="3611534"/>
                  </a:lnTo>
                  <a:lnTo>
                    <a:pt x="895026" y="3602005"/>
                  </a:lnTo>
                  <a:lnTo>
                    <a:pt x="952769" y="3602005"/>
                  </a:lnTo>
                  <a:lnTo>
                    <a:pt x="962393" y="3592476"/>
                  </a:lnTo>
                  <a:lnTo>
                    <a:pt x="972017" y="3592476"/>
                  </a:lnTo>
                  <a:lnTo>
                    <a:pt x="981641" y="3592476"/>
                  </a:lnTo>
                  <a:lnTo>
                    <a:pt x="1000889" y="3592476"/>
                  </a:lnTo>
                  <a:lnTo>
                    <a:pt x="1010513" y="3592476"/>
                  </a:lnTo>
                  <a:lnTo>
                    <a:pt x="1020137" y="3582947"/>
                  </a:lnTo>
                  <a:lnTo>
                    <a:pt x="1029761" y="3582947"/>
                  </a:lnTo>
                  <a:lnTo>
                    <a:pt x="1039385" y="3582947"/>
                  </a:lnTo>
                  <a:lnTo>
                    <a:pt x="1058633" y="3582947"/>
                  </a:lnTo>
                  <a:lnTo>
                    <a:pt x="1068257" y="3582947"/>
                  </a:lnTo>
                  <a:lnTo>
                    <a:pt x="1077881" y="3573418"/>
                  </a:lnTo>
                  <a:lnTo>
                    <a:pt x="1087505" y="3573418"/>
                  </a:lnTo>
                  <a:lnTo>
                    <a:pt x="1097129" y="3573418"/>
                  </a:lnTo>
                  <a:lnTo>
                    <a:pt x="1116376" y="3573418"/>
                  </a:lnTo>
                  <a:lnTo>
                    <a:pt x="1126000" y="3563889"/>
                  </a:lnTo>
                  <a:lnTo>
                    <a:pt x="1135624" y="3563889"/>
                  </a:lnTo>
                  <a:lnTo>
                    <a:pt x="1145248" y="3563889"/>
                  </a:lnTo>
                  <a:lnTo>
                    <a:pt x="1154872" y="3563889"/>
                  </a:lnTo>
                  <a:lnTo>
                    <a:pt x="1174120" y="3563889"/>
                  </a:lnTo>
                  <a:lnTo>
                    <a:pt x="1183744" y="3554360"/>
                  </a:lnTo>
                  <a:lnTo>
                    <a:pt x="1193368" y="3554360"/>
                  </a:lnTo>
                  <a:lnTo>
                    <a:pt x="1202992" y="3554360"/>
                  </a:lnTo>
                  <a:lnTo>
                    <a:pt x="1222240" y="3544830"/>
                  </a:lnTo>
                  <a:lnTo>
                    <a:pt x="1231864" y="3544830"/>
                  </a:lnTo>
                  <a:lnTo>
                    <a:pt x="1241488" y="3544830"/>
                  </a:lnTo>
                  <a:lnTo>
                    <a:pt x="1251112" y="3544830"/>
                  </a:lnTo>
                  <a:lnTo>
                    <a:pt x="1260736" y="3535302"/>
                  </a:lnTo>
                  <a:lnTo>
                    <a:pt x="1279983" y="3535302"/>
                  </a:lnTo>
                  <a:lnTo>
                    <a:pt x="1289607" y="3535302"/>
                  </a:lnTo>
                  <a:lnTo>
                    <a:pt x="1299231" y="3535302"/>
                  </a:lnTo>
                  <a:lnTo>
                    <a:pt x="1308855" y="3525772"/>
                  </a:lnTo>
                  <a:lnTo>
                    <a:pt x="1318479" y="3525772"/>
                  </a:lnTo>
                  <a:lnTo>
                    <a:pt x="1337727" y="3525772"/>
                  </a:lnTo>
                  <a:lnTo>
                    <a:pt x="1347351" y="3516243"/>
                  </a:lnTo>
                  <a:lnTo>
                    <a:pt x="1356975" y="3516243"/>
                  </a:lnTo>
                  <a:lnTo>
                    <a:pt x="1366599" y="3516243"/>
                  </a:lnTo>
                  <a:lnTo>
                    <a:pt x="1376223" y="3506714"/>
                  </a:lnTo>
                  <a:lnTo>
                    <a:pt x="1395471" y="3506714"/>
                  </a:lnTo>
                  <a:lnTo>
                    <a:pt x="1405095" y="3506714"/>
                  </a:lnTo>
                  <a:lnTo>
                    <a:pt x="1414718" y="3497185"/>
                  </a:lnTo>
                  <a:lnTo>
                    <a:pt x="1424342" y="3497185"/>
                  </a:lnTo>
                  <a:lnTo>
                    <a:pt x="1433966" y="3497185"/>
                  </a:lnTo>
                  <a:lnTo>
                    <a:pt x="1453214" y="3487656"/>
                  </a:lnTo>
                  <a:lnTo>
                    <a:pt x="1462838" y="3487656"/>
                  </a:lnTo>
                  <a:lnTo>
                    <a:pt x="1472462" y="3478127"/>
                  </a:lnTo>
                </a:path>
                <a:path w="4639309" h="3669029">
                  <a:moveTo>
                    <a:pt x="1472462" y="3478127"/>
                  </a:moveTo>
                  <a:lnTo>
                    <a:pt x="1482086" y="3478127"/>
                  </a:lnTo>
                  <a:lnTo>
                    <a:pt x="1491710" y="3478127"/>
                  </a:lnTo>
                  <a:lnTo>
                    <a:pt x="1510958" y="3468598"/>
                  </a:lnTo>
                  <a:lnTo>
                    <a:pt x="1520582" y="3468598"/>
                  </a:lnTo>
                  <a:lnTo>
                    <a:pt x="1530206" y="3459068"/>
                  </a:lnTo>
                  <a:lnTo>
                    <a:pt x="1539830" y="3459068"/>
                  </a:lnTo>
                  <a:lnTo>
                    <a:pt x="1549454" y="3449539"/>
                  </a:lnTo>
                  <a:lnTo>
                    <a:pt x="1568701" y="3449539"/>
                  </a:lnTo>
                  <a:lnTo>
                    <a:pt x="1578326" y="3449539"/>
                  </a:lnTo>
                  <a:lnTo>
                    <a:pt x="1587949" y="3440010"/>
                  </a:lnTo>
                  <a:lnTo>
                    <a:pt x="1597573" y="3440010"/>
                  </a:lnTo>
                  <a:lnTo>
                    <a:pt x="1607197" y="3430481"/>
                  </a:lnTo>
                  <a:lnTo>
                    <a:pt x="1626445" y="3430481"/>
                  </a:lnTo>
                  <a:lnTo>
                    <a:pt x="1636069" y="3420952"/>
                  </a:lnTo>
                  <a:lnTo>
                    <a:pt x="1645693" y="3420952"/>
                  </a:lnTo>
                  <a:lnTo>
                    <a:pt x="1655317" y="3411423"/>
                  </a:lnTo>
                  <a:lnTo>
                    <a:pt x="1674565" y="3411423"/>
                  </a:lnTo>
                  <a:lnTo>
                    <a:pt x="1684189" y="3401894"/>
                  </a:lnTo>
                  <a:lnTo>
                    <a:pt x="1693813" y="3401894"/>
                  </a:lnTo>
                  <a:lnTo>
                    <a:pt x="1703437" y="3392365"/>
                  </a:lnTo>
                  <a:lnTo>
                    <a:pt x="1713060" y="3392365"/>
                  </a:lnTo>
                  <a:lnTo>
                    <a:pt x="1732308" y="3382836"/>
                  </a:lnTo>
                  <a:lnTo>
                    <a:pt x="1741932" y="3373306"/>
                  </a:lnTo>
                  <a:lnTo>
                    <a:pt x="1751556" y="3373306"/>
                  </a:lnTo>
                  <a:lnTo>
                    <a:pt x="1761180" y="3363777"/>
                  </a:lnTo>
                  <a:lnTo>
                    <a:pt x="1770804" y="3363777"/>
                  </a:lnTo>
                  <a:lnTo>
                    <a:pt x="1790052" y="3354248"/>
                  </a:lnTo>
                  <a:lnTo>
                    <a:pt x="1799676" y="3344719"/>
                  </a:lnTo>
                  <a:lnTo>
                    <a:pt x="1809300" y="3344719"/>
                  </a:lnTo>
                  <a:lnTo>
                    <a:pt x="1818924" y="3335190"/>
                  </a:lnTo>
                  <a:lnTo>
                    <a:pt x="1828548" y="3335190"/>
                  </a:lnTo>
                  <a:lnTo>
                    <a:pt x="1847796" y="3325661"/>
                  </a:lnTo>
                  <a:lnTo>
                    <a:pt x="1857420" y="3316132"/>
                  </a:lnTo>
                  <a:lnTo>
                    <a:pt x="1867044" y="3306603"/>
                  </a:lnTo>
                  <a:lnTo>
                    <a:pt x="1876668" y="3306603"/>
                  </a:lnTo>
                  <a:lnTo>
                    <a:pt x="1886291" y="3297074"/>
                  </a:lnTo>
                  <a:lnTo>
                    <a:pt x="1905539" y="3287544"/>
                  </a:lnTo>
                  <a:lnTo>
                    <a:pt x="1915163" y="3287544"/>
                  </a:lnTo>
                  <a:lnTo>
                    <a:pt x="1924787" y="3278015"/>
                  </a:lnTo>
                  <a:lnTo>
                    <a:pt x="1934411" y="3268486"/>
                  </a:lnTo>
                  <a:lnTo>
                    <a:pt x="1944035" y="3258957"/>
                  </a:lnTo>
                  <a:lnTo>
                    <a:pt x="1963283" y="3258957"/>
                  </a:lnTo>
                  <a:lnTo>
                    <a:pt x="1972907" y="3249428"/>
                  </a:lnTo>
                  <a:lnTo>
                    <a:pt x="1982531" y="3239899"/>
                  </a:lnTo>
                  <a:lnTo>
                    <a:pt x="1992155" y="3230370"/>
                  </a:lnTo>
                  <a:lnTo>
                    <a:pt x="2001779" y="3220841"/>
                  </a:lnTo>
                  <a:lnTo>
                    <a:pt x="2021026" y="3211312"/>
                  </a:lnTo>
                  <a:lnTo>
                    <a:pt x="2030650" y="3211312"/>
                  </a:lnTo>
                  <a:lnTo>
                    <a:pt x="2040274" y="3201782"/>
                  </a:lnTo>
                  <a:lnTo>
                    <a:pt x="2049898" y="3192253"/>
                  </a:lnTo>
                  <a:lnTo>
                    <a:pt x="2059522" y="3182724"/>
                  </a:lnTo>
                  <a:lnTo>
                    <a:pt x="2078770" y="3173195"/>
                  </a:lnTo>
                  <a:lnTo>
                    <a:pt x="2088394" y="3163666"/>
                  </a:lnTo>
                  <a:lnTo>
                    <a:pt x="2098018" y="3154137"/>
                  </a:lnTo>
                  <a:lnTo>
                    <a:pt x="2107642" y="3144608"/>
                  </a:lnTo>
                  <a:lnTo>
                    <a:pt x="2126890" y="3135078"/>
                  </a:lnTo>
                  <a:lnTo>
                    <a:pt x="2136514" y="3125550"/>
                  </a:lnTo>
                  <a:lnTo>
                    <a:pt x="2146138" y="3116020"/>
                  </a:lnTo>
                  <a:lnTo>
                    <a:pt x="2155762" y="3106491"/>
                  </a:lnTo>
                  <a:lnTo>
                    <a:pt x="2165386" y="3096962"/>
                  </a:lnTo>
                  <a:lnTo>
                    <a:pt x="2184633" y="3087433"/>
                  </a:lnTo>
                  <a:lnTo>
                    <a:pt x="2194257" y="3077904"/>
                  </a:lnTo>
                  <a:lnTo>
                    <a:pt x="2203881" y="3068375"/>
                  </a:lnTo>
                  <a:lnTo>
                    <a:pt x="2213505" y="3058846"/>
                  </a:lnTo>
                  <a:lnTo>
                    <a:pt x="2223129" y="3049316"/>
                  </a:lnTo>
                  <a:lnTo>
                    <a:pt x="2300121" y="2973084"/>
                  </a:lnTo>
                  <a:lnTo>
                    <a:pt x="2309744" y="2963554"/>
                  </a:lnTo>
                  <a:lnTo>
                    <a:pt x="2319368" y="2954026"/>
                  </a:lnTo>
                  <a:lnTo>
                    <a:pt x="2328992" y="2934967"/>
                  </a:lnTo>
                  <a:lnTo>
                    <a:pt x="2338616" y="2925438"/>
                  </a:lnTo>
                  <a:lnTo>
                    <a:pt x="2357864" y="2915909"/>
                  </a:lnTo>
                  <a:lnTo>
                    <a:pt x="2367488" y="2896851"/>
                  </a:lnTo>
                  <a:lnTo>
                    <a:pt x="2377112" y="2887322"/>
                  </a:lnTo>
                  <a:lnTo>
                    <a:pt x="2386736" y="2877792"/>
                  </a:lnTo>
                  <a:lnTo>
                    <a:pt x="2396360" y="2858734"/>
                  </a:lnTo>
                  <a:lnTo>
                    <a:pt x="2415608" y="2849205"/>
                  </a:lnTo>
                  <a:lnTo>
                    <a:pt x="2425232" y="2830147"/>
                  </a:lnTo>
                  <a:lnTo>
                    <a:pt x="2434856" y="2820618"/>
                  </a:lnTo>
                  <a:lnTo>
                    <a:pt x="2444480" y="2801560"/>
                  </a:lnTo>
                  <a:lnTo>
                    <a:pt x="2454104" y="2792030"/>
                  </a:lnTo>
                  <a:lnTo>
                    <a:pt x="2473352" y="2772972"/>
                  </a:lnTo>
                  <a:lnTo>
                    <a:pt x="2482976" y="2763443"/>
                  </a:lnTo>
                  <a:lnTo>
                    <a:pt x="2492599" y="2744385"/>
                  </a:lnTo>
                  <a:lnTo>
                    <a:pt x="2502223" y="2725327"/>
                  </a:lnTo>
                  <a:lnTo>
                    <a:pt x="2511847" y="2715798"/>
                  </a:lnTo>
                  <a:lnTo>
                    <a:pt x="2531095" y="2696739"/>
                  </a:lnTo>
                  <a:lnTo>
                    <a:pt x="2540719" y="2677681"/>
                  </a:lnTo>
                  <a:lnTo>
                    <a:pt x="2550343" y="2668152"/>
                  </a:lnTo>
                  <a:lnTo>
                    <a:pt x="2559967" y="2649094"/>
                  </a:lnTo>
                  <a:lnTo>
                    <a:pt x="2579215" y="2630036"/>
                  </a:lnTo>
                  <a:lnTo>
                    <a:pt x="2588839" y="2610977"/>
                  </a:lnTo>
                  <a:lnTo>
                    <a:pt x="2598463" y="2591919"/>
                  </a:lnTo>
                  <a:lnTo>
                    <a:pt x="2608086" y="2582390"/>
                  </a:lnTo>
                  <a:lnTo>
                    <a:pt x="2617710" y="2563332"/>
                  </a:lnTo>
                  <a:lnTo>
                    <a:pt x="2636958" y="2544274"/>
                  </a:lnTo>
                  <a:lnTo>
                    <a:pt x="2646582" y="2525215"/>
                  </a:lnTo>
                  <a:lnTo>
                    <a:pt x="2656206" y="2506157"/>
                  </a:lnTo>
                  <a:lnTo>
                    <a:pt x="2665830" y="2487099"/>
                  </a:lnTo>
                  <a:lnTo>
                    <a:pt x="2675454" y="2468040"/>
                  </a:lnTo>
                  <a:lnTo>
                    <a:pt x="2694702" y="2448982"/>
                  </a:lnTo>
                  <a:lnTo>
                    <a:pt x="2704326" y="2429924"/>
                  </a:lnTo>
                  <a:lnTo>
                    <a:pt x="2713950" y="2410866"/>
                  </a:lnTo>
                  <a:lnTo>
                    <a:pt x="2723574" y="2391808"/>
                  </a:lnTo>
                  <a:lnTo>
                    <a:pt x="2733198" y="2372750"/>
                  </a:lnTo>
                  <a:lnTo>
                    <a:pt x="2752446" y="2353691"/>
                  </a:lnTo>
                  <a:lnTo>
                    <a:pt x="2762070" y="2325104"/>
                  </a:lnTo>
                  <a:lnTo>
                    <a:pt x="2771694" y="2306046"/>
                  </a:lnTo>
                  <a:lnTo>
                    <a:pt x="2781318" y="2286988"/>
                  </a:lnTo>
                  <a:lnTo>
                    <a:pt x="2790941" y="2267929"/>
                  </a:lnTo>
                  <a:lnTo>
                    <a:pt x="2810189" y="2248871"/>
                  </a:lnTo>
                  <a:lnTo>
                    <a:pt x="2819813" y="2220284"/>
                  </a:lnTo>
                  <a:lnTo>
                    <a:pt x="2829437" y="2201226"/>
                  </a:lnTo>
                  <a:lnTo>
                    <a:pt x="2839061" y="2182167"/>
                  </a:lnTo>
                  <a:lnTo>
                    <a:pt x="2848685" y="2153580"/>
                  </a:lnTo>
                  <a:lnTo>
                    <a:pt x="2867933" y="2134522"/>
                  </a:lnTo>
                  <a:lnTo>
                    <a:pt x="2877557" y="2115463"/>
                  </a:lnTo>
                  <a:lnTo>
                    <a:pt x="2887181" y="2086876"/>
                  </a:lnTo>
                  <a:lnTo>
                    <a:pt x="2896805" y="2067818"/>
                  </a:lnTo>
                  <a:lnTo>
                    <a:pt x="2906428" y="2039230"/>
                  </a:lnTo>
                  <a:lnTo>
                    <a:pt x="2925676" y="2020172"/>
                  </a:lnTo>
                  <a:lnTo>
                    <a:pt x="2935300" y="2001114"/>
                  </a:lnTo>
                  <a:lnTo>
                    <a:pt x="2944924" y="1972527"/>
                  </a:lnTo>
                </a:path>
                <a:path w="4639309" h="3669029">
                  <a:moveTo>
                    <a:pt x="2944924" y="1972527"/>
                  </a:moveTo>
                  <a:lnTo>
                    <a:pt x="2954548" y="1953468"/>
                  </a:lnTo>
                  <a:lnTo>
                    <a:pt x="2964172" y="1924881"/>
                  </a:lnTo>
                  <a:lnTo>
                    <a:pt x="2983420" y="1896294"/>
                  </a:lnTo>
                  <a:lnTo>
                    <a:pt x="2993044" y="1877236"/>
                  </a:lnTo>
                  <a:lnTo>
                    <a:pt x="3002668" y="1848648"/>
                  </a:lnTo>
                  <a:lnTo>
                    <a:pt x="3012292" y="1829590"/>
                  </a:lnTo>
                  <a:lnTo>
                    <a:pt x="3031540" y="1801003"/>
                  </a:lnTo>
                  <a:lnTo>
                    <a:pt x="3041164" y="1781944"/>
                  </a:lnTo>
                  <a:lnTo>
                    <a:pt x="3050788" y="1753357"/>
                  </a:lnTo>
                  <a:lnTo>
                    <a:pt x="3060412" y="1724770"/>
                  </a:lnTo>
                  <a:lnTo>
                    <a:pt x="3070036" y="1705712"/>
                  </a:lnTo>
                  <a:lnTo>
                    <a:pt x="3089283" y="1677124"/>
                  </a:lnTo>
                  <a:lnTo>
                    <a:pt x="3098907" y="1648537"/>
                  </a:lnTo>
                  <a:lnTo>
                    <a:pt x="3108531" y="1629478"/>
                  </a:lnTo>
                  <a:lnTo>
                    <a:pt x="3118155" y="1600891"/>
                  </a:lnTo>
                  <a:lnTo>
                    <a:pt x="3127779" y="1572304"/>
                  </a:lnTo>
                  <a:lnTo>
                    <a:pt x="3147027" y="1543716"/>
                  </a:lnTo>
                  <a:lnTo>
                    <a:pt x="3156651" y="1524658"/>
                  </a:lnTo>
                  <a:lnTo>
                    <a:pt x="3166275" y="1496071"/>
                  </a:lnTo>
                  <a:lnTo>
                    <a:pt x="3175899" y="1467484"/>
                  </a:lnTo>
                  <a:lnTo>
                    <a:pt x="3185523" y="1438896"/>
                  </a:lnTo>
                  <a:lnTo>
                    <a:pt x="3204770" y="1419838"/>
                  </a:lnTo>
                  <a:lnTo>
                    <a:pt x="3214394" y="1391251"/>
                  </a:lnTo>
                  <a:lnTo>
                    <a:pt x="3224018" y="1362663"/>
                  </a:lnTo>
                  <a:lnTo>
                    <a:pt x="3233642" y="1343605"/>
                  </a:lnTo>
                  <a:lnTo>
                    <a:pt x="3243266" y="1315018"/>
                  </a:lnTo>
                  <a:lnTo>
                    <a:pt x="3262514" y="1286430"/>
                  </a:lnTo>
                  <a:lnTo>
                    <a:pt x="3272138" y="1257843"/>
                  </a:lnTo>
                  <a:lnTo>
                    <a:pt x="3281762" y="1238785"/>
                  </a:lnTo>
                  <a:lnTo>
                    <a:pt x="3291386" y="1210197"/>
                  </a:lnTo>
                  <a:lnTo>
                    <a:pt x="3301010" y="1181610"/>
                  </a:lnTo>
                  <a:lnTo>
                    <a:pt x="3320258" y="1153023"/>
                  </a:lnTo>
                  <a:lnTo>
                    <a:pt x="3329882" y="1133965"/>
                  </a:lnTo>
                  <a:lnTo>
                    <a:pt x="3339506" y="1105377"/>
                  </a:lnTo>
                  <a:lnTo>
                    <a:pt x="3349130" y="1076790"/>
                  </a:lnTo>
                  <a:lnTo>
                    <a:pt x="3358754" y="1057732"/>
                  </a:lnTo>
                  <a:lnTo>
                    <a:pt x="3378002" y="1029144"/>
                  </a:lnTo>
                  <a:lnTo>
                    <a:pt x="3387625" y="1000557"/>
                  </a:lnTo>
                  <a:lnTo>
                    <a:pt x="3397249" y="981498"/>
                  </a:lnTo>
                  <a:lnTo>
                    <a:pt x="3406873" y="952911"/>
                  </a:lnTo>
                  <a:lnTo>
                    <a:pt x="3416497" y="933853"/>
                  </a:lnTo>
                  <a:lnTo>
                    <a:pt x="3435745" y="905265"/>
                  </a:lnTo>
                  <a:lnTo>
                    <a:pt x="3445369" y="876678"/>
                  </a:lnTo>
                  <a:lnTo>
                    <a:pt x="3454993" y="857620"/>
                  </a:lnTo>
                  <a:lnTo>
                    <a:pt x="3464617" y="829032"/>
                  </a:lnTo>
                  <a:lnTo>
                    <a:pt x="3483865" y="809974"/>
                  </a:lnTo>
                  <a:lnTo>
                    <a:pt x="3493489" y="781387"/>
                  </a:lnTo>
                  <a:lnTo>
                    <a:pt x="3503112" y="762329"/>
                  </a:lnTo>
                  <a:lnTo>
                    <a:pt x="3512736" y="733741"/>
                  </a:lnTo>
                  <a:lnTo>
                    <a:pt x="3522360" y="714683"/>
                  </a:lnTo>
                  <a:lnTo>
                    <a:pt x="3541608" y="695625"/>
                  </a:lnTo>
                  <a:lnTo>
                    <a:pt x="3551232" y="667038"/>
                  </a:lnTo>
                  <a:lnTo>
                    <a:pt x="3560856" y="647979"/>
                  </a:lnTo>
                  <a:lnTo>
                    <a:pt x="3570480" y="628921"/>
                  </a:lnTo>
                  <a:lnTo>
                    <a:pt x="3580104" y="600334"/>
                  </a:lnTo>
                  <a:lnTo>
                    <a:pt x="3599352" y="581276"/>
                  </a:lnTo>
                  <a:lnTo>
                    <a:pt x="3608976" y="562217"/>
                  </a:lnTo>
                  <a:lnTo>
                    <a:pt x="3618600" y="543159"/>
                  </a:lnTo>
                  <a:lnTo>
                    <a:pt x="3628224" y="524101"/>
                  </a:lnTo>
                  <a:lnTo>
                    <a:pt x="3637848" y="495513"/>
                  </a:lnTo>
                  <a:lnTo>
                    <a:pt x="3657096" y="476455"/>
                  </a:lnTo>
                  <a:lnTo>
                    <a:pt x="3666720" y="457397"/>
                  </a:lnTo>
                  <a:lnTo>
                    <a:pt x="3676344" y="438339"/>
                  </a:lnTo>
                  <a:lnTo>
                    <a:pt x="3685967" y="419281"/>
                  </a:lnTo>
                  <a:lnTo>
                    <a:pt x="3695591" y="400222"/>
                  </a:lnTo>
                  <a:lnTo>
                    <a:pt x="3714839" y="381164"/>
                  </a:lnTo>
                  <a:lnTo>
                    <a:pt x="3724463" y="371635"/>
                  </a:lnTo>
                  <a:lnTo>
                    <a:pt x="3734087" y="352577"/>
                  </a:lnTo>
                  <a:lnTo>
                    <a:pt x="3743711" y="333519"/>
                  </a:lnTo>
                  <a:lnTo>
                    <a:pt x="3753335" y="314460"/>
                  </a:lnTo>
                  <a:lnTo>
                    <a:pt x="3772583" y="304931"/>
                  </a:lnTo>
                  <a:lnTo>
                    <a:pt x="3782207" y="285873"/>
                  </a:lnTo>
                  <a:lnTo>
                    <a:pt x="3791831" y="266815"/>
                  </a:lnTo>
                  <a:lnTo>
                    <a:pt x="3801454" y="257286"/>
                  </a:lnTo>
                  <a:lnTo>
                    <a:pt x="3811078" y="238227"/>
                  </a:lnTo>
                  <a:lnTo>
                    <a:pt x="3830326" y="228698"/>
                  </a:lnTo>
                  <a:lnTo>
                    <a:pt x="3839950" y="209640"/>
                  </a:lnTo>
                  <a:lnTo>
                    <a:pt x="3849574" y="200111"/>
                  </a:lnTo>
                  <a:lnTo>
                    <a:pt x="3859198" y="181053"/>
                  </a:lnTo>
                  <a:lnTo>
                    <a:pt x="3868822" y="171524"/>
                  </a:lnTo>
                  <a:lnTo>
                    <a:pt x="3888070" y="161994"/>
                  </a:lnTo>
                  <a:lnTo>
                    <a:pt x="3897694" y="152465"/>
                  </a:lnTo>
                  <a:lnTo>
                    <a:pt x="3907318" y="133407"/>
                  </a:lnTo>
                  <a:lnTo>
                    <a:pt x="3916942" y="123878"/>
                  </a:lnTo>
                  <a:lnTo>
                    <a:pt x="3926566" y="114349"/>
                  </a:lnTo>
                  <a:lnTo>
                    <a:pt x="3945814" y="104820"/>
                  </a:lnTo>
                  <a:lnTo>
                    <a:pt x="3955438" y="95291"/>
                  </a:lnTo>
                  <a:lnTo>
                    <a:pt x="3965061" y="85762"/>
                  </a:lnTo>
                  <a:lnTo>
                    <a:pt x="3974685" y="76232"/>
                  </a:lnTo>
                  <a:lnTo>
                    <a:pt x="3993933" y="66703"/>
                  </a:lnTo>
                  <a:lnTo>
                    <a:pt x="4003557" y="57174"/>
                  </a:lnTo>
                  <a:lnTo>
                    <a:pt x="4013181" y="57174"/>
                  </a:lnTo>
                  <a:lnTo>
                    <a:pt x="4022805" y="47645"/>
                  </a:lnTo>
                  <a:lnTo>
                    <a:pt x="4032429" y="38116"/>
                  </a:lnTo>
                  <a:lnTo>
                    <a:pt x="4051677" y="38116"/>
                  </a:lnTo>
                  <a:lnTo>
                    <a:pt x="4061301" y="28587"/>
                  </a:lnTo>
                  <a:lnTo>
                    <a:pt x="4070925" y="28587"/>
                  </a:lnTo>
                  <a:lnTo>
                    <a:pt x="4080549" y="19058"/>
                  </a:lnTo>
                  <a:lnTo>
                    <a:pt x="4090173" y="19058"/>
                  </a:lnTo>
                  <a:lnTo>
                    <a:pt x="4109420" y="9529"/>
                  </a:lnTo>
                  <a:lnTo>
                    <a:pt x="4119044" y="9529"/>
                  </a:lnTo>
                  <a:lnTo>
                    <a:pt x="4128668" y="9529"/>
                  </a:lnTo>
                  <a:lnTo>
                    <a:pt x="4138292" y="0"/>
                  </a:lnTo>
                  <a:lnTo>
                    <a:pt x="4147916" y="0"/>
                  </a:lnTo>
                  <a:lnTo>
                    <a:pt x="4167164" y="0"/>
                  </a:lnTo>
                  <a:lnTo>
                    <a:pt x="4224908" y="0"/>
                  </a:lnTo>
                  <a:lnTo>
                    <a:pt x="4234532" y="9529"/>
                  </a:lnTo>
                  <a:lnTo>
                    <a:pt x="4244155" y="9529"/>
                  </a:lnTo>
                  <a:lnTo>
                    <a:pt x="4253779" y="9529"/>
                  </a:lnTo>
                  <a:lnTo>
                    <a:pt x="4263404" y="19058"/>
                  </a:lnTo>
                  <a:lnTo>
                    <a:pt x="4282652" y="19058"/>
                  </a:lnTo>
                  <a:lnTo>
                    <a:pt x="4292276" y="28587"/>
                  </a:lnTo>
                  <a:lnTo>
                    <a:pt x="4301900" y="28587"/>
                  </a:lnTo>
                  <a:lnTo>
                    <a:pt x="4311523" y="38116"/>
                  </a:lnTo>
                  <a:lnTo>
                    <a:pt x="4321147" y="38116"/>
                  </a:lnTo>
                  <a:lnTo>
                    <a:pt x="4340395" y="47645"/>
                  </a:lnTo>
                  <a:lnTo>
                    <a:pt x="4350019" y="57174"/>
                  </a:lnTo>
                  <a:lnTo>
                    <a:pt x="4359643" y="66703"/>
                  </a:lnTo>
                  <a:lnTo>
                    <a:pt x="4369267" y="76232"/>
                  </a:lnTo>
                  <a:lnTo>
                    <a:pt x="4378890" y="85762"/>
                  </a:lnTo>
                  <a:lnTo>
                    <a:pt x="4398138" y="95291"/>
                  </a:lnTo>
                  <a:lnTo>
                    <a:pt x="4407762" y="104820"/>
                  </a:lnTo>
                  <a:lnTo>
                    <a:pt x="4417386" y="114349"/>
                  </a:lnTo>
                </a:path>
                <a:path w="4639309" h="3669029">
                  <a:moveTo>
                    <a:pt x="4417386" y="114349"/>
                  </a:moveTo>
                  <a:lnTo>
                    <a:pt x="4427010" y="123878"/>
                  </a:lnTo>
                  <a:lnTo>
                    <a:pt x="4446258" y="133407"/>
                  </a:lnTo>
                  <a:lnTo>
                    <a:pt x="4455882" y="152465"/>
                  </a:lnTo>
                  <a:lnTo>
                    <a:pt x="4465506" y="161994"/>
                  </a:lnTo>
                  <a:lnTo>
                    <a:pt x="4475130" y="171524"/>
                  </a:lnTo>
                  <a:lnTo>
                    <a:pt x="4484754" y="190582"/>
                  </a:lnTo>
                  <a:lnTo>
                    <a:pt x="4504002" y="200111"/>
                  </a:lnTo>
                  <a:lnTo>
                    <a:pt x="4513626" y="219169"/>
                  </a:lnTo>
                  <a:lnTo>
                    <a:pt x="4523250" y="238227"/>
                  </a:lnTo>
                  <a:lnTo>
                    <a:pt x="4532873" y="257286"/>
                  </a:lnTo>
                  <a:lnTo>
                    <a:pt x="4542498" y="266815"/>
                  </a:lnTo>
                  <a:lnTo>
                    <a:pt x="4561746" y="285873"/>
                  </a:lnTo>
                  <a:lnTo>
                    <a:pt x="4571370" y="304931"/>
                  </a:lnTo>
                  <a:lnTo>
                    <a:pt x="4580994" y="323989"/>
                  </a:lnTo>
                  <a:lnTo>
                    <a:pt x="4590618" y="343048"/>
                  </a:lnTo>
                  <a:lnTo>
                    <a:pt x="4600242" y="371635"/>
                  </a:lnTo>
                  <a:lnTo>
                    <a:pt x="4619489" y="390693"/>
                  </a:lnTo>
                  <a:lnTo>
                    <a:pt x="4629113" y="409751"/>
                  </a:lnTo>
                  <a:lnTo>
                    <a:pt x="4638737" y="428810"/>
                  </a:lnTo>
                </a:path>
              </a:pathLst>
            </a:custGeom>
            <a:ln w="38100">
              <a:solidFill>
                <a:srgbClr val="34A6C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218095" y="4478332"/>
              <a:ext cx="3983354" cy="646430"/>
            </a:xfrm>
            <a:custGeom>
              <a:avLst/>
              <a:gdLst/>
              <a:ahLst/>
              <a:cxnLst/>
              <a:rect l="l" t="t" r="r" b="b"/>
              <a:pathLst>
                <a:path w="3983354" h="646429">
                  <a:moveTo>
                    <a:pt x="3982991" y="0"/>
                  </a:moveTo>
                  <a:lnTo>
                    <a:pt x="0" y="0"/>
                  </a:lnTo>
                  <a:lnTo>
                    <a:pt x="0" y="646073"/>
                  </a:lnTo>
                  <a:lnTo>
                    <a:pt x="3982991" y="646073"/>
                  </a:lnTo>
                  <a:lnTo>
                    <a:pt x="3982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7218095" y="4478332"/>
            <a:ext cx="3983354" cy="6464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1005205" marR="199390">
              <a:lnSpc>
                <a:spcPts val="2110"/>
              </a:lnSpc>
              <a:spcBef>
                <a:spcPts val="465"/>
              </a:spcBef>
            </a:pPr>
            <a:r>
              <a:rPr dirty="0" sz="1800">
                <a:latin typeface="Arial"/>
                <a:cs typeface="Arial"/>
              </a:rPr>
              <a:t>Measurement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FB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Phase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</a:t>
            </a:r>
            <a:r>
              <a:rPr dirty="0" sz="1800" spc="-25">
                <a:latin typeface="Arial Rounded MT Bold"/>
                <a:cs typeface="Arial Rounded MT Bold"/>
              </a:rPr>
              <a:t>°</a:t>
            </a:r>
            <a:r>
              <a:rPr dirty="0" sz="1800" spc="-25">
                <a:latin typeface="Arial"/>
                <a:cs typeface="Arial"/>
              </a:rPr>
              <a:t>) </a:t>
            </a:r>
            <a:r>
              <a:rPr dirty="0" sz="1800">
                <a:latin typeface="Arial"/>
                <a:cs typeface="Arial"/>
              </a:rPr>
              <a:t>Optimized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Feedback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452421" y="4683631"/>
            <a:ext cx="558165" cy="281940"/>
            <a:chOff x="7452421" y="4683631"/>
            <a:chExt cx="558165" cy="281940"/>
          </a:xfrm>
        </p:grpSpPr>
        <p:sp>
          <p:nvSpPr>
            <p:cNvPr id="32" name="object 32" descr=""/>
            <p:cNvSpPr/>
            <p:nvPr/>
          </p:nvSpPr>
          <p:spPr>
            <a:xfrm>
              <a:off x="7458529" y="4702681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5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A6462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452421" y="4946045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5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34A6C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344579" y="2190225"/>
            <a:ext cx="427355" cy="529590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85"/>
              </a:spcBef>
            </a:pPr>
            <a:r>
              <a:rPr dirty="0" sz="1400" spc="-10">
                <a:latin typeface="Arial"/>
                <a:cs typeface="Arial"/>
              </a:rPr>
              <a:t>Phase </a:t>
            </a:r>
            <a:r>
              <a:rPr dirty="0" sz="1400" spc="-25">
                <a:latin typeface="Arial"/>
                <a:cs typeface="Arial"/>
              </a:rPr>
              <a:t>(</a:t>
            </a:r>
            <a:r>
              <a:rPr dirty="0" sz="1400" spc="-25">
                <a:latin typeface="Arial Rounded MT Bold"/>
                <a:cs typeface="Arial Rounded MT Bold"/>
              </a:rPr>
              <a:t>°</a:t>
            </a:r>
            <a:r>
              <a:rPr dirty="0" sz="1400" spc="-25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56</a:t>
            </a:fld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graphicFrame>
        <p:nvGraphicFramePr>
          <p:cNvPr id="35" name="object 35" descr=""/>
          <p:cNvGraphicFramePr>
            <a:graphicFrameLocks noGrp="1"/>
          </p:cNvGraphicFramePr>
          <p:nvPr/>
        </p:nvGraphicFramePr>
        <p:xfrm>
          <a:off x="811627" y="5749910"/>
          <a:ext cx="10760075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0435"/>
                <a:gridCol w="937894"/>
                <a:gridCol w="1094105"/>
                <a:gridCol w="1090930"/>
                <a:gridCol w="1317625"/>
                <a:gridCol w="1352550"/>
                <a:gridCol w="995679"/>
                <a:gridCol w="1094104"/>
                <a:gridCol w="1033145"/>
                <a:gridCol w="905509"/>
              </a:tblGrid>
              <a:tr h="2978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3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620"/>
                        </a:lnSpc>
                        <a:spcBef>
                          <a:spcPts val="63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Frequency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4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ctr" marL="2311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5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/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3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  <a:spcBef>
                          <a:spcPts val="63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Frequency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4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5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/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(Hz)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(Hz)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</a:t>
            </a:r>
            <a:r>
              <a:rPr dirty="0" spc="20"/>
              <a:t> </a:t>
            </a:r>
            <a:r>
              <a:rPr dirty="0"/>
              <a:t>Optimization:</a:t>
            </a:r>
            <a:r>
              <a:rPr dirty="0" spc="25"/>
              <a:t> </a:t>
            </a:r>
            <a:r>
              <a:rPr dirty="0" spc="-10"/>
              <a:t>Open-</a:t>
            </a:r>
            <a:r>
              <a:rPr dirty="0"/>
              <a:t>Loop</a:t>
            </a:r>
            <a:r>
              <a:rPr dirty="0" spc="40"/>
              <a:t> </a:t>
            </a:r>
            <a:r>
              <a:rPr dirty="0" spc="-10"/>
              <a:t>Comparison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348576" y="958112"/>
            <a:ext cx="4375785" cy="2952750"/>
          </a:xfrm>
          <a:custGeom>
            <a:avLst/>
            <a:gdLst/>
            <a:ahLst/>
            <a:cxnLst/>
            <a:rect l="l" t="t" r="r" b="b"/>
            <a:pathLst>
              <a:path w="4375784" h="2952750">
                <a:moveTo>
                  <a:pt x="0" y="90112"/>
                </a:moveTo>
                <a:lnTo>
                  <a:pt x="7081" y="55036"/>
                </a:lnTo>
                <a:lnTo>
                  <a:pt x="26393" y="26393"/>
                </a:lnTo>
                <a:lnTo>
                  <a:pt x="55036" y="7081"/>
                </a:lnTo>
                <a:lnTo>
                  <a:pt x="90112" y="0"/>
                </a:lnTo>
                <a:lnTo>
                  <a:pt x="2552483" y="0"/>
                </a:lnTo>
                <a:lnTo>
                  <a:pt x="3646405" y="0"/>
                </a:lnTo>
                <a:lnTo>
                  <a:pt x="4285574" y="0"/>
                </a:lnTo>
                <a:lnTo>
                  <a:pt x="4320649" y="7081"/>
                </a:lnTo>
                <a:lnTo>
                  <a:pt x="4349292" y="26393"/>
                </a:lnTo>
                <a:lnTo>
                  <a:pt x="4368604" y="55036"/>
                </a:lnTo>
                <a:lnTo>
                  <a:pt x="4375686" y="90112"/>
                </a:lnTo>
                <a:lnTo>
                  <a:pt x="4375686" y="315388"/>
                </a:lnTo>
                <a:lnTo>
                  <a:pt x="4375686" y="450555"/>
                </a:lnTo>
                <a:lnTo>
                  <a:pt x="4368604" y="485631"/>
                </a:lnTo>
                <a:lnTo>
                  <a:pt x="4349292" y="514274"/>
                </a:lnTo>
                <a:lnTo>
                  <a:pt x="4320649" y="533586"/>
                </a:lnTo>
                <a:lnTo>
                  <a:pt x="4285574" y="540668"/>
                </a:lnTo>
                <a:lnTo>
                  <a:pt x="3646405" y="540668"/>
                </a:lnTo>
                <a:lnTo>
                  <a:pt x="3897294" y="2952260"/>
                </a:lnTo>
                <a:lnTo>
                  <a:pt x="2552483" y="540668"/>
                </a:lnTo>
                <a:lnTo>
                  <a:pt x="90112" y="540668"/>
                </a:lnTo>
                <a:lnTo>
                  <a:pt x="55036" y="533586"/>
                </a:lnTo>
                <a:lnTo>
                  <a:pt x="26393" y="514274"/>
                </a:lnTo>
                <a:lnTo>
                  <a:pt x="7081" y="485631"/>
                </a:lnTo>
                <a:lnTo>
                  <a:pt x="0" y="450555"/>
                </a:lnTo>
                <a:lnTo>
                  <a:pt x="0" y="315388"/>
                </a:lnTo>
                <a:lnTo>
                  <a:pt x="0" y="90112"/>
                </a:lnTo>
                <a:close/>
              </a:path>
            </a:pathLst>
          </a:custGeom>
          <a:ln w="38100">
            <a:solidFill>
              <a:srgbClr val="276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56420" y="955065"/>
            <a:ext cx="4088129" cy="3074670"/>
          </a:xfrm>
          <a:custGeom>
            <a:avLst/>
            <a:gdLst/>
            <a:ahLst/>
            <a:cxnLst/>
            <a:rect l="l" t="t" r="r" b="b"/>
            <a:pathLst>
              <a:path w="4088129" h="3074670">
                <a:moveTo>
                  <a:pt x="0" y="88255"/>
                </a:moveTo>
                <a:lnTo>
                  <a:pt x="6935" y="53902"/>
                </a:lnTo>
                <a:lnTo>
                  <a:pt x="25849" y="25849"/>
                </a:lnTo>
                <a:lnTo>
                  <a:pt x="53902" y="6935"/>
                </a:lnTo>
                <a:lnTo>
                  <a:pt x="88255" y="0"/>
                </a:lnTo>
                <a:lnTo>
                  <a:pt x="2384653" y="0"/>
                </a:lnTo>
                <a:lnTo>
                  <a:pt x="3406647" y="0"/>
                </a:lnTo>
                <a:lnTo>
                  <a:pt x="3999721" y="0"/>
                </a:lnTo>
                <a:lnTo>
                  <a:pt x="4034073" y="6935"/>
                </a:lnTo>
                <a:lnTo>
                  <a:pt x="4062126" y="25849"/>
                </a:lnTo>
                <a:lnTo>
                  <a:pt x="4081040" y="53902"/>
                </a:lnTo>
                <a:lnTo>
                  <a:pt x="4087976" y="88255"/>
                </a:lnTo>
                <a:lnTo>
                  <a:pt x="4087976" y="308887"/>
                </a:lnTo>
                <a:lnTo>
                  <a:pt x="4087976" y="441268"/>
                </a:lnTo>
                <a:lnTo>
                  <a:pt x="4081040" y="475616"/>
                </a:lnTo>
                <a:lnTo>
                  <a:pt x="4062126" y="503669"/>
                </a:lnTo>
                <a:lnTo>
                  <a:pt x="4034073" y="522583"/>
                </a:lnTo>
                <a:lnTo>
                  <a:pt x="3999721" y="529519"/>
                </a:lnTo>
                <a:lnTo>
                  <a:pt x="3406647" y="529519"/>
                </a:lnTo>
                <a:lnTo>
                  <a:pt x="3214131" y="3074597"/>
                </a:lnTo>
                <a:lnTo>
                  <a:pt x="2384653" y="529519"/>
                </a:lnTo>
                <a:lnTo>
                  <a:pt x="88255" y="529519"/>
                </a:lnTo>
                <a:lnTo>
                  <a:pt x="53902" y="522583"/>
                </a:lnTo>
                <a:lnTo>
                  <a:pt x="25849" y="503669"/>
                </a:lnTo>
                <a:lnTo>
                  <a:pt x="6935" y="475616"/>
                </a:lnTo>
                <a:lnTo>
                  <a:pt x="0" y="441263"/>
                </a:lnTo>
                <a:lnTo>
                  <a:pt x="0" y="308887"/>
                </a:lnTo>
                <a:lnTo>
                  <a:pt x="0" y="88255"/>
                </a:lnTo>
                <a:close/>
              </a:path>
            </a:pathLst>
          </a:custGeom>
          <a:ln w="38100">
            <a:solidFill>
              <a:srgbClr val="465E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82444" y="5632703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2444" y="4812792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5119" y="3992879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7826" y="3163823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7826" y="2343911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35106" y="1589243"/>
            <a:ext cx="4589780" cy="4126865"/>
            <a:chOff x="935106" y="1589243"/>
            <a:chExt cx="4589780" cy="4126865"/>
          </a:xfrm>
        </p:grpSpPr>
        <p:sp>
          <p:nvSpPr>
            <p:cNvPr id="11" name="object 11" descr=""/>
            <p:cNvSpPr/>
            <p:nvPr/>
          </p:nvSpPr>
          <p:spPr>
            <a:xfrm>
              <a:off x="954156" y="1594006"/>
              <a:ext cx="4551680" cy="4117340"/>
            </a:xfrm>
            <a:custGeom>
              <a:avLst/>
              <a:gdLst/>
              <a:ahLst/>
              <a:cxnLst/>
              <a:rect l="l" t="t" r="r" b="b"/>
              <a:pathLst>
                <a:path w="4551680" h="4117340">
                  <a:moveTo>
                    <a:pt x="0" y="0"/>
                  </a:moveTo>
                  <a:lnTo>
                    <a:pt x="4551129" y="0"/>
                  </a:lnTo>
                  <a:lnTo>
                    <a:pt x="4551129" y="4116903"/>
                  </a:lnTo>
                  <a:lnTo>
                    <a:pt x="0" y="41169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54156" y="3147446"/>
              <a:ext cx="4551680" cy="2202180"/>
            </a:xfrm>
            <a:custGeom>
              <a:avLst/>
              <a:gdLst/>
              <a:ahLst/>
              <a:cxnLst/>
              <a:rect l="l" t="t" r="r" b="b"/>
              <a:pathLst>
                <a:path w="4551680" h="2202179">
                  <a:moveTo>
                    <a:pt x="0" y="0"/>
                  </a:moveTo>
                  <a:lnTo>
                    <a:pt x="9601" y="0"/>
                  </a:lnTo>
                  <a:lnTo>
                    <a:pt x="19203" y="9530"/>
                  </a:lnTo>
                  <a:lnTo>
                    <a:pt x="38406" y="19061"/>
                  </a:lnTo>
                  <a:lnTo>
                    <a:pt x="48007" y="19061"/>
                  </a:lnTo>
                  <a:lnTo>
                    <a:pt x="57609" y="28592"/>
                  </a:lnTo>
                  <a:lnTo>
                    <a:pt x="67210" y="38123"/>
                  </a:lnTo>
                  <a:lnTo>
                    <a:pt x="76812" y="47653"/>
                  </a:lnTo>
                  <a:lnTo>
                    <a:pt x="86413" y="47653"/>
                  </a:lnTo>
                  <a:lnTo>
                    <a:pt x="105616" y="57184"/>
                  </a:lnTo>
                  <a:lnTo>
                    <a:pt x="115218" y="66715"/>
                  </a:lnTo>
                  <a:lnTo>
                    <a:pt x="124820" y="76246"/>
                  </a:lnTo>
                  <a:lnTo>
                    <a:pt x="134421" y="76246"/>
                  </a:lnTo>
                  <a:lnTo>
                    <a:pt x="144023" y="85776"/>
                  </a:lnTo>
                  <a:lnTo>
                    <a:pt x="163226" y="95307"/>
                  </a:lnTo>
                  <a:lnTo>
                    <a:pt x="172827" y="95307"/>
                  </a:lnTo>
                  <a:lnTo>
                    <a:pt x="182429" y="104838"/>
                  </a:lnTo>
                  <a:lnTo>
                    <a:pt x="192030" y="114369"/>
                  </a:lnTo>
                  <a:lnTo>
                    <a:pt x="201632" y="123900"/>
                  </a:lnTo>
                  <a:lnTo>
                    <a:pt x="220835" y="123900"/>
                  </a:lnTo>
                  <a:lnTo>
                    <a:pt x="230436" y="133430"/>
                  </a:lnTo>
                  <a:lnTo>
                    <a:pt x="240038" y="142961"/>
                  </a:lnTo>
                  <a:lnTo>
                    <a:pt x="249640" y="152492"/>
                  </a:lnTo>
                  <a:lnTo>
                    <a:pt x="259241" y="162023"/>
                  </a:lnTo>
                  <a:lnTo>
                    <a:pt x="268843" y="162023"/>
                  </a:lnTo>
                  <a:lnTo>
                    <a:pt x="288046" y="171553"/>
                  </a:lnTo>
                  <a:lnTo>
                    <a:pt x="297647" y="171553"/>
                  </a:lnTo>
                  <a:lnTo>
                    <a:pt x="307249" y="181084"/>
                  </a:lnTo>
                  <a:lnTo>
                    <a:pt x="316850" y="190615"/>
                  </a:lnTo>
                  <a:lnTo>
                    <a:pt x="326452" y="200146"/>
                  </a:lnTo>
                  <a:lnTo>
                    <a:pt x="345655" y="200146"/>
                  </a:lnTo>
                  <a:lnTo>
                    <a:pt x="355256" y="209676"/>
                  </a:lnTo>
                  <a:lnTo>
                    <a:pt x="364858" y="219207"/>
                  </a:lnTo>
                  <a:lnTo>
                    <a:pt x="374460" y="228738"/>
                  </a:lnTo>
                  <a:lnTo>
                    <a:pt x="384061" y="238269"/>
                  </a:lnTo>
                  <a:lnTo>
                    <a:pt x="393663" y="238269"/>
                  </a:lnTo>
                  <a:lnTo>
                    <a:pt x="412866" y="247799"/>
                  </a:lnTo>
                  <a:lnTo>
                    <a:pt x="422467" y="257330"/>
                  </a:lnTo>
                  <a:lnTo>
                    <a:pt x="432069" y="266861"/>
                  </a:lnTo>
                  <a:lnTo>
                    <a:pt x="441670" y="276392"/>
                  </a:lnTo>
                  <a:lnTo>
                    <a:pt x="451272" y="276392"/>
                  </a:lnTo>
                  <a:lnTo>
                    <a:pt x="470475" y="285923"/>
                  </a:lnTo>
                  <a:lnTo>
                    <a:pt x="480076" y="295453"/>
                  </a:lnTo>
                  <a:lnTo>
                    <a:pt x="489678" y="304984"/>
                  </a:lnTo>
                  <a:lnTo>
                    <a:pt x="499280" y="314515"/>
                  </a:lnTo>
                  <a:lnTo>
                    <a:pt x="508881" y="314515"/>
                  </a:lnTo>
                  <a:lnTo>
                    <a:pt x="528084" y="324046"/>
                  </a:lnTo>
                  <a:lnTo>
                    <a:pt x="537686" y="333576"/>
                  </a:lnTo>
                  <a:lnTo>
                    <a:pt x="547287" y="343107"/>
                  </a:lnTo>
                  <a:lnTo>
                    <a:pt x="556889" y="343107"/>
                  </a:lnTo>
                  <a:lnTo>
                    <a:pt x="566490" y="352638"/>
                  </a:lnTo>
                  <a:lnTo>
                    <a:pt x="576092" y="362169"/>
                  </a:lnTo>
                  <a:lnTo>
                    <a:pt x="595295" y="371699"/>
                  </a:lnTo>
                  <a:lnTo>
                    <a:pt x="604896" y="381230"/>
                  </a:lnTo>
                  <a:lnTo>
                    <a:pt x="614498" y="381230"/>
                  </a:lnTo>
                  <a:lnTo>
                    <a:pt x="624099" y="390761"/>
                  </a:lnTo>
                  <a:lnTo>
                    <a:pt x="633701" y="400292"/>
                  </a:lnTo>
                  <a:lnTo>
                    <a:pt x="652904" y="409822"/>
                  </a:lnTo>
                  <a:lnTo>
                    <a:pt x="662506" y="419353"/>
                  </a:lnTo>
                  <a:lnTo>
                    <a:pt x="672107" y="419353"/>
                  </a:lnTo>
                  <a:lnTo>
                    <a:pt x="681709" y="428884"/>
                  </a:lnTo>
                  <a:lnTo>
                    <a:pt x="691310" y="438415"/>
                  </a:lnTo>
                  <a:lnTo>
                    <a:pt x="700912" y="447946"/>
                  </a:lnTo>
                  <a:lnTo>
                    <a:pt x="720115" y="447946"/>
                  </a:lnTo>
                  <a:lnTo>
                    <a:pt x="729716" y="457476"/>
                  </a:lnTo>
                  <a:lnTo>
                    <a:pt x="739318" y="467007"/>
                  </a:lnTo>
                  <a:lnTo>
                    <a:pt x="748919" y="476538"/>
                  </a:lnTo>
                  <a:lnTo>
                    <a:pt x="758521" y="486069"/>
                  </a:lnTo>
                  <a:lnTo>
                    <a:pt x="777724" y="495599"/>
                  </a:lnTo>
                  <a:lnTo>
                    <a:pt x="787326" y="495599"/>
                  </a:lnTo>
                  <a:lnTo>
                    <a:pt x="796927" y="505130"/>
                  </a:lnTo>
                  <a:lnTo>
                    <a:pt x="806529" y="514661"/>
                  </a:lnTo>
                  <a:lnTo>
                    <a:pt x="816130" y="524192"/>
                  </a:lnTo>
                  <a:lnTo>
                    <a:pt x="835333" y="533722"/>
                  </a:lnTo>
                  <a:lnTo>
                    <a:pt x="844935" y="543253"/>
                  </a:lnTo>
                  <a:lnTo>
                    <a:pt x="854536" y="543253"/>
                  </a:lnTo>
                  <a:lnTo>
                    <a:pt x="864138" y="552784"/>
                  </a:lnTo>
                  <a:lnTo>
                    <a:pt x="873739" y="562315"/>
                  </a:lnTo>
                  <a:lnTo>
                    <a:pt x="883341" y="571846"/>
                  </a:lnTo>
                  <a:lnTo>
                    <a:pt x="902544" y="571846"/>
                  </a:lnTo>
                  <a:lnTo>
                    <a:pt x="912146" y="581376"/>
                  </a:lnTo>
                  <a:lnTo>
                    <a:pt x="921747" y="590907"/>
                  </a:lnTo>
                  <a:lnTo>
                    <a:pt x="931349" y="600438"/>
                  </a:lnTo>
                  <a:lnTo>
                    <a:pt x="940950" y="609969"/>
                  </a:lnTo>
                  <a:lnTo>
                    <a:pt x="960153" y="609969"/>
                  </a:lnTo>
                  <a:lnTo>
                    <a:pt x="969755" y="619499"/>
                  </a:lnTo>
                  <a:lnTo>
                    <a:pt x="979356" y="629030"/>
                  </a:lnTo>
                  <a:lnTo>
                    <a:pt x="988958" y="638561"/>
                  </a:lnTo>
                  <a:lnTo>
                    <a:pt x="998559" y="638561"/>
                  </a:lnTo>
                  <a:lnTo>
                    <a:pt x="1008162" y="648092"/>
                  </a:lnTo>
                  <a:lnTo>
                    <a:pt x="1027365" y="657622"/>
                  </a:lnTo>
                  <a:lnTo>
                    <a:pt x="1036966" y="667153"/>
                  </a:lnTo>
                  <a:lnTo>
                    <a:pt x="1046568" y="667153"/>
                  </a:lnTo>
                  <a:lnTo>
                    <a:pt x="1056169" y="676684"/>
                  </a:lnTo>
                  <a:lnTo>
                    <a:pt x="1065771" y="686215"/>
                  </a:lnTo>
                  <a:lnTo>
                    <a:pt x="1084974" y="695745"/>
                  </a:lnTo>
                  <a:lnTo>
                    <a:pt x="1094575" y="695745"/>
                  </a:lnTo>
                  <a:lnTo>
                    <a:pt x="1104177" y="705276"/>
                  </a:lnTo>
                  <a:lnTo>
                    <a:pt x="1113778" y="714807"/>
                  </a:lnTo>
                  <a:lnTo>
                    <a:pt x="1123380" y="724338"/>
                  </a:lnTo>
                  <a:lnTo>
                    <a:pt x="1132982" y="724338"/>
                  </a:lnTo>
                  <a:lnTo>
                    <a:pt x="1152184" y="733869"/>
                  </a:lnTo>
                  <a:lnTo>
                    <a:pt x="1161786" y="743399"/>
                  </a:lnTo>
                  <a:lnTo>
                    <a:pt x="1171388" y="743399"/>
                  </a:lnTo>
                  <a:lnTo>
                    <a:pt x="1180989" y="752930"/>
                  </a:lnTo>
                  <a:lnTo>
                    <a:pt x="1190591" y="762461"/>
                  </a:lnTo>
                  <a:lnTo>
                    <a:pt x="1209794" y="762461"/>
                  </a:lnTo>
                  <a:lnTo>
                    <a:pt x="1219395" y="771992"/>
                  </a:lnTo>
                  <a:lnTo>
                    <a:pt x="1228997" y="771992"/>
                  </a:lnTo>
                  <a:lnTo>
                    <a:pt x="1238598" y="781522"/>
                  </a:lnTo>
                  <a:lnTo>
                    <a:pt x="1248200" y="791053"/>
                  </a:lnTo>
                  <a:lnTo>
                    <a:pt x="1267403" y="791053"/>
                  </a:lnTo>
                  <a:lnTo>
                    <a:pt x="1277004" y="800584"/>
                  </a:lnTo>
                  <a:lnTo>
                    <a:pt x="1286606" y="800584"/>
                  </a:lnTo>
                  <a:lnTo>
                    <a:pt x="1296208" y="810115"/>
                  </a:lnTo>
                  <a:lnTo>
                    <a:pt x="1305809" y="819645"/>
                  </a:lnTo>
                  <a:lnTo>
                    <a:pt x="1315411" y="819645"/>
                  </a:lnTo>
                  <a:lnTo>
                    <a:pt x="1334614" y="829176"/>
                  </a:lnTo>
                  <a:lnTo>
                    <a:pt x="1344215" y="829176"/>
                  </a:lnTo>
                  <a:lnTo>
                    <a:pt x="1353817" y="838707"/>
                  </a:lnTo>
                  <a:lnTo>
                    <a:pt x="1363418" y="848238"/>
                  </a:lnTo>
                  <a:lnTo>
                    <a:pt x="1373020" y="848238"/>
                  </a:lnTo>
                  <a:lnTo>
                    <a:pt x="1392223" y="848238"/>
                  </a:lnTo>
                  <a:lnTo>
                    <a:pt x="1401824" y="857768"/>
                  </a:lnTo>
                  <a:lnTo>
                    <a:pt x="1411426" y="867299"/>
                  </a:lnTo>
                  <a:lnTo>
                    <a:pt x="1421028" y="867299"/>
                  </a:lnTo>
                  <a:lnTo>
                    <a:pt x="1430629" y="867299"/>
                  </a:lnTo>
                  <a:lnTo>
                    <a:pt x="1440231" y="876830"/>
                  </a:lnTo>
                </a:path>
                <a:path w="4551680" h="2202179">
                  <a:moveTo>
                    <a:pt x="1440231" y="876830"/>
                  </a:moveTo>
                  <a:lnTo>
                    <a:pt x="1459434" y="876830"/>
                  </a:lnTo>
                  <a:lnTo>
                    <a:pt x="1469035" y="886361"/>
                  </a:lnTo>
                  <a:lnTo>
                    <a:pt x="1478637" y="886361"/>
                  </a:lnTo>
                  <a:lnTo>
                    <a:pt x="1488238" y="895892"/>
                  </a:lnTo>
                  <a:lnTo>
                    <a:pt x="1497840" y="895892"/>
                  </a:lnTo>
                  <a:lnTo>
                    <a:pt x="1517043" y="895892"/>
                  </a:lnTo>
                  <a:lnTo>
                    <a:pt x="1526644" y="905422"/>
                  </a:lnTo>
                  <a:lnTo>
                    <a:pt x="1536246" y="905422"/>
                  </a:lnTo>
                  <a:lnTo>
                    <a:pt x="1545848" y="905422"/>
                  </a:lnTo>
                  <a:lnTo>
                    <a:pt x="1555449" y="914953"/>
                  </a:lnTo>
                  <a:lnTo>
                    <a:pt x="1574652" y="914953"/>
                  </a:lnTo>
                  <a:lnTo>
                    <a:pt x="1584254" y="914953"/>
                  </a:lnTo>
                  <a:lnTo>
                    <a:pt x="1593855" y="924484"/>
                  </a:lnTo>
                  <a:lnTo>
                    <a:pt x="1603457" y="924484"/>
                  </a:lnTo>
                  <a:lnTo>
                    <a:pt x="1613058" y="924484"/>
                  </a:lnTo>
                  <a:lnTo>
                    <a:pt x="1622660" y="924484"/>
                  </a:lnTo>
                  <a:lnTo>
                    <a:pt x="1641863" y="934015"/>
                  </a:lnTo>
                  <a:lnTo>
                    <a:pt x="1651464" y="934015"/>
                  </a:lnTo>
                  <a:lnTo>
                    <a:pt x="1661066" y="934015"/>
                  </a:lnTo>
                  <a:lnTo>
                    <a:pt x="1670668" y="934015"/>
                  </a:lnTo>
                  <a:lnTo>
                    <a:pt x="1680269" y="934015"/>
                  </a:lnTo>
                  <a:lnTo>
                    <a:pt x="1699472" y="934015"/>
                  </a:lnTo>
                  <a:lnTo>
                    <a:pt x="1709074" y="943545"/>
                  </a:lnTo>
                  <a:lnTo>
                    <a:pt x="1881902" y="943545"/>
                  </a:lnTo>
                  <a:lnTo>
                    <a:pt x="1891503" y="934015"/>
                  </a:lnTo>
                  <a:lnTo>
                    <a:pt x="1901104" y="934015"/>
                  </a:lnTo>
                  <a:lnTo>
                    <a:pt x="1910706" y="934015"/>
                  </a:lnTo>
                  <a:lnTo>
                    <a:pt x="1920308" y="934015"/>
                  </a:lnTo>
                  <a:lnTo>
                    <a:pt x="1929909" y="934015"/>
                  </a:lnTo>
                  <a:lnTo>
                    <a:pt x="1949112" y="924484"/>
                  </a:lnTo>
                  <a:lnTo>
                    <a:pt x="1958714" y="924484"/>
                  </a:lnTo>
                  <a:lnTo>
                    <a:pt x="1968315" y="924484"/>
                  </a:lnTo>
                  <a:lnTo>
                    <a:pt x="1977917" y="924484"/>
                  </a:lnTo>
                  <a:lnTo>
                    <a:pt x="1987518" y="914953"/>
                  </a:lnTo>
                  <a:lnTo>
                    <a:pt x="2006721" y="914953"/>
                  </a:lnTo>
                  <a:lnTo>
                    <a:pt x="2016323" y="914953"/>
                  </a:lnTo>
                  <a:lnTo>
                    <a:pt x="2025924" y="905422"/>
                  </a:lnTo>
                  <a:lnTo>
                    <a:pt x="2035526" y="905422"/>
                  </a:lnTo>
                  <a:lnTo>
                    <a:pt x="2045128" y="905422"/>
                  </a:lnTo>
                  <a:lnTo>
                    <a:pt x="2054729" y="895892"/>
                  </a:lnTo>
                  <a:lnTo>
                    <a:pt x="2073932" y="895892"/>
                  </a:lnTo>
                  <a:lnTo>
                    <a:pt x="2083534" y="886361"/>
                  </a:lnTo>
                  <a:lnTo>
                    <a:pt x="2093135" y="886361"/>
                  </a:lnTo>
                  <a:lnTo>
                    <a:pt x="2102737" y="876830"/>
                  </a:lnTo>
                  <a:lnTo>
                    <a:pt x="2112338" y="876830"/>
                  </a:lnTo>
                  <a:lnTo>
                    <a:pt x="2131542" y="867299"/>
                  </a:lnTo>
                  <a:lnTo>
                    <a:pt x="2141143" y="867299"/>
                  </a:lnTo>
                  <a:lnTo>
                    <a:pt x="2150744" y="857768"/>
                  </a:lnTo>
                  <a:lnTo>
                    <a:pt x="2160346" y="857768"/>
                  </a:lnTo>
                  <a:lnTo>
                    <a:pt x="2169948" y="848238"/>
                  </a:lnTo>
                  <a:lnTo>
                    <a:pt x="2189151" y="838707"/>
                  </a:lnTo>
                  <a:lnTo>
                    <a:pt x="2198752" y="838707"/>
                  </a:lnTo>
                  <a:lnTo>
                    <a:pt x="2208354" y="829176"/>
                  </a:lnTo>
                  <a:lnTo>
                    <a:pt x="2217955" y="829176"/>
                  </a:lnTo>
                  <a:lnTo>
                    <a:pt x="2227557" y="819645"/>
                  </a:lnTo>
                  <a:lnTo>
                    <a:pt x="2237158" y="810115"/>
                  </a:lnTo>
                  <a:lnTo>
                    <a:pt x="2256362" y="810115"/>
                  </a:lnTo>
                  <a:lnTo>
                    <a:pt x="2265963" y="800584"/>
                  </a:lnTo>
                  <a:lnTo>
                    <a:pt x="2275564" y="791053"/>
                  </a:lnTo>
                  <a:lnTo>
                    <a:pt x="2285166" y="781522"/>
                  </a:lnTo>
                  <a:lnTo>
                    <a:pt x="2294768" y="781522"/>
                  </a:lnTo>
                  <a:lnTo>
                    <a:pt x="2313971" y="771992"/>
                  </a:lnTo>
                  <a:lnTo>
                    <a:pt x="2323572" y="762461"/>
                  </a:lnTo>
                  <a:lnTo>
                    <a:pt x="2333174" y="752930"/>
                  </a:lnTo>
                  <a:lnTo>
                    <a:pt x="2342775" y="752930"/>
                  </a:lnTo>
                  <a:lnTo>
                    <a:pt x="2352377" y="743399"/>
                  </a:lnTo>
                  <a:lnTo>
                    <a:pt x="2361978" y="743399"/>
                  </a:lnTo>
                  <a:lnTo>
                    <a:pt x="2381182" y="733869"/>
                  </a:lnTo>
                  <a:lnTo>
                    <a:pt x="2390783" y="724338"/>
                  </a:lnTo>
                  <a:lnTo>
                    <a:pt x="2400384" y="724338"/>
                  </a:lnTo>
                  <a:lnTo>
                    <a:pt x="2409986" y="714807"/>
                  </a:lnTo>
                  <a:lnTo>
                    <a:pt x="2419588" y="714807"/>
                  </a:lnTo>
                  <a:lnTo>
                    <a:pt x="2438791" y="714807"/>
                  </a:lnTo>
                  <a:lnTo>
                    <a:pt x="2448392" y="705276"/>
                  </a:lnTo>
                  <a:lnTo>
                    <a:pt x="2457994" y="705276"/>
                  </a:lnTo>
                  <a:lnTo>
                    <a:pt x="2467595" y="705276"/>
                  </a:lnTo>
                  <a:lnTo>
                    <a:pt x="2477197" y="705276"/>
                  </a:lnTo>
                  <a:lnTo>
                    <a:pt x="2496400" y="705276"/>
                  </a:lnTo>
                  <a:lnTo>
                    <a:pt x="2506002" y="705276"/>
                  </a:lnTo>
                  <a:lnTo>
                    <a:pt x="2515603" y="705276"/>
                  </a:lnTo>
                  <a:lnTo>
                    <a:pt x="2525204" y="714807"/>
                  </a:lnTo>
                  <a:lnTo>
                    <a:pt x="2534806" y="714807"/>
                  </a:lnTo>
                  <a:lnTo>
                    <a:pt x="2544408" y="714807"/>
                  </a:lnTo>
                  <a:lnTo>
                    <a:pt x="2563611" y="724338"/>
                  </a:lnTo>
                  <a:lnTo>
                    <a:pt x="2573212" y="733869"/>
                  </a:lnTo>
                  <a:lnTo>
                    <a:pt x="2582814" y="733869"/>
                  </a:lnTo>
                  <a:lnTo>
                    <a:pt x="2592415" y="743399"/>
                  </a:lnTo>
                  <a:lnTo>
                    <a:pt x="2602017" y="752930"/>
                  </a:lnTo>
                  <a:lnTo>
                    <a:pt x="2621220" y="762461"/>
                  </a:lnTo>
                  <a:lnTo>
                    <a:pt x="2630821" y="771992"/>
                  </a:lnTo>
                  <a:lnTo>
                    <a:pt x="2640423" y="781522"/>
                  </a:lnTo>
                  <a:lnTo>
                    <a:pt x="2650024" y="791053"/>
                  </a:lnTo>
                  <a:lnTo>
                    <a:pt x="2659626" y="800584"/>
                  </a:lnTo>
                  <a:lnTo>
                    <a:pt x="2669227" y="810115"/>
                  </a:lnTo>
                  <a:lnTo>
                    <a:pt x="2688431" y="819645"/>
                  </a:lnTo>
                  <a:lnTo>
                    <a:pt x="2698032" y="829176"/>
                  </a:lnTo>
                  <a:lnTo>
                    <a:pt x="2707634" y="838707"/>
                  </a:lnTo>
                  <a:lnTo>
                    <a:pt x="2717235" y="848238"/>
                  </a:lnTo>
                  <a:lnTo>
                    <a:pt x="2726837" y="857768"/>
                  </a:lnTo>
                  <a:lnTo>
                    <a:pt x="2746040" y="867299"/>
                  </a:lnTo>
                  <a:lnTo>
                    <a:pt x="2755642" y="876830"/>
                  </a:lnTo>
                  <a:lnTo>
                    <a:pt x="2765243" y="886361"/>
                  </a:lnTo>
                  <a:lnTo>
                    <a:pt x="2774845" y="895892"/>
                  </a:lnTo>
                  <a:lnTo>
                    <a:pt x="2784446" y="905422"/>
                  </a:lnTo>
                  <a:lnTo>
                    <a:pt x="2803649" y="914953"/>
                  </a:lnTo>
                  <a:lnTo>
                    <a:pt x="2813251" y="924484"/>
                  </a:lnTo>
                  <a:lnTo>
                    <a:pt x="2822852" y="934015"/>
                  </a:lnTo>
                  <a:lnTo>
                    <a:pt x="2832454" y="953076"/>
                  </a:lnTo>
                  <a:lnTo>
                    <a:pt x="2842055" y="953076"/>
                  </a:lnTo>
                  <a:lnTo>
                    <a:pt x="2851657" y="972138"/>
                  </a:lnTo>
                  <a:lnTo>
                    <a:pt x="2870860" y="981668"/>
                  </a:lnTo>
                  <a:lnTo>
                    <a:pt x="2880461" y="991199"/>
                  </a:lnTo>
                  <a:lnTo>
                    <a:pt x="2890063" y="1000730"/>
                  </a:lnTo>
                </a:path>
                <a:path w="4551680" h="2202179">
                  <a:moveTo>
                    <a:pt x="2890063" y="1000730"/>
                  </a:moveTo>
                  <a:lnTo>
                    <a:pt x="2899664" y="1010261"/>
                  </a:lnTo>
                  <a:lnTo>
                    <a:pt x="2909266" y="1010261"/>
                  </a:lnTo>
                  <a:lnTo>
                    <a:pt x="2928469" y="1019792"/>
                  </a:lnTo>
                  <a:lnTo>
                    <a:pt x="2938070" y="1029323"/>
                  </a:lnTo>
                  <a:lnTo>
                    <a:pt x="2947672" y="1038854"/>
                  </a:lnTo>
                  <a:lnTo>
                    <a:pt x="2957274" y="1048384"/>
                  </a:lnTo>
                  <a:lnTo>
                    <a:pt x="2966875" y="1057915"/>
                  </a:lnTo>
                  <a:lnTo>
                    <a:pt x="2976477" y="1067446"/>
                  </a:lnTo>
                  <a:lnTo>
                    <a:pt x="2995680" y="1076977"/>
                  </a:lnTo>
                  <a:lnTo>
                    <a:pt x="3005282" y="1086507"/>
                  </a:lnTo>
                  <a:lnTo>
                    <a:pt x="3014883" y="1096038"/>
                  </a:lnTo>
                  <a:lnTo>
                    <a:pt x="3024485" y="1105569"/>
                  </a:lnTo>
                  <a:lnTo>
                    <a:pt x="3034086" y="1115100"/>
                  </a:lnTo>
                  <a:lnTo>
                    <a:pt x="3053289" y="1124630"/>
                  </a:lnTo>
                  <a:lnTo>
                    <a:pt x="3062891" y="1134161"/>
                  </a:lnTo>
                  <a:lnTo>
                    <a:pt x="3072492" y="1134161"/>
                  </a:lnTo>
                  <a:lnTo>
                    <a:pt x="3082094" y="1143692"/>
                  </a:lnTo>
                  <a:lnTo>
                    <a:pt x="3091695" y="1153223"/>
                  </a:lnTo>
                  <a:lnTo>
                    <a:pt x="3110898" y="1162754"/>
                  </a:lnTo>
                  <a:lnTo>
                    <a:pt x="3120500" y="1172284"/>
                  </a:lnTo>
                  <a:lnTo>
                    <a:pt x="3130101" y="1181815"/>
                  </a:lnTo>
                  <a:lnTo>
                    <a:pt x="3139703" y="1191346"/>
                  </a:lnTo>
                  <a:lnTo>
                    <a:pt x="3149304" y="1200876"/>
                  </a:lnTo>
                  <a:lnTo>
                    <a:pt x="3158906" y="1210407"/>
                  </a:lnTo>
                  <a:lnTo>
                    <a:pt x="3178109" y="1219938"/>
                  </a:lnTo>
                  <a:lnTo>
                    <a:pt x="3187710" y="1219938"/>
                  </a:lnTo>
                  <a:lnTo>
                    <a:pt x="3197312" y="1229469"/>
                  </a:lnTo>
                  <a:lnTo>
                    <a:pt x="3206914" y="1239000"/>
                  </a:lnTo>
                  <a:lnTo>
                    <a:pt x="3216515" y="1248530"/>
                  </a:lnTo>
                  <a:lnTo>
                    <a:pt x="3235718" y="1258061"/>
                  </a:lnTo>
                  <a:lnTo>
                    <a:pt x="3245320" y="1267592"/>
                  </a:lnTo>
                  <a:lnTo>
                    <a:pt x="3254921" y="1277123"/>
                  </a:lnTo>
                  <a:lnTo>
                    <a:pt x="3264523" y="1286654"/>
                  </a:lnTo>
                  <a:lnTo>
                    <a:pt x="3274124" y="1296184"/>
                  </a:lnTo>
                  <a:lnTo>
                    <a:pt x="3283726" y="1305715"/>
                  </a:lnTo>
                  <a:lnTo>
                    <a:pt x="3302929" y="1315246"/>
                  </a:lnTo>
                  <a:lnTo>
                    <a:pt x="3312530" y="1324776"/>
                  </a:lnTo>
                  <a:lnTo>
                    <a:pt x="3322132" y="1334307"/>
                  </a:lnTo>
                  <a:lnTo>
                    <a:pt x="3331734" y="1343838"/>
                  </a:lnTo>
                  <a:lnTo>
                    <a:pt x="3341335" y="1353369"/>
                  </a:lnTo>
                  <a:lnTo>
                    <a:pt x="3360538" y="1362900"/>
                  </a:lnTo>
                  <a:lnTo>
                    <a:pt x="3370140" y="1372430"/>
                  </a:lnTo>
                  <a:lnTo>
                    <a:pt x="3379741" y="1372430"/>
                  </a:lnTo>
                  <a:lnTo>
                    <a:pt x="3389343" y="1381961"/>
                  </a:lnTo>
                  <a:lnTo>
                    <a:pt x="3398944" y="1391492"/>
                  </a:lnTo>
                  <a:lnTo>
                    <a:pt x="3418148" y="1391492"/>
                  </a:lnTo>
                  <a:lnTo>
                    <a:pt x="3427749" y="1401023"/>
                  </a:lnTo>
                  <a:lnTo>
                    <a:pt x="3437350" y="1410553"/>
                  </a:lnTo>
                  <a:lnTo>
                    <a:pt x="3446952" y="1410553"/>
                  </a:lnTo>
                  <a:lnTo>
                    <a:pt x="3456554" y="1420084"/>
                  </a:lnTo>
                  <a:lnTo>
                    <a:pt x="3466155" y="1420084"/>
                  </a:lnTo>
                  <a:lnTo>
                    <a:pt x="3485358" y="1429615"/>
                  </a:lnTo>
                  <a:lnTo>
                    <a:pt x="3494960" y="1429615"/>
                  </a:lnTo>
                  <a:lnTo>
                    <a:pt x="3504561" y="1439146"/>
                  </a:lnTo>
                  <a:lnTo>
                    <a:pt x="3514163" y="1439146"/>
                  </a:lnTo>
                  <a:lnTo>
                    <a:pt x="3523764" y="1448677"/>
                  </a:lnTo>
                  <a:lnTo>
                    <a:pt x="3542968" y="1458207"/>
                  </a:lnTo>
                  <a:lnTo>
                    <a:pt x="3552569" y="1458207"/>
                  </a:lnTo>
                  <a:lnTo>
                    <a:pt x="3562170" y="1467738"/>
                  </a:lnTo>
                  <a:lnTo>
                    <a:pt x="3571772" y="1477269"/>
                  </a:lnTo>
                  <a:lnTo>
                    <a:pt x="3581374" y="1477269"/>
                  </a:lnTo>
                  <a:lnTo>
                    <a:pt x="3590975" y="1486800"/>
                  </a:lnTo>
                  <a:lnTo>
                    <a:pt x="3610178" y="1496330"/>
                  </a:lnTo>
                  <a:lnTo>
                    <a:pt x="3619780" y="1496330"/>
                  </a:lnTo>
                  <a:lnTo>
                    <a:pt x="3629381" y="1505861"/>
                  </a:lnTo>
                  <a:lnTo>
                    <a:pt x="3638983" y="1515392"/>
                  </a:lnTo>
                  <a:lnTo>
                    <a:pt x="3648584" y="1515392"/>
                  </a:lnTo>
                  <a:lnTo>
                    <a:pt x="3667788" y="1524923"/>
                  </a:lnTo>
                  <a:lnTo>
                    <a:pt x="3677389" y="1534453"/>
                  </a:lnTo>
                  <a:lnTo>
                    <a:pt x="3686990" y="1543984"/>
                  </a:lnTo>
                  <a:lnTo>
                    <a:pt x="3696592" y="1553515"/>
                  </a:lnTo>
                  <a:lnTo>
                    <a:pt x="3706194" y="1553515"/>
                  </a:lnTo>
                  <a:lnTo>
                    <a:pt x="3715795" y="1563046"/>
                  </a:lnTo>
                  <a:lnTo>
                    <a:pt x="3734998" y="1572576"/>
                  </a:lnTo>
                  <a:lnTo>
                    <a:pt x="3744600" y="1582107"/>
                  </a:lnTo>
                  <a:lnTo>
                    <a:pt x="3754201" y="1591638"/>
                  </a:lnTo>
                  <a:lnTo>
                    <a:pt x="3763803" y="1591638"/>
                  </a:lnTo>
                  <a:lnTo>
                    <a:pt x="3773404" y="1610700"/>
                  </a:lnTo>
                  <a:lnTo>
                    <a:pt x="3792608" y="1610700"/>
                  </a:lnTo>
                  <a:lnTo>
                    <a:pt x="3802209" y="1620230"/>
                  </a:lnTo>
                  <a:lnTo>
                    <a:pt x="3811810" y="1629761"/>
                  </a:lnTo>
                  <a:lnTo>
                    <a:pt x="3821412" y="1648822"/>
                  </a:lnTo>
                  <a:lnTo>
                    <a:pt x="3831014" y="1658353"/>
                  </a:lnTo>
                  <a:lnTo>
                    <a:pt x="3850217" y="1667884"/>
                  </a:lnTo>
                  <a:lnTo>
                    <a:pt x="3859818" y="1677415"/>
                  </a:lnTo>
                  <a:lnTo>
                    <a:pt x="3869420" y="1686946"/>
                  </a:lnTo>
                  <a:lnTo>
                    <a:pt x="3879021" y="1706007"/>
                  </a:lnTo>
                  <a:lnTo>
                    <a:pt x="3888623" y="1715538"/>
                  </a:lnTo>
                  <a:lnTo>
                    <a:pt x="3898224" y="1734600"/>
                  </a:lnTo>
                  <a:lnTo>
                    <a:pt x="3927029" y="1772722"/>
                  </a:lnTo>
                  <a:lnTo>
                    <a:pt x="3946232" y="1820376"/>
                  </a:lnTo>
                  <a:lnTo>
                    <a:pt x="3955834" y="1848969"/>
                  </a:lnTo>
                  <a:lnTo>
                    <a:pt x="3975037" y="1877561"/>
                  </a:lnTo>
                  <a:lnTo>
                    <a:pt x="3984638" y="1915684"/>
                  </a:lnTo>
                  <a:lnTo>
                    <a:pt x="3994240" y="1963338"/>
                  </a:lnTo>
                  <a:lnTo>
                    <a:pt x="4003841" y="2010992"/>
                  </a:lnTo>
                  <a:lnTo>
                    <a:pt x="4013443" y="2068176"/>
                  </a:lnTo>
                  <a:lnTo>
                    <a:pt x="4023044" y="2144422"/>
                  </a:lnTo>
                  <a:lnTo>
                    <a:pt x="4042248" y="2182546"/>
                  </a:lnTo>
                  <a:lnTo>
                    <a:pt x="4051849" y="2201607"/>
                  </a:lnTo>
                  <a:lnTo>
                    <a:pt x="4061450" y="2201607"/>
                  </a:lnTo>
                  <a:lnTo>
                    <a:pt x="4071052" y="2153953"/>
                  </a:lnTo>
                  <a:lnTo>
                    <a:pt x="4080654" y="2115830"/>
                  </a:lnTo>
                  <a:lnTo>
                    <a:pt x="4099857" y="2068176"/>
                  </a:lnTo>
                  <a:lnTo>
                    <a:pt x="4109458" y="2039584"/>
                  </a:lnTo>
                  <a:lnTo>
                    <a:pt x="4119060" y="2010992"/>
                  </a:lnTo>
                  <a:lnTo>
                    <a:pt x="4128661" y="1991930"/>
                  </a:lnTo>
                  <a:lnTo>
                    <a:pt x="4138263" y="1972869"/>
                  </a:lnTo>
                  <a:lnTo>
                    <a:pt x="4157466" y="1972869"/>
                  </a:lnTo>
                  <a:lnTo>
                    <a:pt x="4167068" y="1953807"/>
                  </a:lnTo>
                  <a:lnTo>
                    <a:pt x="4176669" y="1953807"/>
                  </a:lnTo>
                  <a:lnTo>
                    <a:pt x="4186270" y="1953807"/>
                  </a:lnTo>
                  <a:lnTo>
                    <a:pt x="4195872" y="1944276"/>
                  </a:lnTo>
                  <a:lnTo>
                    <a:pt x="4205474" y="1944276"/>
                  </a:lnTo>
                  <a:lnTo>
                    <a:pt x="4224676" y="1944276"/>
                  </a:lnTo>
                  <a:lnTo>
                    <a:pt x="4234278" y="1953807"/>
                  </a:lnTo>
                  <a:lnTo>
                    <a:pt x="4243880" y="1953807"/>
                  </a:lnTo>
                  <a:lnTo>
                    <a:pt x="4253482" y="1963338"/>
                  </a:lnTo>
                  <a:lnTo>
                    <a:pt x="4263083" y="1972869"/>
                  </a:lnTo>
                  <a:lnTo>
                    <a:pt x="4282286" y="1972869"/>
                  </a:lnTo>
                  <a:lnTo>
                    <a:pt x="4291888" y="1991930"/>
                  </a:lnTo>
                  <a:lnTo>
                    <a:pt x="4301489" y="1991930"/>
                  </a:lnTo>
                  <a:lnTo>
                    <a:pt x="4311090" y="2010992"/>
                  </a:lnTo>
                  <a:lnTo>
                    <a:pt x="4320692" y="2020523"/>
                  </a:lnTo>
                  <a:lnTo>
                    <a:pt x="4330294" y="2030053"/>
                  </a:lnTo>
                </a:path>
                <a:path w="4551680" h="2202179">
                  <a:moveTo>
                    <a:pt x="4330294" y="2030053"/>
                  </a:moveTo>
                  <a:lnTo>
                    <a:pt x="4349496" y="2039584"/>
                  </a:lnTo>
                  <a:lnTo>
                    <a:pt x="4359098" y="2049115"/>
                  </a:lnTo>
                  <a:lnTo>
                    <a:pt x="4368700" y="2058646"/>
                  </a:lnTo>
                  <a:lnTo>
                    <a:pt x="4378302" y="2049115"/>
                  </a:lnTo>
                  <a:lnTo>
                    <a:pt x="4387903" y="2058646"/>
                  </a:lnTo>
                  <a:lnTo>
                    <a:pt x="4407106" y="2049115"/>
                  </a:lnTo>
                  <a:lnTo>
                    <a:pt x="4416708" y="2058646"/>
                  </a:lnTo>
                  <a:lnTo>
                    <a:pt x="4426309" y="2068176"/>
                  </a:lnTo>
                  <a:lnTo>
                    <a:pt x="4435910" y="2068176"/>
                  </a:lnTo>
                  <a:lnTo>
                    <a:pt x="4445512" y="2077707"/>
                  </a:lnTo>
                  <a:lnTo>
                    <a:pt x="4464715" y="2134892"/>
                  </a:lnTo>
                  <a:lnTo>
                    <a:pt x="4474316" y="2077707"/>
                  </a:lnTo>
                  <a:lnTo>
                    <a:pt x="4483918" y="2077707"/>
                  </a:lnTo>
                  <a:lnTo>
                    <a:pt x="4493520" y="2077707"/>
                  </a:lnTo>
                  <a:lnTo>
                    <a:pt x="4503122" y="2087238"/>
                  </a:lnTo>
                  <a:lnTo>
                    <a:pt x="4512723" y="2106299"/>
                  </a:lnTo>
                  <a:lnTo>
                    <a:pt x="4531926" y="2106299"/>
                  </a:lnTo>
                  <a:lnTo>
                    <a:pt x="4541528" y="2115830"/>
                  </a:lnTo>
                  <a:lnTo>
                    <a:pt x="4551129" y="2115830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54156" y="1985063"/>
              <a:ext cx="4551680" cy="2925445"/>
            </a:xfrm>
            <a:custGeom>
              <a:avLst/>
              <a:gdLst/>
              <a:ahLst/>
              <a:cxnLst/>
              <a:rect l="l" t="t" r="r" b="b"/>
              <a:pathLst>
                <a:path w="4551680" h="2925445">
                  <a:moveTo>
                    <a:pt x="0" y="0"/>
                  </a:moveTo>
                  <a:lnTo>
                    <a:pt x="9601" y="0"/>
                  </a:lnTo>
                  <a:lnTo>
                    <a:pt x="19203" y="9528"/>
                  </a:lnTo>
                  <a:lnTo>
                    <a:pt x="38406" y="19057"/>
                  </a:lnTo>
                  <a:lnTo>
                    <a:pt x="48007" y="28586"/>
                  </a:lnTo>
                  <a:lnTo>
                    <a:pt x="57609" y="38114"/>
                  </a:lnTo>
                  <a:lnTo>
                    <a:pt x="67210" y="47643"/>
                  </a:lnTo>
                  <a:lnTo>
                    <a:pt x="76812" y="66701"/>
                  </a:lnTo>
                  <a:lnTo>
                    <a:pt x="86413" y="76229"/>
                  </a:lnTo>
                  <a:lnTo>
                    <a:pt x="105616" y="85758"/>
                  </a:lnTo>
                  <a:lnTo>
                    <a:pt x="115218" y="95287"/>
                  </a:lnTo>
                  <a:lnTo>
                    <a:pt x="124820" y="104816"/>
                  </a:lnTo>
                  <a:lnTo>
                    <a:pt x="134421" y="114344"/>
                  </a:lnTo>
                  <a:lnTo>
                    <a:pt x="144023" y="123873"/>
                  </a:lnTo>
                  <a:lnTo>
                    <a:pt x="163226" y="133402"/>
                  </a:lnTo>
                  <a:lnTo>
                    <a:pt x="172827" y="142930"/>
                  </a:lnTo>
                  <a:lnTo>
                    <a:pt x="182429" y="161988"/>
                  </a:lnTo>
                  <a:lnTo>
                    <a:pt x="192030" y="171517"/>
                  </a:lnTo>
                  <a:lnTo>
                    <a:pt x="201632" y="181045"/>
                  </a:lnTo>
                  <a:lnTo>
                    <a:pt x="220835" y="190574"/>
                  </a:lnTo>
                  <a:lnTo>
                    <a:pt x="230436" y="200103"/>
                  </a:lnTo>
                  <a:lnTo>
                    <a:pt x="240038" y="219160"/>
                  </a:lnTo>
                  <a:lnTo>
                    <a:pt x="249640" y="228689"/>
                  </a:lnTo>
                  <a:lnTo>
                    <a:pt x="259241" y="238218"/>
                  </a:lnTo>
                  <a:lnTo>
                    <a:pt x="268843" y="247746"/>
                  </a:lnTo>
                  <a:lnTo>
                    <a:pt x="288046" y="257275"/>
                  </a:lnTo>
                  <a:lnTo>
                    <a:pt x="297647" y="266804"/>
                  </a:lnTo>
                  <a:lnTo>
                    <a:pt x="307249" y="276333"/>
                  </a:lnTo>
                  <a:lnTo>
                    <a:pt x="316850" y="295390"/>
                  </a:lnTo>
                  <a:lnTo>
                    <a:pt x="326452" y="304919"/>
                  </a:lnTo>
                  <a:lnTo>
                    <a:pt x="345655" y="314447"/>
                  </a:lnTo>
                  <a:lnTo>
                    <a:pt x="355256" y="323976"/>
                  </a:lnTo>
                  <a:lnTo>
                    <a:pt x="364858" y="333505"/>
                  </a:lnTo>
                  <a:lnTo>
                    <a:pt x="374460" y="352562"/>
                  </a:lnTo>
                  <a:lnTo>
                    <a:pt x="384061" y="362091"/>
                  </a:lnTo>
                  <a:lnTo>
                    <a:pt x="393663" y="371620"/>
                  </a:lnTo>
                  <a:lnTo>
                    <a:pt x="412866" y="381148"/>
                  </a:lnTo>
                  <a:lnTo>
                    <a:pt x="422467" y="390677"/>
                  </a:lnTo>
                  <a:lnTo>
                    <a:pt x="432069" y="409735"/>
                  </a:lnTo>
                  <a:lnTo>
                    <a:pt x="441670" y="419263"/>
                  </a:lnTo>
                  <a:lnTo>
                    <a:pt x="451272" y="428792"/>
                  </a:lnTo>
                  <a:lnTo>
                    <a:pt x="470475" y="438321"/>
                  </a:lnTo>
                  <a:lnTo>
                    <a:pt x="480076" y="457378"/>
                  </a:lnTo>
                  <a:lnTo>
                    <a:pt x="489678" y="466907"/>
                  </a:lnTo>
                  <a:lnTo>
                    <a:pt x="499280" y="476436"/>
                  </a:lnTo>
                  <a:lnTo>
                    <a:pt x="508881" y="485964"/>
                  </a:lnTo>
                  <a:lnTo>
                    <a:pt x="528084" y="505022"/>
                  </a:lnTo>
                  <a:lnTo>
                    <a:pt x="537686" y="514551"/>
                  </a:lnTo>
                  <a:lnTo>
                    <a:pt x="547287" y="524079"/>
                  </a:lnTo>
                  <a:lnTo>
                    <a:pt x="556889" y="533608"/>
                  </a:lnTo>
                  <a:lnTo>
                    <a:pt x="566490" y="543137"/>
                  </a:lnTo>
                  <a:lnTo>
                    <a:pt x="576092" y="562194"/>
                  </a:lnTo>
                  <a:lnTo>
                    <a:pt x="595295" y="571723"/>
                  </a:lnTo>
                  <a:lnTo>
                    <a:pt x="604896" y="581252"/>
                  </a:lnTo>
                  <a:lnTo>
                    <a:pt x="614498" y="590780"/>
                  </a:lnTo>
                  <a:lnTo>
                    <a:pt x="624099" y="600309"/>
                  </a:lnTo>
                  <a:lnTo>
                    <a:pt x="633701" y="619367"/>
                  </a:lnTo>
                  <a:lnTo>
                    <a:pt x="652904" y="628895"/>
                  </a:lnTo>
                  <a:lnTo>
                    <a:pt x="662506" y="638424"/>
                  </a:lnTo>
                  <a:lnTo>
                    <a:pt x="672107" y="647953"/>
                  </a:lnTo>
                  <a:lnTo>
                    <a:pt x="681709" y="667010"/>
                  </a:lnTo>
                  <a:lnTo>
                    <a:pt x="691310" y="676539"/>
                  </a:lnTo>
                  <a:lnTo>
                    <a:pt x="700912" y="686068"/>
                  </a:lnTo>
                  <a:lnTo>
                    <a:pt x="720115" y="695596"/>
                  </a:lnTo>
                  <a:lnTo>
                    <a:pt x="729716" y="705125"/>
                  </a:lnTo>
                  <a:lnTo>
                    <a:pt x="739318" y="724182"/>
                  </a:lnTo>
                  <a:lnTo>
                    <a:pt x="748919" y="733711"/>
                  </a:lnTo>
                  <a:lnTo>
                    <a:pt x="758521" y="743240"/>
                  </a:lnTo>
                  <a:lnTo>
                    <a:pt x="777724" y="752769"/>
                  </a:lnTo>
                  <a:lnTo>
                    <a:pt x="787326" y="762297"/>
                  </a:lnTo>
                  <a:lnTo>
                    <a:pt x="796927" y="781355"/>
                  </a:lnTo>
                  <a:lnTo>
                    <a:pt x="806529" y="790884"/>
                  </a:lnTo>
                  <a:lnTo>
                    <a:pt x="816130" y="800412"/>
                  </a:lnTo>
                  <a:lnTo>
                    <a:pt x="835333" y="809941"/>
                  </a:lnTo>
                  <a:lnTo>
                    <a:pt x="844935" y="819470"/>
                  </a:lnTo>
                  <a:lnTo>
                    <a:pt x="854536" y="828998"/>
                  </a:lnTo>
                  <a:lnTo>
                    <a:pt x="864138" y="848056"/>
                  </a:lnTo>
                  <a:lnTo>
                    <a:pt x="873739" y="857585"/>
                  </a:lnTo>
                  <a:lnTo>
                    <a:pt x="883341" y="867113"/>
                  </a:lnTo>
                  <a:lnTo>
                    <a:pt x="902544" y="876642"/>
                  </a:lnTo>
                  <a:lnTo>
                    <a:pt x="912146" y="886171"/>
                  </a:lnTo>
                  <a:lnTo>
                    <a:pt x="921747" y="895700"/>
                  </a:lnTo>
                  <a:lnTo>
                    <a:pt x="931349" y="905228"/>
                  </a:lnTo>
                  <a:lnTo>
                    <a:pt x="940950" y="914757"/>
                  </a:lnTo>
                  <a:lnTo>
                    <a:pt x="960153" y="924286"/>
                  </a:lnTo>
                  <a:lnTo>
                    <a:pt x="969755" y="943343"/>
                  </a:lnTo>
                  <a:lnTo>
                    <a:pt x="979356" y="952872"/>
                  </a:lnTo>
                  <a:lnTo>
                    <a:pt x="988958" y="962401"/>
                  </a:lnTo>
                  <a:lnTo>
                    <a:pt x="998559" y="971929"/>
                  </a:lnTo>
                  <a:lnTo>
                    <a:pt x="1008162" y="981458"/>
                  </a:lnTo>
                  <a:lnTo>
                    <a:pt x="1027365" y="990987"/>
                  </a:lnTo>
                  <a:lnTo>
                    <a:pt x="1036966" y="1000516"/>
                  </a:lnTo>
                  <a:lnTo>
                    <a:pt x="1046568" y="1010045"/>
                  </a:lnTo>
                  <a:lnTo>
                    <a:pt x="1056169" y="1019573"/>
                  </a:lnTo>
                  <a:lnTo>
                    <a:pt x="1065771" y="1029102"/>
                  </a:lnTo>
                  <a:lnTo>
                    <a:pt x="1084974" y="1038631"/>
                  </a:lnTo>
                  <a:lnTo>
                    <a:pt x="1094575" y="1048160"/>
                  </a:lnTo>
                  <a:lnTo>
                    <a:pt x="1104177" y="1057688"/>
                  </a:lnTo>
                  <a:lnTo>
                    <a:pt x="1113778" y="1067217"/>
                  </a:lnTo>
                  <a:lnTo>
                    <a:pt x="1123380" y="1076746"/>
                  </a:lnTo>
                  <a:lnTo>
                    <a:pt x="1132982" y="1086274"/>
                  </a:lnTo>
                  <a:lnTo>
                    <a:pt x="1152184" y="1095803"/>
                  </a:lnTo>
                  <a:lnTo>
                    <a:pt x="1161786" y="1105332"/>
                  </a:lnTo>
                  <a:lnTo>
                    <a:pt x="1171388" y="1114861"/>
                  </a:lnTo>
                  <a:lnTo>
                    <a:pt x="1180989" y="1124389"/>
                  </a:lnTo>
                  <a:lnTo>
                    <a:pt x="1190591" y="1133918"/>
                  </a:lnTo>
                  <a:lnTo>
                    <a:pt x="1209794" y="1143447"/>
                  </a:lnTo>
                  <a:lnTo>
                    <a:pt x="1219395" y="1152975"/>
                  </a:lnTo>
                  <a:lnTo>
                    <a:pt x="1228997" y="1162504"/>
                  </a:lnTo>
                  <a:lnTo>
                    <a:pt x="1238598" y="1172033"/>
                  </a:lnTo>
                  <a:lnTo>
                    <a:pt x="1248200" y="1172033"/>
                  </a:lnTo>
                  <a:lnTo>
                    <a:pt x="1267403" y="1181562"/>
                  </a:lnTo>
                  <a:lnTo>
                    <a:pt x="1277004" y="1191090"/>
                  </a:lnTo>
                  <a:lnTo>
                    <a:pt x="1286606" y="1200619"/>
                  </a:lnTo>
                  <a:lnTo>
                    <a:pt x="1296208" y="1210148"/>
                  </a:lnTo>
                  <a:lnTo>
                    <a:pt x="1305809" y="1219676"/>
                  </a:lnTo>
                  <a:lnTo>
                    <a:pt x="1315411" y="1229205"/>
                  </a:lnTo>
                  <a:lnTo>
                    <a:pt x="1334614" y="1229205"/>
                  </a:lnTo>
                  <a:lnTo>
                    <a:pt x="1344215" y="1238734"/>
                  </a:lnTo>
                  <a:lnTo>
                    <a:pt x="1353817" y="1248263"/>
                  </a:lnTo>
                  <a:lnTo>
                    <a:pt x="1363418" y="1257791"/>
                  </a:lnTo>
                  <a:lnTo>
                    <a:pt x="1373020" y="1257791"/>
                  </a:lnTo>
                  <a:lnTo>
                    <a:pt x="1392223" y="1267320"/>
                  </a:lnTo>
                  <a:lnTo>
                    <a:pt x="1401824" y="1276849"/>
                  </a:lnTo>
                  <a:lnTo>
                    <a:pt x="1411426" y="1286378"/>
                  </a:lnTo>
                  <a:lnTo>
                    <a:pt x="1421028" y="1286378"/>
                  </a:lnTo>
                  <a:lnTo>
                    <a:pt x="1430629" y="1295906"/>
                  </a:lnTo>
                  <a:lnTo>
                    <a:pt x="1440231" y="1305435"/>
                  </a:lnTo>
                </a:path>
                <a:path w="4551680" h="2925445">
                  <a:moveTo>
                    <a:pt x="1440231" y="1305435"/>
                  </a:moveTo>
                  <a:lnTo>
                    <a:pt x="1459434" y="1314964"/>
                  </a:lnTo>
                  <a:lnTo>
                    <a:pt x="1469035" y="1314964"/>
                  </a:lnTo>
                  <a:lnTo>
                    <a:pt x="1478637" y="1324492"/>
                  </a:lnTo>
                  <a:lnTo>
                    <a:pt x="1488238" y="1334021"/>
                  </a:lnTo>
                  <a:lnTo>
                    <a:pt x="1497840" y="1334021"/>
                  </a:lnTo>
                  <a:lnTo>
                    <a:pt x="1517043" y="1343550"/>
                  </a:lnTo>
                  <a:lnTo>
                    <a:pt x="1526644" y="1353079"/>
                  </a:lnTo>
                  <a:lnTo>
                    <a:pt x="1536246" y="1353079"/>
                  </a:lnTo>
                  <a:lnTo>
                    <a:pt x="1545848" y="1362607"/>
                  </a:lnTo>
                  <a:lnTo>
                    <a:pt x="1555449" y="1362607"/>
                  </a:lnTo>
                  <a:lnTo>
                    <a:pt x="1574652" y="1372136"/>
                  </a:lnTo>
                  <a:lnTo>
                    <a:pt x="1584254" y="1381665"/>
                  </a:lnTo>
                  <a:lnTo>
                    <a:pt x="1593855" y="1381665"/>
                  </a:lnTo>
                  <a:lnTo>
                    <a:pt x="1603457" y="1391194"/>
                  </a:lnTo>
                  <a:lnTo>
                    <a:pt x="1613058" y="1391194"/>
                  </a:lnTo>
                  <a:lnTo>
                    <a:pt x="1622660" y="1400722"/>
                  </a:lnTo>
                  <a:lnTo>
                    <a:pt x="1641863" y="1400722"/>
                  </a:lnTo>
                  <a:lnTo>
                    <a:pt x="1651464" y="1410251"/>
                  </a:lnTo>
                  <a:lnTo>
                    <a:pt x="1661066" y="1410251"/>
                  </a:lnTo>
                  <a:lnTo>
                    <a:pt x="1670668" y="1419780"/>
                  </a:lnTo>
                  <a:lnTo>
                    <a:pt x="1680269" y="1419780"/>
                  </a:lnTo>
                  <a:lnTo>
                    <a:pt x="1699472" y="1429308"/>
                  </a:lnTo>
                  <a:lnTo>
                    <a:pt x="1709074" y="1429308"/>
                  </a:lnTo>
                  <a:lnTo>
                    <a:pt x="1718675" y="1438837"/>
                  </a:lnTo>
                  <a:lnTo>
                    <a:pt x="1728277" y="1438837"/>
                  </a:lnTo>
                  <a:lnTo>
                    <a:pt x="1737878" y="1438837"/>
                  </a:lnTo>
                  <a:lnTo>
                    <a:pt x="1747480" y="1448366"/>
                  </a:lnTo>
                  <a:lnTo>
                    <a:pt x="1766683" y="1448366"/>
                  </a:lnTo>
                  <a:lnTo>
                    <a:pt x="1776284" y="1457895"/>
                  </a:lnTo>
                  <a:lnTo>
                    <a:pt x="1785886" y="1457895"/>
                  </a:lnTo>
                  <a:lnTo>
                    <a:pt x="1795488" y="1457895"/>
                  </a:lnTo>
                  <a:lnTo>
                    <a:pt x="1805089" y="1467423"/>
                  </a:lnTo>
                  <a:lnTo>
                    <a:pt x="1824292" y="1467423"/>
                  </a:lnTo>
                  <a:lnTo>
                    <a:pt x="1833894" y="1467423"/>
                  </a:lnTo>
                  <a:lnTo>
                    <a:pt x="1843495" y="1467423"/>
                  </a:lnTo>
                  <a:lnTo>
                    <a:pt x="1853097" y="1476952"/>
                  </a:lnTo>
                  <a:lnTo>
                    <a:pt x="1862698" y="1476952"/>
                  </a:lnTo>
                  <a:lnTo>
                    <a:pt x="1881902" y="1476952"/>
                  </a:lnTo>
                  <a:lnTo>
                    <a:pt x="1891503" y="1486481"/>
                  </a:lnTo>
                  <a:lnTo>
                    <a:pt x="1901104" y="1486481"/>
                  </a:lnTo>
                  <a:lnTo>
                    <a:pt x="1910706" y="1486481"/>
                  </a:lnTo>
                  <a:lnTo>
                    <a:pt x="1920308" y="1486481"/>
                  </a:lnTo>
                  <a:lnTo>
                    <a:pt x="1929909" y="1486481"/>
                  </a:lnTo>
                  <a:lnTo>
                    <a:pt x="1949112" y="1486481"/>
                  </a:lnTo>
                  <a:lnTo>
                    <a:pt x="1958714" y="1496009"/>
                  </a:lnTo>
                  <a:lnTo>
                    <a:pt x="2160346" y="1496009"/>
                  </a:lnTo>
                  <a:lnTo>
                    <a:pt x="2169948" y="1486481"/>
                  </a:lnTo>
                  <a:lnTo>
                    <a:pt x="2227557" y="1486481"/>
                  </a:lnTo>
                  <a:lnTo>
                    <a:pt x="2237158" y="1476952"/>
                  </a:lnTo>
                  <a:lnTo>
                    <a:pt x="2256362" y="1476952"/>
                  </a:lnTo>
                  <a:lnTo>
                    <a:pt x="2265963" y="1476952"/>
                  </a:lnTo>
                  <a:lnTo>
                    <a:pt x="2275564" y="1476952"/>
                  </a:lnTo>
                  <a:lnTo>
                    <a:pt x="2285166" y="1467423"/>
                  </a:lnTo>
                  <a:lnTo>
                    <a:pt x="2294768" y="1467423"/>
                  </a:lnTo>
                  <a:lnTo>
                    <a:pt x="2313971" y="1467423"/>
                  </a:lnTo>
                  <a:lnTo>
                    <a:pt x="2323572" y="1467423"/>
                  </a:lnTo>
                  <a:lnTo>
                    <a:pt x="2333174" y="1457895"/>
                  </a:lnTo>
                  <a:lnTo>
                    <a:pt x="2457994" y="1457895"/>
                  </a:lnTo>
                  <a:lnTo>
                    <a:pt x="2467595" y="1467423"/>
                  </a:lnTo>
                  <a:lnTo>
                    <a:pt x="2477197" y="1467423"/>
                  </a:lnTo>
                  <a:lnTo>
                    <a:pt x="2496400" y="1467423"/>
                  </a:lnTo>
                  <a:lnTo>
                    <a:pt x="2506002" y="1476952"/>
                  </a:lnTo>
                  <a:lnTo>
                    <a:pt x="2515603" y="1486481"/>
                  </a:lnTo>
                  <a:lnTo>
                    <a:pt x="2525204" y="1486481"/>
                  </a:lnTo>
                  <a:lnTo>
                    <a:pt x="2534806" y="1496009"/>
                  </a:lnTo>
                  <a:lnTo>
                    <a:pt x="2544408" y="1505538"/>
                  </a:lnTo>
                  <a:lnTo>
                    <a:pt x="2563611" y="1515067"/>
                  </a:lnTo>
                  <a:lnTo>
                    <a:pt x="2573212" y="1524596"/>
                  </a:lnTo>
                  <a:lnTo>
                    <a:pt x="2582814" y="1534124"/>
                  </a:lnTo>
                  <a:lnTo>
                    <a:pt x="2592415" y="1553182"/>
                  </a:lnTo>
                  <a:lnTo>
                    <a:pt x="2602017" y="1562711"/>
                  </a:lnTo>
                  <a:lnTo>
                    <a:pt x="2621220" y="1572239"/>
                  </a:lnTo>
                  <a:lnTo>
                    <a:pt x="2630821" y="1581768"/>
                  </a:lnTo>
                  <a:lnTo>
                    <a:pt x="2640423" y="1600825"/>
                  </a:lnTo>
                  <a:lnTo>
                    <a:pt x="2650024" y="1610354"/>
                  </a:lnTo>
                  <a:lnTo>
                    <a:pt x="2659626" y="1629412"/>
                  </a:lnTo>
                  <a:lnTo>
                    <a:pt x="2669227" y="1638940"/>
                  </a:lnTo>
                  <a:lnTo>
                    <a:pt x="2688431" y="1657998"/>
                  </a:lnTo>
                  <a:lnTo>
                    <a:pt x="2698032" y="1667526"/>
                  </a:lnTo>
                  <a:lnTo>
                    <a:pt x="2707634" y="1686584"/>
                  </a:lnTo>
                  <a:lnTo>
                    <a:pt x="2717235" y="1696113"/>
                  </a:lnTo>
                  <a:lnTo>
                    <a:pt x="2726837" y="1705641"/>
                  </a:lnTo>
                  <a:lnTo>
                    <a:pt x="2746040" y="1724699"/>
                  </a:lnTo>
                  <a:lnTo>
                    <a:pt x="2755642" y="1734228"/>
                  </a:lnTo>
                  <a:lnTo>
                    <a:pt x="2765243" y="1753285"/>
                  </a:lnTo>
                  <a:lnTo>
                    <a:pt x="2774845" y="1762814"/>
                  </a:lnTo>
                  <a:lnTo>
                    <a:pt x="2784446" y="1781871"/>
                  </a:lnTo>
                  <a:lnTo>
                    <a:pt x="2803649" y="1791400"/>
                  </a:lnTo>
                  <a:lnTo>
                    <a:pt x="2813251" y="1800929"/>
                  </a:lnTo>
                  <a:lnTo>
                    <a:pt x="2822852" y="1819986"/>
                  </a:lnTo>
                  <a:lnTo>
                    <a:pt x="2832454" y="1829515"/>
                  </a:lnTo>
                  <a:lnTo>
                    <a:pt x="2842055" y="1848572"/>
                  </a:lnTo>
                  <a:lnTo>
                    <a:pt x="2851657" y="1858101"/>
                  </a:lnTo>
                  <a:lnTo>
                    <a:pt x="2870860" y="1867630"/>
                  </a:lnTo>
                  <a:lnTo>
                    <a:pt x="2880461" y="1877158"/>
                  </a:lnTo>
                  <a:lnTo>
                    <a:pt x="2890063" y="1896216"/>
                  </a:lnTo>
                </a:path>
                <a:path w="4551680" h="2925445">
                  <a:moveTo>
                    <a:pt x="2890063" y="1896216"/>
                  </a:moveTo>
                  <a:lnTo>
                    <a:pt x="2899664" y="1905745"/>
                  </a:lnTo>
                  <a:lnTo>
                    <a:pt x="2909266" y="1915273"/>
                  </a:lnTo>
                  <a:lnTo>
                    <a:pt x="2928469" y="1934331"/>
                  </a:lnTo>
                  <a:lnTo>
                    <a:pt x="2938070" y="1943859"/>
                  </a:lnTo>
                  <a:lnTo>
                    <a:pt x="2947672" y="1953388"/>
                  </a:lnTo>
                  <a:lnTo>
                    <a:pt x="2957274" y="1962917"/>
                  </a:lnTo>
                  <a:lnTo>
                    <a:pt x="2966875" y="1972446"/>
                  </a:lnTo>
                  <a:lnTo>
                    <a:pt x="2976477" y="1981974"/>
                  </a:lnTo>
                  <a:lnTo>
                    <a:pt x="2995680" y="2001032"/>
                  </a:lnTo>
                  <a:lnTo>
                    <a:pt x="3005282" y="2010561"/>
                  </a:lnTo>
                  <a:lnTo>
                    <a:pt x="3014883" y="2020089"/>
                  </a:lnTo>
                  <a:lnTo>
                    <a:pt x="3024485" y="2029618"/>
                  </a:lnTo>
                  <a:lnTo>
                    <a:pt x="3034086" y="2039147"/>
                  </a:lnTo>
                  <a:lnTo>
                    <a:pt x="3053289" y="2048675"/>
                  </a:lnTo>
                  <a:lnTo>
                    <a:pt x="3062891" y="2058204"/>
                  </a:lnTo>
                  <a:lnTo>
                    <a:pt x="3072492" y="2067733"/>
                  </a:lnTo>
                  <a:lnTo>
                    <a:pt x="3082094" y="2077262"/>
                  </a:lnTo>
                  <a:lnTo>
                    <a:pt x="3091695" y="2086790"/>
                  </a:lnTo>
                  <a:lnTo>
                    <a:pt x="3110898" y="2096319"/>
                  </a:lnTo>
                  <a:lnTo>
                    <a:pt x="3120500" y="2105848"/>
                  </a:lnTo>
                  <a:lnTo>
                    <a:pt x="3130101" y="2115376"/>
                  </a:lnTo>
                  <a:lnTo>
                    <a:pt x="3139703" y="2124905"/>
                  </a:lnTo>
                  <a:lnTo>
                    <a:pt x="3149304" y="2134434"/>
                  </a:lnTo>
                  <a:lnTo>
                    <a:pt x="3158906" y="2143963"/>
                  </a:lnTo>
                  <a:lnTo>
                    <a:pt x="3178109" y="2153491"/>
                  </a:lnTo>
                  <a:lnTo>
                    <a:pt x="3187710" y="2163020"/>
                  </a:lnTo>
                  <a:lnTo>
                    <a:pt x="3197312" y="2172549"/>
                  </a:lnTo>
                  <a:lnTo>
                    <a:pt x="3206914" y="2182077"/>
                  </a:lnTo>
                  <a:lnTo>
                    <a:pt x="3216515" y="2191606"/>
                  </a:lnTo>
                  <a:lnTo>
                    <a:pt x="3235718" y="2201135"/>
                  </a:lnTo>
                  <a:lnTo>
                    <a:pt x="3245320" y="2210664"/>
                  </a:lnTo>
                  <a:lnTo>
                    <a:pt x="3254921" y="2220192"/>
                  </a:lnTo>
                  <a:lnTo>
                    <a:pt x="3264523" y="2229721"/>
                  </a:lnTo>
                  <a:lnTo>
                    <a:pt x="3274124" y="2239250"/>
                  </a:lnTo>
                  <a:lnTo>
                    <a:pt x="3283726" y="2248779"/>
                  </a:lnTo>
                  <a:lnTo>
                    <a:pt x="3302929" y="2258307"/>
                  </a:lnTo>
                  <a:lnTo>
                    <a:pt x="3312530" y="2267836"/>
                  </a:lnTo>
                  <a:lnTo>
                    <a:pt x="3322132" y="2277365"/>
                  </a:lnTo>
                  <a:lnTo>
                    <a:pt x="3331734" y="2277365"/>
                  </a:lnTo>
                  <a:lnTo>
                    <a:pt x="3341335" y="2286893"/>
                  </a:lnTo>
                  <a:lnTo>
                    <a:pt x="3360538" y="2296422"/>
                  </a:lnTo>
                  <a:lnTo>
                    <a:pt x="3370140" y="2305951"/>
                  </a:lnTo>
                  <a:lnTo>
                    <a:pt x="3379741" y="2305951"/>
                  </a:lnTo>
                  <a:lnTo>
                    <a:pt x="3389343" y="2315480"/>
                  </a:lnTo>
                  <a:lnTo>
                    <a:pt x="3398944" y="2325008"/>
                  </a:lnTo>
                  <a:lnTo>
                    <a:pt x="3418148" y="2325008"/>
                  </a:lnTo>
                  <a:lnTo>
                    <a:pt x="3427749" y="2325008"/>
                  </a:lnTo>
                  <a:lnTo>
                    <a:pt x="3437350" y="2334537"/>
                  </a:lnTo>
                  <a:lnTo>
                    <a:pt x="3446952" y="2334537"/>
                  </a:lnTo>
                  <a:lnTo>
                    <a:pt x="3456554" y="2334537"/>
                  </a:lnTo>
                  <a:lnTo>
                    <a:pt x="3466155" y="2344066"/>
                  </a:lnTo>
                  <a:lnTo>
                    <a:pt x="3485358" y="2344066"/>
                  </a:lnTo>
                  <a:lnTo>
                    <a:pt x="3494960" y="2353594"/>
                  </a:lnTo>
                  <a:lnTo>
                    <a:pt x="3504561" y="2353594"/>
                  </a:lnTo>
                  <a:lnTo>
                    <a:pt x="3514163" y="2353594"/>
                  </a:lnTo>
                  <a:lnTo>
                    <a:pt x="3523764" y="2363123"/>
                  </a:lnTo>
                  <a:lnTo>
                    <a:pt x="3542968" y="2363123"/>
                  </a:lnTo>
                  <a:lnTo>
                    <a:pt x="3552569" y="2363123"/>
                  </a:lnTo>
                  <a:lnTo>
                    <a:pt x="3562170" y="2372652"/>
                  </a:lnTo>
                  <a:lnTo>
                    <a:pt x="3571772" y="2372652"/>
                  </a:lnTo>
                  <a:lnTo>
                    <a:pt x="3581374" y="2372652"/>
                  </a:lnTo>
                  <a:lnTo>
                    <a:pt x="3590975" y="2382181"/>
                  </a:lnTo>
                  <a:lnTo>
                    <a:pt x="3610178" y="2382181"/>
                  </a:lnTo>
                  <a:lnTo>
                    <a:pt x="3619780" y="2391709"/>
                  </a:lnTo>
                  <a:lnTo>
                    <a:pt x="3629381" y="2391709"/>
                  </a:lnTo>
                  <a:lnTo>
                    <a:pt x="3638983" y="2391709"/>
                  </a:lnTo>
                  <a:lnTo>
                    <a:pt x="3648584" y="2401238"/>
                  </a:lnTo>
                  <a:lnTo>
                    <a:pt x="3667788" y="2401238"/>
                  </a:lnTo>
                  <a:lnTo>
                    <a:pt x="3677389" y="2401238"/>
                  </a:lnTo>
                  <a:lnTo>
                    <a:pt x="3686990" y="2410767"/>
                  </a:lnTo>
                  <a:lnTo>
                    <a:pt x="3696592" y="2410767"/>
                  </a:lnTo>
                  <a:lnTo>
                    <a:pt x="3706194" y="2420296"/>
                  </a:lnTo>
                  <a:lnTo>
                    <a:pt x="3715795" y="2420296"/>
                  </a:lnTo>
                  <a:lnTo>
                    <a:pt x="3734998" y="2429824"/>
                  </a:lnTo>
                  <a:lnTo>
                    <a:pt x="3744600" y="2429824"/>
                  </a:lnTo>
                  <a:lnTo>
                    <a:pt x="3754201" y="2439353"/>
                  </a:lnTo>
                  <a:lnTo>
                    <a:pt x="3763803" y="2439353"/>
                  </a:lnTo>
                  <a:lnTo>
                    <a:pt x="3773404" y="2448882"/>
                  </a:lnTo>
                  <a:lnTo>
                    <a:pt x="3792608" y="2448882"/>
                  </a:lnTo>
                  <a:lnTo>
                    <a:pt x="3802209" y="2448882"/>
                  </a:lnTo>
                  <a:lnTo>
                    <a:pt x="3811810" y="2458410"/>
                  </a:lnTo>
                  <a:lnTo>
                    <a:pt x="3821412" y="2467939"/>
                  </a:lnTo>
                  <a:lnTo>
                    <a:pt x="3831014" y="2467939"/>
                  </a:lnTo>
                  <a:lnTo>
                    <a:pt x="3850217" y="2477468"/>
                  </a:lnTo>
                  <a:lnTo>
                    <a:pt x="3859818" y="2486997"/>
                  </a:lnTo>
                  <a:lnTo>
                    <a:pt x="3869420" y="2496525"/>
                  </a:lnTo>
                  <a:lnTo>
                    <a:pt x="3879021" y="2506054"/>
                  </a:lnTo>
                  <a:lnTo>
                    <a:pt x="3888623" y="2515583"/>
                  </a:lnTo>
                  <a:lnTo>
                    <a:pt x="3898224" y="2525112"/>
                  </a:lnTo>
                  <a:lnTo>
                    <a:pt x="3917428" y="2534640"/>
                  </a:lnTo>
                  <a:lnTo>
                    <a:pt x="3927029" y="2553698"/>
                  </a:lnTo>
                  <a:lnTo>
                    <a:pt x="3936630" y="2563226"/>
                  </a:lnTo>
                  <a:lnTo>
                    <a:pt x="3946232" y="2591813"/>
                  </a:lnTo>
                  <a:lnTo>
                    <a:pt x="3955834" y="2610870"/>
                  </a:lnTo>
                  <a:lnTo>
                    <a:pt x="3975037" y="2639456"/>
                  </a:lnTo>
                  <a:lnTo>
                    <a:pt x="3984638" y="2668042"/>
                  </a:lnTo>
                  <a:lnTo>
                    <a:pt x="3994240" y="2715686"/>
                  </a:lnTo>
                  <a:lnTo>
                    <a:pt x="4003841" y="2763330"/>
                  </a:lnTo>
                  <a:lnTo>
                    <a:pt x="4013443" y="2810973"/>
                  </a:lnTo>
                  <a:lnTo>
                    <a:pt x="4023044" y="2877674"/>
                  </a:lnTo>
                  <a:lnTo>
                    <a:pt x="4042248" y="2915789"/>
                  </a:lnTo>
                  <a:lnTo>
                    <a:pt x="4051849" y="2925318"/>
                  </a:lnTo>
                  <a:lnTo>
                    <a:pt x="4061450" y="2925318"/>
                  </a:lnTo>
                  <a:lnTo>
                    <a:pt x="4071052" y="2868146"/>
                  </a:lnTo>
                  <a:lnTo>
                    <a:pt x="4080654" y="2830031"/>
                  </a:lnTo>
                  <a:lnTo>
                    <a:pt x="4099857" y="2782387"/>
                  </a:lnTo>
                  <a:lnTo>
                    <a:pt x="4109458" y="2744272"/>
                  </a:lnTo>
                  <a:lnTo>
                    <a:pt x="4119060" y="2706157"/>
                  </a:lnTo>
                  <a:lnTo>
                    <a:pt x="4128661" y="2687100"/>
                  </a:lnTo>
                  <a:lnTo>
                    <a:pt x="4138263" y="2668042"/>
                  </a:lnTo>
                  <a:lnTo>
                    <a:pt x="4157466" y="2658514"/>
                  </a:lnTo>
                  <a:lnTo>
                    <a:pt x="4167068" y="2639456"/>
                  </a:lnTo>
                  <a:lnTo>
                    <a:pt x="4176669" y="2629927"/>
                  </a:lnTo>
                  <a:lnTo>
                    <a:pt x="4186270" y="2620399"/>
                  </a:lnTo>
                  <a:lnTo>
                    <a:pt x="4195872" y="2610870"/>
                  </a:lnTo>
                  <a:lnTo>
                    <a:pt x="4205474" y="2601341"/>
                  </a:lnTo>
                  <a:lnTo>
                    <a:pt x="4224676" y="2601341"/>
                  </a:lnTo>
                  <a:lnTo>
                    <a:pt x="4234278" y="2601341"/>
                  </a:lnTo>
                  <a:lnTo>
                    <a:pt x="4243880" y="2601341"/>
                  </a:lnTo>
                  <a:lnTo>
                    <a:pt x="4253482" y="2601341"/>
                  </a:lnTo>
                  <a:lnTo>
                    <a:pt x="4263083" y="2601341"/>
                  </a:lnTo>
                  <a:lnTo>
                    <a:pt x="4282286" y="2601341"/>
                  </a:lnTo>
                  <a:lnTo>
                    <a:pt x="4291888" y="2620399"/>
                  </a:lnTo>
                  <a:lnTo>
                    <a:pt x="4301489" y="2610870"/>
                  </a:lnTo>
                  <a:lnTo>
                    <a:pt x="4311090" y="2629927"/>
                  </a:lnTo>
                  <a:lnTo>
                    <a:pt x="4320692" y="2629927"/>
                  </a:lnTo>
                  <a:lnTo>
                    <a:pt x="4330294" y="2639456"/>
                  </a:lnTo>
                </a:path>
                <a:path w="4551680" h="2925445">
                  <a:moveTo>
                    <a:pt x="4330294" y="2639456"/>
                  </a:moveTo>
                  <a:lnTo>
                    <a:pt x="4349496" y="2639456"/>
                  </a:lnTo>
                  <a:lnTo>
                    <a:pt x="4359098" y="2639456"/>
                  </a:lnTo>
                  <a:lnTo>
                    <a:pt x="4368700" y="2639456"/>
                  </a:lnTo>
                  <a:lnTo>
                    <a:pt x="4378302" y="2629927"/>
                  </a:lnTo>
                  <a:lnTo>
                    <a:pt x="4387903" y="2639456"/>
                  </a:lnTo>
                  <a:lnTo>
                    <a:pt x="4407106" y="2620399"/>
                  </a:lnTo>
                  <a:lnTo>
                    <a:pt x="4416708" y="2629927"/>
                  </a:lnTo>
                  <a:lnTo>
                    <a:pt x="4426309" y="2629927"/>
                  </a:lnTo>
                  <a:lnTo>
                    <a:pt x="4435910" y="2629927"/>
                  </a:lnTo>
                  <a:lnTo>
                    <a:pt x="4445512" y="2629927"/>
                  </a:lnTo>
                  <a:lnTo>
                    <a:pt x="4464715" y="2687100"/>
                  </a:lnTo>
                  <a:lnTo>
                    <a:pt x="4474316" y="2629927"/>
                  </a:lnTo>
                  <a:lnTo>
                    <a:pt x="4483918" y="2620399"/>
                  </a:lnTo>
                  <a:lnTo>
                    <a:pt x="4493520" y="2610870"/>
                  </a:lnTo>
                  <a:lnTo>
                    <a:pt x="4503122" y="2620399"/>
                  </a:lnTo>
                  <a:lnTo>
                    <a:pt x="4512723" y="2629927"/>
                  </a:lnTo>
                  <a:lnTo>
                    <a:pt x="4531926" y="2629927"/>
                  </a:lnTo>
                  <a:lnTo>
                    <a:pt x="4541528" y="2629927"/>
                  </a:lnTo>
                  <a:lnTo>
                    <a:pt x="4551129" y="2629927"/>
                  </a:lnTo>
                </a:path>
              </a:pathLst>
            </a:custGeom>
            <a:ln w="381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98951" y="5019802"/>
              <a:ext cx="3934460" cy="646430"/>
            </a:xfrm>
            <a:custGeom>
              <a:avLst/>
              <a:gdLst/>
              <a:ahLst/>
              <a:cxnLst/>
              <a:rect l="l" t="t" r="r" b="b"/>
              <a:pathLst>
                <a:path w="3934460" h="646429">
                  <a:moveTo>
                    <a:pt x="3934116" y="0"/>
                  </a:moveTo>
                  <a:lnTo>
                    <a:pt x="0" y="0"/>
                  </a:lnTo>
                  <a:lnTo>
                    <a:pt x="0" y="646073"/>
                  </a:lnTo>
                  <a:lnTo>
                    <a:pt x="3934116" y="646073"/>
                  </a:lnTo>
                  <a:lnTo>
                    <a:pt x="3934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998951" y="5019802"/>
            <a:ext cx="3934460" cy="6464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005840" marR="121920">
              <a:lnSpc>
                <a:spcPct val="101099"/>
              </a:lnSpc>
              <a:spcBef>
                <a:spcPts val="240"/>
              </a:spcBef>
            </a:pPr>
            <a:r>
              <a:rPr dirty="0" sz="1800">
                <a:latin typeface="Arial"/>
                <a:cs typeface="Arial"/>
              </a:rPr>
              <a:t>Measurement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Gain</a:t>
            </a:r>
            <a:r>
              <a:rPr dirty="0" sz="1800" spc="-20">
                <a:latin typeface="Arial"/>
                <a:cs typeface="Arial"/>
              </a:rPr>
              <a:t> (dB) </a:t>
            </a:r>
            <a:r>
              <a:rPr dirty="0" sz="1800">
                <a:latin typeface="Arial"/>
                <a:cs typeface="Arial"/>
              </a:rPr>
              <a:t>Optimized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Open-</a:t>
            </a:r>
            <a:r>
              <a:rPr dirty="0" sz="1800" spc="-20">
                <a:latin typeface="Arial"/>
                <a:cs typeface="Arial"/>
              </a:rPr>
              <a:t>Loop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227918" y="5212152"/>
            <a:ext cx="563245" cy="316230"/>
            <a:chOff x="1227918" y="5212152"/>
            <a:chExt cx="563245" cy="316230"/>
          </a:xfrm>
        </p:grpSpPr>
        <p:sp>
          <p:nvSpPr>
            <p:cNvPr id="17" name="object 17" descr=""/>
            <p:cNvSpPr/>
            <p:nvPr/>
          </p:nvSpPr>
          <p:spPr>
            <a:xfrm>
              <a:off x="1239386" y="5231202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27918" y="5508918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659583" y="3333889"/>
            <a:ext cx="224154" cy="7359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10">
                <a:latin typeface="Arial"/>
                <a:cs typeface="Arial"/>
              </a:rPr>
              <a:t>Gain(dB)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437854" y="5632703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180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37854" y="4602479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135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05147" y="3572255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90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505147" y="2545079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45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87826" y="1020571"/>
            <a:ext cx="9779635" cy="68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6075">
              <a:lnSpc>
                <a:spcPct val="100000"/>
              </a:lnSpc>
              <a:spcBef>
                <a:spcPts val="100"/>
              </a:spcBef>
              <a:tabLst>
                <a:tab pos="5730240" algn="l"/>
              </a:tabLst>
            </a:pPr>
            <a:r>
              <a:rPr dirty="0" baseline="1157" sz="3600">
                <a:solidFill>
                  <a:srgbClr val="465E66"/>
                </a:solidFill>
                <a:latin typeface="Arial"/>
                <a:cs typeface="Arial"/>
              </a:rPr>
              <a:t>New</a:t>
            </a:r>
            <a:r>
              <a:rPr dirty="0" baseline="1157" sz="3600" spc="-22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baseline="1157" sz="3600">
                <a:solidFill>
                  <a:srgbClr val="465E66"/>
                </a:solidFill>
                <a:latin typeface="Arial"/>
                <a:cs typeface="Arial"/>
              </a:rPr>
              <a:t>Open-Loop</a:t>
            </a:r>
            <a:r>
              <a:rPr dirty="0" baseline="1157" sz="3600" spc="-7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baseline="1157" sz="3600" spc="-15">
                <a:solidFill>
                  <a:srgbClr val="465E66"/>
                </a:solidFill>
                <a:latin typeface="Arial"/>
                <a:cs typeface="Arial"/>
              </a:rPr>
              <a:t>Bandwidth</a:t>
            </a:r>
            <a:r>
              <a:rPr dirty="0" baseline="1157" sz="3600">
                <a:solidFill>
                  <a:srgbClr val="465E66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New</a:t>
            </a:r>
            <a:r>
              <a:rPr dirty="0" sz="2400" spc="-10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Open-Loop</a:t>
            </a:r>
            <a:r>
              <a:rPr dirty="0" sz="24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Phase</a:t>
            </a:r>
            <a:r>
              <a:rPr dirty="0" sz="24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76990"/>
                </a:solidFill>
                <a:latin typeface="Arial"/>
                <a:cs typeface="Arial"/>
              </a:rPr>
              <a:t>Boost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5902325" algn="l"/>
              </a:tabLst>
            </a:pPr>
            <a:r>
              <a:rPr dirty="0" sz="1100" spc="-25" b="1">
                <a:latin typeface="Times New Roman"/>
                <a:cs typeface="Times New Roman"/>
              </a:rPr>
              <a:t>60</a:t>
            </a:r>
            <a:r>
              <a:rPr dirty="0" sz="1100" b="1">
                <a:latin typeface="Times New Roman"/>
                <a:cs typeface="Times New Roman"/>
              </a:rPr>
              <a:t>	</a:t>
            </a:r>
            <a:r>
              <a:rPr dirty="0" sz="1100" spc="-5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757809" y="1589242"/>
            <a:ext cx="4591050" cy="4126865"/>
            <a:chOff x="6757809" y="1589242"/>
            <a:chExt cx="4591050" cy="4126865"/>
          </a:xfrm>
        </p:grpSpPr>
        <p:sp>
          <p:nvSpPr>
            <p:cNvPr id="26" name="object 26" descr=""/>
            <p:cNvSpPr/>
            <p:nvPr/>
          </p:nvSpPr>
          <p:spPr>
            <a:xfrm>
              <a:off x="6776859" y="1594004"/>
              <a:ext cx="4552950" cy="4117340"/>
            </a:xfrm>
            <a:custGeom>
              <a:avLst/>
              <a:gdLst/>
              <a:ahLst/>
              <a:cxnLst/>
              <a:rect l="l" t="t" r="r" b="b"/>
              <a:pathLst>
                <a:path w="4552950" h="4117340">
                  <a:moveTo>
                    <a:pt x="0" y="0"/>
                  </a:moveTo>
                  <a:lnTo>
                    <a:pt x="4552399" y="0"/>
                  </a:lnTo>
                  <a:lnTo>
                    <a:pt x="4552399" y="4116903"/>
                  </a:lnTo>
                  <a:lnTo>
                    <a:pt x="0" y="41169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776859" y="1946973"/>
              <a:ext cx="4552950" cy="3488054"/>
            </a:xfrm>
            <a:custGeom>
              <a:avLst/>
              <a:gdLst/>
              <a:ahLst/>
              <a:cxnLst/>
              <a:rect l="l" t="t" r="r" b="b"/>
              <a:pathLst>
                <a:path w="4552950" h="3488054">
                  <a:moveTo>
                    <a:pt x="0" y="1696244"/>
                  </a:moveTo>
                  <a:lnTo>
                    <a:pt x="9604" y="1705773"/>
                  </a:lnTo>
                  <a:lnTo>
                    <a:pt x="19208" y="1715303"/>
                  </a:lnTo>
                  <a:lnTo>
                    <a:pt x="38416" y="1724832"/>
                  </a:lnTo>
                  <a:lnTo>
                    <a:pt x="48021" y="1724832"/>
                  </a:lnTo>
                  <a:lnTo>
                    <a:pt x="57625" y="1734362"/>
                  </a:lnTo>
                  <a:lnTo>
                    <a:pt x="67229" y="1724832"/>
                  </a:lnTo>
                  <a:lnTo>
                    <a:pt x="76833" y="1724832"/>
                  </a:lnTo>
                  <a:lnTo>
                    <a:pt x="86437" y="1724832"/>
                  </a:lnTo>
                  <a:lnTo>
                    <a:pt x="105646" y="1734362"/>
                  </a:lnTo>
                  <a:lnTo>
                    <a:pt x="115250" y="1734362"/>
                  </a:lnTo>
                  <a:lnTo>
                    <a:pt x="124854" y="1734362"/>
                  </a:lnTo>
                  <a:lnTo>
                    <a:pt x="134459" y="1743891"/>
                  </a:lnTo>
                  <a:lnTo>
                    <a:pt x="144063" y="1743891"/>
                  </a:lnTo>
                  <a:lnTo>
                    <a:pt x="163271" y="1734362"/>
                  </a:lnTo>
                  <a:lnTo>
                    <a:pt x="172875" y="1743891"/>
                  </a:lnTo>
                  <a:lnTo>
                    <a:pt x="182480" y="1743891"/>
                  </a:lnTo>
                  <a:lnTo>
                    <a:pt x="192084" y="1734362"/>
                  </a:lnTo>
                  <a:lnTo>
                    <a:pt x="201688" y="1743891"/>
                  </a:lnTo>
                  <a:lnTo>
                    <a:pt x="220897" y="1753420"/>
                  </a:lnTo>
                  <a:lnTo>
                    <a:pt x="230501" y="1743891"/>
                  </a:lnTo>
                  <a:lnTo>
                    <a:pt x="240105" y="1762950"/>
                  </a:lnTo>
                  <a:lnTo>
                    <a:pt x="249709" y="1762950"/>
                  </a:lnTo>
                  <a:lnTo>
                    <a:pt x="259313" y="1753420"/>
                  </a:lnTo>
                  <a:lnTo>
                    <a:pt x="268918" y="1762950"/>
                  </a:lnTo>
                  <a:lnTo>
                    <a:pt x="288126" y="1762950"/>
                  </a:lnTo>
                  <a:lnTo>
                    <a:pt x="297730" y="1762950"/>
                  </a:lnTo>
                  <a:lnTo>
                    <a:pt x="307335" y="1762950"/>
                  </a:lnTo>
                  <a:lnTo>
                    <a:pt x="316939" y="1772479"/>
                  </a:lnTo>
                  <a:lnTo>
                    <a:pt x="422585" y="1772479"/>
                  </a:lnTo>
                  <a:lnTo>
                    <a:pt x="432189" y="1762950"/>
                  </a:lnTo>
                  <a:lnTo>
                    <a:pt x="441794" y="1772479"/>
                  </a:lnTo>
                  <a:lnTo>
                    <a:pt x="451398" y="1772479"/>
                  </a:lnTo>
                  <a:lnTo>
                    <a:pt x="470606" y="1772479"/>
                  </a:lnTo>
                  <a:lnTo>
                    <a:pt x="480210" y="1762950"/>
                  </a:lnTo>
                  <a:lnTo>
                    <a:pt x="489815" y="1772479"/>
                  </a:lnTo>
                  <a:lnTo>
                    <a:pt x="499419" y="1762950"/>
                  </a:lnTo>
                  <a:lnTo>
                    <a:pt x="557044" y="1762950"/>
                  </a:lnTo>
                  <a:lnTo>
                    <a:pt x="566648" y="1753420"/>
                  </a:lnTo>
                  <a:lnTo>
                    <a:pt x="576253" y="1753420"/>
                  </a:lnTo>
                  <a:lnTo>
                    <a:pt x="595461" y="1753420"/>
                  </a:lnTo>
                  <a:lnTo>
                    <a:pt x="605065" y="1743891"/>
                  </a:lnTo>
                  <a:lnTo>
                    <a:pt x="614669" y="1753420"/>
                  </a:lnTo>
                  <a:lnTo>
                    <a:pt x="624274" y="1753420"/>
                  </a:lnTo>
                  <a:lnTo>
                    <a:pt x="633878" y="1743891"/>
                  </a:lnTo>
                  <a:lnTo>
                    <a:pt x="653086" y="1743891"/>
                  </a:lnTo>
                  <a:lnTo>
                    <a:pt x="662691" y="1734362"/>
                  </a:lnTo>
                  <a:lnTo>
                    <a:pt x="672295" y="1734362"/>
                  </a:lnTo>
                  <a:lnTo>
                    <a:pt x="681899" y="1724832"/>
                  </a:lnTo>
                  <a:lnTo>
                    <a:pt x="691503" y="1724832"/>
                  </a:lnTo>
                  <a:lnTo>
                    <a:pt x="701107" y="1724832"/>
                  </a:lnTo>
                  <a:lnTo>
                    <a:pt x="720316" y="1715303"/>
                  </a:lnTo>
                  <a:lnTo>
                    <a:pt x="729920" y="1715303"/>
                  </a:lnTo>
                  <a:lnTo>
                    <a:pt x="739524" y="1715303"/>
                  </a:lnTo>
                  <a:lnTo>
                    <a:pt x="749128" y="1705773"/>
                  </a:lnTo>
                  <a:lnTo>
                    <a:pt x="758733" y="1696244"/>
                  </a:lnTo>
                  <a:lnTo>
                    <a:pt x="777941" y="1696244"/>
                  </a:lnTo>
                  <a:lnTo>
                    <a:pt x="787545" y="1686714"/>
                  </a:lnTo>
                  <a:lnTo>
                    <a:pt x="797150" y="1686714"/>
                  </a:lnTo>
                  <a:lnTo>
                    <a:pt x="806754" y="1677185"/>
                  </a:lnTo>
                  <a:lnTo>
                    <a:pt x="816358" y="1667655"/>
                  </a:lnTo>
                  <a:lnTo>
                    <a:pt x="835566" y="1667655"/>
                  </a:lnTo>
                  <a:lnTo>
                    <a:pt x="845171" y="1658126"/>
                  </a:lnTo>
                  <a:lnTo>
                    <a:pt x="854775" y="1648596"/>
                  </a:lnTo>
                  <a:lnTo>
                    <a:pt x="864379" y="1639067"/>
                  </a:lnTo>
                  <a:lnTo>
                    <a:pt x="873983" y="1639067"/>
                  </a:lnTo>
                  <a:lnTo>
                    <a:pt x="883588" y="1629538"/>
                  </a:lnTo>
                  <a:lnTo>
                    <a:pt x="902796" y="1620008"/>
                  </a:lnTo>
                  <a:lnTo>
                    <a:pt x="912400" y="1620008"/>
                  </a:lnTo>
                  <a:lnTo>
                    <a:pt x="922004" y="1600949"/>
                  </a:lnTo>
                  <a:lnTo>
                    <a:pt x="931609" y="1591420"/>
                  </a:lnTo>
                  <a:lnTo>
                    <a:pt x="941213" y="1591420"/>
                  </a:lnTo>
                  <a:lnTo>
                    <a:pt x="960421" y="1581890"/>
                  </a:lnTo>
                  <a:lnTo>
                    <a:pt x="970025" y="1572361"/>
                  </a:lnTo>
                  <a:lnTo>
                    <a:pt x="979630" y="1553302"/>
                  </a:lnTo>
                  <a:lnTo>
                    <a:pt x="989234" y="1543772"/>
                  </a:lnTo>
                  <a:lnTo>
                    <a:pt x="998838" y="1534243"/>
                  </a:lnTo>
                  <a:lnTo>
                    <a:pt x="1008443" y="1534243"/>
                  </a:lnTo>
                  <a:lnTo>
                    <a:pt x="1027651" y="1515184"/>
                  </a:lnTo>
                  <a:lnTo>
                    <a:pt x="1037255" y="1505654"/>
                  </a:lnTo>
                  <a:lnTo>
                    <a:pt x="1046860" y="1496125"/>
                  </a:lnTo>
                  <a:lnTo>
                    <a:pt x="1056464" y="1486596"/>
                  </a:lnTo>
                  <a:lnTo>
                    <a:pt x="1066068" y="1467537"/>
                  </a:lnTo>
                  <a:lnTo>
                    <a:pt x="1085276" y="1458007"/>
                  </a:lnTo>
                  <a:lnTo>
                    <a:pt x="1094881" y="1448478"/>
                  </a:lnTo>
                  <a:lnTo>
                    <a:pt x="1104485" y="1438948"/>
                  </a:lnTo>
                  <a:lnTo>
                    <a:pt x="1114089" y="1419889"/>
                  </a:lnTo>
                  <a:lnTo>
                    <a:pt x="1123693" y="1410360"/>
                  </a:lnTo>
                  <a:lnTo>
                    <a:pt x="1133298" y="1400830"/>
                  </a:lnTo>
                  <a:lnTo>
                    <a:pt x="1152506" y="1381772"/>
                  </a:lnTo>
                  <a:lnTo>
                    <a:pt x="1162110" y="1372242"/>
                  </a:lnTo>
                  <a:lnTo>
                    <a:pt x="1171714" y="1362713"/>
                  </a:lnTo>
                  <a:lnTo>
                    <a:pt x="1181319" y="1343654"/>
                  </a:lnTo>
                  <a:lnTo>
                    <a:pt x="1190923" y="1324595"/>
                  </a:lnTo>
                  <a:lnTo>
                    <a:pt x="1210131" y="1315065"/>
                  </a:lnTo>
                  <a:lnTo>
                    <a:pt x="1219736" y="1296006"/>
                  </a:lnTo>
                  <a:lnTo>
                    <a:pt x="1229340" y="1276947"/>
                  </a:lnTo>
                  <a:lnTo>
                    <a:pt x="1238944" y="1267418"/>
                  </a:lnTo>
                  <a:lnTo>
                    <a:pt x="1248548" y="1248359"/>
                  </a:lnTo>
                  <a:lnTo>
                    <a:pt x="1267757" y="1238830"/>
                  </a:lnTo>
                  <a:lnTo>
                    <a:pt x="1277361" y="1219771"/>
                  </a:lnTo>
                  <a:lnTo>
                    <a:pt x="1286965" y="1200712"/>
                  </a:lnTo>
                  <a:lnTo>
                    <a:pt x="1296569" y="1191182"/>
                  </a:lnTo>
                  <a:lnTo>
                    <a:pt x="1306173" y="1172124"/>
                  </a:lnTo>
                  <a:lnTo>
                    <a:pt x="1315778" y="1153064"/>
                  </a:lnTo>
                  <a:lnTo>
                    <a:pt x="1334986" y="1134006"/>
                  </a:lnTo>
                  <a:lnTo>
                    <a:pt x="1344590" y="1124476"/>
                  </a:lnTo>
                  <a:lnTo>
                    <a:pt x="1354195" y="1105417"/>
                  </a:lnTo>
                  <a:lnTo>
                    <a:pt x="1363799" y="1086358"/>
                  </a:lnTo>
                  <a:lnTo>
                    <a:pt x="1373403" y="1067299"/>
                  </a:lnTo>
                  <a:lnTo>
                    <a:pt x="1392611" y="1048240"/>
                  </a:lnTo>
                  <a:lnTo>
                    <a:pt x="1402216" y="1029182"/>
                  </a:lnTo>
                  <a:lnTo>
                    <a:pt x="1411820" y="1010123"/>
                  </a:lnTo>
                  <a:lnTo>
                    <a:pt x="1421424" y="991063"/>
                  </a:lnTo>
                  <a:lnTo>
                    <a:pt x="1431028" y="972004"/>
                  </a:lnTo>
                  <a:lnTo>
                    <a:pt x="1440633" y="952945"/>
                  </a:lnTo>
                </a:path>
                <a:path w="4552950" h="3488054">
                  <a:moveTo>
                    <a:pt x="1440633" y="952945"/>
                  </a:moveTo>
                  <a:lnTo>
                    <a:pt x="1459841" y="943416"/>
                  </a:lnTo>
                  <a:lnTo>
                    <a:pt x="1469445" y="924357"/>
                  </a:lnTo>
                  <a:lnTo>
                    <a:pt x="1479050" y="905298"/>
                  </a:lnTo>
                  <a:lnTo>
                    <a:pt x="1488654" y="886239"/>
                  </a:lnTo>
                  <a:lnTo>
                    <a:pt x="1498258" y="867180"/>
                  </a:lnTo>
                  <a:lnTo>
                    <a:pt x="1517466" y="838592"/>
                  </a:lnTo>
                  <a:lnTo>
                    <a:pt x="1527070" y="829062"/>
                  </a:lnTo>
                  <a:lnTo>
                    <a:pt x="1536675" y="810004"/>
                  </a:lnTo>
                  <a:lnTo>
                    <a:pt x="1546279" y="790945"/>
                  </a:lnTo>
                  <a:lnTo>
                    <a:pt x="1555883" y="762356"/>
                  </a:lnTo>
                  <a:lnTo>
                    <a:pt x="1575092" y="752827"/>
                  </a:lnTo>
                  <a:lnTo>
                    <a:pt x="1584696" y="733768"/>
                  </a:lnTo>
                  <a:lnTo>
                    <a:pt x="1594300" y="705179"/>
                  </a:lnTo>
                  <a:lnTo>
                    <a:pt x="1603904" y="686121"/>
                  </a:lnTo>
                  <a:lnTo>
                    <a:pt x="1613508" y="667062"/>
                  </a:lnTo>
                  <a:lnTo>
                    <a:pt x="1623113" y="648003"/>
                  </a:lnTo>
                  <a:lnTo>
                    <a:pt x="1642321" y="628944"/>
                  </a:lnTo>
                  <a:lnTo>
                    <a:pt x="1651925" y="609885"/>
                  </a:lnTo>
                  <a:lnTo>
                    <a:pt x="1661530" y="590826"/>
                  </a:lnTo>
                  <a:lnTo>
                    <a:pt x="1671134" y="571767"/>
                  </a:lnTo>
                  <a:lnTo>
                    <a:pt x="1680738" y="552708"/>
                  </a:lnTo>
                  <a:lnTo>
                    <a:pt x="1699946" y="533649"/>
                  </a:lnTo>
                  <a:lnTo>
                    <a:pt x="1709551" y="514590"/>
                  </a:lnTo>
                  <a:lnTo>
                    <a:pt x="1719155" y="495531"/>
                  </a:lnTo>
                  <a:lnTo>
                    <a:pt x="1728759" y="476472"/>
                  </a:lnTo>
                  <a:lnTo>
                    <a:pt x="1738363" y="457414"/>
                  </a:lnTo>
                  <a:lnTo>
                    <a:pt x="1747968" y="438355"/>
                  </a:lnTo>
                  <a:lnTo>
                    <a:pt x="1767176" y="419296"/>
                  </a:lnTo>
                  <a:lnTo>
                    <a:pt x="1776780" y="400237"/>
                  </a:lnTo>
                  <a:lnTo>
                    <a:pt x="1786384" y="381178"/>
                  </a:lnTo>
                  <a:lnTo>
                    <a:pt x="1795989" y="362119"/>
                  </a:lnTo>
                  <a:lnTo>
                    <a:pt x="1805593" y="343060"/>
                  </a:lnTo>
                  <a:lnTo>
                    <a:pt x="1824801" y="324001"/>
                  </a:lnTo>
                  <a:lnTo>
                    <a:pt x="1834405" y="314472"/>
                  </a:lnTo>
                  <a:lnTo>
                    <a:pt x="1844010" y="295413"/>
                  </a:lnTo>
                  <a:lnTo>
                    <a:pt x="1853614" y="276354"/>
                  </a:lnTo>
                  <a:lnTo>
                    <a:pt x="1863218" y="257295"/>
                  </a:lnTo>
                  <a:lnTo>
                    <a:pt x="1882427" y="247765"/>
                  </a:lnTo>
                  <a:lnTo>
                    <a:pt x="1892031" y="228707"/>
                  </a:lnTo>
                  <a:lnTo>
                    <a:pt x="1901635" y="219177"/>
                  </a:lnTo>
                  <a:lnTo>
                    <a:pt x="1911239" y="200118"/>
                  </a:lnTo>
                  <a:lnTo>
                    <a:pt x="1920843" y="181059"/>
                  </a:lnTo>
                  <a:lnTo>
                    <a:pt x="1930448" y="171530"/>
                  </a:lnTo>
                  <a:lnTo>
                    <a:pt x="1949656" y="152471"/>
                  </a:lnTo>
                  <a:lnTo>
                    <a:pt x="1959260" y="142941"/>
                  </a:lnTo>
                  <a:lnTo>
                    <a:pt x="1968864" y="123883"/>
                  </a:lnTo>
                  <a:lnTo>
                    <a:pt x="1978469" y="114353"/>
                  </a:lnTo>
                  <a:lnTo>
                    <a:pt x="1988073" y="104824"/>
                  </a:lnTo>
                  <a:lnTo>
                    <a:pt x="2007281" y="95294"/>
                  </a:lnTo>
                  <a:lnTo>
                    <a:pt x="2016886" y="85765"/>
                  </a:lnTo>
                  <a:lnTo>
                    <a:pt x="2026490" y="76235"/>
                  </a:lnTo>
                  <a:lnTo>
                    <a:pt x="2036094" y="57176"/>
                  </a:lnTo>
                  <a:lnTo>
                    <a:pt x="2045698" y="47647"/>
                  </a:lnTo>
                  <a:lnTo>
                    <a:pt x="2055303" y="38117"/>
                  </a:lnTo>
                  <a:lnTo>
                    <a:pt x="2074511" y="38117"/>
                  </a:lnTo>
                  <a:lnTo>
                    <a:pt x="2084115" y="28588"/>
                  </a:lnTo>
                  <a:lnTo>
                    <a:pt x="2093719" y="19058"/>
                  </a:lnTo>
                  <a:lnTo>
                    <a:pt x="2103323" y="19058"/>
                  </a:lnTo>
                  <a:lnTo>
                    <a:pt x="2112928" y="19058"/>
                  </a:lnTo>
                  <a:lnTo>
                    <a:pt x="2132136" y="9529"/>
                  </a:lnTo>
                  <a:lnTo>
                    <a:pt x="2141740" y="9529"/>
                  </a:lnTo>
                  <a:lnTo>
                    <a:pt x="2151345" y="9529"/>
                  </a:lnTo>
                  <a:lnTo>
                    <a:pt x="2160949" y="0"/>
                  </a:lnTo>
                  <a:lnTo>
                    <a:pt x="2170553" y="9529"/>
                  </a:lnTo>
                  <a:lnTo>
                    <a:pt x="2189761" y="9529"/>
                  </a:lnTo>
                  <a:lnTo>
                    <a:pt x="2199366" y="9529"/>
                  </a:lnTo>
                  <a:lnTo>
                    <a:pt x="2208970" y="19058"/>
                  </a:lnTo>
                  <a:lnTo>
                    <a:pt x="2218574" y="28588"/>
                  </a:lnTo>
                  <a:lnTo>
                    <a:pt x="2228178" y="28588"/>
                  </a:lnTo>
                  <a:lnTo>
                    <a:pt x="2237783" y="38117"/>
                  </a:lnTo>
                  <a:lnTo>
                    <a:pt x="2256991" y="47647"/>
                  </a:lnTo>
                  <a:lnTo>
                    <a:pt x="2266595" y="66706"/>
                  </a:lnTo>
                  <a:lnTo>
                    <a:pt x="2276200" y="76235"/>
                  </a:lnTo>
                  <a:lnTo>
                    <a:pt x="2285804" y="95294"/>
                  </a:lnTo>
                  <a:lnTo>
                    <a:pt x="2295408" y="114353"/>
                  </a:lnTo>
                  <a:lnTo>
                    <a:pt x="2314616" y="133412"/>
                  </a:lnTo>
                  <a:lnTo>
                    <a:pt x="2324220" y="152471"/>
                  </a:lnTo>
                  <a:lnTo>
                    <a:pt x="2333825" y="181059"/>
                  </a:lnTo>
                  <a:lnTo>
                    <a:pt x="2343429" y="209648"/>
                  </a:lnTo>
                  <a:lnTo>
                    <a:pt x="2353033" y="238236"/>
                  </a:lnTo>
                  <a:lnTo>
                    <a:pt x="2362637" y="266824"/>
                  </a:lnTo>
                  <a:lnTo>
                    <a:pt x="2381846" y="304942"/>
                  </a:lnTo>
                  <a:lnTo>
                    <a:pt x="2391450" y="333531"/>
                  </a:lnTo>
                  <a:lnTo>
                    <a:pt x="2401054" y="381178"/>
                  </a:lnTo>
                  <a:lnTo>
                    <a:pt x="2410658" y="419296"/>
                  </a:lnTo>
                  <a:lnTo>
                    <a:pt x="2420263" y="457414"/>
                  </a:lnTo>
                  <a:lnTo>
                    <a:pt x="2439471" y="505061"/>
                  </a:lnTo>
                  <a:lnTo>
                    <a:pt x="2449075" y="552708"/>
                  </a:lnTo>
                  <a:lnTo>
                    <a:pt x="2458680" y="600355"/>
                  </a:lnTo>
                  <a:lnTo>
                    <a:pt x="2468284" y="648003"/>
                  </a:lnTo>
                  <a:lnTo>
                    <a:pt x="2477888" y="695650"/>
                  </a:lnTo>
                  <a:lnTo>
                    <a:pt x="2497096" y="752827"/>
                  </a:lnTo>
                  <a:lnTo>
                    <a:pt x="2506701" y="800474"/>
                  </a:lnTo>
                  <a:lnTo>
                    <a:pt x="2516305" y="857651"/>
                  </a:lnTo>
                  <a:lnTo>
                    <a:pt x="2525909" y="905298"/>
                  </a:lnTo>
                  <a:lnTo>
                    <a:pt x="2535513" y="952945"/>
                  </a:lnTo>
                  <a:lnTo>
                    <a:pt x="2545117" y="1010123"/>
                  </a:lnTo>
                  <a:lnTo>
                    <a:pt x="2564326" y="1057770"/>
                  </a:lnTo>
                  <a:lnTo>
                    <a:pt x="2573930" y="1114947"/>
                  </a:lnTo>
                  <a:lnTo>
                    <a:pt x="2583534" y="1153064"/>
                  </a:lnTo>
                  <a:lnTo>
                    <a:pt x="2593139" y="1200712"/>
                  </a:lnTo>
                  <a:lnTo>
                    <a:pt x="2602743" y="1248359"/>
                  </a:lnTo>
                  <a:lnTo>
                    <a:pt x="2621951" y="1296006"/>
                  </a:lnTo>
                  <a:lnTo>
                    <a:pt x="2631555" y="1334124"/>
                  </a:lnTo>
                  <a:lnTo>
                    <a:pt x="2641160" y="1372242"/>
                  </a:lnTo>
                  <a:lnTo>
                    <a:pt x="2650764" y="1410360"/>
                  </a:lnTo>
                  <a:lnTo>
                    <a:pt x="2660368" y="1448478"/>
                  </a:lnTo>
                  <a:lnTo>
                    <a:pt x="2669972" y="1486596"/>
                  </a:lnTo>
                  <a:lnTo>
                    <a:pt x="2689181" y="1515184"/>
                  </a:lnTo>
                  <a:lnTo>
                    <a:pt x="2698785" y="1543772"/>
                  </a:lnTo>
                  <a:lnTo>
                    <a:pt x="2708389" y="1572361"/>
                  </a:lnTo>
                  <a:lnTo>
                    <a:pt x="2717993" y="1600949"/>
                  </a:lnTo>
                  <a:lnTo>
                    <a:pt x="2727598" y="1629538"/>
                  </a:lnTo>
                  <a:lnTo>
                    <a:pt x="2746806" y="1658126"/>
                  </a:lnTo>
                  <a:lnTo>
                    <a:pt x="2756410" y="1677185"/>
                  </a:lnTo>
                  <a:lnTo>
                    <a:pt x="2766014" y="1705773"/>
                  </a:lnTo>
                  <a:lnTo>
                    <a:pt x="2775619" y="1724832"/>
                  </a:lnTo>
                  <a:lnTo>
                    <a:pt x="2785223" y="1743891"/>
                  </a:lnTo>
                  <a:lnTo>
                    <a:pt x="2804432" y="1762950"/>
                  </a:lnTo>
                  <a:lnTo>
                    <a:pt x="2814036" y="1782009"/>
                  </a:lnTo>
                  <a:lnTo>
                    <a:pt x="2823640" y="1801068"/>
                  </a:lnTo>
                  <a:lnTo>
                    <a:pt x="2833244" y="1820127"/>
                  </a:lnTo>
                  <a:lnTo>
                    <a:pt x="2842848" y="1839186"/>
                  </a:lnTo>
                  <a:lnTo>
                    <a:pt x="2852452" y="1848715"/>
                  </a:lnTo>
                  <a:lnTo>
                    <a:pt x="2871661" y="1867774"/>
                  </a:lnTo>
                  <a:lnTo>
                    <a:pt x="2881265" y="1886833"/>
                  </a:lnTo>
                  <a:lnTo>
                    <a:pt x="2890869" y="1896362"/>
                  </a:lnTo>
                </a:path>
                <a:path w="4552950" h="3488054">
                  <a:moveTo>
                    <a:pt x="2890869" y="1896362"/>
                  </a:moveTo>
                  <a:lnTo>
                    <a:pt x="2900473" y="1905892"/>
                  </a:lnTo>
                  <a:lnTo>
                    <a:pt x="2910078" y="1924951"/>
                  </a:lnTo>
                  <a:lnTo>
                    <a:pt x="2929286" y="1934480"/>
                  </a:lnTo>
                  <a:lnTo>
                    <a:pt x="2938890" y="1953539"/>
                  </a:lnTo>
                  <a:lnTo>
                    <a:pt x="2948495" y="1963068"/>
                  </a:lnTo>
                  <a:lnTo>
                    <a:pt x="2958099" y="1972598"/>
                  </a:lnTo>
                  <a:lnTo>
                    <a:pt x="2967703" y="1991657"/>
                  </a:lnTo>
                  <a:lnTo>
                    <a:pt x="2977307" y="2001186"/>
                  </a:lnTo>
                  <a:lnTo>
                    <a:pt x="2996516" y="2010716"/>
                  </a:lnTo>
                  <a:lnTo>
                    <a:pt x="3006120" y="2020245"/>
                  </a:lnTo>
                  <a:lnTo>
                    <a:pt x="3015724" y="2029775"/>
                  </a:lnTo>
                  <a:lnTo>
                    <a:pt x="3025329" y="2039304"/>
                  </a:lnTo>
                  <a:lnTo>
                    <a:pt x="3034933" y="2058363"/>
                  </a:lnTo>
                  <a:lnTo>
                    <a:pt x="3054141" y="2067893"/>
                  </a:lnTo>
                  <a:lnTo>
                    <a:pt x="3063745" y="2077422"/>
                  </a:lnTo>
                  <a:lnTo>
                    <a:pt x="3073349" y="2086952"/>
                  </a:lnTo>
                  <a:lnTo>
                    <a:pt x="3082954" y="2096481"/>
                  </a:lnTo>
                  <a:lnTo>
                    <a:pt x="3092558" y="2115540"/>
                  </a:lnTo>
                  <a:lnTo>
                    <a:pt x="3111766" y="2125069"/>
                  </a:lnTo>
                  <a:lnTo>
                    <a:pt x="3121370" y="2134599"/>
                  </a:lnTo>
                  <a:lnTo>
                    <a:pt x="3130975" y="2144128"/>
                  </a:lnTo>
                  <a:lnTo>
                    <a:pt x="3140579" y="2153658"/>
                  </a:lnTo>
                  <a:lnTo>
                    <a:pt x="3150183" y="2163187"/>
                  </a:lnTo>
                  <a:lnTo>
                    <a:pt x="3159787" y="2172717"/>
                  </a:lnTo>
                  <a:lnTo>
                    <a:pt x="3178996" y="2191776"/>
                  </a:lnTo>
                  <a:lnTo>
                    <a:pt x="3188600" y="2201305"/>
                  </a:lnTo>
                  <a:lnTo>
                    <a:pt x="3198204" y="2210834"/>
                  </a:lnTo>
                  <a:lnTo>
                    <a:pt x="3207808" y="2220364"/>
                  </a:lnTo>
                  <a:lnTo>
                    <a:pt x="3217413" y="2229894"/>
                  </a:lnTo>
                  <a:lnTo>
                    <a:pt x="3236621" y="2239423"/>
                  </a:lnTo>
                  <a:lnTo>
                    <a:pt x="3246225" y="2239423"/>
                  </a:lnTo>
                  <a:lnTo>
                    <a:pt x="3255830" y="2248952"/>
                  </a:lnTo>
                  <a:lnTo>
                    <a:pt x="3265434" y="2258482"/>
                  </a:lnTo>
                  <a:lnTo>
                    <a:pt x="3275038" y="2268011"/>
                  </a:lnTo>
                  <a:lnTo>
                    <a:pt x="3284642" y="2268011"/>
                  </a:lnTo>
                  <a:lnTo>
                    <a:pt x="3303851" y="2277541"/>
                  </a:lnTo>
                  <a:lnTo>
                    <a:pt x="3313455" y="2277541"/>
                  </a:lnTo>
                  <a:lnTo>
                    <a:pt x="3323059" y="2287070"/>
                  </a:lnTo>
                  <a:lnTo>
                    <a:pt x="3332664" y="2287070"/>
                  </a:lnTo>
                  <a:lnTo>
                    <a:pt x="3428705" y="2287070"/>
                  </a:lnTo>
                  <a:lnTo>
                    <a:pt x="3438310" y="2296600"/>
                  </a:lnTo>
                  <a:lnTo>
                    <a:pt x="3447914" y="2296600"/>
                  </a:lnTo>
                  <a:lnTo>
                    <a:pt x="3457518" y="2306129"/>
                  </a:lnTo>
                  <a:lnTo>
                    <a:pt x="3467122" y="2315658"/>
                  </a:lnTo>
                  <a:lnTo>
                    <a:pt x="3486331" y="2325188"/>
                  </a:lnTo>
                  <a:lnTo>
                    <a:pt x="3495935" y="2334718"/>
                  </a:lnTo>
                  <a:lnTo>
                    <a:pt x="3505539" y="2344247"/>
                  </a:lnTo>
                  <a:lnTo>
                    <a:pt x="3515143" y="2363306"/>
                  </a:lnTo>
                  <a:lnTo>
                    <a:pt x="3524748" y="2372835"/>
                  </a:lnTo>
                  <a:lnTo>
                    <a:pt x="3543956" y="2391894"/>
                  </a:lnTo>
                  <a:lnTo>
                    <a:pt x="3553561" y="2401424"/>
                  </a:lnTo>
                  <a:lnTo>
                    <a:pt x="3563165" y="2420482"/>
                  </a:lnTo>
                  <a:lnTo>
                    <a:pt x="3572769" y="2439542"/>
                  </a:lnTo>
                  <a:lnTo>
                    <a:pt x="3582373" y="2449071"/>
                  </a:lnTo>
                  <a:lnTo>
                    <a:pt x="3591977" y="2468130"/>
                  </a:lnTo>
                  <a:lnTo>
                    <a:pt x="3611186" y="2487189"/>
                  </a:lnTo>
                  <a:lnTo>
                    <a:pt x="3620790" y="2496718"/>
                  </a:lnTo>
                  <a:lnTo>
                    <a:pt x="3630394" y="2515777"/>
                  </a:lnTo>
                  <a:lnTo>
                    <a:pt x="3639998" y="2534836"/>
                  </a:lnTo>
                  <a:lnTo>
                    <a:pt x="3649602" y="2553895"/>
                  </a:lnTo>
                  <a:lnTo>
                    <a:pt x="3668811" y="2572954"/>
                  </a:lnTo>
                  <a:lnTo>
                    <a:pt x="3678415" y="2601542"/>
                  </a:lnTo>
                  <a:lnTo>
                    <a:pt x="3688019" y="2620601"/>
                  </a:lnTo>
                  <a:lnTo>
                    <a:pt x="3697624" y="2639660"/>
                  </a:lnTo>
                  <a:lnTo>
                    <a:pt x="3707228" y="2658719"/>
                  </a:lnTo>
                  <a:lnTo>
                    <a:pt x="3716832" y="2677778"/>
                  </a:lnTo>
                  <a:lnTo>
                    <a:pt x="3736040" y="2706366"/>
                  </a:lnTo>
                  <a:lnTo>
                    <a:pt x="3745645" y="2725425"/>
                  </a:lnTo>
                  <a:lnTo>
                    <a:pt x="3755249" y="2763543"/>
                  </a:lnTo>
                  <a:lnTo>
                    <a:pt x="3764853" y="2792132"/>
                  </a:lnTo>
                  <a:lnTo>
                    <a:pt x="3774457" y="2811190"/>
                  </a:lnTo>
                  <a:lnTo>
                    <a:pt x="3793666" y="2830249"/>
                  </a:lnTo>
                  <a:lnTo>
                    <a:pt x="3803270" y="2858838"/>
                  </a:lnTo>
                  <a:lnTo>
                    <a:pt x="3812874" y="2896956"/>
                  </a:lnTo>
                  <a:lnTo>
                    <a:pt x="3822478" y="2935074"/>
                  </a:lnTo>
                  <a:lnTo>
                    <a:pt x="3832083" y="2954132"/>
                  </a:lnTo>
                  <a:lnTo>
                    <a:pt x="3851291" y="2982721"/>
                  </a:lnTo>
                  <a:lnTo>
                    <a:pt x="3860895" y="3020838"/>
                  </a:lnTo>
                  <a:lnTo>
                    <a:pt x="3870499" y="3058956"/>
                  </a:lnTo>
                  <a:lnTo>
                    <a:pt x="3880104" y="3097074"/>
                  </a:lnTo>
                  <a:lnTo>
                    <a:pt x="3889708" y="3135192"/>
                  </a:lnTo>
                  <a:lnTo>
                    <a:pt x="3899312" y="3182839"/>
                  </a:lnTo>
                  <a:lnTo>
                    <a:pt x="3918521" y="3230486"/>
                  </a:lnTo>
                  <a:lnTo>
                    <a:pt x="3928125" y="3278134"/>
                  </a:lnTo>
                  <a:lnTo>
                    <a:pt x="3937729" y="3325781"/>
                  </a:lnTo>
                  <a:lnTo>
                    <a:pt x="3947333" y="3363899"/>
                  </a:lnTo>
                  <a:lnTo>
                    <a:pt x="3956937" y="3402017"/>
                  </a:lnTo>
                  <a:lnTo>
                    <a:pt x="3976146" y="3459194"/>
                  </a:lnTo>
                  <a:lnTo>
                    <a:pt x="3985750" y="3468723"/>
                  </a:lnTo>
                  <a:lnTo>
                    <a:pt x="3995354" y="3487782"/>
                  </a:lnTo>
                  <a:lnTo>
                    <a:pt x="4004958" y="3468723"/>
                  </a:lnTo>
                  <a:lnTo>
                    <a:pt x="4014563" y="3411546"/>
                  </a:lnTo>
                  <a:lnTo>
                    <a:pt x="4024167" y="3278134"/>
                  </a:lnTo>
                  <a:lnTo>
                    <a:pt x="4043375" y="3049427"/>
                  </a:lnTo>
                  <a:lnTo>
                    <a:pt x="4052980" y="2773072"/>
                  </a:lnTo>
                  <a:lnTo>
                    <a:pt x="4062584" y="2458600"/>
                  </a:lnTo>
                  <a:lnTo>
                    <a:pt x="4072188" y="2296600"/>
                  </a:lnTo>
                  <a:lnTo>
                    <a:pt x="4081792" y="2182246"/>
                  </a:lnTo>
                  <a:lnTo>
                    <a:pt x="4101001" y="2086952"/>
                  </a:lnTo>
                  <a:lnTo>
                    <a:pt x="4110605" y="2096481"/>
                  </a:lnTo>
                  <a:lnTo>
                    <a:pt x="4120209" y="2096481"/>
                  </a:lnTo>
                  <a:lnTo>
                    <a:pt x="4129813" y="2134599"/>
                  </a:lnTo>
                  <a:lnTo>
                    <a:pt x="4139418" y="2144128"/>
                  </a:lnTo>
                  <a:lnTo>
                    <a:pt x="4158626" y="2191776"/>
                  </a:lnTo>
                  <a:lnTo>
                    <a:pt x="4168230" y="2239423"/>
                  </a:lnTo>
                  <a:lnTo>
                    <a:pt x="4177834" y="2287070"/>
                  </a:lnTo>
                  <a:lnTo>
                    <a:pt x="4187439" y="2372835"/>
                  </a:lnTo>
                  <a:lnTo>
                    <a:pt x="4197043" y="2382365"/>
                  </a:lnTo>
                  <a:lnTo>
                    <a:pt x="4206647" y="2430012"/>
                  </a:lnTo>
                  <a:lnTo>
                    <a:pt x="4225855" y="2477659"/>
                  </a:lnTo>
                  <a:lnTo>
                    <a:pt x="4235460" y="2477659"/>
                  </a:lnTo>
                  <a:lnTo>
                    <a:pt x="4245064" y="2534836"/>
                  </a:lnTo>
                  <a:lnTo>
                    <a:pt x="4254668" y="2563424"/>
                  </a:lnTo>
                  <a:lnTo>
                    <a:pt x="4264272" y="2601542"/>
                  </a:lnTo>
                  <a:lnTo>
                    <a:pt x="4283481" y="2620601"/>
                  </a:lnTo>
                  <a:lnTo>
                    <a:pt x="4293085" y="2639660"/>
                  </a:lnTo>
                  <a:lnTo>
                    <a:pt x="4302689" y="2658719"/>
                  </a:lnTo>
                  <a:lnTo>
                    <a:pt x="4312294" y="2668248"/>
                  </a:lnTo>
                  <a:lnTo>
                    <a:pt x="4321898" y="2696837"/>
                  </a:lnTo>
                  <a:lnTo>
                    <a:pt x="4331502" y="2668248"/>
                  </a:lnTo>
                </a:path>
                <a:path w="4552950" h="3488054">
                  <a:moveTo>
                    <a:pt x="4331502" y="2668248"/>
                  </a:moveTo>
                  <a:lnTo>
                    <a:pt x="4350710" y="2658719"/>
                  </a:lnTo>
                  <a:lnTo>
                    <a:pt x="4360314" y="2658719"/>
                  </a:lnTo>
                  <a:lnTo>
                    <a:pt x="4369919" y="2630131"/>
                  </a:lnTo>
                  <a:lnTo>
                    <a:pt x="4379523" y="2620601"/>
                  </a:lnTo>
                  <a:lnTo>
                    <a:pt x="4389128" y="2601542"/>
                  </a:lnTo>
                  <a:lnTo>
                    <a:pt x="4408335" y="2639660"/>
                  </a:lnTo>
                  <a:lnTo>
                    <a:pt x="4417940" y="2668248"/>
                  </a:lnTo>
                  <a:lnTo>
                    <a:pt x="4427544" y="2687308"/>
                  </a:lnTo>
                  <a:lnTo>
                    <a:pt x="4437148" y="2658719"/>
                  </a:lnTo>
                  <a:lnTo>
                    <a:pt x="4446752" y="2658719"/>
                  </a:lnTo>
                  <a:lnTo>
                    <a:pt x="4465961" y="2992250"/>
                  </a:lnTo>
                  <a:lnTo>
                    <a:pt x="4475565" y="2706366"/>
                  </a:lnTo>
                  <a:lnTo>
                    <a:pt x="4485169" y="2715896"/>
                  </a:lnTo>
                  <a:lnTo>
                    <a:pt x="4494773" y="2696837"/>
                  </a:lnTo>
                  <a:lnTo>
                    <a:pt x="4504378" y="2706366"/>
                  </a:lnTo>
                  <a:lnTo>
                    <a:pt x="4513982" y="2715896"/>
                  </a:lnTo>
                  <a:lnTo>
                    <a:pt x="4533191" y="2696837"/>
                  </a:lnTo>
                  <a:lnTo>
                    <a:pt x="4542795" y="2706366"/>
                  </a:lnTo>
                  <a:lnTo>
                    <a:pt x="4552399" y="2706366"/>
                  </a:lnTo>
                </a:path>
              </a:pathLst>
            </a:custGeom>
            <a:ln w="38100">
              <a:solidFill>
                <a:srgbClr val="A6462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76859" y="2995085"/>
              <a:ext cx="4552950" cy="1811020"/>
            </a:xfrm>
            <a:custGeom>
              <a:avLst/>
              <a:gdLst/>
              <a:ahLst/>
              <a:cxnLst/>
              <a:rect l="l" t="t" r="r" b="b"/>
              <a:pathLst>
                <a:path w="4552950" h="1811020">
                  <a:moveTo>
                    <a:pt x="0" y="1562790"/>
                  </a:moveTo>
                  <a:lnTo>
                    <a:pt x="9604" y="1581848"/>
                  </a:lnTo>
                  <a:lnTo>
                    <a:pt x="19208" y="1591377"/>
                  </a:lnTo>
                  <a:lnTo>
                    <a:pt x="38416" y="1610436"/>
                  </a:lnTo>
                  <a:lnTo>
                    <a:pt x="48021" y="1619965"/>
                  </a:lnTo>
                  <a:lnTo>
                    <a:pt x="57625" y="1629494"/>
                  </a:lnTo>
                  <a:lnTo>
                    <a:pt x="67229" y="1629494"/>
                  </a:lnTo>
                  <a:lnTo>
                    <a:pt x="76833" y="1629494"/>
                  </a:lnTo>
                  <a:lnTo>
                    <a:pt x="86437" y="1639023"/>
                  </a:lnTo>
                  <a:lnTo>
                    <a:pt x="105646" y="1648552"/>
                  </a:lnTo>
                  <a:lnTo>
                    <a:pt x="115250" y="1658082"/>
                  </a:lnTo>
                  <a:lnTo>
                    <a:pt x="124854" y="1667611"/>
                  </a:lnTo>
                  <a:lnTo>
                    <a:pt x="134459" y="1686669"/>
                  </a:lnTo>
                  <a:lnTo>
                    <a:pt x="144063" y="1686669"/>
                  </a:lnTo>
                  <a:lnTo>
                    <a:pt x="163271" y="1686669"/>
                  </a:lnTo>
                  <a:lnTo>
                    <a:pt x="172875" y="1705728"/>
                  </a:lnTo>
                  <a:lnTo>
                    <a:pt x="182480" y="1705728"/>
                  </a:lnTo>
                  <a:lnTo>
                    <a:pt x="192084" y="1705728"/>
                  </a:lnTo>
                  <a:lnTo>
                    <a:pt x="201688" y="1715257"/>
                  </a:lnTo>
                  <a:lnTo>
                    <a:pt x="220897" y="1724786"/>
                  </a:lnTo>
                  <a:lnTo>
                    <a:pt x="230501" y="1724786"/>
                  </a:lnTo>
                  <a:lnTo>
                    <a:pt x="240105" y="1743845"/>
                  </a:lnTo>
                  <a:lnTo>
                    <a:pt x="249709" y="1753374"/>
                  </a:lnTo>
                  <a:lnTo>
                    <a:pt x="259313" y="1743845"/>
                  </a:lnTo>
                  <a:lnTo>
                    <a:pt x="268918" y="1753374"/>
                  </a:lnTo>
                  <a:lnTo>
                    <a:pt x="288126" y="1753374"/>
                  </a:lnTo>
                  <a:lnTo>
                    <a:pt x="297730" y="1762903"/>
                  </a:lnTo>
                  <a:lnTo>
                    <a:pt x="307335" y="1762903"/>
                  </a:lnTo>
                  <a:lnTo>
                    <a:pt x="316939" y="1772432"/>
                  </a:lnTo>
                  <a:lnTo>
                    <a:pt x="326543" y="1781961"/>
                  </a:lnTo>
                  <a:lnTo>
                    <a:pt x="345751" y="1781961"/>
                  </a:lnTo>
                  <a:lnTo>
                    <a:pt x="355356" y="1781961"/>
                  </a:lnTo>
                  <a:lnTo>
                    <a:pt x="364960" y="1791491"/>
                  </a:lnTo>
                  <a:lnTo>
                    <a:pt x="374564" y="1791491"/>
                  </a:lnTo>
                  <a:lnTo>
                    <a:pt x="384168" y="1791491"/>
                  </a:lnTo>
                  <a:lnTo>
                    <a:pt x="393772" y="1791491"/>
                  </a:lnTo>
                  <a:lnTo>
                    <a:pt x="412981" y="1791491"/>
                  </a:lnTo>
                  <a:lnTo>
                    <a:pt x="422585" y="1801020"/>
                  </a:lnTo>
                  <a:lnTo>
                    <a:pt x="432189" y="1791491"/>
                  </a:lnTo>
                  <a:lnTo>
                    <a:pt x="441794" y="1801020"/>
                  </a:lnTo>
                  <a:lnTo>
                    <a:pt x="451398" y="1801020"/>
                  </a:lnTo>
                  <a:lnTo>
                    <a:pt x="470606" y="1801020"/>
                  </a:lnTo>
                  <a:lnTo>
                    <a:pt x="480210" y="1801020"/>
                  </a:lnTo>
                  <a:lnTo>
                    <a:pt x="489815" y="1810549"/>
                  </a:lnTo>
                  <a:lnTo>
                    <a:pt x="499419" y="1801020"/>
                  </a:lnTo>
                  <a:lnTo>
                    <a:pt x="509023" y="1791491"/>
                  </a:lnTo>
                  <a:lnTo>
                    <a:pt x="528231" y="1791491"/>
                  </a:lnTo>
                  <a:lnTo>
                    <a:pt x="537836" y="1801020"/>
                  </a:lnTo>
                  <a:lnTo>
                    <a:pt x="547440" y="1801020"/>
                  </a:lnTo>
                  <a:lnTo>
                    <a:pt x="557044" y="1791491"/>
                  </a:lnTo>
                  <a:lnTo>
                    <a:pt x="566648" y="1781961"/>
                  </a:lnTo>
                  <a:lnTo>
                    <a:pt x="576253" y="1791491"/>
                  </a:lnTo>
                  <a:lnTo>
                    <a:pt x="595461" y="1781961"/>
                  </a:lnTo>
                  <a:lnTo>
                    <a:pt x="605065" y="1781961"/>
                  </a:lnTo>
                  <a:lnTo>
                    <a:pt x="614669" y="1781961"/>
                  </a:lnTo>
                  <a:lnTo>
                    <a:pt x="624274" y="1781961"/>
                  </a:lnTo>
                  <a:lnTo>
                    <a:pt x="633878" y="1772432"/>
                  </a:lnTo>
                  <a:lnTo>
                    <a:pt x="653086" y="1772432"/>
                  </a:lnTo>
                  <a:lnTo>
                    <a:pt x="662691" y="1762903"/>
                  </a:lnTo>
                  <a:lnTo>
                    <a:pt x="672295" y="1762903"/>
                  </a:lnTo>
                  <a:lnTo>
                    <a:pt x="681899" y="1753374"/>
                  </a:lnTo>
                  <a:lnTo>
                    <a:pt x="691503" y="1753374"/>
                  </a:lnTo>
                  <a:lnTo>
                    <a:pt x="701107" y="1743845"/>
                  </a:lnTo>
                  <a:lnTo>
                    <a:pt x="720316" y="1734315"/>
                  </a:lnTo>
                  <a:lnTo>
                    <a:pt x="729920" y="1734315"/>
                  </a:lnTo>
                  <a:lnTo>
                    <a:pt x="739524" y="1724786"/>
                  </a:lnTo>
                  <a:lnTo>
                    <a:pt x="749128" y="1715257"/>
                  </a:lnTo>
                  <a:lnTo>
                    <a:pt x="758733" y="1705728"/>
                  </a:lnTo>
                  <a:lnTo>
                    <a:pt x="777941" y="1705728"/>
                  </a:lnTo>
                  <a:lnTo>
                    <a:pt x="787545" y="1696198"/>
                  </a:lnTo>
                  <a:lnTo>
                    <a:pt x="797150" y="1686669"/>
                  </a:lnTo>
                  <a:lnTo>
                    <a:pt x="806754" y="1677140"/>
                  </a:lnTo>
                  <a:lnTo>
                    <a:pt x="816358" y="1667611"/>
                  </a:lnTo>
                  <a:lnTo>
                    <a:pt x="835566" y="1658082"/>
                  </a:lnTo>
                  <a:lnTo>
                    <a:pt x="845171" y="1648552"/>
                  </a:lnTo>
                  <a:lnTo>
                    <a:pt x="854775" y="1639023"/>
                  </a:lnTo>
                  <a:lnTo>
                    <a:pt x="864379" y="1629494"/>
                  </a:lnTo>
                  <a:lnTo>
                    <a:pt x="873983" y="1619965"/>
                  </a:lnTo>
                  <a:lnTo>
                    <a:pt x="883588" y="1610436"/>
                  </a:lnTo>
                  <a:lnTo>
                    <a:pt x="902796" y="1600906"/>
                  </a:lnTo>
                  <a:lnTo>
                    <a:pt x="912400" y="1591377"/>
                  </a:lnTo>
                  <a:lnTo>
                    <a:pt x="922004" y="1581848"/>
                  </a:lnTo>
                  <a:lnTo>
                    <a:pt x="931609" y="1572319"/>
                  </a:lnTo>
                  <a:lnTo>
                    <a:pt x="941213" y="1562790"/>
                  </a:lnTo>
                  <a:lnTo>
                    <a:pt x="960421" y="1543731"/>
                  </a:lnTo>
                  <a:lnTo>
                    <a:pt x="970025" y="1534202"/>
                  </a:lnTo>
                  <a:lnTo>
                    <a:pt x="979630" y="1515144"/>
                  </a:lnTo>
                  <a:lnTo>
                    <a:pt x="989234" y="1505614"/>
                  </a:lnTo>
                  <a:lnTo>
                    <a:pt x="998838" y="1496085"/>
                  </a:lnTo>
                  <a:lnTo>
                    <a:pt x="1008443" y="1486556"/>
                  </a:lnTo>
                  <a:lnTo>
                    <a:pt x="1027651" y="1477027"/>
                  </a:lnTo>
                  <a:lnTo>
                    <a:pt x="1037255" y="1457968"/>
                  </a:lnTo>
                  <a:lnTo>
                    <a:pt x="1046860" y="1438910"/>
                  </a:lnTo>
                  <a:lnTo>
                    <a:pt x="1056464" y="1429381"/>
                  </a:lnTo>
                  <a:lnTo>
                    <a:pt x="1066068" y="1410322"/>
                  </a:lnTo>
                  <a:lnTo>
                    <a:pt x="1085276" y="1400793"/>
                  </a:lnTo>
                  <a:lnTo>
                    <a:pt x="1094881" y="1391264"/>
                  </a:lnTo>
                  <a:lnTo>
                    <a:pt x="1104485" y="1372206"/>
                  </a:lnTo>
                  <a:lnTo>
                    <a:pt x="1114089" y="1353147"/>
                  </a:lnTo>
                  <a:lnTo>
                    <a:pt x="1123693" y="1343618"/>
                  </a:lnTo>
                  <a:lnTo>
                    <a:pt x="1133298" y="1324560"/>
                  </a:lnTo>
                  <a:lnTo>
                    <a:pt x="1152506" y="1315030"/>
                  </a:lnTo>
                  <a:lnTo>
                    <a:pt x="1162110" y="1295972"/>
                  </a:lnTo>
                  <a:lnTo>
                    <a:pt x="1171714" y="1286443"/>
                  </a:lnTo>
                  <a:lnTo>
                    <a:pt x="1181319" y="1267384"/>
                  </a:lnTo>
                  <a:lnTo>
                    <a:pt x="1190923" y="1248326"/>
                  </a:lnTo>
                  <a:lnTo>
                    <a:pt x="1210131" y="1229268"/>
                  </a:lnTo>
                  <a:lnTo>
                    <a:pt x="1219736" y="1210209"/>
                  </a:lnTo>
                  <a:lnTo>
                    <a:pt x="1229340" y="1200680"/>
                  </a:lnTo>
                  <a:lnTo>
                    <a:pt x="1238944" y="1181622"/>
                  </a:lnTo>
                  <a:lnTo>
                    <a:pt x="1248548" y="1162563"/>
                  </a:lnTo>
                  <a:lnTo>
                    <a:pt x="1267757" y="1143505"/>
                  </a:lnTo>
                  <a:lnTo>
                    <a:pt x="1277361" y="1133975"/>
                  </a:lnTo>
                  <a:lnTo>
                    <a:pt x="1286965" y="1114917"/>
                  </a:lnTo>
                  <a:lnTo>
                    <a:pt x="1296569" y="1095859"/>
                  </a:lnTo>
                  <a:lnTo>
                    <a:pt x="1306173" y="1076800"/>
                  </a:lnTo>
                  <a:lnTo>
                    <a:pt x="1315778" y="1067271"/>
                  </a:lnTo>
                  <a:lnTo>
                    <a:pt x="1334986" y="1048213"/>
                  </a:lnTo>
                  <a:lnTo>
                    <a:pt x="1344590" y="1029154"/>
                  </a:lnTo>
                  <a:lnTo>
                    <a:pt x="1354195" y="1010096"/>
                  </a:lnTo>
                  <a:lnTo>
                    <a:pt x="1363799" y="991037"/>
                  </a:lnTo>
                  <a:lnTo>
                    <a:pt x="1373403" y="971978"/>
                  </a:lnTo>
                  <a:lnTo>
                    <a:pt x="1392611" y="962449"/>
                  </a:lnTo>
                  <a:lnTo>
                    <a:pt x="1402216" y="943391"/>
                  </a:lnTo>
                  <a:lnTo>
                    <a:pt x="1411820" y="924332"/>
                  </a:lnTo>
                  <a:lnTo>
                    <a:pt x="1421424" y="905274"/>
                  </a:lnTo>
                  <a:lnTo>
                    <a:pt x="1431028" y="886216"/>
                  </a:lnTo>
                  <a:lnTo>
                    <a:pt x="1440633" y="867157"/>
                  </a:lnTo>
                </a:path>
                <a:path w="4552950" h="1811020">
                  <a:moveTo>
                    <a:pt x="1440633" y="867157"/>
                  </a:moveTo>
                  <a:lnTo>
                    <a:pt x="1459841" y="848099"/>
                  </a:lnTo>
                  <a:lnTo>
                    <a:pt x="1469445" y="829040"/>
                  </a:lnTo>
                  <a:lnTo>
                    <a:pt x="1479050" y="819511"/>
                  </a:lnTo>
                  <a:lnTo>
                    <a:pt x="1488654" y="800453"/>
                  </a:lnTo>
                  <a:lnTo>
                    <a:pt x="1498258" y="781394"/>
                  </a:lnTo>
                  <a:lnTo>
                    <a:pt x="1517466" y="762336"/>
                  </a:lnTo>
                  <a:lnTo>
                    <a:pt x="1527070" y="743278"/>
                  </a:lnTo>
                  <a:lnTo>
                    <a:pt x="1536675" y="724219"/>
                  </a:lnTo>
                  <a:lnTo>
                    <a:pt x="1546279" y="705161"/>
                  </a:lnTo>
                  <a:lnTo>
                    <a:pt x="1555883" y="686102"/>
                  </a:lnTo>
                  <a:lnTo>
                    <a:pt x="1575092" y="676573"/>
                  </a:lnTo>
                  <a:lnTo>
                    <a:pt x="1584696" y="657515"/>
                  </a:lnTo>
                  <a:lnTo>
                    <a:pt x="1594300" y="628927"/>
                  </a:lnTo>
                  <a:lnTo>
                    <a:pt x="1603904" y="619398"/>
                  </a:lnTo>
                  <a:lnTo>
                    <a:pt x="1613508" y="600339"/>
                  </a:lnTo>
                  <a:lnTo>
                    <a:pt x="1623113" y="581281"/>
                  </a:lnTo>
                  <a:lnTo>
                    <a:pt x="1642321" y="562223"/>
                  </a:lnTo>
                  <a:lnTo>
                    <a:pt x="1651925" y="543164"/>
                  </a:lnTo>
                  <a:lnTo>
                    <a:pt x="1661530" y="533635"/>
                  </a:lnTo>
                  <a:lnTo>
                    <a:pt x="1671134" y="514577"/>
                  </a:lnTo>
                  <a:lnTo>
                    <a:pt x="1680738" y="495518"/>
                  </a:lnTo>
                  <a:lnTo>
                    <a:pt x="1699946" y="476460"/>
                  </a:lnTo>
                  <a:lnTo>
                    <a:pt x="1709551" y="457401"/>
                  </a:lnTo>
                  <a:lnTo>
                    <a:pt x="1719155" y="438343"/>
                  </a:lnTo>
                  <a:lnTo>
                    <a:pt x="1728759" y="428814"/>
                  </a:lnTo>
                  <a:lnTo>
                    <a:pt x="1738363" y="409755"/>
                  </a:lnTo>
                  <a:lnTo>
                    <a:pt x="1747968" y="390697"/>
                  </a:lnTo>
                  <a:lnTo>
                    <a:pt x="1767176" y="381168"/>
                  </a:lnTo>
                  <a:lnTo>
                    <a:pt x="1776780" y="362109"/>
                  </a:lnTo>
                  <a:lnTo>
                    <a:pt x="1786384" y="343051"/>
                  </a:lnTo>
                  <a:lnTo>
                    <a:pt x="1795989" y="323993"/>
                  </a:lnTo>
                  <a:lnTo>
                    <a:pt x="1805593" y="314463"/>
                  </a:lnTo>
                  <a:lnTo>
                    <a:pt x="1824801" y="295405"/>
                  </a:lnTo>
                  <a:lnTo>
                    <a:pt x="1834405" y="285876"/>
                  </a:lnTo>
                  <a:lnTo>
                    <a:pt x="1844010" y="266817"/>
                  </a:lnTo>
                  <a:lnTo>
                    <a:pt x="1853614" y="247759"/>
                  </a:lnTo>
                  <a:lnTo>
                    <a:pt x="1863218" y="238230"/>
                  </a:lnTo>
                  <a:lnTo>
                    <a:pt x="1882427" y="219171"/>
                  </a:lnTo>
                  <a:lnTo>
                    <a:pt x="1892031" y="209642"/>
                  </a:lnTo>
                  <a:lnTo>
                    <a:pt x="1901635" y="200113"/>
                  </a:lnTo>
                  <a:lnTo>
                    <a:pt x="1911239" y="181054"/>
                  </a:lnTo>
                  <a:lnTo>
                    <a:pt x="1920843" y="171525"/>
                  </a:lnTo>
                  <a:lnTo>
                    <a:pt x="1930448" y="152467"/>
                  </a:lnTo>
                  <a:lnTo>
                    <a:pt x="1949656" y="142938"/>
                  </a:lnTo>
                  <a:lnTo>
                    <a:pt x="1959260" y="133408"/>
                  </a:lnTo>
                  <a:lnTo>
                    <a:pt x="1968864" y="123879"/>
                  </a:lnTo>
                  <a:lnTo>
                    <a:pt x="1978469" y="114350"/>
                  </a:lnTo>
                  <a:lnTo>
                    <a:pt x="1988073" y="95292"/>
                  </a:lnTo>
                  <a:lnTo>
                    <a:pt x="2007281" y="85762"/>
                  </a:lnTo>
                  <a:lnTo>
                    <a:pt x="2016886" y="76233"/>
                  </a:lnTo>
                  <a:lnTo>
                    <a:pt x="2026490" y="66704"/>
                  </a:lnTo>
                  <a:lnTo>
                    <a:pt x="2036094" y="57175"/>
                  </a:lnTo>
                  <a:lnTo>
                    <a:pt x="2045698" y="47646"/>
                  </a:lnTo>
                  <a:lnTo>
                    <a:pt x="2055303" y="47646"/>
                  </a:lnTo>
                  <a:lnTo>
                    <a:pt x="2074511" y="38116"/>
                  </a:lnTo>
                  <a:lnTo>
                    <a:pt x="2084115" y="28587"/>
                  </a:lnTo>
                  <a:lnTo>
                    <a:pt x="2093719" y="28587"/>
                  </a:lnTo>
                  <a:lnTo>
                    <a:pt x="2103323" y="19058"/>
                  </a:lnTo>
                  <a:lnTo>
                    <a:pt x="2112928" y="19058"/>
                  </a:lnTo>
                  <a:lnTo>
                    <a:pt x="2132136" y="19058"/>
                  </a:lnTo>
                  <a:lnTo>
                    <a:pt x="2141740" y="9529"/>
                  </a:lnTo>
                  <a:lnTo>
                    <a:pt x="2151345" y="9529"/>
                  </a:lnTo>
                  <a:lnTo>
                    <a:pt x="2160949" y="0"/>
                  </a:lnTo>
                  <a:lnTo>
                    <a:pt x="2170553" y="9529"/>
                  </a:lnTo>
                  <a:lnTo>
                    <a:pt x="2189761" y="9529"/>
                  </a:lnTo>
                  <a:lnTo>
                    <a:pt x="2199366" y="9529"/>
                  </a:lnTo>
                  <a:lnTo>
                    <a:pt x="2208970" y="19058"/>
                  </a:lnTo>
                  <a:lnTo>
                    <a:pt x="2218574" y="19058"/>
                  </a:lnTo>
                  <a:lnTo>
                    <a:pt x="2228178" y="19058"/>
                  </a:lnTo>
                  <a:lnTo>
                    <a:pt x="2237783" y="28587"/>
                  </a:lnTo>
                  <a:lnTo>
                    <a:pt x="2256991" y="38116"/>
                  </a:lnTo>
                  <a:lnTo>
                    <a:pt x="2266595" y="47646"/>
                  </a:lnTo>
                  <a:lnTo>
                    <a:pt x="2276200" y="57175"/>
                  </a:lnTo>
                  <a:lnTo>
                    <a:pt x="2285804" y="76233"/>
                  </a:lnTo>
                  <a:lnTo>
                    <a:pt x="2295408" y="85762"/>
                  </a:lnTo>
                  <a:lnTo>
                    <a:pt x="2314616" y="104821"/>
                  </a:lnTo>
                  <a:lnTo>
                    <a:pt x="2324220" y="123879"/>
                  </a:lnTo>
                  <a:lnTo>
                    <a:pt x="2333825" y="152467"/>
                  </a:lnTo>
                  <a:lnTo>
                    <a:pt x="2343429" y="171525"/>
                  </a:lnTo>
                  <a:lnTo>
                    <a:pt x="2353033" y="190584"/>
                  </a:lnTo>
                  <a:lnTo>
                    <a:pt x="2362637" y="219171"/>
                  </a:lnTo>
                  <a:lnTo>
                    <a:pt x="2381846" y="247759"/>
                  </a:lnTo>
                  <a:lnTo>
                    <a:pt x="2391450" y="285876"/>
                  </a:lnTo>
                  <a:lnTo>
                    <a:pt x="2401054" y="314463"/>
                  </a:lnTo>
                  <a:lnTo>
                    <a:pt x="2410658" y="352580"/>
                  </a:lnTo>
                  <a:lnTo>
                    <a:pt x="2420263" y="390697"/>
                  </a:lnTo>
                  <a:lnTo>
                    <a:pt x="2439471" y="428814"/>
                  </a:lnTo>
                  <a:lnTo>
                    <a:pt x="2449075" y="466931"/>
                  </a:lnTo>
                  <a:lnTo>
                    <a:pt x="2458680" y="505047"/>
                  </a:lnTo>
                  <a:lnTo>
                    <a:pt x="2468284" y="552693"/>
                  </a:lnTo>
                  <a:lnTo>
                    <a:pt x="2477888" y="600339"/>
                  </a:lnTo>
                  <a:lnTo>
                    <a:pt x="2497096" y="638456"/>
                  </a:lnTo>
                  <a:lnTo>
                    <a:pt x="2506701" y="686102"/>
                  </a:lnTo>
                  <a:lnTo>
                    <a:pt x="2516305" y="733748"/>
                  </a:lnTo>
                  <a:lnTo>
                    <a:pt x="2525909" y="781394"/>
                  </a:lnTo>
                  <a:lnTo>
                    <a:pt x="2535513" y="819511"/>
                  </a:lnTo>
                  <a:lnTo>
                    <a:pt x="2545117" y="857628"/>
                  </a:lnTo>
                  <a:lnTo>
                    <a:pt x="2564326" y="905274"/>
                  </a:lnTo>
                  <a:lnTo>
                    <a:pt x="2573930" y="952920"/>
                  </a:lnTo>
                  <a:lnTo>
                    <a:pt x="2583534" y="991037"/>
                  </a:lnTo>
                  <a:lnTo>
                    <a:pt x="2593139" y="1019625"/>
                  </a:lnTo>
                  <a:lnTo>
                    <a:pt x="2602743" y="1057742"/>
                  </a:lnTo>
                  <a:lnTo>
                    <a:pt x="2621951" y="1095859"/>
                  </a:lnTo>
                  <a:lnTo>
                    <a:pt x="2631555" y="1124446"/>
                  </a:lnTo>
                  <a:lnTo>
                    <a:pt x="2641160" y="1153034"/>
                  </a:lnTo>
                  <a:lnTo>
                    <a:pt x="2650764" y="1181622"/>
                  </a:lnTo>
                  <a:lnTo>
                    <a:pt x="2660368" y="1210209"/>
                  </a:lnTo>
                  <a:lnTo>
                    <a:pt x="2669972" y="1229268"/>
                  </a:lnTo>
                  <a:lnTo>
                    <a:pt x="2689181" y="1257855"/>
                  </a:lnTo>
                  <a:lnTo>
                    <a:pt x="2698785" y="1276914"/>
                  </a:lnTo>
                  <a:lnTo>
                    <a:pt x="2708389" y="1286443"/>
                  </a:lnTo>
                  <a:lnTo>
                    <a:pt x="2717993" y="1305501"/>
                  </a:lnTo>
                  <a:lnTo>
                    <a:pt x="2727598" y="1324560"/>
                  </a:lnTo>
                  <a:lnTo>
                    <a:pt x="2746806" y="1334089"/>
                  </a:lnTo>
                  <a:lnTo>
                    <a:pt x="2756410" y="1343618"/>
                  </a:lnTo>
                  <a:lnTo>
                    <a:pt x="2766014" y="1362676"/>
                  </a:lnTo>
                  <a:lnTo>
                    <a:pt x="2775619" y="1372206"/>
                  </a:lnTo>
                  <a:lnTo>
                    <a:pt x="2785223" y="1372206"/>
                  </a:lnTo>
                  <a:lnTo>
                    <a:pt x="2804432" y="1381735"/>
                  </a:lnTo>
                  <a:lnTo>
                    <a:pt x="2814036" y="1391264"/>
                  </a:lnTo>
                  <a:lnTo>
                    <a:pt x="2823640" y="1391264"/>
                  </a:lnTo>
                  <a:lnTo>
                    <a:pt x="2833244" y="1391264"/>
                  </a:lnTo>
                  <a:lnTo>
                    <a:pt x="2842848" y="1400793"/>
                  </a:lnTo>
                  <a:lnTo>
                    <a:pt x="2852452" y="1400793"/>
                  </a:lnTo>
                  <a:lnTo>
                    <a:pt x="2871661" y="1400793"/>
                  </a:lnTo>
                  <a:lnTo>
                    <a:pt x="2881265" y="1400793"/>
                  </a:lnTo>
                  <a:lnTo>
                    <a:pt x="2890869" y="1400793"/>
                  </a:lnTo>
                </a:path>
                <a:path w="4552950" h="1811020">
                  <a:moveTo>
                    <a:pt x="2890869" y="1400793"/>
                  </a:moveTo>
                  <a:lnTo>
                    <a:pt x="2900473" y="1400793"/>
                  </a:lnTo>
                  <a:lnTo>
                    <a:pt x="2910078" y="1400793"/>
                  </a:lnTo>
                  <a:lnTo>
                    <a:pt x="2929286" y="1400793"/>
                  </a:lnTo>
                  <a:lnTo>
                    <a:pt x="2938890" y="1391264"/>
                  </a:lnTo>
                  <a:lnTo>
                    <a:pt x="2948495" y="1391264"/>
                  </a:lnTo>
                  <a:lnTo>
                    <a:pt x="2958099" y="1391264"/>
                  </a:lnTo>
                  <a:lnTo>
                    <a:pt x="2967703" y="1381735"/>
                  </a:lnTo>
                  <a:lnTo>
                    <a:pt x="2977307" y="1381735"/>
                  </a:lnTo>
                  <a:lnTo>
                    <a:pt x="2996516" y="1372206"/>
                  </a:lnTo>
                  <a:lnTo>
                    <a:pt x="3006120" y="1372206"/>
                  </a:lnTo>
                  <a:lnTo>
                    <a:pt x="3015724" y="1362676"/>
                  </a:lnTo>
                  <a:lnTo>
                    <a:pt x="3025329" y="1362676"/>
                  </a:lnTo>
                  <a:lnTo>
                    <a:pt x="3034933" y="1353147"/>
                  </a:lnTo>
                  <a:lnTo>
                    <a:pt x="3054141" y="1343618"/>
                  </a:lnTo>
                  <a:lnTo>
                    <a:pt x="3063745" y="1343618"/>
                  </a:lnTo>
                  <a:lnTo>
                    <a:pt x="3073349" y="1334089"/>
                  </a:lnTo>
                  <a:lnTo>
                    <a:pt x="3082954" y="1334089"/>
                  </a:lnTo>
                  <a:lnTo>
                    <a:pt x="3092558" y="1324560"/>
                  </a:lnTo>
                  <a:lnTo>
                    <a:pt x="3111766" y="1315030"/>
                  </a:lnTo>
                  <a:lnTo>
                    <a:pt x="3121370" y="1305501"/>
                  </a:lnTo>
                  <a:lnTo>
                    <a:pt x="3130975" y="1305501"/>
                  </a:lnTo>
                  <a:lnTo>
                    <a:pt x="3140579" y="1295972"/>
                  </a:lnTo>
                  <a:lnTo>
                    <a:pt x="3150183" y="1295972"/>
                  </a:lnTo>
                  <a:lnTo>
                    <a:pt x="3159787" y="1286443"/>
                  </a:lnTo>
                  <a:lnTo>
                    <a:pt x="3178996" y="1276914"/>
                  </a:lnTo>
                  <a:lnTo>
                    <a:pt x="3188600" y="1267384"/>
                  </a:lnTo>
                  <a:lnTo>
                    <a:pt x="3198204" y="1257855"/>
                  </a:lnTo>
                  <a:lnTo>
                    <a:pt x="3207808" y="1257855"/>
                  </a:lnTo>
                  <a:lnTo>
                    <a:pt x="3217413" y="1248326"/>
                  </a:lnTo>
                  <a:lnTo>
                    <a:pt x="3236621" y="1238797"/>
                  </a:lnTo>
                  <a:lnTo>
                    <a:pt x="3246225" y="1219738"/>
                  </a:lnTo>
                  <a:lnTo>
                    <a:pt x="3255830" y="1219738"/>
                  </a:lnTo>
                  <a:lnTo>
                    <a:pt x="3265434" y="1200680"/>
                  </a:lnTo>
                  <a:lnTo>
                    <a:pt x="3275038" y="1191151"/>
                  </a:lnTo>
                  <a:lnTo>
                    <a:pt x="3284642" y="1181622"/>
                  </a:lnTo>
                  <a:lnTo>
                    <a:pt x="3303851" y="1172092"/>
                  </a:lnTo>
                  <a:lnTo>
                    <a:pt x="3313455" y="1153034"/>
                  </a:lnTo>
                  <a:lnTo>
                    <a:pt x="3323059" y="1143505"/>
                  </a:lnTo>
                  <a:lnTo>
                    <a:pt x="3332664" y="1124446"/>
                  </a:lnTo>
                  <a:lnTo>
                    <a:pt x="3342267" y="1105388"/>
                  </a:lnTo>
                  <a:lnTo>
                    <a:pt x="3361476" y="1095859"/>
                  </a:lnTo>
                  <a:lnTo>
                    <a:pt x="3371080" y="1076800"/>
                  </a:lnTo>
                  <a:lnTo>
                    <a:pt x="3380684" y="1057742"/>
                  </a:lnTo>
                  <a:lnTo>
                    <a:pt x="3390289" y="1038683"/>
                  </a:lnTo>
                  <a:lnTo>
                    <a:pt x="3399893" y="1019625"/>
                  </a:lnTo>
                  <a:lnTo>
                    <a:pt x="3419101" y="1010096"/>
                  </a:lnTo>
                  <a:lnTo>
                    <a:pt x="3428705" y="991037"/>
                  </a:lnTo>
                  <a:lnTo>
                    <a:pt x="3438310" y="981508"/>
                  </a:lnTo>
                  <a:lnTo>
                    <a:pt x="3447914" y="971978"/>
                  </a:lnTo>
                  <a:lnTo>
                    <a:pt x="3457518" y="962449"/>
                  </a:lnTo>
                  <a:lnTo>
                    <a:pt x="3467122" y="952920"/>
                  </a:lnTo>
                  <a:lnTo>
                    <a:pt x="3486331" y="943391"/>
                  </a:lnTo>
                  <a:lnTo>
                    <a:pt x="3495935" y="943391"/>
                  </a:lnTo>
                  <a:lnTo>
                    <a:pt x="3505539" y="933862"/>
                  </a:lnTo>
                  <a:lnTo>
                    <a:pt x="3611186" y="933862"/>
                  </a:lnTo>
                  <a:lnTo>
                    <a:pt x="3620790" y="943391"/>
                  </a:lnTo>
                  <a:lnTo>
                    <a:pt x="3630394" y="943391"/>
                  </a:lnTo>
                  <a:lnTo>
                    <a:pt x="3639998" y="952920"/>
                  </a:lnTo>
                  <a:lnTo>
                    <a:pt x="3649602" y="952920"/>
                  </a:lnTo>
                  <a:lnTo>
                    <a:pt x="3668811" y="962449"/>
                  </a:lnTo>
                  <a:lnTo>
                    <a:pt x="3678415" y="971978"/>
                  </a:lnTo>
                  <a:lnTo>
                    <a:pt x="3688019" y="981508"/>
                  </a:lnTo>
                  <a:lnTo>
                    <a:pt x="3697624" y="991037"/>
                  </a:lnTo>
                  <a:lnTo>
                    <a:pt x="3707228" y="1000567"/>
                  </a:lnTo>
                  <a:lnTo>
                    <a:pt x="3716832" y="1010096"/>
                  </a:lnTo>
                  <a:lnTo>
                    <a:pt x="3736040" y="1019625"/>
                  </a:lnTo>
                  <a:lnTo>
                    <a:pt x="3745645" y="1038683"/>
                  </a:lnTo>
                  <a:lnTo>
                    <a:pt x="3755249" y="1057742"/>
                  </a:lnTo>
                  <a:lnTo>
                    <a:pt x="3764853" y="1067271"/>
                  </a:lnTo>
                  <a:lnTo>
                    <a:pt x="3774457" y="1086329"/>
                  </a:lnTo>
                  <a:lnTo>
                    <a:pt x="3793666" y="1086329"/>
                  </a:lnTo>
                  <a:lnTo>
                    <a:pt x="3803270" y="1114917"/>
                  </a:lnTo>
                  <a:lnTo>
                    <a:pt x="3812874" y="1133975"/>
                  </a:lnTo>
                  <a:lnTo>
                    <a:pt x="3822478" y="1172092"/>
                  </a:lnTo>
                  <a:lnTo>
                    <a:pt x="3832083" y="1181622"/>
                  </a:lnTo>
                  <a:lnTo>
                    <a:pt x="3851291" y="1200680"/>
                  </a:lnTo>
                  <a:lnTo>
                    <a:pt x="3860895" y="1238797"/>
                  </a:lnTo>
                  <a:lnTo>
                    <a:pt x="3870499" y="1257855"/>
                  </a:lnTo>
                  <a:lnTo>
                    <a:pt x="3880104" y="1295972"/>
                  </a:lnTo>
                  <a:lnTo>
                    <a:pt x="3889708" y="1324560"/>
                  </a:lnTo>
                  <a:lnTo>
                    <a:pt x="3899312" y="1362676"/>
                  </a:lnTo>
                  <a:lnTo>
                    <a:pt x="3918521" y="1410322"/>
                  </a:lnTo>
                  <a:lnTo>
                    <a:pt x="3928125" y="1438910"/>
                  </a:lnTo>
                  <a:lnTo>
                    <a:pt x="3937729" y="1486556"/>
                  </a:lnTo>
                  <a:lnTo>
                    <a:pt x="3947333" y="1515144"/>
                  </a:lnTo>
                  <a:lnTo>
                    <a:pt x="3956937" y="1553260"/>
                  </a:lnTo>
                  <a:lnTo>
                    <a:pt x="3976146" y="1610436"/>
                  </a:lnTo>
                  <a:lnTo>
                    <a:pt x="3985750" y="1610436"/>
                  </a:lnTo>
                  <a:lnTo>
                    <a:pt x="3995354" y="1619965"/>
                  </a:lnTo>
                  <a:lnTo>
                    <a:pt x="4004958" y="1600906"/>
                  </a:lnTo>
                  <a:lnTo>
                    <a:pt x="4014563" y="1534202"/>
                  </a:lnTo>
                  <a:lnTo>
                    <a:pt x="4024167" y="1400793"/>
                  </a:lnTo>
                  <a:lnTo>
                    <a:pt x="4043375" y="1172092"/>
                  </a:lnTo>
                  <a:lnTo>
                    <a:pt x="4052980" y="895745"/>
                  </a:lnTo>
                  <a:lnTo>
                    <a:pt x="4062584" y="581281"/>
                  </a:lnTo>
                  <a:lnTo>
                    <a:pt x="4072188" y="409755"/>
                  </a:lnTo>
                  <a:lnTo>
                    <a:pt x="4081792" y="295405"/>
                  </a:lnTo>
                  <a:lnTo>
                    <a:pt x="4101001" y="190584"/>
                  </a:lnTo>
                  <a:lnTo>
                    <a:pt x="4110605" y="200113"/>
                  </a:lnTo>
                  <a:lnTo>
                    <a:pt x="4120209" y="200113"/>
                  </a:lnTo>
                  <a:lnTo>
                    <a:pt x="4129813" y="238230"/>
                  </a:lnTo>
                  <a:lnTo>
                    <a:pt x="4139418" y="257288"/>
                  </a:lnTo>
                  <a:lnTo>
                    <a:pt x="4158626" y="304934"/>
                  </a:lnTo>
                  <a:lnTo>
                    <a:pt x="4168230" y="352580"/>
                  </a:lnTo>
                  <a:lnTo>
                    <a:pt x="4177834" y="400226"/>
                  </a:lnTo>
                  <a:lnTo>
                    <a:pt x="4187439" y="485989"/>
                  </a:lnTo>
                  <a:lnTo>
                    <a:pt x="4197043" y="485989"/>
                  </a:lnTo>
                  <a:lnTo>
                    <a:pt x="4206647" y="543164"/>
                  </a:lnTo>
                  <a:lnTo>
                    <a:pt x="4225855" y="590810"/>
                  </a:lnTo>
                  <a:lnTo>
                    <a:pt x="4235460" y="600339"/>
                  </a:lnTo>
                  <a:lnTo>
                    <a:pt x="4245064" y="657515"/>
                  </a:lnTo>
                  <a:lnTo>
                    <a:pt x="4254668" y="686102"/>
                  </a:lnTo>
                  <a:lnTo>
                    <a:pt x="4264272" y="724219"/>
                  </a:lnTo>
                  <a:lnTo>
                    <a:pt x="4283481" y="752807"/>
                  </a:lnTo>
                  <a:lnTo>
                    <a:pt x="4293085" y="781394"/>
                  </a:lnTo>
                  <a:lnTo>
                    <a:pt x="4302689" y="800453"/>
                  </a:lnTo>
                  <a:lnTo>
                    <a:pt x="4312294" y="819511"/>
                  </a:lnTo>
                  <a:lnTo>
                    <a:pt x="4321898" y="857628"/>
                  </a:lnTo>
                  <a:lnTo>
                    <a:pt x="4331502" y="829040"/>
                  </a:lnTo>
                </a:path>
                <a:path w="4552950" h="1811020">
                  <a:moveTo>
                    <a:pt x="4331502" y="829040"/>
                  </a:moveTo>
                  <a:lnTo>
                    <a:pt x="4350710" y="829040"/>
                  </a:lnTo>
                  <a:lnTo>
                    <a:pt x="4360314" y="829040"/>
                  </a:lnTo>
                  <a:lnTo>
                    <a:pt x="4369919" y="809982"/>
                  </a:lnTo>
                  <a:lnTo>
                    <a:pt x="4379523" y="809982"/>
                  </a:lnTo>
                  <a:lnTo>
                    <a:pt x="4389128" y="800453"/>
                  </a:lnTo>
                  <a:lnTo>
                    <a:pt x="4408335" y="848099"/>
                  </a:lnTo>
                  <a:lnTo>
                    <a:pt x="4417940" y="886216"/>
                  </a:lnTo>
                  <a:lnTo>
                    <a:pt x="4427544" y="914803"/>
                  </a:lnTo>
                  <a:lnTo>
                    <a:pt x="4437148" y="895745"/>
                  </a:lnTo>
                  <a:lnTo>
                    <a:pt x="4446752" y="905274"/>
                  </a:lnTo>
                  <a:lnTo>
                    <a:pt x="4465961" y="1248326"/>
                  </a:lnTo>
                  <a:lnTo>
                    <a:pt x="4475565" y="971978"/>
                  </a:lnTo>
                  <a:lnTo>
                    <a:pt x="4485169" y="991037"/>
                  </a:lnTo>
                  <a:lnTo>
                    <a:pt x="4494773" y="991037"/>
                  </a:lnTo>
                  <a:lnTo>
                    <a:pt x="4504378" y="1000567"/>
                  </a:lnTo>
                  <a:lnTo>
                    <a:pt x="4513982" y="1029154"/>
                  </a:lnTo>
                  <a:lnTo>
                    <a:pt x="4533191" y="1019625"/>
                  </a:lnTo>
                  <a:lnTo>
                    <a:pt x="4542795" y="1048213"/>
                  </a:lnTo>
                  <a:lnTo>
                    <a:pt x="4552399" y="1057742"/>
                  </a:lnTo>
                </a:path>
              </a:pathLst>
            </a:custGeom>
            <a:ln w="38100">
              <a:solidFill>
                <a:srgbClr val="34A6C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871792" y="4992740"/>
              <a:ext cx="3919854" cy="646430"/>
            </a:xfrm>
            <a:custGeom>
              <a:avLst/>
              <a:gdLst/>
              <a:ahLst/>
              <a:cxnLst/>
              <a:rect l="l" t="t" r="r" b="b"/>
              <a:pathLst>
                <a:path w="3919854" h="646429">
                  <a:moveTo>
                    <a:pt x="3919763" y="0"/>
                  </a:moveTo>
                  <a:lnTo>
                    <a:pt x="0" y="0"/>
                  </a:lnTo>
                  <a:lnTo>
                    <a:pt x="0" y="646073"/>
                  </a:lnTo>
                  <a:lnTo>
                    <a:pt x="3919763" y="646073"/>
                  </a:lnTo>
                  <a:lnTo>
                    <a:pt x="3919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871792" y="4992740"/>
            <a:ext cx="3919854" cy="6464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1005205" marR="131445">
              <a:lnSpc>
                <a:spcPts val="2110"/>
              </a:lnSpc>
              <a:spcBef>
                <a:spcPts val="470"/>
              </a:spcBef>
            </a:pPr>
            <a:r>
              <a:rPr dirty="0" sz="1800">
                <a:latin typeface="Arial"/>
                <a:cs typeface="Arial"/>
              </a:rPr>
              <a:t>Measurement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OL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Phase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</a:t>
            </a:r>
            <a:r>
              <a:rPr dirty="0" sz="1800" spc="-25">
                <a:latin typeface="Arial Rounded MT Bold"/>
                <a:cs typeface="Arial Rounded MT Bold"/>
              </a:rPr>
              <a:t>°</a:t>
            </a:r>
            <a:r>
              <a:rPr dirty="0" sz="1800" spc="-25">
                <a:latin typeface="Arial"/>
                <a:cs typeface="Arial"/>
              </a:rPr>
              <a:t>) </a:t>
            </a:r>
            <a:r>
              <a:rPr dirty="0" sz="1800">
                <a:latin typeface="Arial"/>
                <a:cs typeface="Arial"/>
              </a:rPr>
              <a:t>Optimized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Open-</a:t>
            </a:r>
            <a:r>
              <a:rPr dirty="0" sz="1800" spc="-20">
                <a:latin typeface="Arial"/>
                <a:cs typeface="Arial"/>
              </a:rPr>
              <a:t>Loop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106115" y="5198041"/>
            <a:ext cx="558165" cy="281940"/>
            <a:chOff x="7106115" y="5198041"/>
            <a:chExt cx="558165" cy="281940"/>
          </a:xfrm>
        </p:grpSpPr>
        <p:sp>
          <p:nvSpPr>
            <p:cNvPr id="32" name="object 32" descr=""/>
            <p:cNvSpPr/>
            <p:nvPr/>
          </p:nvSpPr>
          <p:spPr>
            <a:xfrm>
              <a:off x="7112224" y="5217091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5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A6462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06115" y="5460454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5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34A6C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345328" y="3010137"/>
            <a:ext cx="427355" cy="529590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85"/>
              </a:spcBef>
            </a:pPr>
            <a:r>
              <a:rPr dirty="0" sz="1400" spc="-10">
                <a:latin typeface="Arial"/>
                <a:cs typeface="Arial"/>
              </a:rPr>
              <a:t>Phase </a:t>
            </a:r>
            <a:r>
              <a:rPr dirty="0" sz="1400" spc="-25">
                <a:latin typeface="Arial"/>
                <a:cs typeface="Arial"/>
              </a:rPr>
              <a:t>(</a:t>
            </a:r>
            <a:r>
              <a:rPr dirty="0" sz="1400" spc="-25">
                <a:latin typeface="Arial Rounded MT Bold"/>
                <a:cs typeface="Arial Rounded MT Bold"/>
              </a:rPr>
              <a:t>°</a:t>
            </a:r>
            <a:r>
              <a:rPr dirty="0" sz="1400" spc="-25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56</a:t>
            </a:fld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8" name="object 3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graphicFrame>
        <p:nvGraphicFramePr>
          <p:cNvPr id="35" name="object 35" descr=""/>
          <p:cNvGraphicFramePr>
            <a:graphicFrameLocks noGrp="1"/>
          </p:cNvGraphicFramePr>
          <p:nvPr/>
        </p:nvGraphicFramePr>
        <p:xfrm>
          <a:off x="855113" y="5749910"/>
          <a:ext cx="10704195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005"/>
                <a:gridCol w="1993900"/>
                <a:gridCol w="1068070"/>
                <a:gridCol w="1360804"/>
                <a:gridCol w="1400809"/>
                <a:gridCol w="958215"/>
                <a:gridCol w="1078229"/>
                <a:gridCol w="1026159"/>
                <a:gridCol w="889000"/>
              </a:tblGrid>
              <a:tr h="2978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ts val="1620"/>
                        </a:lnSpc>
                        <a:spcBef>
                          <a:spcPts val="630"/>
                        </a:spcBef>
                      </a:pPr>
                      <a:r>
                        <a:rPr dirty="0" baseline="12626" sz="1650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50000" sz="15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baseline="50000" sz="1500" spc="2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Frequency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/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4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ctr" marL="15621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5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ctr" marR="17653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3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620"/>
                        </a:lnSpc>
                        <a:spcBef>
                          <a:spcPts val="63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Frequency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4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100" spc="-2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baseline="33333" sz="1500" spc="-37" b="1">
                          <a:latin typeface="Times New Roman"/>
                          <a:cs typeface="Times New Roman"/>
                        </a:rPr>
                        <a:t>5</a:t>
                      </a:r>
                      <a:endParaRPr baseline="33333"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/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4315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(Hz)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7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(Hz)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0960" y="281708"/>
            <a:ext cx="833119" cy="58731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85" b="1">
                <a:solidFill>
                  <a:srgbClr val="465E66"/>
                </a:solidFill>
                <a:latin typeface="Arial"/>
                <a:cs typeface="Arial"/>
              </a:rPr>
              <a:t>Loop</a:t>
            </a:r>
            <a:r>
              <a:rPr dirty="0" sz="2400" spc="-18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95" b="1">
                <a:solidFill>
                  <a:srgbClr val="465E66"/>
                </a:solidFill>
                <a:latin typeface="Arial"/>
                <a:cs typeface="Arial"/>
              </a:rPr>
              <a:t>Optimization:</a:t>
            </a:r>
            <a:r>
              <a:rPr dirty="0" sz="2400" spc="-17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110" b="1">
                <a:solidFill>
                  <a:srgbClr val="465E66"/>
                </a:solidFill>
                <a:latin typeface="Arial"/>
                <a:cs typeface="Arial"/>
              </a:rPr>
              <a:t>Open-</a:t>
            </a:r>
            <a:r>
              <a:rPr dirty="0" sz="2400" spc="-85" b="1">
                <a:solidFill>
                  <a:srgbClr val="465E66"/>
                </a:solidFill>
                <a:latin typeface="Arial"/>
                <a:cs typeface="Arial"/>
              </a:rPr>
              <a:t>Loop</a:t>
            </a:r>
            <a:r>
              <a:rPr dirty="0" sz="2400" spc="-180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2400" spc="-95" b="1">
                <a:solidFill>
                  <a:srgbClr val="465E66"/>
                </a:solidFill>
                <a:latin typeface="Arial"/>
                <a:cs typeface="Arial"/>
              </a:rPr>
              <a:t>Comparison</a:t>
            </a:r>
            <a:endParaRPr sz="240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795"/>
              </a:spcBef>
            </a:pPr>
            <a:r>
              <a:rPr dirty="0" sz="2400">
                <a:solidFill>
                  <a:srgbClr val="63858F"/>
                </a:solidFill>
                <a:latin typeface="Arial"/>
                <a:cs typeface="Arial"/>
              </a:rPr>
              <a:t>Black-Nichols</a:t>
            </a:r>
            <a:r>
              <a:rPr dirty="0" sz="2400" spc="5">
                <a:solidFill>
                  <a:srgbClr val="63858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63858F"/>
                </a:solidFill>
                <a:latin typeface="Arial"/>
                <a:cs typeface="Arial"/>
              </a:rPr>
              <a:t>chart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421" y="2878716"/>
            <a:ext cx="1178286" cy="122381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630683" y="2084323"/>
            <a:ext cx="4464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45</a:t>
            </a:r>
            <a:r>
              <a:rPr dirty="0" sz="1750" spc="-25" b="1">
                <a:solidFill>
                  <a:srgbClr val="FF0000"/>
                </a:solidFill>
                <a:latin typeface="Arial Rounded MT Bold"/>
                <a:cs typeface="Arial Rounded MT Bold"/>
              </a:rPr>
              <a:t>°</a:t>
            </a:r>
            <a:endParaRPr sz="1750">
              <a:latin typeface="Arial Rounded MT Bold"/>
              <a:cs typeface="Arial Rounded MT Bold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579746" y="2883099"/>
            <a:ext cx="114300" cy="1224280"/>
          </a:xfrm>
          <a:custGeom>
            <a:avLst/>
            <a:gdLst/>
            <a:ahLst/>
            <a:cxnLst/>
            <a:rect l="l" t="t" r="r" b="b"/>
            <a:pathLst>
              <a:path w="114300" h="1224279">
                <a:moveTo>
                  <a:pt x="38101" y="1109516"/>
                </a:moveTo>
                <a:lnTo>
                  <a:pt x="1" y="1109516"/>
                </a:lnTo>
                <a:lnTo>
                  <a:pt x="57151" y="1223816"/>
                </a:lnTo>
                <a:lnTo>
                  <a:pt x="104776" y="1128566"/>
                </a:lnTo>
                <a:lnTo>
                  <a:pt x="38101" y="1128566"/>
                </a:lnTo>
                <a:lnTo>
                  <a:pt x="38101" y="1109516"/>
                </a:lnTo>
                <a:close/>
              </a:path>
              <a:path w="114300" h="1224279">
                <a:moveTo>
                  <a:pt x="76200" y="95250"/>
                </a:moveTo>
                <a:lnTo>
                  <a:pt x="38100" y="95250"/>
                </a:lnTo>
                <a:lnTo>
                  <a:pt x="38101" y="1128566"/>
                </a:lnTo>
                <a:lnTo>
                  <a:pt x="76201" y="1128566"/>
                </a:lnTo>
                <a:lnTo>
                  <a:pt x="76200" y="95250"/>
                </a:lnTo>
                <a:close/>
              </a:path>
              <a:path w="114300" h="1224279">
                <a:moveTo>
                  <a:pt x="114301" y="1109516"/>
                </a:moveTo>
                <a:lnTo>
                  <a:pt x="76201" y="1109516"/>
                </a:lnTo>
                <a:lnTo>
                  <a:pt x="76201" y="1128566"/>
                </a:lnTo>
                <a:lnTo>
                  <a:pt x="104776" y="1128566"/>
                </a:lnTo>
                <a:lnTo>
                  <a:pt x="114301" y="1109516"/>
                </a:lnTo>
                <a:close/>
              </a:path>
              <a:path w="114300" h="122427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122427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34A6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357240" y="3204923"/>
            <a:ext cx="281305" cy="8591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solidFill>
                  <a:srgbClr val="34A6CA"/>
                </a:solidFill>
                <a:latin typeface="Arial"/>
                <a:cs typeface="Arial"/>
              </a:rPr>
              <a:t>+/-</a:t>
            </a:r>
            <a:r>
              <a:rPr dirty="0" sz="1800" spc="-20" b="1">
                <a:solidFill>
                  <a:srgbClr val="34A6CA"/>
                </a:solidFill>
                <a:latin typeface="Arial"/>
                <a:cs typeface="Arial"/>
              </a:rPr>
              <a:t>10dB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828094" y="2367053"/>
            <a:ext cx="0" cy="1875789"/>
          </a:xfrm>
          <a:custGeom>
            <a:avLst/>
            <a:gdLst/>
            <a:ahLst/>
            <a:cxnLst/>
            <a:rect l="l" t="t" r="r" b="b"/>
            <a:pathLst>
              <a:path w="0" h="1875789">
                <a:moveTo>
                  <a:pt x="0" y="1875281"/>
                </a:moveTo>
                <a:lnTo>
                  <a:pt x="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082482" y="5623560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180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26151" y="5623560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150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78706" y="5623560"/>
            <a:ext cx="3403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120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60464" y="5623560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90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304132" y="5623560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60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356688" y="5623560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30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496216" y="5623560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39009" y="5507735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39009" y="4459223"/>
            <a:ext cx="2705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Symbol"/>
                <a:cs typeface="Symbol"/>
              </a:rPr>
              <a:t>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097124" y="3633216"/>
            <a:ext cx="952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044392" y="2353055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20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044392" y="1307591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44392" y="249935"/>
            <a:ext cx="165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Times New Roman"/>
                <a:cs typeface="Times New Roman"/>
              </a:rPr>
              <a:t>60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205324" y="323362"/>
            <a:ext cx="6308725" cy="5269865"/>
            <a:chOff x="5205324" y="323362"/>
            <a:chExt cx="6308725" cy="5269865"/>
          </a:xfrm>
        </p:grpSpPr>
        <p:sp>
          <p:nvSpPr>
            <p:cNvPr id="22" name="object 22" descr=""/>
            <p:cNvSpPr/>
            <p:nvPr/>
          </p:nvSpPr>
          <p:spPr>
            <a:xfrm>
              <a:off x="5210087" y="328124"/>
              <a:ext cx="6299200" cy="5260340"/>
            </a:xfrm>
            <a:custGeom>
              <a:avLst/>
              <a:gdLst/>
              <a:ahLst/>
              <a:cxnLst/>
              <a:rect l="l" t="t" r="r" b="b"/>
              <a:pathLst>
                <a:path w="6299200" h="5260340">
                  <a:moveTo>
                    <a:pt x="0" y="0"/>
                  </a:moveTo>
                  <a:lnTo>
                    <a:pt x="6298830" y="0"/>
                  </a:lnTo>
                  <a:lnTo>
                    <a:pt x="6298830" y="5259829"/>
                  </a:lnTo>
                  <a:lnTo>
                    <a:pt x="0" y="52598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631618" y="2309925"/>
              <a:ext cx="5331460" cy="2811145"/>
            </a:xfrm>
            <a:custGeom>
              <a:avLst/>
              <a:gdLst/>
              <a:ahLst/>
              <a:cxnLst/>
              <a:rect l="l" t="t" r="r" b="b"/>
              <a:pathLst>
                <a:path w="5331459" h="2811145">
                  <a:moveTo>
                    <a:pt x="2747029" y="9528"/>
                  </a:moveTo>
                  <a:lnTo>
                    <a:pt x="2718314" y="0"/>
                  </a:lnTo>
                  <a:lnTo>
                    <a:pt x="2708743" y="9528"/>
                  </a:lnTo>
                  <a:lnTo>
                    <a:pt x="2699171" y="28584"/>
                  </a:lnTo>
                  <a:lnTo>
                    <a:pt x="2689600" y="28584"/>
                  </a:lnTo>
                  <a:lnTo>
                    <a:pt x="2689600" y="38112"/>
                  </a:lnTo>
                  <a:lnTo>
                    <a:pt x="2699171" y="47641"/>
                  </a:lnTo>
                  <a:lnTo>
                    <a:pt x="2699171" y="57169"/>
                  </a:lnTo>
                  <a:lnTo>
                    <a:pt x="2699171" y="66697"/>
                  </a:lnTo>
                  <a:lnTo>
                    <a:pt x="2689600" y="76225"/>
                  </a:lnTo>
                  <a:lnTo>
                    <a:pt x="2689600" y="85754"/>
                  </a:lnTo>
                  <a:lnTo>
                    <a:pt x="2680028" y="95282"/>
                  </a:lnTo>
                  <a:lnTo>
                    <a:pt x="2660885" y="104810"/>
                  </a:lnTo>
                  <a:lnTo>
                    <a:pt x="2670457" y="114338"/>
                  </a:lnTo>
                  <a:lnTo>
                    <a:pt x="2680028" y="114338"/>
                  </a:lnTo>
                  <a:lnTo>
                    <a:pt x="2660885" y="123867"/>
                  </a:lnTo>
                  <a:lnTo>
                    <a:pt x="2670457" y="133395"/>
                  </a:lnTo>
                  <a:lnTo>
                    <a:pt x="2680028" y="152451"/>
                  </a:lnTo>
                  <a:lnTo>
                    <a:pt x="2670457" y="152451"/>
                  </a:lnTo>
                  <a:lnTo>
                    <a:pt x="2660885" y="161979"/>
                  </a:lnTo>
                  <a:lnTo>
                    <a:pt x="2670457" y="171508"/>
                  </a:lnTo>
                  <a:lnTo>
                    <a:pt x="2651314" y="181036"/>
                  </a:lnTo>
                  <a:lnTo>
                    <a:pt x="2641742" y="190564"/>
                  </a:lnTo>
                  <a:lnTo>
                    <a:pt x="2660885" y="209621"/>
                  </a:lnTo>
                  <a:lnTo>
                    <a:pt x="2651314" y="209621"/>
                  </a:lnTo>
                  <a:lnTo>
                    <a:pt x="2641742" y="219149"/>
                  </a:lnTo>
                  <a:lnTo>
                    <a:pt x="2641742" y="228677"/>
                  </a:lnTo>
                  <a:lnTo>
                    <a:pt x="2641742" y="238205"/>
                  </a:lnTo>
                  <a:lnTo>
                    <a:pt x="2632171" y="247734"/>
                  </a:lnTo>
                  <a:lnTo>
                    <a:pt x="2632171" y="257262"/>
                  </a:lnTo>
                  <a:lnTo>
                    <a:pt x="2622599" y="266790"/>
                  </a:lnTo>
                  <a:lnTo>
                    <a:pt x="2632171" y="276318"/>
                  </a:lnTo>
                  <a:lnTo>
                    <a:pt x="2622599" y="285846"/>
                  </a:lnTo>
                  <a:lnTo>
                    <a:pt x="2622599" y="295375"/>
                  </a:lnTo>
                  <a:lnTo>
                    <a:pt x="2632171" y="304903"/>
                  </a:lnTo>
                  <a:lnTo>
                    <a:pt x="2632171" y="323959"/>
                  </a:lnTo>
                  <a:lnTo>
                    <a:pt x="2622599" y="333488"/>
                  </a:lnTo>
                  <a:lnTo>
                    <a:pt x="2632171" y="343016"/>
                  </a:lnTo>
                  <a:lnTo>
                    <a:pt x="2622599" y="352544"/>
                  </a:lnTo>
                  <a:lnTo>
                    <a:pt x="2632171" y="362072"/>
                  </a:lnTo>
                  <a:lnTo>
                    <a:pt x="2632171" y="371601"/>
                  </a:lnTo>
                  <a:lnTo>
                    <a:pt x="2632171" y="381129"/>
                  </a:lnTo>
                  <a:lnTo>
                    <a:pt x="2622599" y="390657"/>
                  </a:lnTo>
                  <a:lnTo>
                    <a:pt x="2632171" y="400185"/>
                  </a:lnTo>
                  <a:lnTo>
                    <a:pt x="2651314" y="409713"/>
                  </a:lnTo>
                  <a:lnTo>
                    <a:pt x="2641742" y="419242"/>
                  </a:lnTo>
                  <a:lnTo>
                    <a:pt x="2641742" y="428770"/>
                  </a:lnTo>
                  <a:lnTo>
                    <a:pt x="2641742" y="438298"/>
                  </a:lnTo>
                  <a:lnTo>
                    <a:pt x="2651314" y="447826"/>
                  </a:lnTo>
                  <a:lnTo>
                    <a:pt x="2660885" y="457355"/>
                  </a:lnTo>
                  <a:lnTo>
                    <a:pt x="2651314" y="466883"/>
                  </a:lnTo>
                  <a:lnTo>
                    <a:pt x="2651314" y="476411"/>
                  </a:lnTo>
                  <a:lnTo>
                    <a:pt x="2670457" y="485939"/>
                  </a:lnTo>
                  <a:lnTo>
                    <a:pt x="2651314" y="495468"/>
                  </a:lnTo>
                  <a:lnTo>
                    <a:pt x="2660885" y="504996"/>
                  </a:lnTo>
                  <a:lnTo>
                    <a:pt x="2670457" y="514524"/>
                  </a:lnTo>
                  <a:lnTo>
                    <a:pt x="2670457" y="524052"/>
                  </a:lnTo>
                  <a:lnTo>
                    <a:pt x="2680028" y="533580"/>
                  </a:lnTo>
                  <a:lnTo>
                    <a:pt x="2680028" y="543109"/>
                  </a:lnTo>
                  <a:lnTo>
                    <a:pt x="2689600" y="552637"/>
                  </a:lnTo>
                  <a:lnTo>
                    <a:pt x="2689600" y="562165"/>
                  </a:lnTo>
                  <a:lnTo>
                    <a:pt x="2699171" y="571693"/>
                  </a:lnTo>
                  <a:lnTo>
                    <a:pt x="2708743" y="581222"/>
                  </a:lnTo>
                  <a:lnTo>
                    <a:pt x="2708743" y="590750"/>
                  </a:lnTo>
                  <a:lnTo>
                    <a:pt x="2718314" y="600278"/>
                  </a:lnTo>
                  <a:lnTo>
                    <a:pt x="2727886" y="609806"/>
                  </a:lnTo>
                  <a:lnTo>
                    <a:pt x="2747029" y="619335"/>
                  </a:lnTo>
                  <a:lnTo>
                    <a:pt x="2747029" y="628863"/>
                  </a:lnTo>
                  <a:lnTo>
                    <a:pt x="2756600" y="638391"/>
                  </a:lnTo>
                  <a:lnTo>
                    <a:pt x="2756600" y="647919"/>
                  </a:lnTo>
                  <a:lnTo>
                    <a:pt x="2766172" y="657447"/>
                  </a:lnTo>
                  <a:lnTo>
                    <a:pt x="2785315" y="676504"/>
                  </a:lnTo>
                  <a:lnTo>
                    <a:pt x="2794887" y="676504"/>
                  </a:lnTo>
                  <a:lnTo>
                    <a:pt x="2804458" y="695560"/>
                  </a:lnTo>
                  <a:lnTo>
                    <a:pt x="2814030" y="695560"/>
                  </a:lnTo>
                  <a:lnTo>
                    <a:pt x="2823601" y="705089"/>
                  </a:lnTo>
                  <a:lnTo>
                    <a:pt x="2833173" y="714617"/>
                  </a:lnTo>
                  <a:lnTo>
                    <a:pt x="2842744" y="733673"/>
                  </a:lnTo>
                  <a:lnTo>
                    <a:pt x="2852316" y="743202"/>
                  </a:lnTo>
                  <a:lnTo>
                    <a:pt x="2861887" y="752730"/>
                  </a:lnTo>
                  <a:lnTo>
                    <a:pt x="2881030" y="762258"/>
                  </a:lnTo>
                  <a:lnTo>
                    <a:pt x="2900174" y="771786"/>
                  </a:lnTo>
                  <a:lnTo>
                    <a:pt x="2909745" y="771786"/>
                  </a:lnTo>
                  <a:lnTo>
                    <a:pt x="2919316" y="781314"/>
                  </a:lnTo>
                  <a:lnTo>
                    <a:pt x="2938460" y="800371"/>
                  </a:lnTo>
                  <a:lnTo>
                    <a:pt x="2957603" y="800371"/>
                  </a:lnTo>
                  <a:lnTo>
                    <a:pt x="2976746" y="809899"/>
                  </a:lnTo>
                  <a:lnTo>
                    <a:pt x="2986317" y="828956"/>
                  </a:lnTo>
                  <a:lnTo>
                    <a:pt x="2995889" y="828956"/>
                  </a:lnTo>
                  <a:lnTo>
                    <a:pt x="3015032" y="838484"/>
                  </a:lnTo>
                  <a:lnTo>
                    <a:pt x="3034175" y="848012"/>
                  </a:lnTo>
                  <a:lnTo>
                    <a:pt x="3053318" y="857540"/>
                  </a:lnTo>
                  <a:lnTo>
                    <a:pt x="3062890" y="867069"/>
                  </a:lnTo>
                  <a:lnTo>
                    <a:pt x="3082032" y="876597"/>
                  </a:lnTo>
                  <a:lnTo>
                    <a:pt x="3101176" y="886125"/>
                  </a:lnTo>
                  <a:lnTo>
                    <a:pt x="3120319" y="895653"/>
                  </a:lnTo>
                  <a:lnTo>
                    <a:pt x="3139462" y="905181"/>
                  </a:lnTo>
                  <a:lnTo>
                    <a:pt x="3168176" y="914710"/>
                  </a:lnTo>
                  <a:lnTo>
                    <a:pt x="3187319" y="924238"/>
                  </a:lnTo>
                  <a:lnTo>
                    <a:pt x="3196891" y="924238"/>
                  </a:lnTo>
                  <a:lnTo>
                    <a:pt x="3225606" y="933766"/>
                  </a:lnTo>
                  <a:lnTo>
                    <a:pt x="3244748" y="943294"/>
                  </a:lnTo>
                  <a:lnTo>
                    <a:pt x="3263891" y="952823"/>
                  </a:lnTo>
                  <a:lnTo>
                    <a:pt x="3283035" y="962351"/>
                  </a:lnTo>
                  <a:lnTo>
                    <a:pt x="3302178" y="971879"/>
                  </a:lnTo>
                  <a:lnTo>
                    <a:pt x="3330892" y="981407"/>
                  </a:lnTo>
                  <a:lnTo>
                    <a:pt x="3359607" y="990936"/>
                  </a:lnTo>
                  <a:lnTo>
                    <a:pt x="3378750" y="990936"/>
                  </a:lnTo>
                  <a:lnTo>
                    <a:pt x="3397893" y="1000464"/>
                  </a:lnTo>
                  <a:lnTo>
                    <a:pt x="3417036" y="1009992"/>
                  </a:lnTo>
                  <a:lnTo>
                    <a:pt x="3445751" y="1019521"/>
                  </a:lnTo>
                  <a:lnTo>
                    <a:pt x="3464894" y="1029049"/>
                  </a:lnTo>
                  <a:lnTo>
                    <a:pt x="3493608" y="1029049"/>
                  </a:lnTo>
                  <a:lnTo>
                    <a:pt x="3522323" y="1038577"/>
                  </a:lnTo>
                  <a:lnTo>
                    <a:pt x="3551037" y="1048105"/>
                  </a:lnTo>
                  <a:lnTo>
                    <a:pt x="3570180" y="1057634"/>
                  </a:lnTo>
                  <a:lnTo>
                    <a:pt x="3598895" y="1057634"/>
                  </a:lnTo>
                  <a:lnTo>
                    <a:pt x="3618038" y="1067162"/>
                  </a:lnTo>
                  <a:lnTo>
                    <a:pt x="3646753" y="1076690"/>
                  </a:lnTo>
                  <a:lnTo>
                    <a:pt x="3675467" y="1076690"/>
                  </a:lnTo>
                  <a:lnTo>
                    <a:pt x="3704182" y="1086218"/>
                  </a:lnTo>
                  <a:lnTo>
                    <a:pt x="3732896" y="1095747"/>
                  </a:lnTo>
                  <a:lnTo>
                    <a:pt x="3761611" y="1095747"/>
                  </a:lnTo>
                  <a:lnTo>
                    <a:pt x="3790326" y="1105275"/>
                  </a:lnTo>
                  <a:lnTo>
                    <a:pt x="3809469" y="1114803"/>
                  </a:lnTo>
                  <a:lnTo>
                    <a:pt x="3847755" y="1114803"/>
                  </a:lnTo>
                  <a:lnTo>
                    <a:pt x="3876470" y="1124331"/>
                  </a:lnTo>
                  <a:lnTo>
                    <a:pt x="3895612" y="1124331"/>
                  </a:lnTo>
                </a:path>
                <a:path w="5331459" h="2811145">
                  <a:moveTo>
                    <a:pt x="3895612" y="1124331"/>
                  </a:moveTo>
                  <a:lnTo>
                    <a:pt x="3933899" y="1133859"/>
                  </a:lnTo>
                  <a:lnTo>
                    <a:pt x="3953042" y="1133859"/>
                  </a:lnTo>
                  <a:lnTo>
                    <a:pt x="3991328" y="1143388"/>
                  </a:lnTo>
                  <a:lnTo>
                    <a:pt x="4010471" y="1143388"/>
                  </a:lnTo>
                  <a:lnTo>
                    <a:pt x="4048757" y="1152916"/>
                  </a:lnTo>
                  <a:lnTo>
                    <a:pt x="4077472" y="1152916"/>
                  </a:lnTo>
                  <a:lnTo>
                    <a:pt x="4096615" y="1162444"/>
                  </a:lnTo>
                  <a:lnTo>
                    <a:pt x="4134901" y="1162444"/>
                  </a:lnTo>
                  <a:lnTo>
                    <a:pt x="4163616" y="1171972"/>
                  </a:lnTo>
                  <a:lnTo>
                    <a:pt x="4192330" y="1171972"/>
                  </a:lnTo>
                  <a:lnTo>
                    <a:pt x="4211473" y="1171972"/>
                  </a:lnTo>
                  <a:lnTo>
                    <a:pt x="4259330" y="1181501"/>
                  </a:lnTo>
                  <a:lnTo>
                    <a:pt x="4288046" y="1181501"/>
                  </a:lnTo>
                  <a:lnTo>
                    <a:pt x="4316760" y="1181501"/>
                  </a:lnTo>
                  <a:lnTo>
                    <a:pt x="4345474" y="1191029"/>
                  </a:lnTo>
                  <a:lnTo>
                    <a:pt x="4374189" y="1191029"/>
                  </a:lnTo>
                  <a:lnTo>
                    <a:pt x="4402904" y="1191029"/>
                  </a:lnTo>
                  <a:lnTo>
                    <a:pt x="4431618" y="1200557"/>
                  </a:lnTo>
                  <a:lnTo>
                    <a:pt x="4584762" y="1200557"/>
                  </a:lnTo>
                  <a:lnTo>
                    <a:pt x="4613478" y="1210085"/>
                  </a:lnTo>
                  <a:lnTo>
                    <a:pt x="4910194" y="1210085"/>
                  </a:lnTo>
                  <a:lnTo>
                    <a:pt x="4938910" y="1200557"/>
                  </a:lnTo>
                  <a:lnTo>
                    <a:pt x="4967624" y="1200557"/>
                  </a:lnTo>
                  <a:lnTo>
                    <a:pt x="4986767" y="1200557"/>
                  </a:lnTo>
                  <a:lnTo>
                    <a:pt x="5005910" y="1200557"/>
                  </a:lnTo>
                  <a:lnTo>
                    <a:pt x="5034624" y="1200557"/>
                  </a:lnTo>
                  <a:lnTo>
                    <a:pt x="5053768" y="1191029"/>
                  </a:lnTo>
                  <a:lnTo>
                    <a:pt x="5082482" y="1191029"/>
                  </a:lnTo>
                  <a:lnTo>
                    <a:pt x="5101625" y="1191029"/>
                  </a:lnTo>
                  <a:lnTo>
                    <a:pt x="5120768" y="1181501"/>
                  </a:lnTo>
                  <a:lnTo>
                    <a:pt x="5139911" y="1181501"/>
                  </a:lnTo>
                  <a:lnTo>
                    <a:pt x="5159054" y="1181501"/>
                  </a:lnTo>
                  <a:lnTo>
                    <a:pt x="5178198" y="1171972"/>
                  </a:lnTo>
                  <a:lnTo>
                    <a:pt x="5197340" y="1171972"/>
                  </a:lnTo>
                  <a:lnTo>
                    <a:pt x="5216484" y="1171972"/>
                  </a:lnTo>
                  <a:lnTo>
                    <a:pt x="5226055" y="1162444"/>
                  </a:lnTo>
                  <a:lnTo>
                    <a:pt x="5245198" y="1162444"/>
                  </a:lnTo>
                  <a:lnTo>
                    <a:pt x="5254770" y="1152916"/>
                  </a:lnTo>
                  <a:lnTo>
                    <a:pt x="5273913" y="1152916"/>
                  </a:lnTo>
                  <a:lnTo>
                    <a:pt x="5283484" y="1143388"/>
                  </a:lnTo>
                  <a:lnTo>
                    <a:pt x="5293056" y="1143388"/>
                  </a:lnTo>
                  <a:lnTo>
                    <a:pt x="5302628" y="1133859"/>
                  </a:lnTo>
                  <a:lnTo>
                    <a:pt x="5312199" y="1124331"/>
                  </a:lnTo>
                  <a:lnTo>
                    <a:pt x="5321770" y="1114803"/>
                  </a:lnTo>
                  <a:lnTo>
                    <a:pt x="5331342" y="1105275"/>
                  </a:lnTo>
                  <a:lnTo>
                    <a:pt x="5331342" y="1095747"/>
                  </a:lnTo>
                  <a:lnTo>
                    <a:pt x="5321770" y="1086218"/>
                  </a:lnTo>
                  <a:lnTo>
                    <a:pt x="5321770" y="1076690"/>
                  </a:lnTo>
                  <a:lnTo>
                    <a:pt x="5312199" y="1076690"/>
                  </a:lnTo>
                  <a:lnTo>
                    <a:pt x="5302628" y="1067162"/>
                  </a:lnTo>
                  <a:lnTo>
                    <a:pt x="5293056" y="1057634"/>
                  </a:lnTo>
                  <a:lnTo>
                    <a:pt x="5293056" y="1048105"/>
                  </a:lnTo>
                  <a:lnTo>
                    <a:pt x="5273913" y="1038577"/>
                  </a:lnTo>
                  <a:lnTo>
                    <a:pt x="5254770" y="1029049"/>
                  </a:lnTo>
                  <a:lnTo>
                    <a:pt x="5235626" y="1019521"/>
                  </a:lnTo>
                  <a:lnTo>
                    <a:pt x="5216484" y="1009992"/>
                  </a:lnTo>
                  <a:lnTo>
                    <a:pt x="5197340" y="1009992"/>
                  </a:lnTo>
                  <a:lnTo>
                    <a:pt x="5168626" y="1000464"/>
                  </a:lnTo>
                  <a:lnTo>
                    <a:pt x="5130340" y="990936"/>
                  </a:lnTo>
                  <a:lnTo>
                    <a:pt x="5101625" y="981407"/>
                  </a:lnTo>
                  <a:lnTo>
                    <a:pt x="5053768" y="971879"/>
                  </a:lnTo>
                  <a:lnTo>
                    <a:pt x="5025053" y="962351"/>
                  </a:lnTo>
                  <a:lnTo>
                    <a:pt x="4977195" y="952823"/>
                  </a:lnTo>
                  <a:lnTo>
                    <a:pt x="4929338" y="943294"/>
                  </a:lnTo>
                  <a:lnTo>
                    <a:pt x="4881480" y="943294"/>
                  </a:lnTo>
                  <a:lnTo>
                    <a:pt x="4824051" y="933766"/>
                  </a:lnTo>
                  <a:lnTo>
                    <a:pt x="4757050" y="924238"/>
                  </a:lnTo>
                  <a:lnTo>
                    <a:pt x="4699621" y="924238"/>
                  </a:lnTo>
                  <a:lnTo>
                    <a:pt x="4632620" y="914710"/>
                  </a:lnTo>
                  <a:lnTo>
                    <a:pt x="4565620" y="914710"/>
                  </a:lnTo>
                  <a:lnTo>
                    <a:pt x="4489048" y="905181"/>
                  </a:lnTo>
                  <a:lnTo>
                    <a:pt x="4422046" y="905181"/>
                  </a:lnTo>
                  <a:lnTo>
                    <a:pt x="3953042" y="905181"/>
                  </a:lnTo>
                  <a:lnTo>
                    <a:pt x="3876470" y="914710"/>
                  </a:lnTo>
                  <a:lnTo>
                    <a:pt x="3799897" y="924238"/>
                  </a:lnTo>
                  <a:lnTo>
                    <a:pt x="3713754" y="924238"/>
                  </a:lnTo>
                  <a:lnTo>
                    <a:pt x="3637181" y="933766"/>
                  </a:lnTo>
                  <a:lnTo>
                    <a:pt x="3570180" y="943294"/>
                  </a:lnTo>
                  <a:lnTo>
                    <a:pt x="3493608" y="952823"/>
                  </a:lnTo>
                  <a:lnTo>
                    <a:pt x="3426608" y="962351"/>
                  </a:lnTo>
                  <a:lnTo>
                    <a:pt x="3359607" y="971879"/>
                  </a:lnTo>
                  <a:lnTo>
                    <a:pt x="3292606" y="981407"/>
                  </a:lnTo>
                  <a:lnTo>
                    <a:pt x="3235177" y="1000464"/>
                  </a:lnTo>
                  <a:lnTo>
                    <a:pt x="3177748" y="1009992"/>
                  </a:lnTo>
                  <a:lnTo>
                    <a:pt x="3120319" y="1019521"/>
                  </a:lnTo>
                  <a:lnTo>
                    <a:pt x="3072461" y="1029049"/>
                  </a:lnTo>
                  <a:lnTo>
                    <a:pt x="3024603" y="1048105"/>
                  </a:lnTo>
                  <a:lnTo>
                    <a:pt x="2967174" y="1057634"/>
                  </a:lnTo>
                  <a:lnTo>
                    <a:pt x="2928888" y="1076690"/>
                  </a:lnTo>
                  <a:lnTo>
                    <a:pt x="2881030" y="1086218"/>
                  </a:lnTo>
                  <a:lnTo>
                    <a:pt x="2842744" y="1095747"/>
                  </a:lnTo>
                  <a:lnTo>
                    <a:pt x="2804458" y="1114803"/>
                  </a:lnTo>
                  <a:lnTo>
                    <a:pt x="2766172" y="1124331"/>
                  </a:lnTo>
                  <a:lnTo>
                    <a:pt x="2737458" y="1133859"/>
                  </a:lnTo>
                  <a:lnTo>
                    <a:pt x="2699171" y="1152916"/>
                  </a:lnTo>
                  <a:lnTo>
                    <a:pt x="2670457" y="1162444"/>
                  </a:lnTo>
                  <a:lnTo>
                    <a:pt x="2641742" y="1171972"/>
                  </a:lnTo>
                  <a:lnTo>
                    <a:pt x="2613028" y="1191029"/>
                  </a:lnTo>
                  <a:lnTo>
                    <a:pt x="2584313" y="1200557"/>
                  </a:lnTo>
                  <a:lnTo>
                    <a:pt x="2555598" y="1210085"/>
                  </a:lnTo>
                  <a:lnTo>
                    <a:pt x="2526884" y="1229142"/>
                  </a:lnTo>
                  <a:lnTo>
                    <a:pt x="2507741" y="1238670"/>
                  </a:lnTo>
                  <a:lnTo>
                    <a:pt x="2479026" y="1248198"/>
                  </a:lnTo>
                  <a:lnTo>
                    <a:pt x="2459883" y="1267255"/>
                  </a:lnTo>
                  <a:lnTo>
                    <a:pt x="2431168" y="1276783"/>
                  </a:lnTo>
                  <a:lnTo>
                    <a:pt x="2412026" y="1286311"/>
                  </a:lnTo>
                  <a:lnTo>
                    <a:pt x="2392882" y="1295839"/>
                  </a:lnTo>
                  <a:lnTo>
                    <a:pt x="2373739" y="1314896"/>
                  </a:lnTo>
                </a:path>
                <a:path w="5331459" h="2811145">
                  <a:moveTo>
                    <a:pt x="2373739" y="1314896"/>
                  </a:moveTo>
                  <a:lnTo>
                    <a:pt x="2354596" y="1324424"/>
                  </a:lnTo>
                  <a:lnTo>
                    <a:pt x="2335453" y="1333952"/>
                  </a:lnTo>
                  <a:lnTo>
                    <a:pt x="2316310" y="1343480"/>
                  </a:lnTo>
                  <a:lnTo>
                    <a:pt x="2297167" y="1353009"/>
                  </a:lnTo>
                  <a:lnTo>
                    <a:pt x="2278024" y="1372065"/>
                  </a:lnTo>
                  <a:lnTo>
                    <a:pt x="2258881" y="1381593"/>
                  </a:lnTo>
                  <a:lnTo>
                    <a:pt x="2239738" y="1391122"/>
                  </a:lnTo>
                  <a:lnTo>
                    <a:pt x="2230166" y="1400650"/>
                  </a:lnTo>
                  <a:lnTo>
                    <a:pt x="2211023" y="1410178"/>
                  </a:lnTo>
                  <a:lnTo>
                    <a:pt x="2191880" y="1419706"/>
                  </a:lnTo>
                  <a:lnTo>
                    <a:pt x="2172737" y="1438763"/>
                  </a:lnTo>
                  <a:lnTo>
                    <a:pt x="2163166" y="1448291"/>
                  </a:lnTo>
                  <a:lnTo>
                    <a:pt x="2144023" y="1457819"/>
                  </a:lnTo>
                  <a:lnTo>
                    <a:pt x="2124879" y="1467348"/>
                  </a:lnTo>
                  <a:lnTo>
                    <a:pt x="2105736" y="1476876"/>
                  </a:lnTo>
                  <a:lnTo>
                    <a:pt x="2086593" y="1486404"/>
                  </a:lnTo>
                  <a:lnTo>
                    <a:pt x="2077022" y="1495932"/>
                  </a:lnTo>
                  <a:lnTo>
                    <a:pt x="2057879" y="1514989"/>
                  </a:lnTo>
                  <a:lnTo>
                    <a:pt x="2038736" y="1524517"/>
                  </a:lnTo>
                  <a:lnTo>
                    <a:pt x="2019593" y="1534045"/>
                  </a:lnTo>
                  <a:lnTo>
                    <a:pt x="2010021" y="1543573"/>
                  </a:lnTo>
                  <a:lnTo>
                    <a:pt x="1990878" y="1553102"/>
                  </a:lnTo>
                  <a:lnTo>
                    <a:pt x="1981307" y="1562630"/>
                  </a:lnTo>
                  <a:lnTo>
                    <a:pt x="1962164" y="1581686"/>
                  </a:lnTo>
                  <a:lnTo>
                    <a:pt x="1943020" y="1591214"/>
                  </a:lnTo>
                  <a:lnTo>
                    <a:pt x="1933449" y="1600743"/>
                  </a:lnTo>
                  <a:lnTo>
                    <a:pt x="1914306" y="1610271"/>
                  </a:lnTo>
                  <a:lnTo>
                    <a:pt x="1904734" y="1629327"/>
                  </a:lnTo>
                  <a:lnTo>
                    <a:pt x="1895163" y="1638856"/>
                  </a:lnTo>
                  <a:lnTo>
                    <a:pt x="1885591" y="1648384"/>
                  </a:lnTo>
                  <a:lnTo>
                    <a:pt x="1876020" y="1657912"/>
                  </a:lnTo>
                  <a:lnTo>
                    <a:pt x="1866448" y="1667440"/>
                  </a:lnTo>
                  <a:lnTo>
                    <a:pt x="1856877" y="1686497"/>
                  </a:lnTo>
                  <a:lnTo>
                    <a:pt x="1847305" y="1696025"/>
                  </a:lnTo>
                  <a:lnTo>
                    <a:pt x="1847305" y="1705553"/>
                  </a:lnTo>
                  <a:lnTo>
                    <a:pt x="1837734" y="1715082"/>
                  </a:lnTo>
                  <a:lnTo>
                    <a:pt x="1837734" y="1724610"/>
                  </a:lnTo>
                  <a:lnTo>
                    <a:pt x="1837734" y="1743666"/>
                  </a:lnTo>
                  <a:lnTo>
                    <a:pt x="1837734" y="1753194"/>
                  </a:lnTo>
                  <a:lnTo>
                    <a:pt x="1837734" y="1762723"/>
                  </a:lnTo>
                  <a:lnTo>
                    <a:pt x="1837734" y="1772251"/>
                  </a:lnTo>
                  <a:lnTo>
                    <a:pt x="1837734" y="1781779"/>
                  </a:lnTo>
                  <a:lnTo>
                    <a:pt x="1828162" y="1791307"/>
                  </a:lnTo>
                  <a:lnTo>
                    <a:pt x="1828162" y="1800836"/>
                  </a:lnTo>
                  <a:lnTo>
                    <a:pt x="1818591" y="1800836"/>
                  </a:lnTo>
                  <a:lnTo>
                    <a:pt x="1809019" y="1810364"/>
                  </a:lnTo>
                  <a:lnTo>
                    <a:pt x="1799448" y="1819892"/>
                  </a:lnTo>
                  <a:lnTo>
                    <a:pt x="1780304" y="1829420"/>
                  </a:lnTo>
                  <a:lnTo>
                    <a:pt x="1761162" y="1829420"/>
                  </a:lnTo>
                  <a:lnTo>
                    <a:pt x="1751590" y="1838948"/>
                  </a:lnTo>
                  <a:lnTo>
                    <a:pt x="1722875" y="1848477"/>
                  </a:lnTo>
                  <a:lnTo>
                    <a:pt x="1703732" y="1858005"/>
                  </a:lnTo>
                  <a:lnTo>
                    <a:pt x="1684589" y="1858005"/>
                  </a:lnTo>
                  <a:lnTo>
                    <a:pt x="1655875" y="1867533"/>
                  </a:lnTo>
                  <a:lnTo>
                    <a:pt x="1636732" y="1877061"/>
                  </a:lnTo>
                  <a:lnTo>
                    <a:pt x="1608017" y="1886590"/>
                  </a:lnTo>
                  <a:lnTo>
                    <a:pt x="1588874" y="1896118"/>
                  </a:lnTo>
                  <a:lnTo>
                    <a:pt x="1560159" y="1905646"/>
                  </a:lnTo>
                  <a:lnTo>
                    <a:pt x="1541016" y="1905646"/>
                  </a:lnTo>
                  <a:lnTo>
                    <a:pt x="1512302" y="1915174"/>
                  </a:lnTo>
                  <a:lnTo>
                    <a:pt x="1483587" y="1924703"/>
                  </a:lnTo>
                  <a:lnTo>
                    <a:pt x="1454872" y="1934231"/>
                  </a:lnTo>
                  <a:lnTo>
                    <a:pt x="1426158" y="1943759"/>
                  </a:lnTo>
                  <a:lnTo>
                    <a:pt x="1397443" y="1953287"/>
                  </a:lnTo>
                  <a:lnTo>
                    <a:pt x="1359157" y="1962816"/>
                  </a:lnTo>
                  <a:lnTo>
                    <a:pt x="1330443" y="1972344"/>
                  </a:lnTo>
                  <a:lnTo>
                    <a:pt x="1301728" y="1981872"/>
                  </a:lnTo>
                  <a:lnTo>
                    <a:pt x="1273014" y="1991400"/>
                  </a:lnTo>
                  <a:lnTo>
                    <a:pt x="1234727" y="2000928"/>
                  </a:lnTo>
                  <a:lnTo>
                    <a:pt x="1196441" y="2010457"/>
                  </a:lnTo>
                  <a:lnTo>
                    <a:pt x="1158155" y="2019985"/>
                  </a:lnTo>
                  <a:lnTo>
                    <a:pt x="1110297" y="2029513"/>
                  </a:lnTo>
                  <a:lnTo>
                    <a:pt x="1072011" y="2039041"/>
                  </a:lnTo>
                  <a:lnTo>
                    <a:pt x="1033725" y="2058098"/>
                  </a:lnTo>
                  <a:lnTo>
                    <a:pt x="1014582" y="2067626"/>
                  </a:lnTo>
                  <a:lnTo>
                    <a:pt x="957152" y="2077154"/>
                  </a:lnTo>
                  <a:lnTo>
                    <a:pt x="909295" y="2086682"/>
                  </a:lnTo>
                  <a:lnTo>
                    <a:pt x="851866" y="2105739"/>
                  </a:lnTo>
                  <a:lnTo>
                    <a:pt x="813580" y="2115267"/>
                  </a:lnTo>
                  <a:lnTo>
                    <a:pt x="784865" y="2124796"/>
                  </a:lnTo>
                  <a:lnTo>
                    <a:pt x="708293" y="2143852"/>
                  </a:lnTo>
                  <a:lnTo>
                    <a:pt x="660435" y="2162908"/>
                  </a:lnTo>
                  <a:lnTo>
                    <a:pt x="603006" y="2181965"/>
                  </a:lnTo>
                  <a:lnTo>
                    <a:pt x="545577" y="2191493"/>
                  </a:lnTo>
                  <a:lnTo>
                    <a:pt x="469004" y="2220078"/>
                  </a:lnTo>
                  <a:lnTo>
                    <a:pt x="392432" y="2239134"/>
                  </a:lnTo>
                  <a:lnTo>
                    <a:pt x="325432" y="2258191"/>
                  </a:lnTo>
                  <a:lnTo>
                    <a:pt x="258431" y="2286775"/>
                  </a:lnTo>
                  <a:lnTo>
                    <a:pt x="191430" y="2324888"/>
                  </a:lnTo>
                  <a:lnTo>
                    <a:pt x="124429" y="2363001"/>
                  </a:lnTo>
                  <a:lnTo>
                    <a:pt x="38286" y="2401114"/>
                  </a:lnTo>
                  <a:lnTo>
                    <a:pt x="19143" y="2448755"/>
                  </a:lnTo>
                  <a:lnTo>
                    <a:pt x="0" y="2515453"/>
                  </a:lnTo>
                  <a:lnTo>
                    <a:pt x="28714" y="2572622"/>
                  </a:lnTo>
                  <a:lnTo>
                    <a:pt x="124429" y="2648848"/>
                  </a:lnTo>
                  <a:lnTo>
                    <a:pt x="315860" y="2734602"/>
                  </a:lnTo>
                  <a:lnTo>
                    <a:pt x="670007" y="2791772"/>
                  </a:lnTo>
                  <a:lnTo>
                    <a:pt x="1091154" y="2810828"/>
                  </a:lnTo>
                  <a:lnTo>
                    <a:pt x="1569731" y="2810828"/>
                  </a:lnTo>
                  <a:lnTo>
                    <a:pt x="1828162" y="2753658"/>
                  </a:lnTo>
                  <a:lnTo>
                    <a:pt x="2000450" y="2706018"/>
                  </a:lnTo>
                  <a:lnTo>
                    <a:pt x="2144023" y="2648848"/>
                  </a:lnTo>
                  <a:lnTo>
                    <a:pt x="2134451" y="2610735"/>
                  </a:lnTo>
                  <a:lnTo>
                    <a:pt x="2134451" y="2572622"/>
                  </a:lnTo>
                  <a:lnTo>
                    <a:pt x="2077022" y="2553566"/>
                  </a:lnTo>
                  <a:lnTo>
                    <a:pt x="2048307" y="2524981"/>
                  </a:lnTo>
                  <a:lnTo>
                    <a:pt x="1981307" y="2524981"/>
                  </a:lnTo>
                  <a:lnTo>
                    <a:pt x="1904734" y="2505924"/>
                  </a:lnTo>
                  <a:lnTo>
                    <a:pt x="1837734" y="2496396"/>
                  </a:lnTo>
                  <a:lnTo>
                    <a:pt x="1713304" y="2496396"/>
                  </a:lnTo>
                  <a:lnTo>
                    <a:pt x="1694161" y="2486868"/>
                  </a:lnTo>
                  <a:lnTo>
                    <a:pt x="1617588" y="2486868"/>
                  </a:lnTo>
                  <a:lnTo>
                    <a:pt x="1541016" y="2486868"/>
                  </a:lnTo>
                  <a:lnTo>
                    <a:pt x="1541016" y="2496396"/>
                  </a:lnTo>
                  <a:lnTo>
                    <a:pt x="1464444" y="2505924"/>
                  </a:lnTo>
                  <a:lnTo>
                    <a:pt x="1416586" y="2505924"/>
                  </a:lnTo>
                  <a:lnTo>
                    <a:pt x="1359157" y="2515453"/>
                  </a:lnTo>
                  <a:lnTo>
                    <a:pt x="1330443" y="2524981"/>
                  </a:lnTo>
                  <a:lnTo>
                    <a:pt x="1301728" y="2553566"/>
                  </a:lnTo>
                  <a:lnTo>
                    <a:pt x="1273014" y="2553566"/>
                  </a:lnTo>
                  <a:lnTo>
                    <a:pt x="1253870" y="2572622"/>
                  </a:lnTo>
                  <a:lnTo>
                    <a:pt x="1206013" y="2582150"/>
                  </a:lnTo>
                  <a:lnTo>
                    <a:pt x="1253870" y="2601207"/>
                  </a:lnTo>
                  <a:lnTo>
                    <a:pt x="1263442" y="2610735"/>
                  </a:lnTo>
                  <a:lnTo>
                    <a:pt x="1273014" y="2620264"/>
                  </a:lnTo>
                  <a:lnTo>
                    <a:pt x="1311299" y="2629792"/>
                  </a:lnTo>
                  <a:lnTo>
                    <a:pt x="1320871" y="2620264"/>
                  </a:lnTo>
                </a:path>
                <a:path w="5331459" h="2811145">
                  <a:moveTo>
                    <a:pt x="1320871" y="2620264"/>
                  </a:moveTo>
                  <a:lnTo>
                    <a:pt x="1359157" y="2629792"/>
                  </a:lnTo>
                  <a:lnTo>
                    <a:pt x="1301728" y="2620264"/>
                  </a:lnTo>
                  <a:lnTo>
                    <a:pt x="1253870" y="2639320"/>
                  </a:lnTo>
                  <a:lnTo>
                    <a:pt x="1215584" y="2648848"/>
                  </a:lnTo>
                  <a:lnTo>
                    <a:pt x="1273014" y="2639320"/>
                  </a:lnTo>
                  <a:lnTo>
                    <a:pt x="1263442" y="2658376"/>
                  </a:lnTo>
                  <a:lnTo>
                    <a:pt x="765722" y="2725074"/>
                  </a:lnTo>
                  <a:lnTo>
                    <a:pt x="1196441" y="2658376"/>
                  </a:lnTo>
                  <a:lnTo>
                    <a:pt x="1186870" y="2658376"/>
                  </a:lnTo>
                  <a:lnTo>
                    <a:pt x="1206013" y="2658376"/>
                  </a:lnTo>
                  <a:lnTo>
                    <a:pt x="1206013" y="2677433"/>
                  </a:lnTo>
                  <a:lnTo>
                    <a:pt x="1186870" y="2686961"/>
                  </a:lnTo>
                  <a:lnTo>
                    <a:pt x="1215584" y="2696489"/>
                  </a:lnTo>
                  <a:lnTo>
                    <a:pt x="1196441" y="2696489"/>
                  </a:lnTo>
                  <a:lnTo>
                    <a:pt x="1196441" y="2706018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598471" y="823893"/>
              <a:ext cx="2756535" cy="3743960"/>
            </a:xfrm>
            <a:custGeom>
              <a:avLst/>
              <a:gdLst/>
              <a:ahLst/>
              <a:cxnLst/>
              <a:rect l="l" t="t" r="r" b="b"/>
              <a:pathLst>
                <a:path w="2756534" h="3743960">
                  <a:moveTo>
                    <a:pt x="382840" y="0"/>
                  </a:moveTo>
                  <a:lnTo>
                    <a:pt x="344556" y="0"/>
                  </a:lnTo>
                  <a:lnTo>
                    <a:pt x="325414" y="9526"/>
                  </a:lnTo>
                  <a:lnTo>
                    <a:pt x="306272" y="38106"/>
                  </a:lnTo>
                  <a:lnTo>
                    <a:pt x="287130" y="38106"/>
                  </a:lnTo>
                  <a:lnTo>
                    <a:pt x="277559" y="57159"/>
                  </a:lnTo>
                  <a:lnTo>
                    <a:pt x="277559" y="66686"/>
                  </a:lnTo>
                  <a:lnTo>
                    <a:pt x="267988" y="85739"/>
                  </a:lnTo>
                  <a:lnTo>
                    <a:pt x="258417" y="95266"/>
                  </a:lnTo>
                  <a:lnTo>
                    <a:pt x="239275" y="104792"/>
                  </a:lnTo>
                  <a:lnTo>
                    <a:pt x="229704" y="123846"/>
                  </a:lnTo>
                  <a:lnTo>
                    <a:pt x="220133" y="142899"/>
                  </a:lnTo>
                  <a:lnTo>
                    <a:pt x="191420" y="152426"/>
                  </a:lnTo>
                  <a:lnTo>
                    <a:pt x="191420" y="161952"/>
                  </a:lnTo>
                  <a:lnTo>
                    <a:pt x="181849" y="181005"/>
                  </a:lnTo>
                  <a:lnTo>
                    <a:pt x="162707" y="190532"/>
                  </a:lnTo>
                  <a:lnTo>
                    <a:pt x="162707" y="209585"/>
                  </a:lnTo>
                  <a:lnTo>
                    <a:pt x="162707" y="219112"/>
                  </a:lnTo>
                  <a:lnTo>
                    <a:pt x="143565" y="238165"/>
                  </a:lnTo>
                  <a:lnTo>
                    <a:pt x="133994" y="247692"/>
                  </a:lnTo>
                  <a:lnTo>
                    <a:pt x="133994" y="266745"/>
                  </a:lnTo>
                  <a:lnTo>
                    <a:pt x="105281" y="276272"/>
                  </a:lnTo>
                  <a:lnTo>
                    <a:pt x="86139" y="295325"/>
                  </a:lnTo>
                  <a:lnTo>
                    <a:pt x="105281" y="314378"/>
                  </a:lnTo>
                  <a:lnTo>
                    <a:pt x="86139" y="323905"/>
                  </a:lnTo>
                  <a:lnTo>
                    <a:pt x="76568" y="333431"/>
                  </a:lnTo>
                  <a:lnTo>
                    <a:pt x="66997" y="342958"/>
                  </a:lnTo>
                  <a:lnTo>
                    <a:pt x="66997" y="362011"/>
                  </a:lnTo>
                  <a:lnTo>
                    <a:pt x="47855" y="381064"/>
                  </a:lnTo>
                  <a:lnTo>
                    <a:pt x="47855" y="390591"/>
                  </a:lnTo>
                  <a:lnTo>
                    <a:pt x="38284" y="400118"/>
                  </a:lnTo>
                  <a:lnTo>
                    <a:pt x="38284" y="419171"/>
                  </a:lnTo>
                  <a:lnTo>
                    <a:pt x="28713" y="438224"/>
                  </a:lnTo>
                  <a:lnTo>
                    <a:pt x="28713" y="447751"/>
                  </a:lnTo>
                  <a:lnTo>
                    <a:pt x="28713" y="466804"/>
                  </a:lnTo>
                  <a:lnTo>
                    <a:pt x="19142" y="476331"/>
                  </a:lnTo>
                  <a:lnTo>
                    <a:pt x="19142" y="495384"/>
                  </a:lnTo>
                  <a:lnTo>
                    <a:pt x="9571" y="504911"/>
                  </a:lnTo>
                  <a:lnTo>
                    <a:pt x="19142" y="523964"/>
                  </a:lnTo>
                  <a:lnTo>
                    <a:pt x="9571" y="543017"/>
                  </a:lnTo>
                  <a:lnTo>
                    <a:pt x="19142" y="552544"/>
                  </a:lnTo>
                  <a:lnTo>
                    <a:pt x="9571" y="571597"/>
                  </a:lnTo>
                  <a:lnTo>
                    <a:pt x="19142" y="581124"/>
                  </a:lnTo>
                  <a:lnTo>
                    <a:pt x="0" y="600177"/>
                  </a:lnTo>
                  <a:lnTo>
                    <a:pt x="9571" y="619230"/>
                  </a:lnTo>
                  <a:lnTo>
                    <a:pt x="28713" y="628757"/>
                  </a:lnTo>
                  <a:lnTo>
                    <a:pt x="19142" y="647810"/>
                  </a:lnTo>
                  <a:lnTo>
                    <a:pt x="19142" y="657337"/>
                  </a:lnTo>
                  <a:lnTo>
                    <a:pt x="19142" y="676390"/>
                  </a:lnTo>
                  <a:lnTo>
                    <a:pt x="19142" y="685916"/>
                  </a:lnTo>
                  <a:lnTo>
                    <a:pt x="38284" y="704970"/>
                  </a:lnTo>
                  <a:lnTo>
                    <a:pt x="28713" y="714496"/>
                  </a:lnTo>
                  <a:lnTo>
                    <a:pt x="38284" y="733550"/>
                  </a:lnTo>
                  <a:lnTo>
                    <a:pt x="47855" y="752603"/>
                  </a:lnTo>
                  <a:lnTo>
                    <a:pt x="38284" y="762129"/>
                  </a:lnTo>
                  <a:lnTo>
                    <a:pt x="38284" y="771656"/>
                  </a:lnTo>
                  <a:lnTo>
                    <a:pt x="47855" y="790709"/>
                  </a:lnTo>
                  <a:lnTo>
                    <a:pt x="57426" y="809763"/>
                  </a:lnTo>
                  <a:lnTo>
                    <a:pt x="76568" y="819289"/>
                  </a:lnTo>
                  <a:lnTo>
                    <a:pt x="76568" y="838342"/>
                  </a:lnTo>
                  <a:lnTo>
                    <a:pt x="86139" y="847869"/>
                  </a:lnTo>
                  <a:lnTo>
                    <a:pt x="86139" y="866922"/>
                  </a:lnTo>
                  <a:lnTo>
                    <a:pt x="105281" y="876449"/>
                  </a:lnTo>
                  <a:lnTo>
                    <a:pt x="105281" y="895502"/>
                  </a:lnTo>
                  <a:lnTo>
                    <a:pt x="114852" y="905029"/>
                  </a:lnTo>
                  <a:lnTo>
                    <a:pt x="124423" y="924082"/>
                  </a:lnTo>
                  <a:lnTo>
                    <a:pt x="143565" y="943135"/>
                  </a:lnTo>
                  <a:lnTo>
                    <a:pt x="153136" y="952662"/>
                  </a:lnTo>
                  <a:lnTo>
                    <a:pt x="162707" y="971715"/>
                  </a:lnTo>
                  <a:lnTo>
                    <a:pt x="172278" y="981242"/>
                  </a:lnTo>
                  <a:lnTo>
                    <a:pt x="181849" y="1000295"/>
                  </a:lnTo>
                  <a:lnTo>
                    <a:pt x="200991" y="1009822"/>
                  </a:lnTo>
                  <a:lnTo>
                    <a:pt x="210562" y="1028875"/>
                  </a:lnTo>
                  <a:lnTo>
                    <a:pt x="229704" y="1038402"/>
                  </a:lnTo>
                  <a:lnTo>
                    <a:pt x="239275" y="1057455"/>
                  </a:lnTo>
                  <a:lnTo>
                    <a:pt x="258417" y="1066982"/>
                  </a:lnTo>
                  <a:lnTo>
                    <a:pt x="267988" y="1076508"/>
                  </a:lnTo>
                  <a:lnTo>
                    <a:pt x="287130" y="1095562"/>
                  </a:lnTo>
                  <a:lnTo>
                    <a:pt x="296701" y="1105088"/>
                  </a:lnTo>
                  <a:lnTo>
                    <a:pt x="315843" y="1124141"/>
                  </a:lnTo>
                  <a:lnTo>
                    <a:pt x="325414" y="1133668"/>
                  </a:lnTo>
                  <a:lnTo>
                    <a:pt x="354127" y="1152721"/>
                  </a:lnTo>
                  <a:lnTo>
                    <a:pt x="363698" y="1162248"/>
                  </a:lnTo>
                  <a:lnTo>
                    <a:pt x="382840" y="1171775"/>
                  </a:lnTo>
                  <a:lnTo>
                    <a:pt x="401982" y="1190828"/>
                  </a:lnTo>
                  <a:lnTo>
                    <a:pt x="421124" y="1200354"/>
                  </a:lnTo>
                  <a:lnTo>
                    <a:pt x="449837" y="1219408"/>
                  </a:lnTo>
                  <a:lnTo>
                    <a:pt x="459408" y="1228934"/>
                  </a:lnTo>
                  <a:lnTo>
                    <a:pt x="478550" y="1247988"/>
                  </a:lnTo>
                  <a:lnTo>
                    <a:pt x="497692" y="1257514"/>
                  </a:lnTo>
                  <a:lnTo>
                    <a:pt x="516834" y="1267041"/>
                  </a:lnTo>
                  <a:lnTo>
                    <a:pt x="535976" y="1286094"/>
                  </a:lnTo>
                  <a:lnTo>
                    <a:pt x="555118" y="1295621"/>
                  </a:lnTo>
                  <a:lnTo>
                    <a:pt x="583831" y="1305147"/>
                  </a:lnTo>
                  <a:lnTo>
                    <a:pt x="602973" y="1314674"/>
                  </a:lnTo>
                  <a:lnTo>
                    <a:pt x="622115" y="1333727"/>
                  </a:lnTo>
                  <a:lnTo>
                    <a:pt x="641257" y="1343254"/>
                  </a:lnTo>
                  <a:lnTo>
                    <a:pt x="660399" y="1352780"/>
                  </a:lnTo>
                  <a:lnTo>
                    <a:pt x="698684" y="1371834"/>
                  </a:lnTo>
                  <a:lnTo>
                    <a:pt x="717826" y="1381360"/>
                  </a:lnTo>
                  <a:lnTo>
                    <a:pt x="736968" y="1390887"/>
                  </a:lnTo>
                  <a:lnTo>
                    <a:pt x="765681" y="1400414"/>
                  </a:lnTo>
                  <a:lnTo>
                    <a:pt x="784823" y="1419467"/>
                  </a:lnTo>
                  <a:lnTo>
                    <a:pt x="803965" y="1428993"/>
                  </a:lnTo>
                  <a:lnTo>
                    <a:pt x="832678" y="1438520"/>
                  </a:lnTo>
                  <a:lnTo>
                    <a:pt x="861391" y="1448047"/>
                  </a:lnTo>
                  <a:lnTo>
                    <a:pt x="880533" y="1457573"/>
                  </a:lnTo>
                  <a:lnTo>
                    <a:pt x="909246" y="1476627"/>
                  </a:lnTo>
                  <a:lnTo>
                    <a:pt x="937959" y="1486153"/>
                  </a:lnTo>
                  <a:lnTo>
                    <a:pt x="957101" y="1495680"/>
                  </a:lnTo>
                  <a:lnTo>
                    <a:pt x="985814" y="1505206"/>
                  </a:lnTo>
                  <a:lnTo>
                    <a:pt x="1014528" y="1514733"/>
                  </a:lnTo>
                  <a:lnTo>
                    <a:pt x="1033670" y="1524260"/>
                  </a:lnTo>
                  <a:lnTo>
                    <a:pt x="1062382" y="1533786"/>
                  </a:lnTo>
                  <a:lnTo>
                    <a:pt x="1091096" y="1543313"/>
                  </a:lnTo>
                  <a:lnTo>
                    <a:pt x="1110238" y="1552840"/>
                  </a:lnTo>
                  <a:lnTo>
                    <a:pt x="1138951" y="1571893"/>
                  </a:lnTo>
                  <a:lnTo>
                    <a:pt x="1167664" y="1581420"/>
                  </a:lnTo>
                  <a:lnTo>
                    <a:pt x="1186806" y="1590946"/>
                  </a:lnTo>
                  <a:lnTo>
                    <a:pt x="1215519" y="1600473"/>
                  </a:lnTo>
                  <a:lnTo>
                    <a:pt x="1253803" y="1609999"/>
                  </a:lnTo>
                  <a:lnTo>
                    <a:pt x="1272945" y="1619526"/>
                  </a:lnTo>
                  <a:lnTo>
                    <a:pt x="1301658" y="1629053"/>
                  </a:lnTo>
                  <a:lnTo>
                    <a:pt x="1330371" y="1638579"/>
                  </a:lnTo>
                  <a:lnTo>
                    <a:pt x="1359084" y="1648106"/>
                  </a:lnTo>
                  <a:lnTo>
                    <a:pt x="1378226" y="1648106"/>
                  </a:lnTo>
                  <a:lnTo>
                    <a:pt x="1416510" y="1657632"/>
                  </a:lnTo>
                  <a:lnTo>
                    <a:pt x="1445223" y="1667159"/>
                  </a:lnTo>
                </a:path>
                <a:path w="2756534" h="3743960">
                  <a:moveTo>
                    <a:pt x="1445223" y="1667159"/>
                  </a:moveTo>
                  <a:lnTo>
                    <a:pt x="1464365" y="1676686"/>
                  </a:lnTo>
                  <a:lnTo>
                    <a:pt x="1493078" y="1686212"/>
                  </a:lnTo>
                  <a:lnTo>
                    <a:pt x="1521791" y="1695739"/>
                  </a:lnTo>
                  <a:lnTo>
                    <a:pt x="1550504" y="1705266"/>
                  </a:lnTo>
                  <a:lnTo>
                    <a:pt x="1579217" y="1714792"/>
                  </a:lnTo>
                  <a:lnTo>
                    <a:pt x="1607930" y="1724319"/>
                  </a:lnTo>
                  <a:lnTo>
                    <a:pt x="1636643" y="1724319"/>
                  </a:lnTo>
                  <a:lnTo>
                    <a:pt x="1655785" y="1733845"/>
                  </a:lnTo>
                  <a:lnTo>
                    <a:pt x="1684498" y="1743372"/>
                  </a:lnTo>
                  <a:lnTo>
                    <a:pt x="1713212" y="1752899"/>
                  </a:lnTo>
                  <a:lnTo>
                    <a:pt x="1741924" y="1752899"/>
                  </a:lnTo>
                  <a:lnTo>
                    <a:pt x="1751495" y="1762425"/>
                  </a:lnTo>
                  <a:lnTo>
                    <a:pt x="1799351" y="1771952"/>
                  </a:lnTo>
                  <a:lnTo>
                    <a:pt x="1828064" y="1781479"/>
                  </a:lnTo>
                  <a:lnTo>
                    <a:pt x="1856777" y="1781479"/>
                  </a:lnTo>
                  <a:lnTo>
                    <a:pt x="1875919" y="1791005"/>
                  </a:lnTo>
                  <a:lnTo>
                    <a:pt x="1904632" y="1791005"/>
                  </a:lnTo>
                  <a:lnTo>
                    <a:pt x="1933345" y="1800532"/>
                  </a:lnTo>
                  <a:lnTo>
                    <a:pt x="1952487" y="1810058"/>
                  </a:lnTo>
                  <a:lnTo>
                    <a:pt x="1981200" y="1810058"/>
                  </a:lnTo>
                  <a:lnTo>
                    <a:pt x="2009913" y="1819585"/>
                  </a:lnTo>
                  <a:lnTo>
                    <a:pt x="2038626" y="1829112"/>
                  </a:lnTo>
                  <a:lnTo>
                    <a:pt x="2067339" y="1829112"/>
                  </a:lnTo>
                  <a:lnTo>
                    <a:pt x="2096052" y="1838638"/>
                  </a:lnTo>
                  <a:lnTo>
                    <a:pt x="2115194" y="1838638"/>
                  </a:lnTo>
                  <a:lnTo>
                    <a:pt x="2143907" y="1848165"/>
                  </a:lnTo>
                  <a:lnTo>
                    <a:pt x="2172620" y="1848165"/>
                  </a:lnTo>
                  <a:lnTo>
                    <a:pt x="2191762" y="1857692"/>
                  </a:lnTo>
                  <a:lnTo>
                    <a:pt x="2210904" y="1857692"/>
                  </a:lnTo>
                  <a:lnTo>
                    <a:pt x="2239617" y="1867218"/>
                  </a:lnTo>
                  <a:lnTo>
                    <a:pt x="2268330" y="1867218"/>
                  </a:lnTo>
                  <a:lnTo>
                    <a:pt x="2287472" y="1876745"/>
                  </a:lnTo>
                  <a:lnTo>
                    <a:pt x="2316185" y="1876745"/>
                  </a:lnTo>
                  <a:lnTo>
                    <a:pt x="2335328" y="1876745"/>
                  </a:lnTo>
                  <a:lnTo>
                    <a:pt x="2354470" y="1886271"/>
                  </a:lnTo>
                  <a:lnTo>
                    <a:pt x="2383182" y="1886271"/>
                  </a:lnTo>
                  <a:lnTo>
                    <a:pt x="2402324" y="1886271"/>
                  </a:lnTo>
                  <a:lnTo>
                    <a:pt x="2421467" y="1895798"/>
                  </a:lnTo>
                  <a:lnTo>
                    <a:pt x="2450180" y="1895798"/>
                  </a:lnTo>
                  <a:lnTo>
                    <a:pt x="2459751" y="1895798"/>
                  </a:lnTo>
                  <a:lnTo>
                    <a:pt x="2488463" y="1905325"/>
                  </a:lnTo>
                  <a:lnTo>
                    <a:pt x="2507606" y="1905325"/>
                  </a:lnTo>
                  <a:lnTo>
                    <a:pt x="2526748" y="1905325"/>
                  </a:lnTo>
                  <a:lnTo>
                    <a:pt x="2545890" y="1905325"/>
                  </a:lnTo>
                  <a:lnTo>
                    <a:pt x="2565032" y="1905325"/>
                  </a:lnTo>
                  <a:lnTo>
                    <a:pt x="2584174" y="1914851"/>
                  </a:lnTo>
                  <a:lnTo>
                    <a:pt x="2756452" y="1914851"/>
                  </a:lnTo>
                  <a:lnTo>
                    <a:pt x="2756452" y="1905325"/>
                  </a:lnTo>
                  <a:lnTo>
                    <a:pt x="2746881" y="1905325"/>
                  </a:lnTo>
                  <a:lnTo>
                    <a:pt x="2737310" y="1905325"/>
                  </a:lnTo>
                  <a:lnTo>
                    <a:pt x="2727739" y="1895798"/>
                  </a:lnTo>
                  <a:lnTo>
                    <a:pt x="2718168" y="1895798"/>
                  </a:lnTo>
                  <a:lnTo>
                    <a:pt x="2708597" y="1895798"/>
                  </a:lnTo>
                  <a:lnTo>
                    <a:pt x="2689455" y="1886271"/>
                  </a:lnTo>
                  <a:lnTo>
                    <a:pt x="2670313" y="1886271"/>
                  </a:lnTo>
                  <a:lnTo>
                    <a:pt x="2660742" y="1886271"/>
                  </a:lnTo>
                  <a:lnTo>
                    <a:pt x="2632029" y="1876745"/>
                  </a:lnTo>
                  <a:lnTo>
                    <a:pt x="2603316" y="1876745"/>
                  </a:lnTo>
                  <a:lnTo>
                    <a:pt x="2574603" y="1876745"/>
                  </a:lnTo>
                  <a:lnTo>
                    <a:pt x="2536319" y="1867218"/>
                  </a:lnTo>
                  <a:lnTo>
                    <a:pt x="2277901" y="1867218"/>
                  </a:lnTo>
                  <a:lnTo>
                    <a:pt x="2230046" y="1857692"/>
                  </a:lnTo>
                  <a:lnTo>
                    <a:pt x="2172620" y="1857692"/>
                  </a:lnTo>
                  <a:lnTo>
                    <a:pt x="2115194" y="1867218"/>
                  </a:lnTo>
                  <a:lnTo>
                    <a:pt x="2048197" y="1867218"/>
                  </a:lnTo>
                  <a:lnTo>
                    <a:pt x="1990771" y="1867218"/>
                  </a:lnTo>
                  <a:lnTo>
                    <a:pt x="1923774" y="1876745"/>
                  </a:lnTo>
                  <a:lnTo>
                    <a:pt x="1856777" y="1876745"/>
                  </a:lnTo>
                  <a:lnTo>
                    <a:pt x="1789780" y="1886271"/>
                  </a:lnTo>
                  <a:lnTo>
                    <a:pt x="1713212" y="1895798"/>
                  </a:lnTo>
                  <a:lnTo>
                    <a:pt x="1646214" y="1895798"/>
                  </a:lnTo>
                  <a:lnTo>
                    <a:pt x="1579217" y="1905325"/>
                  </a:lnTo>
                  <a:lnTo>
                    <a:pt x="1512220" y="1914851"/>
                  </a:lnTo>
                  <a:lnTo>
                    <a:pt x="1445223" y="1933904"/>
                  </a:lnTo>
                  <a:lnTo>
                    <a:pt x="1378226" y="1943431"/>
                  </a:lnTo>
                  <a:lnTo>
                    <a:pt x="1311229" y="1952958"/>
                  </a:lnTo>
                  <a:lnTo>
                    <a:pt x="1253803" y="1972011"/>
                  </a:lnTo>
                  <a:lnTo>
                    <a:pt x="1196377" y="1981538"/>
                  </a:lnTo>
                  <a:lnTo>
                    <a:pt x="1148522" y="2000591"/>
                  </a:lnTo>
                  <a:lnTo>
                    <a:pt x="1091096" y="2010118"/>
                  </a:lnTo>
                  <a:lnTo>
                    <a:pt x="1043240" y="2029171"/>
                  </a:lnTo>
                  <a:lnTo>
                    <a:pt x="995385" y="2048224"/>
                  </a:lnTo>
                  <a:lnTo>
                    <a:pt x="957101" y="2067277"/>
                  </a:lnTo>
                  <a:lnTo>
                    <a:pt x="918817" y="2076804"/>
                  </a:lnTo>
                  <a:lnTo>
                    <a:pt x="880533" y="2095857"/>
                  </a:lnTo>
                  <a:lnTo>
                    <a:pt x="851820" y="2114910"/>
                  </a:lnTo>
                  <a:lnTo>
                    <a:pt x="813536" y="2133964"/>
                  </a:lnTo>
                  <a:lnTo>
                    <a:pt x="794394" y="2153017"/>
                  </a:lnTo>
                  <a:lnTo>
                    <a:pt x="765681" y="2172070"/>
                  </a:lnTo>
                  <a:lnTo>
                    <a:pt x="736968" y="2191123"/>
                  </a:lnTo>
                  <a:lnTo>
                    <a:pt x="717826" y="2200650"/>
                  </a:lnTo>
                  <a:lnTo>
                    <a:pt x="708255" y="2219703"/>
                  </a:lnTo>
                  <a:lnTo>
                    <a:pt x="689113" y="2238756"/>
                  </a:lnTo>
                  <a:lnTo>
                    <a:pt x="669971" y="2257810"/>
                  </a:lnTo>
                  <a:lnTo>
                    <a:pt x="660399" y="2276863"/>
                  </a:lnTo>
                  <a:lnTo>
                    <a:pt x="650828" y="2295916"/>
                  </a:lnTo>
                  <a:lnTo>
                    <a:pt x="641257" y="2305443"/>
                  </a:lnTo>
                  <a:lnTo>
                    <a:pt x="641257" y="2324496"/>
                  </a:lnTo>
                  <a:lnTo>
                    <a:pt x="631686" y="2343549"/>
                  </a:lnTo>
                  <a:lnTo>
                    <a:pt x="622115" y="2362602"/>
                  </a:lnTo>
                  <a:lnTo>
                    <a:pt x="622115" y="2457869"/>
                  </a:lnTo>
                  <a:lnTo>
                    <a:pt x="631686" y="2467395"/>
                  </a:lnTo>
                  <a:lnTo>
                    <a:pt x="631686" y="2486449"/>
                  </a:lnTo>
                  <a:lnTo>
                    <a:pt x="641257" y="2495975"/>
                  </a:lnTo>
                </a:path>
                <a:path w="2756534" h="3743960">
                  <a:moveTo>
                    <a:pt x="641257" y="2495975"/>
                  </a:moveTo>
                  <a:lnTo>
                    <a:pt x="641257" y="2515028"/>
                  </a:lnTo>
                  <a:lnTo>
                    <a:pt x="650828" y="2524555"/>
                  </a:lnTo>
                  <a:lnTo>
                    <a:pt x="650828" y="2543608"/>
                  </a:lnTo>
                  <a:lnTo>
                    <a:pt x="660399" y="2553135"/>
                  </a:lnTo>
                  <a:lnTo>
                    <a:pt x="669971" y="2572188"/>
                  </a:lnTo>
                  <a:lnTo>
                    <a:pt x="679542" y="2581715"/>
                  </a:lnTo>
                  <a:lnTo>
                    <a:pt x="689113" y="2600768"/>
                  </a:lnTo>
                  <a:lnTo>
                    <a:pt x="698684" y="2610295"/>
                  </a:lnTo>
                  <a:lnTo>
                    <a:pt x="708255" y="2619822"/>
                  </a:lnTo>
                  <a:lnTo>
                    <a:pt x="717826" y="2638875"/>
                  </a:lnTo>
                  <a:lnTo>
                    <a:pt x="717826" y="2648401"/>
                  </a:lnTo>
                  <a:lnTo>
                    <a:pt x="727397" y="2657928"/>
                  </a:lnTo>
                  <a:lnTo>
                    <a:pt x="736968" y="2676981"/>
                  </a:lnTo>
                  <a:lnTo>
                    <a:pt x="746539" y="2686508"/>
                  </a:lnTo>
                  <a:lnTo>
                    <a:pt x="765681" y="2696034"/>
                  </a:lnTo>
                  <a:lnTo>
                    <a:pt x="775252" y="2705561"/>
                  </a:lnTo>
                  <a:lnTo>
                    <a:pt x="784823" y="2724614"/>
                  </a:lnTo>
                  <a:lnTo>
                    <a:pt x="794394" y="2734141"/>
                  </a:lnTo>
                  <a:lnTo>
                    <a:pt x="803965" y="2743668"/>
                  </a:lnTo>
                  <a:lnTo>
                    <a:pt x="813536" y="2762721"/>
                  </a:lnTo>
                  <a:lnTo>
                    <a:pt x="823107" y="2772247"/>
                  </a:lnTo>
                  <a:lnTo>
                    <a:pt x="832678" y="2781774"/>
                  </a:lnTo>
                  <a:lnTo>
                    <a:pt x="851820" y="2791301"/>
                  </a:lnTo>
                  <a:lnTo>
                    <a:pt x="861391" y="2810354"/>
                  </a:lnTo>
                  <a:lnTo>
                    <a:pt x="880533" y="2819880"/>
                  </a:lnTo>
                  <a:lnTo>
                    <a:pt x="890104" y="2829407"/>
                  </a:lnTo>
                  <a:lnTo>
                    <a:pt x="909246" y="2838934"/>
                  </a:lnTo>
                  <a:lnTo>
                    <a:pt x="928388" y="2848460"/>
                  </a:lnTo>
                  <a:lnTo>
                    <a:pt x="937959" y="2867514"/>
                  </a:lnTo>
                  <a:lnTo>
                    <a:pt x="957101" y="2877040"/>
                  </a:lnTo>
                  <a:lnTo>
                    <a:pt x="976243" y="2886567"/>
                  </a:lnTo>
                  <a:lnTo>
                    <a:pt x="995385" y="2896093"/>
                  </a:lnTo>
                  <a:lnTo>
                    <a:pt x="1024098" y="2905620"/>
                  </a:lnTo>
                  <a:lnTo>
                    <a:pt x="1043240" y="2915147"/>
                  </a:lnTo>
                  <a:lnTo>
                    <a:pt x="1071954" y="2924673"/>
                  </a:lnTo>
                  <a:lnTo>
                    <a:pt x="1091096" y="2934200"/>
                  </a:lnTo>
                  <a:lnTo>
                    <a:pt x="1119809" y="2943727"/>
                  </a:lnTo>
                  <a:lnTo>
                    <a:pt x="1148522" y="2953253"/>
                  </a:lnTo>
                  <a:lnTo>
                    <a:pt x="1177235" y="2962780"/>
                  </a:lnTo>
                  <a:lnTo>
                    <a:pt x="1205948" y="2972306"/>
                  </a:lnTo>
                  <a:lnTo>
                    <a:pt x="1225090" y="2972306"/>
                  </a:lnTo>
                  <a:lnTo>
                    <a:pt x="1244232" y="2981833"/>
                  </a:lnTo>
                  <a:lnTo>
                    <a:pt x="1272945" y="2981833"/>
                  </a:lnTo>
                  <a:lnTo>
                    <a:pt x="1282516" y="2991360"/>
                  </a:lnTo>
                  <a:lnTo>
                    <a:pt x="1301658" y="2991360"/>
                  </a:lnTo>
                  <a:lnTo>
                    <a:pt x="1311229" y="2991360"/>
                  </a:lnTo>
                  <a:lnTo>
                    <a:pt x="1320800" y="3000886"/>
                  </a:lnTo>
                  <a:lnTo>
                    <a:pt x="1330371" y="3000886"/>
                  </a:lnTo>
                  <a:lnTo>
                    <a:pt x="1339942" y="3010413"/>
                  </a:lnTo>
                  <a:lnTo>
                    <a:pt x="1339942" y="3019939"/>
                  </a:lnTo>
                  <a:lnTo>
                    <a:pt x="1339942" y="3029466"/>
                  </a:lnTo>
                  <a:lnTo>
                    <a:pt x="1339942" y="3038993"/>
                  </a:lnTo>
                  <a:lnTo>
                    <a:pt x="1339942" y="3048519"/>
                  </a:lnTo>
                  <a:lnTo>
                    <a:pt x="1330371" y="3048519"/>
                  </a:lnTo>
                  <a:lnTo>
                    <a:pt x="1330371" y="3058046"/>
                  </a:lnTo>
                  <a:lnTo>
                    <a:pt x="1320800" y="3058046"/>
                  </a:lnTo>
                  <a:lnTo>
                    <a:pt x="1311229" y="3058046"/>
                  </a:lnTo>
                  <a:lnTo>
                    <a:pt x="1301658" y="3067573"/>
                  </a:lnTo>
                  <a:lnTo>
                    <a:pt x="1292087" y="3067573"/>
                  </a:lnTo>
                  <a:lnTo>
                    <a:pt x="1272945" y="3077099"/>
                  </a:lnTo>
                  <a:lnTo>
                    <a:pt x="1253803" y="3086626"/>
                  </a:lnTo>
                  <a:lnTo>
                    <a:pt x="1244232" y="3096152"/>
                  </a:lnTo>
                  <a:lnTo>
                    <a:pt x="1225090" y="3096152"/>
                  </a:lnTo>
                  <a:lnTo>
                    <a:pt x="1205948" y="3105679"/>
                  </a:lnTo>
                  <a:lnTo>
                    <a:pt x="1186806" y="3105679"/>
                  </a:lnTo>
                  <a:lnTo>
                    <a:pt x="1148522" y="3115206"/>
                  </a:lnTo>
                  <a:lnTo>
                    <a:pt x="1129380" y="3115206"/>
                  </a:lnTo>
                  <a:lnTo>
                    <a:pt x="1110238" y="3124732"/>
                  </a:lnTo>
                  <a:lnTo>
                    <a:pt x="1100667" y="3134259"/>
                  </a:lnTo>
                  <a:lnTo>
                    <a:pt x="1062382" y="3134259"/>
                  </a:lnTo>
                  <a:lnTo>
                    <a:pt x="1024098" y="3143786"/>
                  </a:lnTo>
                  <a:lnTo>
                    <a:pt x="976243" y="3153312"/>
                  </a:lnTo>
                  <a:lnTo>
                    <a:pt x="957101" y="3162839"/>
                  </a:lnTo>
                  <a:lnTo>
                    <a:pt x="937959" y="3172365"/>
                  </a:lnTo>
                  <a:lnTo>
                    <a:pt x="880533" y="3181892"/>
                  </a:lnTo>
                  <a:lnTo>
                    <a:pt x="842249" y="3191419"/>
                  </a:lnTo>
                  <a:lnTo>
                    <a:pt x="794394" y="3200945"/>
                  </a:lnTo>
                  <a:lnTo>
                    <a:pt x="746539" y="3210472"/>
                  </a:lnTo>
                  <a:lnTo>
                    <a:pt x="679542" y="3229525"/>
                  </a:lnTo>
                  <a:lnTo>
                    <a:pt x="612544" y="3248578"/>
                  </a:lnTo>
                  <a:lnTo>
                    <a:pt x="564689" y="3258105"/>
                  </a:lnTo>
                  <a:lnTo>
                    <a:pt x="497692" y="3286685"/>
                  </a:lnTo>
                  <a:lnTo>
                    <a:pt x="440266" y="3315265"/>
                  </a:lnTo>
                  <a:lnTo>
                    <a:pt x="382840" y="3343845"/>
                  </a:lnTo>
                  <a:lnTo>
                    <a:pt x="306272" y="3381951"/>
                  </a:lnTo>
                  <a:lnTo>
                    <a:pt x="296701" y="3420058"/>
                  </a:lnTo>
                  <a:lnTo>
                    <a:pt x="277559" y="3477217"/>
                  </a:lnTo>
                  <a:lnTo>
                    <a:pt x="315843" y="3534377"/>
                  </a:lnTo>
                  <a:lnTo>
                    <a:pt x="411553" y="3591537"/>
                  </a:lnTo>
                  <a:lnTo>
                    <a:pt x="622115" y="3677277"/>
                  </a:lnTo>
                  <a:lnTo>
                    <a:pt x="976243" y="3724910"/>
                  </a:lnTo>
                  <a:lnTo>
                    <a:pt x="1406939" y="3743963"/>
                  </a:lnTo>
                  <a:lnTo>
                    <a:pt x="1885490" y="3734436"/>
                  </a:lnTo>
                  <a:lnTo>
                    <a:pt x="2143907" y="3667750"/>
                  </a:lnTo>
                  <a:lnTo>
                    <a:pt x="2325757" y="3610590"/>
                  </a:lnTo>
                  <a:lnTo>
                    <a:pt x="2469322" y="3553430"/>
                  </a:lnTo>
                  <a:lnTo>
                    <a:pt x="2459751" y="3505798"/>
                  </a:lnTo>
                  <a:lnTo>
                    <a:pt x="2450180" y="3467691"/>
                  </a:lnTo>
                  <a:lnTo>
                    <a:pt x="2402324" y="3439111"/>
                  </a:lnTo>
                  <a:lnTo>
                    <a:pt x="2373611" y="3410531"/>
                  </a:lnTo>
                  <a:lnTo>
                    <a:pt x="2306614" y="3401004"/>
                  </a:lnTo>
                  <a:lnTo>
                    <a:pt x="2230046" y="3372425"/>
                  </a:lnTo>
                  <a:lnTo>
                    <a:pt x="2153478" y="3353371"/>
                  </a:lnTo>
                  <a:lnTo>
                    <a:pt x="2029055" y="3353371"/>
                  </a:lnTo>
                  <a:lnTo>
                    <a:pt x="2019484" y="3334318"/>
                  </a:lnTo>
                  <a:lnTo>
                    <a:pt x="1933345" y="3334318"/>
                  </a:lnTo>
                  <a:lnTo>
                    <a:pt x="1856777" y="3324791"/>
                  </a:lnTo>
                  <a:lnTo>
                    <a:pt x="1856777" y="3334318"/>
                  </a:lnTo>
                  <a:lnTo>
                    <a:pt x="1770638" y="3324791"/>
                  </a:lnTo>
                  <a:lnTo>
                    <a:pt x="1713212" y="3324791"/>
                  </a:lnTo>
                  <a:lnTo>
                    <a:pt x="1655785" y="3324791"/>
                  </a:lnTo>
                  <a:lnTo>
                    <a:pt x="1607930" y="3334318"/>
                  </a:lnTo>
                  <a:lnTo>
                    <a:pt x="1579217" y="3353371"/>
                  </a:lnTo>
                  <a:lnTo>
                    <a:pt x="1540933" y="3343845"/>
                  </a:lnTo>
                  <a:lnTo>
                    <a:pt x="1521791" y="3362898"/>
                  </a:lnTo>
                  <a:lnTo>
                    <a:pt x="1454794" y="3362898"/>
                  </a:lnTo>
                  <a:lnTo>
                    <a:pt x="1502649" y="3372425"/>
                  </a:lnTo>
                  <a:lnTo>
                    <a:pt x="1493078" y="3372425"/>
                  </a:lnTo>
                  <a:lnTo>
                    <a:pt x="1493078" y="3381951"/>
                  </a:lnTo>
                  <a:lnTo>
                    <a:pt x="1521791" y="3381951"/>
                  </a:lnTo>
                  <a:lnTo>
                    <a:pt x="1521791" y="3372425"/>
                  </a:lnTo>
                  <a:lnTo>
                    <a:pt x="1550504" y="3372425"/>
                  </a:lnTo>
                  <a:lnTo>
                    <a:pt x="1473936" y="3353371"/>
                  </a:lnTo>
                  <a:lnTo>
                    <a:pt x="1416510" y="3362898"/>
                  </a:lnTo>
                  <a:lnTo>
                    <a:pt x="1368655" y="3372425"/>
                  </a:lnTo>
                  <a:lnTo>
                    <a:pt x="1406939" y="3362898"/>
                  </a:lnTo>
                  <a:lnTo>
                    <a:pt x="1378226" y="3362898"/>
                  </a:lnTo>
                </a:path>
                <a:path w="2756534" h="3743960">
                  <a:moveTo>
                    <a:pt x="1378226" y="3362898"/>
                  </a:moveTo>
                  <a:lnTo>
                    <a:pt x="861391" y="3429584"/>
                  </a:lnTo>
                  <a:lnTo>
                    <a:pt x="1272945" y="3362898"/>
                  </a:lnTo>
                  <a:lnTo>
                    <a:pt x="1244232" y="3353371"/>
                  </a:lnTo>
                  <a:lnTo>
                    <a:pt x="1253803" y="3343845"/>
                  </a:lnTo>
                  <a:lnTo>
                    <a:pt x="1234661" y="3353371"/>
                  </a:lnTo>
                  <a:lnTo>
                    <a:pt x="1196377" y="3362898"/>
                  </a:lnTo>
                  <a:lnTo>
                    <a:pt x="1205948" y="3362898"/>
                  </a:lnTo>
                  <a:lnTo>
                    <a:pt x="1158093" y="3362898"/>
                  </a:lnTo>
                  <a:lnTo>
                    <a:pt x="1148522" y="3372425"/>
                  </a:lnTo>
                </a:path>
              </a:pathLst>
            </a:custGeom>
            <a:ln w="381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356416" y="461430"/>
              <a:ext cx="3872229" cy="646430"/>
            </a:xfrm>
            <a:custGeom>
              <a:avLst/>
              <a:gdLst/>
              <a:ahLst/>
              <a:cxnLst/>
              <a:rect l="l" t="t" r="r" b="b"/>
              <a:pathLst>
                <a:path w="3872229" h="646430">
                  <a:moveTo>
                    <a:pt x="3871870" y="0"/>
                  </a:moveTo>
                  <a:lnTo>
                    <a:pt x="0" y="0"/>
                  </a:lnTo>
                  <a:lnTo>
                    <a:pt x="0" y="646074"/>
                  </a:lnTo>
                  <a:lnTo>
                    <a:pt x="3871870" y="646074"/>
                  </a:lnTo>
                  <a:lnTo>
                    <a:pt x="387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356416" y="461430"/>
            <a:ext cx="3872229" cy="646430"/>
          </a:xfrm>
          <a:prstGeom prst="rect"/>
          <a:ln w="38100">
            <a:solidFill>
              <a:srgbClr val="0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1005205" marR="254635">
              <a:lnSpc>
                <a:spcPct val="102200"/>
              </a:lnSpc>
              <a:spcBef>
                <a:spcPts val="204"/>
              </a:spcBef>
            </a:pP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Measurement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Open-</a:t>
            </a:r>
            <a:r>
              <a:rPr dirty="0" sz="1800" spc="-20" b="0">
                <a:solidFill>
                  <a:srgbClr val="000000"/>
                </a:solidFill>
                <a:latin typeface="Arial"/>
                <a:cs typeface="Arial"/>
              </a:rPr>
              <a:t>Loop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Optimized</a:t>
            </a:r>
            <a:r>
              <a:rPr dirty="0" sz="18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Open-</a:t>
            </a:r>
            <a:r>
              <a:rPr dirty="0" sz="1800" spc="-20" b="0">
                <a:solidFill>
                  <a:srgbClr val="000000"/>
                </a:solidFill>
                <a:latin typeface="Arial"/>
                <a:cs typeface="Arial"/>
              </a:rPr>
              <a:t>Loop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7710031" y="653780"/>
            <a:ext cx="601345" cy="316230"/>
            <a:chOff x="7710031" y="653780"/>
            <a:chExt cx="601345" cy="316230"/>
          </a:xfrm>
        </p:grpSpPr>
        <p:sp>
          <p:nvSpPr>
            <p:cNvPr id="28" name="object 28" descr=""/>
            <p:cNvSpPr/>
            <p:nvPr/>
          </p:nvSpPr>
          <p:spPr>
            <a:xfrm>
              <a:off x="7740549" y="672830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5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0096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729081" y="950546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5" h="0">
                  <a:moveTo>
                    <a:pt x="0" y="0"/>
                  </a:moveTo>
                  <a:lnTo>
                    <a:pt x="551448" y="1"/>
                  </a:lnTo>
                </a:path>
              </a:pathLst>
            </a:custGeom>
            <a:ln w="38100">
              <a:solidFill>
                <a:srgbClr val="E97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4694404" y="2160238"/>
            <a:ext cx="281305" cy="9404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10">
                <a:latin typeface="Arial"/>
                <a:cs typeface="Arial"/>
              </a:rPr>
              <a:t>Gain(dB)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507909" y="5696203"/>
            <a:ext cx="979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Phase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(</a:t>
            </a:r>
            <a:r>
              <a:rPr dirty="0" sz="1800" spc="-25">
                <a:latin typeface="Arial Rounded MT Bold"/>
                <a:cs typeface="Arial Rounded MT Bold"/>
              </a:rPr>
              <a:t>°</a:t>
            </a:r>
            <a:r>
              <a:rPr dirty="0" sz="1800" spc="-25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834880" y="3535960"/>
            <a:ext cx="5450840" cy="2192020"/>
            <a:chOff x="1834880" y="3535960"/>
            <a:chExt cx="5450840" cy="2192020"/>
          </a:xfrm>
        </p:grpSpPr>
        <p:sp>
          <p:nvSpPr>
            <p:cNvPr id="33" name="object 33" descr=""/>
            <p:cNvSpPr/>
            <p:nvPr/>
          </p:nvSpPr>
          <p:spPr>
            <a:xfrm>
              <a:off x="1853930" y="3555010"/>
              <a:ext cx="5412740" cy="2153920"/>
            </a:xfrm>
            <a:custGeom>
              <a:avLst/>
              <a:gdLst/>
              <a:ahLst/>
              <a:cxnLst/>
              <a:rect l="l" t="t" r="r" b="b"/>
              <a:pathLst>
                <a:path w="5412740" h="2153920">
                  <a:moveTo>
                    <a:pt x="2448759" y="1275980"/>
                  </a:moveTo>
                  <a:lnTo>
                    <a:pt x="146229" y="1275980"/>
                  </a:lnTo>
                  <a:lnTo>
                    <a:pt x="100009" y="1283435"/>
                  </a:lnTo>
                  <a:lnTo>
                    <a:pt x="59868" y="1304194"/>
                  </a:lnTo>
                  <a:lnTo>
                    <a:pt x="28213" y="1335848"/>
                  </a:lnTo>
                  <a:lnTo>
                    <a:pt x="7454" y="1375989"/>
                  </a:lnTo>
                  <a:lnTo>
                    <a:pt x="0" y="1422206"/>
                  </a:lnTo>
                  <a:lnTo>
                    <a:pt x="0" y="2007110"/>
                  </a:lnTo>
                  <a:lnTo>
                    <a:pt x="7454" y="2053330"/>
                  </a:lnTo>
                  <a:lnTo>
                    <a:pt x="28213" y="2093471"/>
                  </a:lnTo>
                  <a:lnTo>
                    <a:pt x="59868" y="2125126"/>
                  </a:lnTo>
                  <a:lnTo>
                    <a:pt x="100009" y="2145885"/>
                  </a:lnTo>
                  <a:lnTo>
                    <a:pt x="146229" y="2153340"/>
                  </a:lnTo>
                  <a:lnTo>
                    <a:pt x="2448759" y="2153340"/>
                  </a:lnTo>
                  <a:lnTo>
                    <a:pt x="2494979" y="2145885"/>
                  </a:lnTo>
                  <a:lnTo>
                    <a:pt x="2535120" y="2125126"/>
                  </a:lnTo>
                  <a:lnTo>
                    <a:pt x="2566774" y="2093471"/>
                  </a:lnTo>
                  <a:lnTo>
                    <a:pt x="2587533" y="2053330"/>
                  </a:lnTo>
                  <a:lnTo>
                    <a:pt x="2594988" y="2007110"/>
                  </a:lnTo>
                  <a:lnTo>
                    <a:pt x="2594988" y="1422206"/>
                  </a:lnTo>
                  <a:lnTo>
                    <a:pt x="2587533" y="1375989"/>
                  </a:lnTo>
                  <a:lnTo>
                    <a:pt x="2566774" y="1335848"/>
                  </a:lnTo>
                  <a:lnTo>
                    <a:pt x="2535120" y="1304194"/>
                  </a:lnTo>
                  <a:lnTo>
                    <a:pt x="2494979" y="1283435"/>
                  </a:lnTo>
                  <a:lnTo>
                    <a:pt x="2448759" y="1275980"/>
                  </a:lnTo>
                  <a:close/>
                </a:path>
                <a:path w="5412740" h="2153920">
                  <a:moveTo>
                    <a:pt x="5412367" y="0"/>
                  </a:moveTo>
                  <a:lnTo>
                    <a:pt x="1513743" y="1275980"/>
                  </a:lnTo>
                  <a:lnTo>
                    <a:pt x="2162491" y="1275980"/>
                  </a:lnTo>
                  <a:lnTo>
                    <a:pt x="541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853930" y="3555010"/>
              <a:ext cx="5412740" cy="2153920"/>
            </a:xfrm>
            <a:custGeom>
              <a:avLst/>
              <a:gdLst/>
              <a:ahLst/>
              <a:cxnLst/>
              <a:rect l="l" t="t" r="r" b="b"/>
              <a:pathLst>
                <a:path w="5412740" h="2153920">
                  <a:moveTo>
                    <a:pt x="0" y="1422209"/>
                  </a:moveTo>
                  <a:lnTo>
                    <a:pt x="7454" y="1375989"/>
                  </a:lnTo>
                  <a:lnTo>
                    <a:pt x="28213" y="1335848"/>
                  </a:lnTo>
                  <a:lnTo>
                    <a:pt x="59868" y="1304193"/>
                  </a:lnTo>
                  <a:lnTo>
                    <a:pt x="100009" y="1283434"/>
                  </a:lnTo>
                  <a:lnTo>
                    <a:pt x="146229" y="1275980"/>
                  </a:lnTo>
                  <a:lnTo>
                    <a:pt x="1513744" y="1275980"/>
                  </a:lnTo>
                  <a:lnTo>
                    <a:pt x="5412368" y="0"/>
                  </a:lnTo>
                  <a:lnTo>
                    <a:pt x="2162491" y="1275980"/>
                  </a:lnTo>
                  <a:lnTo>
                    <a:pt x="2448760" y="1275980"/>
                  </a:lnTo>
                  <a:lnTo>
                    <a:pt x="2494979" y="1283434"/>
                  </a:lnTo>
                  <a:lnTo>
                    <a:pt x="2535120" y="1304193"/>
                  </a:lnTo>
                  <a:lnTo>
                    <a:pt x="2566775" y="1335848"/>
                  </a:lnTo>
                  <a:lnTo>
                    <a:pt x="2587534" y="1375989"/>
                  </a:lnTo>
                  <a:lnTo>
                    <a:pt x="2594989" y="1422209"/>
                  </a:lnTo>
                  <a:lnTo>
                    <a:pt x="2594989" y="1641546"/>
                  </a:lnTo>
                  <a:lnTo>
                    <a:pt x="2594989" y="2007110"/>
                  </a:lnTo>
                  <a:lnTo>
                    <a:pt x="2587534" y="2053330"/>
                  </a:lnTo>
                  <a:lnTo>
                    <a:pt x="2566775" y="2093471"/>
                  </a:lnTo>
                  <a:lnTo>
                    <a:pt x="2535120" y="2125126"/>
                  </a:lnTo>
                  <a:lnTo>
                    <a:pt x="2494979" y="2145885"/>
                  </a:lnTo>
                  <a:lnTo>
                    <a:pt x="2448760" y="2153340"/>
                  </a:lnTo>
                  <a:lnTo>
                    <a:pt x="2162491" y="2153340"/>
                  </a:lnTo>
                  <a:lnTo>
                    <a:pt x="1513744" y="2153340"/>
                  </a:lnTo>
                  <a:lnTo>
                    <a:pt x="146229" y="2153340"/>
                  </a:lnTo>
                  <a:lnTo>
                    <a:pt x="100009" y="2145885"/>
                  </a:lnTo>
                  <a:lnTo>
                    <a:pt x="59868" y="2125126"/>
                  </a:lnTo>
                  <a:lnTo>
                    <a:pt x="28213" y="2093471"/>
                  </a:lnTo>
                  <a:lnTo>
                    <a:pt x="7454" y="2053330"/>
                  </a:lnTo>
                  <a:lnTo>
                    <a:pt x="0" y="2007110"/>
                  </a:lnTo>
                  <a:lnTo>
                    <a:pt x="0" y="1641546"/>
                  </a:lnTo>
                  <a:lnTo>
                    <a:pt x="0" y="1422206"/>
                  </a:lnTo>
                  <a:close/>
                </a:path>
              </a:pathLst>
            </a:custGeom>
            <a:ln w="38100">
              <a:solidFill>
                <a:srgbClr val="27699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267981" y="4879340"/>
            <a:ext cx="176657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90170">
              <a:lnSpc>
                <a:spcPct val="100800"/>
              </a:lnSpc>
              <a:spcBef>
                <a:spcPts val="75"/>
              </a:spcBef>
            </a:pP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New </a:t>
            </a:r>
            <a:r>
              <a:rPr dirty="0" sz="2400" spc="-10">
                <a:solidFill>
                  <a:srgbClr val="276990"/>
                </a:solidFill>
                <a:latin typeface="Arial"/>
                <a:cs typeface="Arial"/>
              </a:rPr>
              <a:t>Phase </a:t>
            </a: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Margin</a:t>
            </a:r>
            <a:r>
              <a:rPr dirty="0" sz="24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=</a:t>
            </a:r>
            <a:r>
              <a:rPr dirty="0" sz="2400" spc="-5">
                <a:solidFill>
                  <a:srgbClr val="27699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276990"/>
                </a:solidFill>
                <a:latin typeface="Arial"/>
                <a:cs typeface="Arial"/>
              </a:rPr>
              <a:t>60°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508884" y="914913"/>
            <a:ext cx="5300980" cy="1704975"/>
            <a:chOff x="1508884" y="914913"/>
            <a:chExt cx="5300980" cy="1704975"/>
          </a:xfrm>
        </p:grpSpPr>
        <p:sp>
          <p:nvSpPr>
            <p:cNvPr id="37" name="object 37" descr=""/>
            <p:cNvSpPr/>
            <p:nvPr/>
          </p:nvSpPr>
          <p:spPr>
            <a:xfrm>
              <a:off x="1527934" y="933963"/>
              <a:ext cx="5262880" cy="1666875"/>
            </a:xfrm>
            <a:custGeom>
              <a:avLst/>
              <a:gdLst/>
              <a:ahLst/>
              <a:cxnLst/>
              <a:rect l="l" t="t" r="r" b="b"/>
              <a:pathLst>
                <a:path w="5262880" h="1666875">
                  <a:moveTo>
                    <a:pt x="3683887" y="1031673"/>
                  </a:moveTo>
                  <a:lnTo>
                    <a:pt x="2914214" y="1031673"/>
                  </a:lnTo>
                  <a:lnTo>
                    <a:pt x="5262604" y="1666502"/>
                  </a:lnTo>
                  <a:lnTo>
                    <a:pt x="3683887" y="1031673"/>
                  </a:lnTo>
                  <a:close/>
                </a:path>
                <a:path w="5262880" h="1666875">
                  <a:moveTo>
                    <a:pt x="2707873" y="0"/>
                  </a:moveTo>
                  <a:lnTo>
                    <a:pt x="206340" y="0"/>
                  </a:lnTo>
                  <a:lnTo>
                    <a:pt x="159028" y="5449"/>
                  </a:lnTo>
                  <a:lnTo>
                    <a:pt x="115597" y="20972"/>
                  </a:lnTo>
                  <a:lnTo>
                    <a:pt x="77285" y="45330"/>
                  </a:lnTo>
                  <a:lnTo>
                    <a:pt x="45330" y="77285"/>
                  </a:lnTo>
                  <a:lnTo>
                    <a:pt x="20972" y="115597"/>
                  </a:lnTo>
                  <a:lnTo>
                    <a:pt x="5449" y="159028"/>
                  </a:lnTo>
                  <a:lnTo>
                    <a:pt x="0" y="206340"/>
                  </a:lnTo>
                  <a:lnTo>
                    <a:pt x="0" y="1031679"/>
                  </a:lnTo>
                  <a:lnTo>
                    <a:pt x="5449" y="1078984"/>
                  </a:lnTo>
                  <a:lnTo>
                    <a:pt x="20972" y="1122416"/>
                  </a:lnTo>
                  <a:lnTo>
                    <a:pt x="45330" y="1160728"/>
                  </a:lnTo>
                  <a:lnTo>
                    <a:pt x="77285" y="1192682"/>
                  </a:lnTo>
                  <a:lnTo>
                    <a:pt x="115597" y="1217040"/>
                  </a:lnTo>
                  <a:lnTo>
                    <a:pt x="159028" y="1232564"/>
                  </a:lnTo>
                  <a:lnTo>
                    <a:pt x="206340" y="1238013"/>
                  </a:lnTo>
                  <a:lnTo>
                    <a:pt x="2707873" y="1238013"/>
                  </a:lnTo>
                  <a:lnTo>
                    <a:pt x="2755185" y="1232564"/>
                  </a:lnTo>
                  <a:lnTo>
                    <a:pt x="2798616" y="1217040"/>
                  </a:lnTo>
                  <a:lnTo>
                    <a:pt x="2836929" y="1192682"/>
                  </a:lnTo>
                  <a:lnTo>
                    <a:pt x="2868883" y="1160728"/>
                  </a:lnTo>
                  <a:lnTo>
                    <a:pt x="2893241" y="1122416"/>
                  </a:lnTo>
                  <a:lnTo>
                    <a:pt x="2908764" y="1078984"/>
                  </a:lnTo>
                  <a:lnTo>
                    <a:pt x="2914214" y="1031673"/>
                  </a:lnTo>
                  <a:lnTo>
                    <a:pt x="3683887" y="1031673"/>
                  </a:lnTo>
                  <a:lnTo>
                    <a:pt x="2914214" y="722174"/>
                  </a:lnTo>
                  <a:lnTo>
                    <a:pt x="2914214" y="206340"/>
                  </a:lnTo>
                  <a:lnTo>
                    <a:pt x="2908764" y="159028"/>
                  </a:lnTo>
                  <a:lnTo>
                    <a:pt x="2893241" y="115597"/>
                  </a:lnTo>
                  <a:lnTo>
                    <a:pt x="2868883" y="77285"/>
                  </a:lnTo>
                  <a:lnTo>
                    <a:pt x="2836929" y="45330"/>
                  </a:lnTo>
                  <a:lnTo>
                    <a:pt x="2798616" y="20972"/>
                  </a:lnTo>
                  <a:lnTo>
                    <a:pt x="2755185" y="5449"/>
                  </a:lnTo>
                  <a:lnTo>
                    <a:pt x="2707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27934" y="933963"/>
              <a:ext cx="5262880" cy="1666875"/>
            </a:xfrm>
            <a:custGeom>
              <a:avLst/>
              <a:gdLst/>
              <a:ahLst/>
              <a:cxnLst/>
              <a:rect l="l" t="t" r="r" b="b"/>
              <a:pathLst>
                <a:path w="5262880" h="1666875">
                  <a:moveTo>
                    <a:pt x="0" y="206341"/>
                  </a:moveTo>
                  <a:lnTo>
                    <a:pt x="5449" y="159028"/>
                  </a:lnTo>
                  <a:lnTo>
                    <a:pt x="20972" y="115597"/>
                  </a:lnTo>
                  <a:lnTo>
                    <a:pt x="45330" y="77285"/>
                  </a:lnTo>
                  <a:lnTo>
                    <a:pt x="77285" y="45330"/>
                  </a:lnTo>
                  <a:lnTo>
                    <a:pt x="115597" y="20972"/>
                  </a:lnTo>
                  <a:lnTo>
                    <a:pt x="159028" y="5449"/>
                  </a:lnTo>
                  <a:lnTo>
                    <a:pt x="206340" y="0"/>
                  </a:lnTo>
                  <a:lnTo>
                    <a:pt x="1699958" y="0"/>
                  </a:lnTo>
                  <a:lnTo>
                    <a:pt x="2428512" y="0"/>
                  </a:lnTo>
                  <a:lnTo>
                    <a:pt x="2707873" y="0"/>
                  </a:lnTo>
                  <a:lnTo>
                    <a:pt x="2755185" y="5449"/>
                  </a:lnTo>
                  <a:lnTo>
                    <a:pt x="2798616" y="20972"/>
                  </a:lnTo>
                  <a:lnTo>
                    <a:pt x="2836928" y="45330"/>
                  </a:lnTo>
                  <a:lnTo>
                    <a:pt x="2868883" y="77285"/>
                  </a:lnTo>
                  <a:lnTo>
                    <a:pt x="2893241" y="115597"/>
                  </a:lnTo>
                  <a:lnTo>
                    <a:pt x="2908764" y="159028"/>
                  </a:lnTo>
                  <a:lnTo>
                    <a:pt x="2914214" y="206341"/>
                  </a:lnTo>
                  <a:lnTo>
                    <a:pt x="2914214" y="722174"/>
                  </a:lnTo>
                  <a:lnTo>
                    <a:pt x="5262604" y="1666504"/>
                  </a:lnTo>
                  <a:lnTo>
                    <a:pt x="2914214" y="1031679"/>
                  </a:lnTo>
                  <a:lnTo>
                    <a:pt x="2908764" y="1078985"/>
                  </a:lnTo>
                  <a:lnTo>
                    <a:pt x="2893241" y="1122416"/>
                  </a:lnTo>
                  <a:lnTo>
                    <a:pt x="2868883" y="1160728"/>
                  </a:lnTo>
                  <a:lnTo>
                    <a:pt x="2836928" y="1192683"/>
                  </a:lnTo>
                  <a:lnTo>
                    <a:pt x="2798616" y="1217041"/>
                  </a:lnTo>
                  <a:lnTo>
                    <a:pt x="2755185" y="1232564"/>
                  </a:lnTo>
                  <a:lnTo>
                    <a:pt x="2707873" y="1238014"/>
                  </a:lnTo>
                  <a:lnTo>
                    <a:pt x="2428512" y="1238014"/>
                  </a:lnTo>
                  <a:lnTo>
                    <a:pt x="1699958" y="1238014"/>
                  </a:lnTo>
                  <a:lnTo>
                    <a:pt x="206340" y="1238014"/>
                  </a:lnTo>
                  <a:lnTo>
                    <a:pt x="159028" y="1232564"/>
                  </a:lnTo>
                  <a:lnTo>
                    <a:pt x="115597" y="1217041"/>
                  </a:lnTo>
                  <a:lnTo>
                    <a:pt x="77285" y="1192683"/>
                  </a:lnTo>
                  <a:lnTo>
                    <a:pt x="45330" y="1160728"/>
                  </a:lnTo>
                  <a:lnTo>
                    <a:pt x="20972" y="1122416"/>
                  </a:lnTo>
                  <a:lnTo>
                    <a:pt x="5449" y="1078985"/>
                  </a:lnTo>
                  <a:lnTo>
                    <a:pt x="0" y="1031673"/>
                  </a:lnTo>
                  <a:lnTo>
                    <a:pt x="0" y="722174"/>
                  </a:lnTo>
                  <a:lnTo>
                    <a:pt x="0" y="206341"/>
                  </a:lnTo>
                  <a:close/>
                </a:path>
              </a:pathLst>
            </a:custGeom>
            <a:ln w="38100">
              <a:solidFill>
                <a:srgbClr val="34A6C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883317" y="977900"/>
            <a:ext cx="2267585" cy="112585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281940" marR="338455" indent="-635">
              <a:lnSpc>
                <a:spcPct val="102200"/>
              </a:lnSpc>
              <a:spcBef>
                <a:spcPts val="50"/>
              </a:spcBef>
            </a:pP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45°</a:t>
            </a:r>
            <a:r>
              <a:rPr dirty="0" sz="1800" spc="-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A64626"/>
                </a:solidFill>
                <a:latin typeface="Arial"/>
                <a:cs typeface="Arial"/>
              </a:rPr>
              <a:t>minimum </a:t>
            </a: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Phase</a:t>
            </a:r>
            <a:r>
              <a:rPr dirty="0" sz="1800" spc="-2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Margin</a:t>
            </a:r>
            <a:r>
              <a:rPr dirty="0" sz="1800" spc="-1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A64626"/>
                </a:solidFill>
                <a:latin typeface="Arial"/>
                <a:cs typeface="Arial"/>
              </a:rPr>
              <a:t>is </a:t>
            </a: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maintained</a:t>
            </a:r>
            <a:r>
              <a:rPr dirty="0" sz="1800" spc="-45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A64626"/>
                </a:solidFill>
                <a:latin typeface="Arial"/>
                <a:cs typeface="Arial"/>
              </a:rPr>
              <a:t>over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90"/>
              </a:lnSpc>
            </a:pPr>
            <a:r>
              <a:rPr dirty="0" sz="1800" spc="-10">
                <a:solidFill>
                  <a:srgbClr val="A64626"/>
                </a:solidFill>
                <a:latin typeface="Arial"/>
                <a:cs typeface="Arial"/>
              </a:rPr>
              <a:t>+/-10-</a:t>
            </a: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dB</a:t>
            </a:r>
            <a:r>
              <a:rPr dirty="0" sz="1800" spc="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A64626"/>
                </a:solidFill>
                <a:latin typeface="Arial"/>
                <a:cs typeface="Arial"/>
              </a:rPr>
              <a:t>Gain</a:t>
            </a:r>
            <a:r>
              <a:rPr dirty="0" sz="1800" spc="10">
                <a:solidFill>
                  <a:srgbClr val="A64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A64626"/>
                </a:solidFill>
                <a:latin typeface="Arial"/>
                <a:cs typeface="Arial"/>
              </a:rPr>
              <a:t>change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5044440" y="3358896"/>
            <a:ext cx="341630" cy="335280"/>
            <a:chOff x="5044440" y="3358896"/>
            <a:chExt cx="341630" cy="335280"/>
          </a:xfrm>
        </p:grpSpPr>
        <p:pic>
          <p:nvPicPr>
            <p:cNvPr id="41" name="object 4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0536" y="3361944"/>
              <a:ext cx="335279" cy="332232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5105760" y="3396795"/>
              <a:ext cx="220345" cy="217170"/>
            </a:xfrm>
            <a:custGeom>
              <a:avLst/>
              <a:gdLst/>
              <a:ahLst/>
              <a:cxnLst/>
              <a:rect l="l" t="t" r="r" b="b"/>
              <a:pathLst>
                <a:path w="220345" h="217170">
                  <a:moveTo>
                    <a:pt x="0" y="0"/>
                  </a:moveTo>
                  <a:lnTo>
                    <a:pt x="220067" y="216744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40" y="3358896"/>
              <a:ext cx="332232" cy="335279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5105758" y="3393473"/>
              <a:ext cx="217170" cy="220345"/>
            </a:xfrm>
            <a:custGeom>
              <a:avLst/>
              <a:gdLst/>
              <a:ahLst/>
              <a:cxnLst/>
              <a:rect l="l" t="t" r="r" b="b"/>
              <a:pathLst>
                <a:path w="217170" h="220345">
                  <a:moveTo>
                    <a:pt x="216744" y="0"/>
                  </a:moveTo>
                  <a:lnTo>
                    <a:pt x="0" y="220067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4706458" y="3361435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0000"/>
                </a:solidFill>
                <a:latin typeface="Arial"/>
                <a:cs typeface="Arial"/>
              </a:rPr>
              <a:t>−1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56</a:t>
            </a:fld>
          </a:p>
        </p:txBody>
      </p:sp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8" name="object 4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37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84977" y="6615014"/>
            <a:ext cx="221932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  <a:tabLst>
                <a:tab pos="1316990" algn="l"/>
              </a:tabLst>
            </a:pP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dirty="0" sz="1000" spc="4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Arial"/>
                <a:cs typeface="Arial"/>
              </a:rPr>
              <a:t>Information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	©</a:t>
            </a:r>
            <a:r>
              <a:rPr dirty="0" sz="1000" spc="2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F7F7F"/>
                </a:solidFill>
                <a:latin typeface="Arial"/>
                <a:cs typeface="Arial"/>
              </a:rPr>
              <a:t>onsemi</a:t>
            </a:r>
            <a:r>
              <a:rPr dirty="0" sz="1000" spc="30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7F7F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64</a:t>
            </a:fld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36205" y="4481067"/>
            <a:ext cx="43167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Simulation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versus</a:t>
            </a:r>
            <a:r>
              <a:rPr dirty="0" sz="2200" spc="-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Measurement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Conclusion:</a:t>
            </a:r>
            <a:r>
              <a:rPr dirty="0" spc="-25"/>
              <a:t> </a:t>
            </a:r>
            <a:r>
              <a:rPr dirty="0"/>
              <a:t>Simulation</a:t>
            </a:r>
            <a:r>
              <a:rPr dirty="0" spc="-10"/>
              <a:t> </a:t>
            </a:r>
            <a:r>
              <a:rPr dirty="0"/>
              <a:t>versus</a:t>
            </a:r>
            <a:r>
              <a:rPr dirty="0" spc="-20"/>
              <a:t> </a:t>
            </a:r>
            <a:r>
              <a:rPr dirty="0" spc="-10"/>
              <a:t>Measurement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65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1322685" cy="28295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5080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Most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time,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simulation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two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independent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ways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obtain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similar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results…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22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Fans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methods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fighting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each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sometimes.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2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However,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only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referee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verify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simulation.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Conclusion:</a:t>
            </a:r>
            <a:r>
              <a:rPr dirty="0" spc="5"/>
              <a:t> </a:t>
            </a:r>
            <a:r>
              <a:rPr dirty="0"/>
              <a:t>Why</a:t>
            </a:r>
            <a:r>
              <a:rPr dirty="0" spc="-5"/>
              <a:t> </a:t>
            </a:r>
            <a:r>
              <a:rPr dirty="0"/>
              <a:t>Measuring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Loop</a:t>
            </a:r>
            <a:r>
              <a:rPr dirty="0" spc="5"/>
              <a:t> </a:t>
            </a:r>
            <a:r>
              <a:rPr dirty="0" spc="-50"/>
              <a:t>?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65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10014585" cy="298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Measurements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full system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picture.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222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loop,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integrate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parasitics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nonlinear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effects.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22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40">
                <a:latin typeface="Arial"/>
                <a:cs typeface="Arial"/>
              </a:rPr>
              <a:t>You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check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calculus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margins.</a:t>
            </a:r>
            <a:endParaRPr sz="24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110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40">
                <a:latin typeface="Arial"/>
                <a:cs typeface="Arial"/>
              </a:rPr>
              <a:t>You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assess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impact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input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output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filters.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Conclusion:</a:t>
            </a:r>
            <a:r>
              <a:rPr dirty="0" spc="-20"/>
              <a:t> </a:t>
            </a:r>
            <a:r>
              <a:rPr dirty="0"/>
              <a:t>Simulation</a:t>
            </a:r>
            <a:r>
              <a:rPr dirty="0" spc="-11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Measurement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65</a:t>
            </a:fld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889507"/>
            <a:ext cx="10950575" cy="418846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32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Simulation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during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design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phase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predict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behaviors.</a:t>
            </a:r>
            <a:endParaRPr sz="2400">
              <a:latin typeface="Arial"/>
              <a:cs typeface="Arial"/>
            </a:endParaRPr>
          </a:p>
          <a:p>
            <a:pPr marL="274955" marR="5080" indent="-262255">
              <a:lnSpc>
                <a:spcPct val="100800"/>
              </a:lnSpc>
              <a:spcBef>
                <a:spcPts val="12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Measurements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done for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verifying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design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 </a:t>
            </a:r>
            <a:r>
              <a:rPr dirty="0" sz="2400" spc="-10">
                <a:latin typeface="Arial"/>
                <a:cs typeface="Arial"/>
              </a:rPr>
              <a:t>fine-</a:t>
            </a:r>
            <a:r>
              <a:rPr dirty="0" sz="2400">
                <a:latin typeface="Arial"/>
                <a:cs typeface="Arial"/>
              </a:rPr>
              <a:t>tuning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0">
                <a:latin typeface="Arial"/>
                <a:cs typeface="Arial"/>
              </a:rPr>
              <a:t>a </a:t>
            </a:r>
            <a:r>
              <a:rPr dirty="0" sz="2400">
                <a:latin typeface="Arial"/>
                <a:cs typeface="Arial"/>
              </a:rPr>
              <a:t>real</a:t>
            </a:r>
            <a:r>
              <a:rPr dirty="0" sz="2400" spc="-10">
                <a:latin typeface="Arial"/>
                <a:cs typeface="Arial"/>
              </a:rPr>
              <a:t> environment.</a:t>
            </a:r>
            <a:endParaRPr sz="2400">
              <a:latin typeface="Arial"/>
              <a:cs typeface="Arial"/>
            </a:endParaRPr>
          </a:p>
          <a:p>
            <a:pPr marL="274955" marR="139700" indent="-262255">
              <a:lnSpc>
                <a:spcPct val="100800"/>
              </a:lnSpc>
              <a:spcBef>
                <a:spcPts val="12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Simulation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together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complete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view.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A6A6A6"/>
              </a:buClr>
              <a:buFont typeface="Arial"/>
              <a:buChar char="•"/>
            </a:pPr>
            <a:endParaRPr sz="30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Don’t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approach…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Font typeface="Arial"/>
              <a:buChar char="•"/>
            </a:pPr>
            <a:endParaRPr sz="3850">
              <a:latin typeface="Arial"/>
              <a:cs typeface="Arial"/>
            </a:endParaRPr>
          </a:p>
          <a:p>
            <a:pPr lvl="1" marL="1598295" indent="-324485">
              <a:lnSpc>
                <a:spcPct val="100000"/>
              </a:lnSpc>
              <a:buClr>
                <a:srgbClr val="A6A6A6"/>
              </a:buClr>
              <a:buSzPct val="96875"/>
              <a:buChar char="►"/>
              <a:tabLst>
                <a:tab pos="1598930" algn="l"/>
              </a:tabLst>
            </a:pPr>
            <a:r>
              <a:rPr dirty="0" sz="3200">
                <a:solidFill>
                  <a:srgbClr val="E97D2E"/>
                </a:solidFill>
                <a:latin typeface="Arial"/>
                <a:cs typeface="Arial"/>
              </a:rPr>
              <a:t>Use</a:t>
            </a:r>
            <a:r>
              <a:rPr dirty="0" sz="3200" spc="-4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E97D2E"/>
                </a:solidFill>
                <a:latin typeface="Arial"/>
                <a:cs typeface="Arial"/>
              </a:rPr>
              <a:t>Simulation</a:t>
            </a:r>
            <a:r>
              <a:rPr dirty="0" sz="3200" spc="-20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E97D2E"/>
                </a:solidFill>
                <a:latin typeface="Arial"/>
                <a:cs typeface="Arial"/>
              </a:rPr>
              <a:t>AND</a:t>
            </a:r>
            <a:r>
              <a:rPr dirty="0" sz="3200" spc="-2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E97D2E"/>
                </a:solidFill>
                <a:latin typeface="Arial"/>
                <a:cs typeface="Arial"/>
              </a:rPr>
              <a:t>Measurement</a:t>
            </a:r>
            <a:r>
              <a:rPr dirty="0" sz="3200" spc="-20">
                <a:solidFill>
                  <a:srgbClr val="E97D2E"/>
                </a:solidFill>
                <a:latin typeface="Arial"/>
                <a:cs typeface="Arial"/>
              </a:rPr>
              <a:t> </a:t>
            </a:r>
            <a:r>
              <a:rPr dirty="0" sz="3200" spc="-50">
                <a:solidFill>
                  <a:srgbClr val="E97D2E"/>
                </a:solidFill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4003" y="2544565"/>
            <a:ext cx="4940818" cy="144130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999036" y="5092700"/>
            <a:ext cx="2191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65E66"/>
                </a:solidFill>
                <a:latin typeface="Arial"/>
                <a:cs typeface="Arial"/>
              </a:rPr>
              <a:t>Follow</a:t>
            </a:r>
            <a:r>
              <a:rPr dirty="0" sz="18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65E66"/>
                </a:solidFill>
                <a:latin typeface="Arial"/>
                <a:cs typeface="Arial"/>
              </a:rPr>
              <a:t>Us</a:t>
            </a:r>
            <a:r>
              <a:rPr dirty="0" sz="18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65E66"/>
                </a:solidFill>
                <a:latin typeface="Arial"/>
                <a:cs typeface="Arial"/>
              </a:rPr>
              <a:t>@onsemi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601968" y="5544311"/>
            <a:ext cx="701040" cy="612775"/>
            <a:chOff x="6601968" y="5544311"/>
            <a:chExt cx="701040" cy="61277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968" y="5544311"/>
              <a:ext cx="701040" cy="6126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7643" y="5634959"/>
              <a:ext cx="468052" cy="379902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5721096" y="5544311"/>
            <a:ext cx="612775" cy="612775"/>
            <a:chOff x="5721096" y="5544311"/>
            <a:chExt cx="612775" cy="61277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1096" y="5544311"/>
              <a:ext cx="612648" cy="6126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6591" y="5634959"/>
              <a:ext cx="379902" cy="379902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4038600" y="5559551"/>
            <a:ext cx="619125" cy="612775"/>
            <a:chOff x="4038600" y="5559551"/>
            <a:chExt cx="619125" cy="61277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5559551"/>
              <a:ext cx="618744" cy="6126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5239" y="5650483"/>
              <a:ext cx="385141" cy="379902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4873752" y="5562600"/>
            <a:ext cx="688975" cy="612775"/>
            <a:chOff x="4873752" y="5562600"/>
            <a:chExt cx="688975" cy="612775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3752" y="5562600"/>
              <a:ext cx="688848" cy="61264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9334" y="5653167"/>
              <a:ext cx="457200" cy="37990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7537704" y="5559551"/>
            <a:ext cx="612775" cy="612775"/>
            <a:chOff x="7537704" y="5559551"/>
            <a:chExt cx="612775" cy="612775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7704" y="5559551"/>
              <a:ext cx="612648" cy="61264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53681" y="5650483"/>
              <a:ext cx="379902" cy="379902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5116512" y="6223508"/>
            <a:ext cx="1956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65E66"/>
                </a:solidFill>
                <a:latin typeface="Arial"/>
                <a:cs typeface="Arial"/>
                <a:hlinkClick r:id="rId13"/>
              </a:rPr>
              <a:t>www.onsemi.com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452" y="130555"/>
            <a:ext cx="58743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Loop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Theory:</a:t>
            </a:r>
            <a:r>
              <a:rPr dirty="0" sz="3000" spc="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System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Equations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777557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4955" marR="5080" indent="-262255">
              <a:lnSpc>
                <a:spcPct val="100800"/>
              </a:lnSpc>
              <a:spcBef>
                <a:spcPts val="75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10">
                <a:latin typeface="Arial"/>
                <a:cs typeface="Arial"/>
              </a:rPr>
              <a:t>Normally,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compensator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76990"/>
                </a:solidFill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place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integrator.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case,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static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gain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gain)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infinite.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Thus: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2694616"/>
            <a:ext cx="6049645" cy="118046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r" marR="956944">
              <a:lnSpc>
                <a:spcPct val="100000"/>
              </a:lnSpc>
              <a:spcBef>
                <a:spcPts val="140"/>
              </a:spcBef>
            </a:pPr>
            <a:r>
              <a:rPr dirty="0" sz="1800" spc="-25">
                <a:latin typeface="Symbol"/>
                <a:cs typeface="Symbol"/>
              </a:rPr>
              <a:t></a:t>
            </a:r>
            <a:r>
              <a:rPr dirty="0" sz="1800" spc="-25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74955" indent="-262255">
              <a:lnSpc>
                <a:spcPct val="100000"/>
              </a:lnSpc>
              <a:spcBef>
                <a:spcPts val="148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dc,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output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691103" y="2316910"/>
            <a:ext cx="0" cy="595630"/>
          </a:xfrm>
          <a:custGeom>
            <a:avLst/>
            <a:gdLst/>
            <a:ahLst/>
            <a:cxnLst/>
            <a:rect l="l" t="t" r="r" b="b"/>
            <a:pathLst>
              <a:path w="0" h="595630">
                <a:moveTo>
                  <a:pt x="0" y="0"/>
                </a:moveTo>
                <a:lnTo>
                  <a:pt x="0" y="595605"/>
                </a:lnTo>
              </a:path>
            </a:pathLst>
          </a:custGeom>
          <a:ln w="200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597092" y="2316910"/>
            <a:ext cx="0" cy="595630"/>
          </a:xfrm>
          <a:custGeom>
            <a:avLst/>
            <a:gdLst/>
            <a:ahLst/>
            <a:cxnLst/>
            <a:rect l="l" t="t" r="r" b="b"/>
            <a:pathLst>
              <a:path w="0" h="595630">
                <a:moveTo>
                  <a:pt x="0" y="0"/>
                </a:moveTo>
                <a:lnTo>
                  <a:pt x="0" y="595605"/>
                </a:lnTo>
              </a:path>
            </a:pathLst>
          </a:custGeom>
          <a:ln w="200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895573" y="2290530"/>
            <a:ext cx="2397760" cy="5105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150">
                <a:latin typeface="Times New Roman"/>
                <a:cs typeface="Times New Roman"/>
              </a:rPr>
              <a:t>Lim</a:t>
            </a:r>
            <a:r>
              <a:rPr dirty="0" sz="3150" spc="44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C(</a:t>
            </a:r>
            <a:r>
              <a:rPr dirty="0" sz="3150">
                <a:latin typeface="Symbol"/>
                <a:cs typeface="Symbol"/>
              </a:rPr>
              <a:t></a:t>
            </a:r>
            <a:r>
              <a:rPr dirty="0" sz="3150">
                <a:latin typeface="Times New Roman"/>
                <a:cs typeface="Times New Roman"/>
              </a:rPr>
              <a:t>)</a:t>
            </a:r>
            <a:r>
              <a:rPr dirty="0" sz="3150" spc="375">
                <a:latin typeface="Times New Roman"/>
                <a:cs typeface="Times New Roman"/>
              </a:rPr>
              <a:t> </a:t>
            </a:r>
            <a:r>
              <a:rPr dirty="0" sz="3150">
                <a:latin typeface="Symbol"/>
                <a:cs typeface="Symbol"/>
              </a:rPr>
              <a:t></a:t>
            </a:r>
            <a:r>
              <a:rPr dirty="0" sz="3150" spc="-210">
                <a:latin typeface="Times New Roman"/>
                <a:cs typeface="Times New Roman"/>
              </a:rPr>
              <a:t> </a:t>
            </a:r>
            <a:r>
              <a:rPr dirty="0" sz="3150" spc="-50">
                <a:latin typeface="Symbol"/>
                <a:cs typeface="Symbol"/>
              </a:rPr>
              <a:t>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62431" y="4776588"/>
            <a:ext cx="30670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3200">
                <a:latin typeface="Times New Roman"/>
                <a:cs typeface="Times New Roman"/>
              </a:rPr>
              <a:t>K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832771" y="4784535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4" h="0">
                <a:moveTo>
                  <a:pt x="0" y="0"/>
                </a:moveTo>
                <a:lnTo>
                  <a:pt x="354855" y="0"/>
                </a:lnTo>
              </a:path>
            </a:pathLst>
          </a:custGeom>
          <a:ln w="200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275665" y="4453454"/>
            <a:ext cx="364490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1635125" algn="l"/>
              </a:tabLst>
            </a:pPr>
            <a:r>
              <a:rPr dirty="0" sz="3200">
                <a:latin typeface="Times New Roman"/>
                <a:cs typeface="Times New Roman"/>
              </a:rPr>
              <a:t>Output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Symbol"/>
                <a:cs typeface="Symbol"/>
              </a:rPr>
              <a:t>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baseline="32986" sz="4800">
                <a:latin typeface="Times New Roman"/>
                <a:cs typeface="Times New Roman"/>
              </a:rPr>
              <a:t>1</a:t>
            </a:r>
            <a:r>
              <a:rPr dirty="0" baseline="32986" sz="4800" spc="382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Reference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4227992" y="4176771"/>
            <a:ext cx="3733165" cy="1119505"/>
          </a:xfrm>
          <a:custGeom>
            <a:avLst/>
            <a:gdLst/>
            <a:ahLst/>
            <a:cxnLst/>
            <a:rect l="l" t="t" r="r" b="b"/>
            <a:pathLst>
              <a:path w="3733165" h="1119504">
                <a:moveTo>
                  <a:pt x="0" y="0"/>
                </a:moveTo>
                <a:lnTo>
                  <a:pt x="3732838" y="0"/>
                </a:lnTo>
                <a:lnTo>
                  <a:pt x="3732838" y="1119435"/>
                </a:lnTo>
                <a:lnTo>
                  <a:pt x="0" y="111943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97D2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9946477" y="445753"/>
            <a:ext cx="467359" cy="95885"/>
            <a:chOff x="9946477" y="445753"/>
            <a:chExt cx="467359" cy="95885"/>
          </a:xfrm>
        </p:grpSpPr>
        <p:sp>
          <p:nvSpPr>
            <p:cNvPr id="13" name="object 13" descr=""/>
            <p:cNvSpPr/>
            <p:nvPr/>
          </p:nvSpPr>
          <p:spPr>
            <a:xfrm>
              <a:off x="9946477" y="493594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4844" y="445753"/>
              <a:ext cx="118976" cy="95681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7572157" y="243050"/>
            <a:ext cx="2374900" cy="977265"/>
            <a:chOff x="7572157" y="243050"/>
            <a:chExt cx="2374900" cy="977265"/>
          </a:xfrm>
        </p:grpSpPr>
        <p:sp>
          <p:nvSpPr>
            <p:cNvPr id="16" name="object 16" descr=""/>
            <p:cNvSpPr/>
            <p:nvPr/>
          </p:nvSpPr>
          <p:spPr>
            <a:xfrm>
              <a:off x="7572157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7957" y="445753"/>
              <a:ext cx="118976" cy="9568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284453" y="255629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31"/>
                  </a:moveTo>
                  <a:lnTo>
                    <a:pt x="189580" y="471096"/>
                  </a:lnTo>
                  <a:lnTo>
                    <a:pt x="145012" y="457230"/>
                  </a:lnTo>
                  <a:lnTo>
                    <a:pt x="104681" y="435290"/>
                  </a:lnTo>
                  <a:lnTo>
                    <a:pt x="69541" y="406232"/>
                  </a:lnTo>
                  <a:lnTo>
                    <a:pt x="40549" y="371014"/>
                  </a:lnTo>
                  <a:lnTo>
                    <a:pt x="18658" y="330592"/>
                  </a:lnTo>
                  <a:lnTo>
                    <a:pt x="4823" y="285923"/>
                  </a:lnTo>
                  <a:lnTo>
                    <a:pt x="0" y="237965"/>
                  </a:lnTo>
                  <a:lnTo>
                    <a:pt x="4823" y="190007"/>
                  </a:lnTo>
                  <a:lnTo>
                    <a:pt x="18658" y="145338"/>
                  </a:lnTo>
                  <a:lnTo>
                    <a:pt x="40549" y="104916"/>
                  </a:lnTo>
                  <a:lnTo>
                    <a:pt x="69541" y="69698"/>
                  </a:lnTo>
                  <a:lnTo>
                    <a:pt x="104681" y="40640"/>
                  </a:lnTo>
                  <a:lnTo>
                    <a:pt x="145012" y="18700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700"/>
                  </a:lnTo>
                  <a:lnTo>
                    <a:pt x="370181" y="40640"/>
                  </a:lnTo>
                  <a:lnTo>
                    <a:pt x="405321" y="69698"/>
                  </a:lnTo>
                  <a:lnTo>
                    <a:pt x="434313" y="104916"/>
                  </a:lnTo>
                  <a:lnTo>
                    <a:pt x="456204" y="145338"/>
                  </a:lnTo>
                  <a:lnTo>
                    <a:pt x="470039" y="190007"/>
                  </a:lnTo>
                  <a:lnTo>
                    <a:pt x="474863" y="237965"/>
                  </a:lnTo>
                  <a:lnTo>
                    <a:pt x="470039" y="285923"/>
                  </a:lnTo>
                  <a:lnTo>
                    <a:pt x="456204" y="330592"/>
                  </a:lnTo>
                  <a:lnTo>
                    <a:pt x="434313" y="371014"/>
                  </a:lnTo>
                  <a:lnTo>
                    <a:pt x="405321" y="406232"/>
                  </a:lnTo>
                  <a:lnTo>
                    <a:pt x="370181" y="435290"/>
                  </a:lnTo>
                  <a:lnTo>
                    <a:pt x="329850" y="457230"/>
                  </a:lnTo>
                  <a:lnTo>
                    <a:pt x="285282" y="471096"/>
                  </a:lnTo>
                  <a:lnTo>
                    <a:pt x="237431" y="475931"/>
                  </a:lnTo>
                  <a:close/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53995" y="325327"/>
              <a:ext cx="766445" cy="336550"/>
            </a:xfrm>
            <a:custGeom>
              <a:avLst/>
              <a:gdLst/>
              <a:ahLst/>
              <a:cxnLst/>
              <a:rect l="l" t="t" r="r" b="b"/>
              <a:pathLst>
                <a:path w="766445" h="336550">
                  <a:moveTo>
                    <a:pt x="0" y="0"/>
                  </a:moveTo>
                  <a:lnTo>
                    <a:pt x="335779" y="336534"/>
                  </a:lnTo>
                </a:path>
                <a:path w="766445" h="336550">
                  <a:moveTo>
                    <a:pt x="335779" y="0"/>
                  </a:moveTo>
                  <a:lnTo>
                    <a:pt x="0" y="336534"/>
                  </a:lnTo>
                </a:path>
                <a:path w="766445" h="336550">
                  <a:moveTo>
                    <a:pt x="405322" y="168266"/>
                  </a:moveTo>
                  <a:lnTo>
                    <a:pt x="766271" y="168266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7684" y="445753"/>
              <a:ext cx="118976" cy="9568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521885" y="845731"/>
              <a:ext cx="1424940" cy="361950"/>
            </a:xfrm>
            <a:custGeom>
              <a:avLst/>
              <a:gdLst/>
              <a:ahLst/>
              <a:cxnLst/>
              <a:rect l="l" t="t" r="r" b="b"/>
              <a:pathLst>
                <a:path w="1424940" h="361950">
                  <a:moveTo>
                    <a:pt x="1424591" y="361760"/>
                  </a:moveTo>
                  <a:lnTo>
                    <a:pt x="0" y="361760"/>
                  </a:lnTo>
                </a:path>
                <a:path w="1424940" h="361950">
                  <a:moveTo>
                    <a:pt x="0" y="361760"/>
                  </a:moveTo>
                  <a:lnTo>
                    <a:pt x="0" y="0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4131" y="739134"/>
              <a:ext cx="95507" cy="11917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331939" y="446001"/>
              <a:ext cx="237490" cy="190500"/>
            </a:xfrm>
            <a:custGeom>
              <a:avLst/>
              <a:gdLst/>
              <a:ahLst/>
              <a:cxnLst/>
              <a:rect l="l" t="t" r="r" b="b"/>
              <a:pathLst>
                <a:path w="237490" h="190500">
                  <a:moveTo>
                    <a:pt x="0" y="47593"/>
                  </a:moveTo>
                  <a:lnTo>
                    <a:pt x="94972" y="47593"/>
                  </a:lnTo>
                </a:path>
                <a:path w="237490" h="190500">
                  <a:moveTo>
                    <a:pt x="47486" y="0"/>
                  </a:moveTo>
                  <a:lnTo>
                    <a:pt x="47486" y="95186"/>
                  </a:lnTo>
                </a:path>
                <a:path w="237490" h="190500">
                  <a:moveTo>
                    <a:pt x="142459" y="190372"/>
                  </a:moveTo>
                  <a:lnTo>
                    <a:pt x="237432" y="190372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0666292" y="445753"/>
            <a:ext cx="1172210" cy="809625"/>
            <a:chOff x="10666292" y="445753"/>
            <a:chExt cx="1172210" cy="809625"/>
          </a:xfrm>
        </p:grpSpPr>
        <p:sp>
          <p:nvSpPr>
            <p:cNvPr id="25" name="object 25" descr=""/>
            <p:cNvSpPr/>
            <p:nvPr/>
          </p:nvSpPr>
          <p:spPr>
            <a:xfrm>
              <a:off x="11133635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434" y="445753"/>
              <a:ext cx="118976" cy="9568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1371067" y="493594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w="0" h="714375">
                  <a:moveTo>
                    <a:pt x="0" y="0"/>
                  </a:moveTo>
                  <a:lnTo>
                    <a:pt x="0" y="713897"/>
                  </a:lnTo>
                </a:path>
              </a:pathLst>
            </a:custGeom>
            <a:ln w="25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772686" y="1207491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598381" y="0"/>
                  </a:moveTo>
                  <a:lnTo>
                    <a:pt x="0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6292" y="1159651"/>
              <a:ext cx="118976" cy="95681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7579013" y="254132"/>
            <a:ext cx="63627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Reference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0" name="object 4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1" name="object 31" descr=""/>
          <p:cNvSpPr txBox="1"/>
          <p:nvPr/>
        </p:nvSpPr>
        <p:spPr>
          <a:xfrm>
            <a:off x="8801786" y="254132"/>
            <a:ext cx="3435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Error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977073" y="254132"/>
            <a:ext cx="3689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Drive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282949" y="254132"/>
            <a:ext cx="4445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893364" y="1003724"/>
            <a:ext cx="84645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Measurement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234181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055"/>
              </a:spcBef>
            </a:pPr>
            <a:r>
              <a:rPr dirty="0" sz="1150" spc="2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421340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946477" y="969526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K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452" y="130555"/>
            <a:ext cx="58743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Loop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Theory:</a:t>
            </a:r>
            <a:r>
              <a:rPr dirty="0" sz="3000" spc="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System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Equations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7235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 spc="-45">
                <a:latin typeface="Arial"/>
                <a:cs typeface="Arial"/>
              </a:rPr>
              <a:t>We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can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derive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Measurement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versus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Error,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get: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9" y="2608579"/>
            <a:ext cx="831595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derive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Measurement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versus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Reference,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get: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29215" y="3899649"/>
            <a:ext cx="6119495" cy="10769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912494">
              <a:lnSpc>
                <a:spcPts val="2850"/>
              </a:lnSpc>
              <a:spcBef>
                <a:spcPts val="135"/>
              </a:spcBef>
              <a:tabLst>
                <a:tab pos="1177925" algn="l"/>
                <a:tab pos="2715260" algn="l"/>
              </a:tabLst>
            </a:pPr>
            <a:r>
              <a:rPr dirty="0" u="sng" sz="3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H</a:t>
            </a:r>
            <a:r>
              <a:rPr dirty="0" u="sng" sz="3150" spc="-3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1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dirty="0" u="sng" sz="315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dirty="0" u="sng" sz="3150" spc="-3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150" spc="18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dirty="0" u="sng" sz="3150" spc="1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sng" sz="3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3150">
              <a:latin typeface="Times New Roman"/>
              <a:cs typeface="Times New Roman"/>
            </a:endParaRPr>
          </a:p>
          <a:p>
            <a:pPr marL="2598420" marR="5080" indent="-2586355">
              <a:lnSpc>
                <a:spcPct val="67200"/>
              </a:lnSpc>
              <a:spcBef>
                <a:spcPts val="309"/>
              </a:spcBef>
              <a:tabLst>
                <a:tab pos="4476115" algn="l"/>
              </a:tabLst>
            </a:pPr>
            <a:r>
              <a:rPr dirty="0" sz="3150">
                <a:latin typeface="Times New Roman"/>
                <a:cs typeface="Times New Roman"/>
              </a:rPr>
              <a:t>Measurement</a:t>
            </a:r>
            <a:r>
              <a:rPr dirty="0" sz="3150" spc="-45">
                <a:latin typeface="Times New Roman"/>
                <a:cs typeface="Times New Roman"/>
              </a:rPr>
              <a:t> </a:t>
            </a:r>
            <a:r>
              <a:rPr dirty="0" sz="3150" spc="-50">
                <a:latin typeface="Symbol"/>
                <a:cs typeface="Symbol"/>
              </a:rPr>
              <a:t></a:t>
            </a:r>
            <a:r>
              <a:rPr dirty="0" sz="3150">
                <a:latin typeface="Times New Roman"/>
                <a:cs typeface="Times New Roman"/>
              </a:rPr>
              <a:t>		</a:t>
            </a:r>
            <a:r>
              <a:rPr dirty="0" sz="3150" spc="-10">
                <a:latin typeface="Times New Roman"/>
                <a:cs typeface="Times New Roman"/>
              </a:rPr>
              <a:t>Reference </a:t>
            </a:r>
            <a:r>
              <a:rPr dirty="0" sz="3150" spc="120">
                <a:latin typeface="Times New Roman"/>
                <a:cs typeface="Times New Roman"/>
              </a:rPr>
              <a:t>1</a:t>
            </a:r>
            <a:r>
              <a:rPr dirty="0" sz="3150" spc="120">
                <a:latin typeface="Symbol"/>
                <a:cs typeface="Symbol"/>
              </a:rPr>
              <a:t></a:t>
            </a:r>
            <a:r>
              <a:rPr dirty="0" sz="3150" spc="-254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</a:t>
            </a:r>
            <a:r>
              <a:rPr dirty="0" sz="3150" spc="-335">
                <a:latin typeface="Times New Roman"/>
                <a:cs typeface="Times New Roman"/>
              </a:rPr>
              <a:t> </a:t>
            </a:r>
            <a:r>
              <a:rPr dirty="0" sz="3150">
                <a:latin typeface="Symbol"/>
                <a:cs typeface="Symbol"/>
              </a:rPr>
              <a:t></a:t>
            </a:r>
            <a:r>
              <a:rPr dirty="0" sz="3150" spc="-3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K</a:t>
            </a:r>
            <a:r>
              <a:rPr dirty="0" sz="3150" spc="-320">
                <a:latin typeface="Times New Roman"/>
                <a:cs typeface="Times New Roman"/>
              </a:rPr>
              <a:t> </a:t>
            </a:r>
            <a:r>
              <a:rPr dirty="0" sz="3150" spc="180">
                <a:latin typeface="Symbol"/>
                <a:cs typeface="Symbol"/>
              </a:rPr>
              <a:t></a:t>
            </a:r>
            <a:r>
              <a:rPr dirty="0" sz="3150" spc="180">
                <a:latin typeface="Times New Roman"/>
                <a:cs typeface="Times New Roman"/>
              </a:rPr>
              <a:t>C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960441" y="3900675"/>
            <a:ext cx="6268085" cy="1083945"/>
          </a:xfrm>
          <a:custGeom>
            <a:avLst/>
            <a:gdLst/>
            <a:ahLst/>
            <a:cxnLst/>
            <a:rect l="l" t="t" r="r" b="b"/>
            <a:pathLst>
              <a:path w="6268084" h="1083945">
                <a:moveTo>
                  <a:pt x="0" y="0"/>
                </a:moveTo>
                <a:lnTo>
                  <a:pt x="6267944" y="0"/>
                </a:lnTo>
                <a:lnTo>
                  <a:pt x="6267944" y="1083461"/>
                </a:lnTo>
                <a:lnTo>
                  <a:pt x="0" y="108346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97D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536024" y="1867087"/>
            <a:ext cx="5116830" cy="512445"/>
          </a:xfrm>
          <a:prstGeom prst="rect">
            <a:avLst/>
          </a:prstGeom>
          <a:ln w="38100">
            <a:solidFill>
              <a:srgbClr val="E97D2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280">
              <a:lnSpc>
                <a:spcPts val="3725"/>
              </a:lnSpc>
            </a:pPr>
            <a:r>
              <a:rPr dirty="0" sz="3200" spc="-10">
                <a:latin typeface="Times New Roman"/>
                <a:cs typeface="Times New Roman"/>
              </a:rPr>
              <a:t>Measurement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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</a:t>
            </a:r>
            <a:r>
              <a:rPr dirty="0" sz="3200" spc="-365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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 spc="250">
                <a:latin typeface="Symbol"/>
                <a:cs typeface="Symbol"/>
              </a:rPr>
              <a:t></a:t>
            </a:r>
            <a:r>
              <a:rPr dirty="0" sz="3200" spc="250">
                <a:latin typeface="Times New Roman"/>
                <a:cs typeface="Times New Roman"/>
              </a:rPr>
              <a:t>C</a:t>
            </a:r>
            <a:r>
              <a:rPr dirty="0" sz="3200" spc="250">
                <a:latin typeface="Symbol"/>
                <a:cs typeface="Symbol"/>
              </a:rPr>
              <a:t>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Error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946477" y="445753"/>
            <a:ext cx="467359" cy="95885"/>
            <a:chOff x="9946477" y="445753"/>
            <a:chExt cx="467359" cy="95885"/>
          </a:xfrm>
        </p:grpSpPr>
        <p:sp>
          <p:nvSpPr>
            <p:cNvPr id="9" name="object 9" descr=""/>
            <p:cNvSpPr/>
            <p:nvPr/>
          </p:nvSpPr>
          <p:spPr>
            <a:xfrm>
              <a:off x="9946477" y="493594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4844" y="445753"/>
              <a:ext cx="118976" cy="95681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7572157" y="243050"/>
            <a:ext cx="2374900" cy="977265"/>
            <a:chOff x="7572157" y="243050"/>
            <a:chExt cx="2374900" cy="977265"/>
          </a:xfrm>
        </p:grpSpPr>
        <p:sp>
          <p:nvSpPr>
            <p:cNvPr id="12" name="object 12" descr=""/>
            <p:cNvSpPr/>
            <p:nvPr/>
          </p:nvSpPr>
          <p:spPr>
            <a:xfrm>
              <a:off x="7572157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7957" y="445753"/>
              <a:ext cx="118976" cy="9568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284453" y="255629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31"/>
                  </a:moveTo>
                  <a:lnTo>
                    <a:pt x="189580" y="471096"/>
                  </a:lnTo>
                  <a:lnTo>
                    <a:pt x="145012" y="457230"/>
                  </a:lnTo>
                  <a:lnTo>
                    <a:pt x="104681" y="435290"/>
                  </a:lnTo>
                  <a:lnTo>
                    <a:pt x="69541" y="406232"/>
                  </a:lnTo>
                  <a:lnTo>
                    <a:pt x="40549" y="371014"/>
                  </a:lnTo>
                  <a:lnTo>
                    <a:pt x="18658" y="330592"/>
                  </a:lnTo>
                  <a:lnTo>
                    <a:pt x="4823" y="285923"/>
                  </a:lnTo>
                  <a:lnTo>
                    <a:pt x="0" y="237965"/>
                  </a:lnTo>
                  <a:lnTo>
                    <a:pt x="4823" y="190007"/>
                  </a:lnTo>
                  <a:lnTo>
                    <a:pt x="18658" y="145338"/>
                  </a:lnTo>
                  <a:lnTo>
                    <a:pt x="40549" y="104916"/>
                  </a:lnTo>
                  <a:lnTo>
                    <a:pt x="69541" y="69698"/>
                  </a:lnTo>
                  <a:lnTo>
                    <a:pt x="104681" y="40640"/>
                  </a:lnTo>
                  <a:lnTo>
                    <a:pt x="145012" y="18700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700"/>
                  </a:lnTo>
                  <a:lnTo>
                    <a:pt x="370181" y="40640"/>
                  </a:lnTo>
                  <a:lnTo>
                    <a:pt x="405321" y="69698"/>
                  </a:lnTo>
                  <a:lnTo>
                    <a:pt x="434313" y="104916"/>
                  </a:lnTo>
                  <a:lnTo>
                    <a:pt x="456204" y="145338"/>
                  </a:lnTo>
                  <a:lnTo>
                    <a:pt x="470039" y="190007"/>
                  </a:lnTo>
                  <a:lnTo>
                    <a:pt x="474863" y="237965"/>
                  </a:lnTo>
                  <a:lnTo>
                    <a:pt x="470039" y="285923"/>
                  </a:lnTo>
                  <a:lnTo>
                    <a:pt x="456204" y="330592"/>
                  </a:lnTo>
                  <a:lnTo>
                    <a:pt x="434313" y="371014"/>
                  </a:lnTo>
                  <a:lnTo>
                    <a:pt x="405321" y="406232"/>
                  </a:lnTo>
                  <a:lnTo>
                    <a:pt x="370181" y="435290"/>
                  </a:lnTo>
                  <a:lnTo>
                    <a:pt x="329850" y="457230"/>
                  </a:lnTo>
                  <a:lnTo>
                    <a:pt x="285282" y="471096"/>
                  </a:lnTo>
                  <a:lnTo>
                    <a:pt x="237431" y="475931"/>
                  </a:lnTo>
                  <a:close/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353995" y="325327"/>
              <a:ext cx="766445" cy="336550"/>
            </a:xfrm>
            <a:custGeom>
              <a:avLst/>
              <a:gdLst/>
              <a:ahLst/>
              <a:cxnLst/>
              <a:rect l="l" t="t" r="r" b="b"/>
              <a:pathLst>
                <a:path w="766445" h="336550">
                  <a:moveTo>
                    <a:pt x="0" y="0"/>
                  </a:moveTo>
                  <a:lnTo>
                    <a:pt x="335779" y="336534"/>
                  </a:lnTo>
                </a:path>
                <a:path w="766445" h="336550">
                  <a:moveTo>
                    <a:pt x="335779" y="0"/>
                  </a:moveTo>
                  <a:lnTo>
                    <a:pt x="0" y="336534"/>
                  </a:lnTo>
                </a:path>
                <a:path w="766445" h="336550">
                  <a:moveTo>
                    <a:pt x="405322" y="168266"/>
                  </a:moveTo>
                  <a:lnTo>
                    <a:pt x="766271" y="168266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7684" y="445753"/>
              <a:ext cx="118976" cy="95681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8521885" y="845731"/>
              <a:ext cx="1424940" cy="361950"/>
            </a:xfrm>
            <a:custGeom>
              <a:avLst/>
              <a:gdLst/>
              <a:ahLst/>
              <a:cxnLst/>
              <a:rect l="l" t="t" r="r" b="b"/>
              <a:pathLst>
                <a:path w="1424940" h="361950">
                  <a:moveTo>
                    <a:pt x="1424591" y="361760"/>
                  </a:moveTo>
                  <a:lnTo>
                    <a:pt x="0" y="361760"/>
                  </a:lnTo>
                </a:path>
                <a:path w="1424940" h="361950">
                  <a:moveTo>
                    <a:pt x="0" y="361760"/>
                  </a:moveTo>
                  <a:lnTo>
                    <a:pt x="0" y="0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4131" y="739134"/>
              <a:ext cx="95507" cy="11917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331939" y="446001"/>
              <a:ext cx="237490" cy="190500"/>
            </a:xfrm>
            <a:custGeom>
              <a:avLst/>
              <a:gdLst/>
              <a:ahLst/>
              <a:cxnLst/>
              <a:rect l="l" t="t" r="r" b="b"/>
              <a:pathLst>
                <a:path w="237490" h="190500">
                  <a:moveTo>
                    <a:pt x="0" y="47593"/>
                  </a:moveTo>
                  <a:lnTo>
                    <a:pt x="94972" y="47593"/>
                  </a:lnTo>
                </a:path>
                <a:path w="237490" h="190500">
                  <a:moveTo>
                    <a:pt x="47486" y="0"/>
                  </a:moveTo>
                  <a:lnTo>
                    <a:pt x="47486" y="95186"/>
                  </a:lnTo>
                </a:path>
                <a:path w="237490" h="190500">
                  <a:moveTo>
                    <a:pt x="142459" y="190372"/>
                  </a:moveTo>
                  <a:lnTo>
                    <a:pt x="237432" y="190372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0666292" y="445753"/>
            <a:ext cx="1172210" cy="809625"/>
            <a:chOff x="10666292" y="445753"/>
            <a:chExt cx="1172210" cy="809625"/>
          </a:xfrm>
        </p:grpSpPr>
        <p:sp>
          <p:nvSpPr>
            <p:cNvPr id="21" name="object 21" descr=""/>
            <p:cNvSpPr/>
            <p:nvPr/>
          </p:nvSpPr>
          <p:spPr>
            <a:xfrm>
              <a:off x="11133635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434" y="445753"/>
              <a:ext cx="118976" cy="9568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1371067" y="493594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w="0" h="714375">
                  <a:moveTo>
                    <a:pt x="0" y="0"/>
                  </a:moveTo>
                  <a:lnTo>
                    <a:pt x="0" y="713897"/>
                  </a:lnTo>
                </a:path>
              </a:pathLst>
            </a:custGeom>
            <a:ln w="25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772686" y="1207491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598381" y="0"/>
                  </a:moveTo>
                  <a:lnTo>
                    <a:pt x="0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6292" y="1159651"/>
              <a:ext cx="118976" cy="95681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7579013" y="254132"/>
            <a:ext cx="63627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Reference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36" name="object 3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8801786" y="254132"/>
            <a:ext cx="3435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Error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977073" y="254132"/>
            <a:ext cx="3689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Drive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282949" y="254132"/>
            <a:ext cx="4445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893364" y="1003724"/>
            <a:ext cx="84645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Measurement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234181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055"/>
              </a:spcBef>
            </a:pPr>
            <a:r>
              <a:rPr dirty="0" sz="1150" spc="2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421340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946477" y="969526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K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9452" y="130555"/>
            <a:ext cx="58743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Loop</a:t>
            </a:r>
            <a:r>
              <a:rPr dirty="0" sz="3000" spc="-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Theory:</a:t>
            </a:r>
            <a:r>
              <a:rPr dirty="0" sz="3000" spc="5" b="1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465E66"/>
                </a:solidFill>
                <a:latin typeface="Arial"/>
                <a:cs typeface="Arial"/>
              </a:rPr>
              <a:t>System </a:t>
            </a:r>
            <a:r>
              <a:rPr dirty="0" sz="3000" spc="-10" b="1">
                <a:solidFill>
                  <a:srgbClr val="465E66"/>
                </a:solidFill>
                <a:latin typeface="Arial"/>
                <a:cs typeface="Arial"/>
              </a:rPr>
              <a:t>Equations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939" y="1044955"/>
            <a:ext cx="45097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define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terms: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8395" y="1859788"/>
            <a:ext cx="30937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4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95959"/>
                </a:solidFill>
                <a:latin typeface="Arial"/>
                <a:cs typeface="Arial"/>
              </a:rPr>
              <a:t>Closed-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loop</a:t>
            </a:r>
            <a:r>
              <a:rPr dirty="0" sz="2200" spc="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equation</a:t>
            </a:r>
            <a:r>
              <a:rPr dirty="0" sz="2200" spc="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595959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8395" y="3155188"/>
            <a:ext cx="29083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A6A6A6"/>
                </a:solidFill>
                <a:latin typeface="Arial"/>
                <a:cs typeface="Arial"/>
              </a:rPr>
              <a:t>−</a:t>
            </a:r>
            <a:r>
              <a:rPr dirty="0" sz="2200" spc="2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Open-loop</a:t>
            </a:r>
            <a:r>
              <a:rPr dirty="0" sz="22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95959"/>
                </a:solidFill>
                <a:latin typeface="Arial"/>
                <a:cs typeface="Arial"/>
              </a:rPr>
              <a:t>equation </a:t>
            </a:r>
            <a:r>
              <a:rPr dirty="0" sz="2200" spc="-50">
                <a:solidFill>
                  <a:srgbClr val="595959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9939" y="3903979"/>
            <a:ext cx="4589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255">
              <a:lnSpc>
                <a:spcPct val="100000"/>
              </a:lnSpc>
              <a:spcBef>
                <a:spcPts val="100"/>
              </a:spcBef>
              <a:buClr>
                <a:srgbClr val="A6A6A6"/>
              </a:buClr>
              <a:buChar char="•"/>
              <a:tabLst>
                <a:tab pos="274320" algn="l"/>
                <a:tab pos="274955" algn="l"/>
              </a:tabLst>
            </a:pP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relations: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65834" y="4626355"/>
            <a:ext cx="535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297994" y="4869622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 h="0">
                <a:moveTo>
                  <a:pt x="0" y="0"/>
                </a:moveTo>
                <a:lnTo>
                  <a:pt x="786709" y="0"/>
                </a:lnTo>
              </a:path>
            </a:pathLst>
          </a:custGeom>
          <a:ln w="168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268296" y="4869621"/>
            <a:ext cx="8026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125">
                <a:latin typeface="Times New Roman"/>
                <a:cs typeface="Times New Roman"/>
              </a:rPr>
              <a:t>1</a:t>
            </a:r>
            <a:r>
              <a:rPr dirty="0" sz="3200" spc="125">
                <a:latin typeface="Symbol"/>
                <a:cs typeface="Symbol"/>
              </a:rPr>
              <a:t></a:t>
            </a:r>
            <a:r>
              <a:rPr dirty="0" sz="3200" spc="-260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551417" y="4296727"/>
            <a:ext cx="2743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655489" y="4552513"/>
            <a:ext cx="5543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 spc="-180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Symbol"/>
                <a:cs typeface="Symbol"/>
              </a:rPr>
              <a:t>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581018" y="4869622"/>
            <a:ext cx="723265" cy="0"/>
          </a:xfrm>
          <a:custGeom>
            <a:avLst/>
            <a:gdLst/>
            <a:ahLst/>
            <a:cxnLst/>
            <a:rect l="l" t="t" r="r" b="b"/>
            <a:pathLst>
              <a:path w="723264" h="0">
                <a:moveTo>
                  <a:pt x="0" y="0"/>
                </a:moveTo>
                <a:lnTo>
                  <a:pt x="723100" y="0"/>
                </a:lnTo>
              </a:path>
            </a:pathLst>
          </a:custGeom>
          <a:ln w="168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551364" y="4869621"/>
            <a:ext cx="7613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185">
                <a:latin typeface="Times New Roman"/>
                <a:cs typeface="Times New Roman"/>
              </a:rPr>
              <a:t>1</a:t>
            </a:r>
            <a:r>
              <a:rPr dirty="0" sz="3200" spc="185">
                <a:latin typeface="Symbol"/>
                <a:cs typeface="Symbol"/>
              </a:rPr>
              <a:t></a:t>
            </a:r>
            <a:r>
              <a:rPr dirty="0" sz="3200" spc="185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18545" y="4296727"/>
            <a:ext cx="2520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893977" y="4552513"/>
            <a:ext cx="5994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Symbol"/>
                <a:cs typeface="Symbol"/>
              </a:rPr>
              <a:t>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71097" y="1676165"/>
            <a:ext cx="2573655" cy="1081405"/>
          </a:xfrm>
          <a:prstGeom prst="rect">
            <a:avLst/>
          </a:prstGeom>
          <a:ln w="38100">
            <a:solidFill>
              <a:srgbClr val="E97D2E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672465">
              <a:lnSpc>
                <a:spcPts val="2845"/>
              </a:lnSpc>
              <a:spcBef>
                <a:spcPts val="120"/>
              </a:spcBef>
              <a:tabLst>
                <a:tab pos="937894" algn="l"/>
                <a:tab pos="2472690" algn="l"/>
              </a:tabLst>
            </a:pPr>
            <a:r>
              <a:rPr dirty="0" u="sng" sz="3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H</a:t>
            </a:r>
            <a:r>
              <a:rPr dirty="0" u="sng" sz="3150" spc="-3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15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dirty="0" u="sng" sz="3150" spc="-3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dirty="0" u="sng" sz="3150" spc="-3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150" spc="18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</a:t>
            </a:r>
            <a:r>
              <a:rPr dirty="0" u="sng" sz="3150" spc="1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sng" sz="31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3150">
              <a:latin typeface="Times New Roman"/>
              <a:cs typeface="Times New Roman"/>
            </a:endParaRPr>
          </a:p>
          <a:p>
            <a:pPr marL="67310">
              <a:lnSpc>
                <a:spcPts val="2225"/>
              </a:lnSpc>
            </a:pPr>
            <a:r>
              <a:rPr dirty="0" sz="3150">
                <a:latin typeface="Times New Roman"/>
                <a:cs typeface="Times New Roman"/>
              </a:rPr>
              <a:t>S</a:t>
            </a:r>
            <a:r>
              <a:rPr dirty="0" sz="3150" spc="-254">
                <a:latin typeface="Times New Roman"/>
                <a:cs typeface="Times New Roman"/>
              </a:rPr>
              <a:t> </a:t>
            </a:r>
            <a:r>
              <a:rPr dirty="0" sz="3150" spc="-50">
                <a:latin typeface="Symbol"/>
                <a:cs typeface="Symbol"/>
              </a:rPr>
              <a:t></a:t>
            </a:r>
            <a:endParaRPr sz="3150">
              <a:latin typeface="Symbol"/>
              <a:cs typeface="Symbol"/>
            </a:endParaRPr>
          </a:p>
          <a:p>
            <a:pPr marL="656590">
              <a:lnSpc>
                <a:spcPts val="3155"/>
              </a:lnSpc>
            </a:pPr>
            <a:r>
              <a:rPr dirty="0" sz="3150" spc="120">
                <a:latin typeface="Times New Roman"/>
                <a:cs typeface="Times New Roman"/>
              </a:rPr>
              <a:t>1</a:t>
            </a:r>
            <a:r>
              <a:rPr dirty="0" sz="3150" spc="120">
                <a:latin typeface="Symbol"/>
                <a:cs typeface="Symbol"/>
              </a:rPr>
              <a:t></a:t>
            </a:r>
            <a:r>
              <a:rPr dirty="0" sz="3150" spc="-254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H</a:t>
            </a:r>
            <a:r>
              <a:rPr dirty="0" sz="3150" spc="-335">
                <a:latin typeface="Times New Roman"/>
                <a:cs typeface="Times New Roman"/>
              </a:rPr>
              <a:t> </a:t>
            </a:r>
            <a:r>
              <a:rPr dirty="0" sz="3150">
                <a:latin typeface="Symbol"/>
                <a:cs typeface="Symbol"/>
              </a:rPr>
              <a:t></a:t>
            </a:r>
            <a:r>
              <a:rPr dirty="0" sz="3150" spc="-315">
                <a:latin typeface="Times New Roman"/>
                <a:cs typeface="Times New Roman"/>
              </a:rPr>
              <a:t> </a:t>
            </a:r>
            <a:r>
              <a:rPr dirty="0" sz="3150">
                <a:latin typeface="Times New Roman"/>
                <a:cs typeface="Times New Roman"/>
              </a:rPr>
              <a:t>K</a:t>
            </a:r>
            <a:r>
              <a:rPr dirty="0" sz="3150" spc="-320">
                <a:latin typeface="Times New Roman"/>
                <a:cs typeface="Times New Roman"/>
              </a:rPr>
              <a:t> </a:t>
            </a:r>
            <a:r>
              <a:rPr dirty="0" sz="3150" spc="170">
                <a:latin typeface="Symbol"/>
                <a:cs typeface="Symbol"/>
              </a:rPr>
              <a:t></a:t>
            </a:r>
            <a:r>
              <a:rPr dirty="0" sz="3150" spc="170">
                <a:latin typeface="Times New Roman"/>
                <a:cs typeface="Times New Roman"/>
              </a:rPr>
              <a:t>C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71097" y="2979691"/>
            <a:ext cx="2116455" cy="512445"/>
          </a:xfrm>
          <a:prstGeom prst="rect">
            <a:avLst/>
          </a:prstGeom>
          <a:ln w="38100">
            <a:solidFill>
              <a:srgbClr val="E97D2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4455">
              <a:lnSpc>
                <a:spcPts val="3725"/>
              </a:lnSpc>
            </a:pP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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</a:t>
            </a:r>
            <a:r>
              <a:rPr dirty="0" sz="3200" spc="-360">
                <a:latin typeface="Times New Roman"/>
                <a:cs typeface="Times New Roman"/>
              </a:rPr>
              <a:t> </a:t>
            </a:r>
            <a:r>
              <a:rPr dirty="0" sz="3200">
                <a:latin typeface="Symbol"/>
                <a:cs typeface="Symbol"/>
              </a:rPr>
              <a:t></a:t>
            </a:r>
            <a:r>
              <a:rPr dirty="0" sz="3200" spc="-3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</a:t>
            </a:r>
            <a:r>
              <a:rPr dirty="0" sz="3200" spc="-345">
                <a:latin typeface="Times New Roman"/>
                <a:cs typeface="Times New Roman"/>
              </a:rPr>
              <a:t> </a:t>
            </a:r>
            <a:r>
              <a:rPr dirty="0" sz="3200" spc="160">
                <a:latin typeface="Symbol"/>
                <a:cs typeface="Symbol"/>
              </a:rPr>
              <a:t></a:t>
            </a:r>
            <a:r>
              <a:rPr dirty="0" sz="3200" spc="160"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572157" y="243050"/>
            <a:ext cx="2374900" cy="977265"/>
            <a:chOff x="7572157" y="243050"/>
            <a:chExt cx="2374900" cy="977265"/>
          </a:xfrm>
        </p:grpSpPr>
        <p:sp>
          <p:nvSpPr>
            <p:cNvPr id="19" name="object 19" descr=""/>
            <p:cNvSpPr/>
            <p:nvPr/>
          </p:nvSpPr>
          <p:spPr>
            <a:xfrm>
              <a:off x="7572157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7957" y="445753"/>
              <a:ext cx="118976" cy="9568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284453" y="255629"/>
              <a:ext cx="474980" cy="476250"/>
            </a:xfrm>
            <a:custGeom>
              <a:avLst/>
              <a:gdLst/>
              <a:ahLst/>
              <a:cxnLst/>
              <a:rect l="l" t="t" r="r" b="b"/>
              <a:pathLst>
                <a:path w="474979" h="476250">
                  <a:moveTo>
                    <a:pt x="237431" y="475931"/>
                  </a:moveTo>
                  <a:lnTo>
                    <a:pt x="189580" y="471096"/>
                  </a:lnTo>
                  <a:lnTo>
                    <a:pt x="145012" y="457230"/>
                  </a:lnTo>
                  <a:lnTo>
                    <a:pt x="104681" y="435290"/>
                  </a:lnTo>
                  <a:lnTo>
                    <a:pt x="69541" y="406232"/>
                  </a:lnTo>
                  <a:lnTo>
                    <a:pt x="40549" y="371014"/>
                  </a:lnTo>
                  <a:lnTo>
                    <a:pt x="18658" y="330592"/>
                  </a:lnTo>
                  <a:lnTo>
                    <a:pt x="4823" y="285923"/>
                  </a:lnTo>
                  <a:lnTo>
                    <a:pt x="0" y="237965"/>
                  </a:lnTo>
                  <a:lnTo>
                    <a:pt x="4823" y="190007"/>
                  </a:lnTo>
                  <a:lnTo>
                    <a:pt x="18658" y="145338"/>
                  </a:lnTo>
                  <a:lnTo>
                    <a:pt x="40549" y="104916"/>
                  </a:lnTo>
                  <a:lnTo>
                    <a:pt x="69541" y="69698"/>
                  </a:lnTo>
                  <a:lnTo>
                    <a:pt x="104681" y="40640"/>
                  </a:lnTo>
                  <a:lnTo>
                    <a:pt x="145012" y="18700"/>
                  </a:lnTo>
                  <a:lnTo>
                    <a:pt x="189580" y="4834"/>
                  </a:lnTo>
                  <a:lnTo>
                    <a:pt x="237431" y="0"/>
                  </a:lnTo>
                  <a:lnTo>
                    <a:pt x="285282" y="4834"/>
                  </a:lnTo>
                  <a:lnTo>
                    <a:pt x="329850" y="18700"/>
                  </a:lnTo>
                  <a:lnTo>
                    <a:pt x="370181" y="40640"/>
                  </a:lnTo>
                  <a:lnTo>
                    <a:pt x="405321" y="69698"/>
                  </a:lnTo>
                  <a:lnTo>
                    <a:pt x="434313" y="104916"/>
                  </a:lnTo>
                  <a:lnTo>
                    <a:pt x="456204" y="145338"/>
                  </a:lnTo>
                  <a:lnTo>
                    <a:pt x="470039" y="190007"/>
                  </a:lnTo>
                  <a:lnTo>
                    <a:pt x="474863" y="237965"/>
                  </a:lnTo>
                  <a:lnTo>
                    <a:pt x="470039" y="285923"/>
                  </a:lnTo>
                  <a:lnTo>
                    <a:pt x="456204" y="330592"/>
                  </a:lnTo>
                  <a:lnTo>
                    <a:pt x="434313" y="371014"/>
                  </a:lnTo>
                  <a:lnTo>
                    <a:pt x="405321" y="406232"/>
                  </a:lnTo>
                  <a:lnTo>
                    <a:pt x="370181" y="435290"/>
                  </a:lnTo>
                  <a:lnTo>
                    <a:pt x="329850" y="457230"/>
                  </a:lnTo>
                  <a:lnTo>
                    <a:pt x="285282" y="471096"/>
                  </a:lnTo>
                  <a:lnTo>
                    <a:pt x="237431" y="475931"/>
                  </a:lnTo>
                  <a:close/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353995" y="325327"/>
              <a:ext cx="766445" cy="336550"/>
            </a:xfrm>
            <a:custGeom>
              <a:avLst/>
              <a:gdLst/>
              <a:ahLst/>
              <a:cxnLst/>
              <a:rect l="l" t="t" r="r" b="b"/>
              <a:pathLst>
                <a:path w="766445" h="336550">
                  <a:moveTo>
                    <a:pt x="0" y="0"/>
                  </a:moveTo>
                  <a:lnTo>
                    <a:pt x="335779" y="336534"/>
                  </a:lnTo>
                </a:path>
                <a:path w="766445" h="336550">
                  <a:moveTo>
                    <a:pt x="335779" y="0"/>
                  </a:moveTo>
                  <a:lnTo>
                    <a:pt x="0" y="336534"/>
                  </a:lnTo>
                </a:path>
                <a:path w="766445" h="336550">
                  <a:moveTo>
                    <a:pt x="405322" y="168266"/>
                  </a:moveTo>
                  <a:lnTo>
                    <a:pt x="766271" y="168266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7684" y="445753"/>
              <a:ext cx="118976" cy="9568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8521885" y="845731"/>
              <a:ext cx="1424940" cy="361950"/>
            </a:xfrm>
            <a:custGeom>
              <a:avLst/>
              <a:gdLst/>
              <a:ahLst/>
              <a:cxnLst/>
              <a:rect l="l" t="t" r="r" b="b"/>
              <a:pathLst>
                <a:path w="1424940" h="361950">
                  <a:moveTo>
                    <a:pt x="1424591" y="361760"/>
                  </a:moveTo>
                  <a:lnTo>
                    <a:pt x="0" y="361760"/>
                  </a:lnTo>
                </a:path>
                <a:path w="1424940" h="361950">
                  <a:moveTo>
                    <a:pt x="0" y="361760"/>
                  </a:moveTo>
                  <a:lnTo>
                    <a:pt x="0" y="0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4131" y="739134"/>
              <a:ext cx="95507" cy="11917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331939" y="446001"/>
              <a:ext cx="237490" cy="190500"/>
            </a:xfrm>
            <a:custGeom>
              <a:avLst/>
              <a:gdLst/>
              <a:ahLst/>
              <a:cxnLst/>
              <a:rect l="l" t="t" r="r" b="b"/>
              <a:pathLst>
                <a:path w="237490" h="190500">
                  <a:moveTo>
                    <a:pt x="0" y="47593"/>
                  </a:moveTo>
                  <a:lnTo>
                    <a:pt x="94972" y="47593"/>
                  </a:lnTo>
                </a:path>
                <a:path w="237490" h="190500">
                  <a:moveTo>
                    <a:pt x="47486" y="0"/>
                  </a:moveTo>
                  <a:lnTo>
                    <a:pt x="47486" y="95186"/>
                  </a:lnTo>
                </a:path>
                <a:path w="237490" h="190500">
                  <a:moveTo>
                    <a:pt x="142459" y="190372"/>
                  </a:moveTo>
                  <a:lnTo>
                    <a:pt x="237432" y="190372"/>
                  </a:lnTo>
                </a:path>
              </a:pathLst>
            </a:custGeom>
            <a:ln w="2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9946477" y="445753"/>
            <a:ext cx="467359" cy="95885"/>
            <a:chOff x="9946477" y="445753"/>
            <a:chExt cx="467359" cy="95885"/>
          </a:xfrm>
        </p:grpSpPr>
        <p:sp>
          <p:nvSpPr>
            <p:cNvPr id="28" name="object 28" descr=""/>
            <p:cNvSpPr/>
            <p:nvPr/>
          </p:nvSpPr>
          <p:spPr>
            <a:xfrm>
              <a:off x="9946477" y="493594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 h="0">
                  <a:moveTo>
                    <a:pt x="0" y="0"/>
                  </a:moveTo>
                  <a:lnTo>
                    <a:pt x="360949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4844" y="445753"/>
              <a:ext cx="118976" cy="95681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10666292" y="445753"/>
            <a:ext cx="1172210" cy="809625"/>
            <a:chOff x="10666292" y="445753"/>
            <a:chExt cx="1172210" cy="809625"/>
          </a:xfrm>
        </p:grpSpPr>
        <p:sp>
          <p:nvSpPr>
            <p:cNvPr id="31" name="object 31" descr=""/>
            <p:cNvSpPr/>
            <p:nvPr/>
          </p:nvSpPr>
          <p:spPr>
            <a:xfrm>
              <a:off x="11133635" y="493594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0" y="0"/>
                  </a:moveTo>
                  <a:lnTo>
                    <a:pt x="598381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19434" y="445753"/>
              <a:ext cx="118976" cy="95681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1371067" y="493594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w="0" h="714375">
                  <a:moveTo>
                    <a:pt x="0" y="0"/>
                  </a:moveTo>
                  <a:lnTo>
                    <a:pt x="0" y="713897"/>
                  </a:lnTo>
                </a:path>
              </a:pathLst>
            </a:custGeom>
            <a:ln w="251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772686" y="1207491"/>
              <a:ext cx="598805" cy="0"/>
            </a:xfrm>
            <a:custGeom>
              <a:avLst/>
              <a:gdLst/>
              <a:ahLst/>
              <a:cxnLst/>
              <a:rect l="l" t="t" r="r" b="b"/>
              <a:pathLst>
                <a:path w="598804" h="0">
                  <a:moveTo>
                    <a:pt x="598381" y="0"/>
                  </a:moveTo>
                  <a:lnTo>
                    <a:pt x="0" y="0"/>
                  </a:lnTo>
                </a:path>
              </a:pathLst>
            </a:custGeom>
            <a:ln w="251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6292" y="1159651"/>
              <a:ext cx="118976" cy="95681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7579013" y="254132"/>
            <a:ext cx="63627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Reference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5" name="object 4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Public</a:t>
            </a:r>
            <a:r>
              <a:rPr dirty="0" spc="45"/>
              <a:t> </a:t>
            </a:r>
            <a:r>
              <a:rPr dirty="0" spc="-10"/>
              <a:t>Information</a:t>
            </a:r>
          </a:p>
        </p:txBody>
      </p:sp>
      <p:sp>
        <p:nvSpPr>
          <p:cNvPr id="46" name="object 4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©</a:t>
            </a:r>
            <a:r>
              <a:rPr dirty="0" spc="25"/>
              <a:t> </a:t>
            </a:r>
            <a:r>
              <a:rPr dirty="0"/>
              <a:t>onsemi</a:t>
            </a:r>
            <a:r>
              <a:rPr dirty="0" spc="30"/>
              <a:t> </a:t>
            </a:r>
            <a:r>
              <a:rPr dirty="0" spc="-20"/>
              <a:t>2022</a:t>
            </a:r>
          </a:p>
        </p:txBody>
      </p:sp>
      <p:sp>
        <p:nvSpPr>
          <p:cNvPr id="37" name="object 37" descr=""/>
          <p:cNvSpPr txBox="1"/>
          <p:nvPr/>
        </p:nvSpPr>
        <p:spPr>
          <a:xfrm>
            <a:off x="8801786" y="254132"/>
            <a:ext cx="3435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Error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977073" y="254132"/>
            <a:ext cx="36893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Drive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282949" y="254132"/>
            <a:ext cx="44450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893364" y="1003724"/>
            <a:ext cx="84645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10">
                <a:latin typeface="Times New Roman"/>
                <a:cs typeface="Times New Roman"/>
              </a:rPr>
              <a:t>Measurement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234181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6510">
              <a:lnSpc>
                <a:spcPct val="100000"/>
              </a:lnSpc>
              <a:spcBef>
                <a:spcPts val="1055"/>
              </a:spcBef>
            </a:pPr>
            <a:r>
              <a:rPr dirty="0" sz="1150" spc="20">
                <a:latin typeface="Times New Roman"/>
                <a:cs typeface="Times New Roman"/>
              </a:rPr>
              <a:t>C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0421340" y="255629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946477" y="969526"/>
            <a:ext cx="712470" cy="476250"/>
          </a:xfrm>
          <a:prstGeom prst="rect">
            <a:avLst/>
          </a:prstGeom>
          <a:ln w="25167">
            <a:solidFill>
              <a:srgbClr val="000000"/>
            </a:solidFill>
          </a:ln>
        </p:spPr>
        <p:txBody>
          <a:bodyPr wrap="square" lIns="0" tIns="133985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055"/>
              </a:spcBef>
            </a:pPr>
            <a:r>
              <a:rPr dirty="0" sz="1150" spc="25">
                <a:latin typeface="Times New Roman"/>
                <a:cs typeface="Times New Roman"/>
              </a:rPr>
              <a:t>K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2022-08-12T19:42:29Z</dcterms:created>
  <dcterms:modified xsi:type="dcterms:W3CDTF">2022-08-12T19:42:29Z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LastSaved">
    <vt:filetime>2022-08-12T00:00:00Z</vt:filetime>
  </property>
  <property fmtid="{D5CDD505-2E9C-101B-9397-08002B2CF9AE}" pid="4" name="Producer">
    <vt:lpwstr>macOS Version 11.6.8 (assemblage 20G730) Quartz PDFContext</vt:lpwstr>
  </property>
</Properties>
</file>